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37"/>
    </p:embeddedFont>
    <p:embeddedFont>
      <p:font typeface="Arial Unicode MS" panose="020B0604020202020204" pitchFamily="34" charset="-122"/>
      <p:regular r:id="rId38"/>
    </p:embeddedFont>
    <p:embeddedFont>
      <p:font typeface="Frutiger Linotype" panose="020B0604030504040204" pitchFamily="34" charset="0"/>
      <p:regular r:id="rId39"/>
    </p:embeddedFont>
    <p:embeddedFont>
      <p:font typeface="NanLiHei_Eurostile" panose="02010600030101010101" pitchFamily="2" charset="-122"/>
      <p:regular r:id="rId40"/>
    </p:embeddedFont>
    <p:embeddedFont>
      <p:font typeface="Calibri" panose="020F0502020204030204"/>
      <p:regular r:id="rId41"/>
      <p:bold r:id="rId42"/>
      <p:italic r:id="rId43"/>
      <p:boldItalic r:id="rId44"/>
    </p:embeddedFont>
    <p:embeddedFont>
      <p:font typeface="Calibri Light" panose="020F0302020204030204" charset="0"/>
      <p:regular r:id="rId45"/>
      <p:italic r:id="rId46"/>
    </p:embeddedFont>
    <p:embeddedFont>
      <p:font typeface="等线" panose="02010600030101010101" charset="-122"/>
      <p:regular r:id="rId47"/>
    </p:embeddedFont>
    <p:embeddedFont>
      <p:font typeface="Calibri Light" panose="020F0302020204030204"/>
      <p:regular r:id="rId48"/>
      <p:italic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0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font" Target="fonts/font13.fntdata"/><Relationship Id="rId48" Type="http://schemas.openxmlformats.org/officeDocument/2006/relationships/font" Target="fonts/font12.fntdata"/><Relationship Id="rId47" Type="http://schemas.openxmlformats.org/officeDocument/2006/relationships/font" Target="fonts/font11.fntdata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A5A5A5"/>
              </a:solidFill>
              <a:ln w="444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5A5A5"/>
              </a:solidFill>
              <a:ln w="444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7CCB62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1.5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/>
            </a:solidFill>
            <a:ln w="44450"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CCCCCC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7CCB62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1.5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overlap val="100"/>
        <c:axId val="93053312"/>
        <c:axId val="93054848"/>
      </c:barChart>
      <c:catAx>
        <c:axId val="93053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3054848"/>
        <c:crosses val="autoZero"/>
        <c:auto val="1"/>
        <c:lblAlgn val="ctr"/>
        <c:lblOffset val="100"/>
        <c:noMultiLvlLbl val="0"/>
      </c:catAx>
      <c:valAx>
        <c:axId val="930548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305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A5A5A5"/>
              </a:solidFill>
              <a:ln w="444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5A5A5"/>
              </a:solidFill>
              <a:ln w="444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A5C34A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/>
            </a:solidFill>
            <a:ln w="44450"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CCCCCC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A5C34A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2.5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overlap val="100"/>
        <c:axId val="93274496"/>
        <c:axId val="93276032"/>
      </c:barChart>
      <c:catAx>
        <c:axId val="93274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3276032"/>
        <c:crosses val="autoZero"/>
        <c:auto val="1"/>
        <c:lblAlgn val="ctr"/>
        <c:lblOffset val="100"/>
        <c:noMultiLvlLbl val="0"/>
      </c:catAx>
      <c:valAx>
        <c:axId val="932760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327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76336-6DE2-4892-8DAE-CEBCBE5204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048BD-D217-4E50-9E71-F426D48FA1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205979"/>
            <a:ext cx="1478756" cy="32682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205979"/>
            <a:ext cx="4321969" cy="326826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defTabSz="9144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998771-03AD-4CF9-8FA0-1C25A1CA88C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defTabSz="9144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defTabSz="914400" eaLnBrk="1" hangingPunct="1">
              <a:defRPr sz="1800">
                <a:solidFill>
                  <a:srgbClr val="000000"/>
                </a:solidFill>
              </a:defRPr>
            </a:lvl1pPr>
          </a:lstStyle>
          <a:p>
            <a:fld id="{D1E379B9-26BC-4887-9258-E7B7BFC13F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底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 userDrawn="1"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42" name="矩形 41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6" name="椭圆 45"/>
          <p:cNvSpPr/>
          <p:nvPr userDrawn="1"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椭圆 46"/>
          <p:cNvSpPr/>
          <p:nvPr userDrawn="1"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 userDrawn="1"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 userDrawn="1"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 userDrawn="1"/>
        </p:nvSpPr>
        <p:spPr bwMode="auto">
          <a:xfrm>
            <a:off x="1102983" y="321176"/>
            <a:ext cx="2536275" cy="43088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54" name="任意多边形 53"/>
          <p:cNvSpPr/>
          <p:nvPr userDrawn="1"/>
        </p:nvSpPr>
        <p:spPr>
          <a:xfrm flipV="1">
            <a:off x="1271078" y="352422"/>
            <a:ext cx="2205038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ngd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55687" y="1109325"/>
            <a:ext cx="1615362" cy="1615362"/>
          </a:xfrm>
          <a:prstGeom prst="ellipse">
            <a:avLst/>
          </a:prstGeom>
          <a:solidFill>
            <a:srgbClr val="7CCB62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486060" y="3049603"/>
            <a:ext cx="745581" cy="745581"/>
            <a:chOff x="7486060" y="3321140"/>
            <a:chExt cx="745581" cy="745581"/>
          </a:xfrm>
        </p:grpSpPr>
        <p:sp>
          <p:nvSpPr>
            <p:cNvPr id="9" name="椭圆 8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8753" y="3049603"/>
            <a:ext cx="745581" cy="745581"/>
            <a:chOff x="6514706" y="3321140"/>
            <a:chExt cx="745581" cy="745581"/>
          </a:xfrm>
        </p:grpSpPr>
        <p:sp>
          <p:nvSpPr>
            <p:cNvPr id="8" name="椭圆 7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91446" y="3049603"/>
            <a:ext cx="745581" cy="745581"/>
            <a:chOff x="5543353" y="3321140"/>
            <a:chExt cx="745581" cy="745581"/>
          </a:xfrm>
        </p:grpSpPr>
        <p:sp>
          <p:nvSpPr>
            <p:cNvPr id="7" name="椭圆 6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44139" y="3049603"/>
            <a:ext cx="745581" cy="745581"/>
            <a:chOff x="4344139" y="3321140"/>
            <a:chExt cx="745581" cy="745581"/>
          </a:xfrm>
        </p:grpSpPr>
        <p:sp>
          <p:nvSpPr>
            <p:cNvPr id="6" name="椭圆 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352388" y="45165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64"/>
          <p:cNvSpPr txBox="1">
            <a:spLocks noChangeArrowheads="1"/>
          </p:cNvSpPr>
          <p:nvPr/>
        </p:nvSpPr>
        <p:spPr bwMode="auto">
          <a:xfrm>
            <a:off x="4206304" y="1275660"/>
            <a:ext cx="3264516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defTabSz="685800"/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POWERPOINT</a:t>
            </a:r>
            <a:endParaRPr lang="zh-CN" altLang="en-US" sz="36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 flipV="1">
            <a:off x="1166976" y="46326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16586" y="1946748"/>
            <a:ext cx="458650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r>
              <a:rPr lang="en-US" altLang="zh-CN" sz="9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the domestic top PPT PPT</a:t>
            </a:r>
            <a:endParaRPr lang="en-US" altLang="zh-CN" sz="900" spc="1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9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 technology, top design team, adhere to refine on, refused to mediocritydo spirit, help you achieve beautiful, delicate, precise, dynamic PPT display effect, make your PPT to createsuperior value.</a:t>
            </a:r>
            <a:endParaRPr lang="zh-CN" altLang="en-US" sz="900" spc="1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任意多边形 111"/>
          <p:cNvSpPr/>
          <p:nvPr/>
        </p:nvSpPr>
        <p:spPr>
          <a:xfrm flipV="1">
            <a:off x="4422244" y="1769547"/>
            <a:ext cx="2875176" cy="90224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35080" y="4569699"/>
            <a:ext cx="356098" cy="62907"/>
            <a:chOff x="1235080" y="4569699"/>
            <a:chExt cx="356098" cy="62907"/>
          </a:xfrm>
        </p:grpSpPr>
        <p:sp>
          <p:nvSpPr>
            <p:cNvPr id="108" name="矩形 107"/>
            <p:cNvSpPr/>
            <p:nvPr/>
          </p:nvSpPr>
          <p:spPr>
            <a:xfrm>
              <a:off x="1235080" y="45696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332810" y="45696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430540" y="45696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528271" y="45696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820925" y="908050"/>
            <a:ext cx="3160568" cy="3160568"/>
          </a:xfrm>
          <a:prstGeom prst="ellipse">
            <a:avLst/>
          </a:prstGeom>
          <a:solidFill>
            <a:srgbClr val="10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3" t="1304" r="9638" b="1914"/>
          <a:stretch>
            <a:fillRect/>
          </a:stretch>
        </p:blipFill>
        <p:spPr>
          <a:xfrm>
            <a:off x="937048" y="1024392"/>
            <a:ext cx="2928323" cy="2927884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5" name="椭圆 4"/>
          <p:cNvSpPr/>
          <p:nvPr/>
        </p:nvSpPr>
        <p:spPr>
          <a:xfrm>
            <a:off x="3035301" y="1037471"/>
            <a:ext cx="928914" cy="928914"/>
          </a:xfrm>
          <a:prstGeom prst="ellipse">
            <a:avLst/>
          </a:prstGeom>
          <a:solidFill>
            <a:srgbClr val="10CF9B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4" name="TextBox 93"/>
          <p:cNvSpPr txBox="1"/>
          <p:nvPr/>
        </p:nvSpPr>
        <p:spPr bwMode="auto">
          <a:xfrm>
            <a:off x="2601693" y="1280944"/>
            <a:ext cx="1796130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NanLiHei_Eurostile" panose="02010600030101010101" pitchFamily="2" charset="-122"/>
                <a:ea typeface="NanLiHei_Eurostile" panose="02010600030101010101" pitchFamily="2" charset="-122"/>
              </a:rPr>
              <a:t>100%</a:t>
            </a:r>
            <a:endParaRPr lang="zh-CN" altLang="en-US" sz="2000" dirty="0">
              <a:solidFill>
                <a:prstClr val="white"/>
              </a:solidFill>
              <a:latin typeface="NanLiHei_Eurostile" panose="02010600030101010101" pitchFamily="2" charset="-122"/>
              <a:ea typeface="NanLiHei_Eurostile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6"/>
          <p:cNvSpPr txBox="1">
            <a:spLocks noChangeArrowheads="1"/>
          </p:cNvSpPr>
          <p:nvPr/>
        </p:nvSpPr>
        <p:spPr bwMode="auto">
          <a:xfrm>
            <a:off x="6441439" y="3493657"/>
            <a:ext cx="3290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Box 26"/>
          <p:cNvSpPr txBox="1">
            <a:spLocks noChangeArrowheads="1"/>
          </p:cNvSpPr>
          <p:nvPr/>
        </p:nvSpPr>
        <p:spPr bwMode="auto">
          <a:xfrm>
            <a:off x="6441439" y="1793680"/>
            <a:ext cx="3290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Box 26"/>
          <p:cNvSpPr txBox="1">
            <a:spLocks noChangeArrowheads="1"/>
          </p:cNvSpPr>
          <p:nvPr/>
        </p:nvSpPr>
        <p:spPr bwMode="auto">
          <a:xfrm>
            <a:off x="738565" y="3533222"/>
            <a:ext cx="3290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738565" y="1793680"/>
            <a:ext cx="3290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31" name="椭圆 30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76501" y="1181100"/>
            <a:ext cx="2504216" cy="1675796"/>
            <a:chOff x="3976501" y="1181100"/>
            <a:chExt cx="2504216" cy="1675796"/>
          </a:xfrm>
        </p:grpSpPr>
        <p:sp>
          <p:nvSpPr>
            <p:cNvPr id="41" name="椭圆 40"/>
            <p:cNvSpPr/>
            <p:nvPr/>
          </p:nvSpPr>
          <p:spPr>
            <a:xfrm>
              <a:off x="4371990" y="1181100"/>
              <a:ext cx="1675800" cy="1675796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TextBox 682"/>
            <p:cNvSpPr txBox="1"/>
            <p:nvPr/>
          </p:nvSpPr>
          <p:spPr>
            <a:xfrm>
              <a:off x="4827807" y="1340262"/>
              <a:ext cx="12880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29%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矩形 25"/>
            <p:cNvSpPr>
              <a:spLocks noChangeArrowheads="1"/>
            </p:cNvSpPr>
            <p:nvPr/>
          </p:nvSpPr>
          <p:spPr bwMode="auto">
            <a:xfrm>
              <a:off x="3976501" y="1832947"/>
              <a:ext cx="250421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4537243" y="1850648"/>
              <a:ext cx="134529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976501" y="2707293"/>
            <a:ext cx="2504216" cy="1675796"/>
            <a:chOff x="3976501" y="2707293"/>
            <a:chExt cx="2504216" cy="1675796"/>
          </a:xfrm>
        </p:grpSpPr>
        <p:sp>
          <p:nvSpPr>
            <p:cNvPr id="47" name="椭圆 46"/>
            <p:cNvSpPr/>
            <p:nvPr/>
          </p:nvSpPr>
          <p:spPr>
            <a:xfrm>
              <a:off x="4371990" y="2707293"/>
              <a:ext cx="1675800" cy="1675796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TextBox 682"/>
            <p:cNvSpPr txBox="1"/>
            <p:nvPr/>
          </p:nvSpPr>
          <p:spPr>
            <a:xfrm>
              <a:off x="4827807" y="2799297"/>
              <a:ext cx="12880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11%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537243" y="3350908"/>
              <a:ext cx="134529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25"/>
            <p:cNvSpPr>
              <a:spLocks noChangeArrowheads="1"/>
            </p:cNvSpPr>
            <p:nvPr/>
          </p:nvSpPr>
          <p:spPr bwMode="auto">
            <a:xfrm>
              <a:off x="3976501" y="3368856"/>
              <a:ext cx="250421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38001" y="2710468"/>
            <a:ext cx="2659901" cy="1675796"/>
            <a:chOff x="2338001" y="2710468"/>
            <a:chExt cx="2659901" cy="1675796"/>
          </a:xfrm>
        </p:grpSpPr>
        <p:sp>
          <p:nvSpPr>
            <p:cNvPr id="46" name="椭圆 45"/>
            <p:cNvSpPr/>
            <p:nvPr/>
          </p:nvSpPr>
          <p:spPr>
            <a:xfrm>
              <a:off x="2856023" y="2710468"/>
              <a:ext cx="1675800" cy="1675796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682"/>
            <p:cNvSpPr txBox="1"/>
            <p:nvPr/>
          </p:nvSpPr>
          <p:spPr>
            <a:xfrm>
              <a:off x="3217090" y="2799297"/>
              <a:ext cx="14682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32%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3021276" y="3350908"/>
              <a:ext cx="134529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25"/>
            <p:cNvSpPr>
              <a:spLocks noChangeArrowheads="1"/>
            </p:cNvSpPr>
            <p:nvPr/>
          </p:nvSpPr>
          <p:spPr bwMode="auto">
            <a:xfrm>
              <a:off x="2338001" y="3368856"/>
              <a:ext cx="265990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8001" y="1181100"/>
            <a:ext cx="2659901" cy="1675796"/>
            <a:chOff x="2338001" y="1181100"/>
            <a:chExt cx="2659901" cy="1675796"/>
          </a:xfrm>
        </p:grpSpPr>
        <p:sp>
          <p:nvSpPr>
            <p:cNvPr id="33" name="椭圆 32"/>
            <p:cNvSpPr/>
            <p:nvPr/>
          </p:nvSpPr>
          <p:spPr>
            <a:xfrm>
              <a:off x="2828882" y="1181100"/>
              <a:ext cx="1675800" cy="1675796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TextBox 682"/>
            <p:cNvSpPr txBox="1"/>
            <p:nvPr/>
          </p:nvSpPr>
          <p:spPr>
            <a:xfrm>
              <a:off x="3217090" y="1340262"/>
              <a:ext cx="122441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28%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2994135" y="1850648"/>
              <a:ext cx="134529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25"/>
            <p:cNvSpPr>
              <a:spLocks noChangeArrowheads="1"/>
            </p:cNvSpPr>
            <p:nvPr/>
          </p:nvSpPr>
          <p:spPr bwMode="auto">
            <a:xfrm>
              <a:off x="2338001" y="1832947"/>
              <a:ext cx="265990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986625" y="2363733"/>
            <a:ext cx="709289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China. We have maked professional PPT for six years. We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create 500 of classical PPT. We are sure that you will be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satisfied. RAPIDPPT</a:t>
            </a:r>
            <a:r>
              <a:rPr lang="zh-CN" altLang="en-US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differs from the traditional production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model, and creates a new PPT experience.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60392" y="1733584"/>
            <a:ext cx="6573192" cy="615585"/>
            <a:chOff x="3999391" y="1645285"/>
            <a:chExt cx="6573192" cy="615585"/>
          </a:xfrm>
        </p:grpSpPr>
        <p:sp>
          <p:nvSpPr>
            <p:cNvPr id="69" name="矩形 25"/>
            <p:cNvSpPr>
              <a:spLocks noChangeArrowheads="1"/>
            </p:cNvSpPr>
            <p:nvPr/>
          </p:nvSpPr>
          <p:spPr bwMode="auto">
            <a:xfrm>
              <a:off x="3999391" y="1645285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10CF9B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10CF9B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010592" y="1983871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Co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,.</a:t>
              </a:r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Ltd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.</a:t>
              </a:r>
              <a:endParaRPr lang="zh-CN" altLang="en-US" sz="1200" spc="40" dirty="0">
                <a:solidFill>
                  <a:srgbClr val="10CF9B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21" name="椭圆 20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5108" y="1137984"/>
            <a:ext cx="3202225" cy="3144838"/>
            <a:chOff x="558022" y="846791"/>
            <a:chExt cx="3202225" cy="3144838"/>
          </a:xfrm>
        </p:grpSpPr>
        <p:grpSp>
          <p:nvGrpSpPr>
            <p:cNvPr id="16" name="组合 15"/>
            <p:cNvGrpSpPr/>
            <p:nvPr/>
          </p:nvGrpSpPr>
          <p:grpSpPr>
            <a:xfrm>
              <a:off x="558022" y="846791"/>
              <a:ext cx="3202225" cy="3144838"/>
              <a:chOff x="5418138" y="1103313"/>
              <a:chExt cx="3100387" cy="3044825"/>
            </a:xfrm>
          </p:grpSpPr>
          <p:sp>
            <p:nvSpPr>
              <p:cNvPr id="2" name="椭圆 40"/>
              <p:cNvSpPr/>
              <p:nvPr/>
            </p:nvSpPr>
            <p:spPr>
              <a:xfrm rot="5383600">
                <a:off x="5418931" y="1102520"/>
                <a:ext cx="3044825" cy="3046412"/>
              </a:xfrm>
              <a:custGeom>
                <a:avLst/>
                <a:gdLst>
                  <a:gd name="connsiteX0" fmla="*/ 0 w 3351160"/>
                  <a:gd name="connsiteY0" fmla="*/ 1675580 h 3351160"/>
                  <a:gd name="connsiteX1" fmla="*/ 1675580 w 3351160"/>
                  <a:gd name="connsiteY1" fmla="*/ 0 h 3351160"/>
                  <a:gd name="connsiteX2" fmla="*/ 3351160 w 3351160"/>
                  <a:gd name="connsiteY2" fmla="*/ 1675580 h 3351160"/>
                  <a:gd name="connsiteX3" fmla="*/ 1675580 w 3351160"/>
                  <a:gd name="connsiteY3" fmla="*/ 3351160 h 3351160"/>
                  <a:gd name="connsiteX4" fmla="*/ 0 w 3351160"/>
                  <a:gd name="connsiteY4" fmla="*/ 1675580 h 3351160"/>
                  <a:gd name="connsiteX0-1" fmla="*/ 1675580 w 3351160"/>
                  <a:gd name="connsiteY0-2" fmla="*/ 0 h 3351160"/>
                  <a:gd name="connsiteX1-3" fmla="*/ 3351160 w 3351160"/>
                  <a:gd name="connsiteY1-4" fmla="*/ 1675580 h 3351160"/>
                  <a:gd name="connsiteX2-5" fmla="*/ 1675580 w 3351160"/>
                  <a:gd name="connsiteY2-6" fmla="*/ 3351160 h 3351160"/>
                  <a:gd name="connsiteX3-7" fmla="*/ 0 w 3351160"/>
                  <a:gd name="connsiteY3-8" fmla="*/ 1675580 h 3351160"/>
                  <a:gd name="connsiteX4-9" fmla="*/ 1767020 w 3351160"/>
                  <a:gd name="connsiteY4-10" fmla="*/ 91440 h 3351160"/>
                  <a:gd name="connsiteX0-11" fmla="*/ 1675580 w 3351160"/>
                  <a:gd name="connsiteY0-12" fmla="*/ 0 h 3351160"/>
                  <a:gd name="connsiteX1-13" fmla="*/ 3351160 w 3351160"/>
                  <a:gd name="connsiteY1-14" fmla="*/ 1675580 h 3351160"/>
                  <a:gd name="connsiteX2-15" fmla="*/ 1675580 w 3351160"/>
                  <a:gd name="connsiteY2-16" fmla="*/ 3351160 h 3351160"/>
                  <a:gd name="connsiteX3-17" fmla="*/ 0 w 3351160"/>
                  <a:gd name="connsiteY3-18" fmla="*/ 1675580 h 33511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51160" h="3351160">
                    <a:moveTo>
                      <a:pt x="1675580" y="0"/>
                    </a:moveTo>
                    <a:cubicBezTo>
                      <a:pt x="2600977" y="0"/>
                      <a:pt x="3351160" y="750183"/>
                      <a:pt x="3351160" y="1675580"/>
                    </a:cubicBezTo>
                    <a:cubicBezTo>
                      <a:pt x="3351160" y="2600977"/>
                      <a:pt x="2600977" y="3351160"/>
                      <a:pt x="1675580" y="3351160"/>
                    </a:cubicBezTo>
                    <a:cubicBezTo>
                      <a:pt x="750183" y="3351160"/>
                      <a:pt x="0" y="2600977"/>
                      <a:pt x="0" y="1675580"/>
                    </a:cubicBezTo>
                  </a:path>
                </a:pathLst>
              </a:custGeom>
              <a:noFill/>
              <a:ln>
                <a:solidFill>
                  <a:srgbClr val="10CF9B"/>
                </a:solidFill>
                <a:prstDash val="sysDash"/>
                <a:headEnd type="stealth" w="lg" len="lg"/>
                <a:tail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矩形 2"/>
              <p:cNvSpPr>
                <a:spLocks noChangeArrowheads="1"/>
              </p:cNvSpPr>
              <p:nvPr/>
            </p:nvSpPr>
            <p:spPr bwMode="auto">
              <a:xfrm>
                <a:off x="6472955" y="2510998"/>
                <a:ext cx="1444069" cy="424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ko-KR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ADD TITLE</a:t>
                </a:r>
                <a:endParaRPr lang="en-US" altLang="ko-KR" sz="12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 defTabSz="685800"/>
                <a:endParaRPr lang="en-US" altLang="ko-KR" sz="10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空心弧 4"/>
              <p:cNvSpPr/>
              <p:nvPr/>
            </p:nvSpPr>
            <p:spPr bwMode="auto">
              <a:xfrm rot="9579120">
                <a:off x="5589588" y="1268413"/>
                <a:ext cx="2681287" cy="2681287"/>
              </a:xfrm>
              <a:prstGeom prst="blockArc">
                <a:avLst>
                  <a:gd name="adj1" fmla="val 3101488"/>
                  <a:gd name="adj2" fmla="val 6568087"/>
                  <a:gd name="adj3" fmla="val 31622"/>
                </a:avLst>
              </a:prstGeom>
              <a:solidFill>
                <a:srgbClr val="A5C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空心弧 7"/>
              <p:cNvSpPr/>
              <p:nvPr/>
            </p:nvSpPr>
            <p:spPr bwMode="auto">
              <a:xfrm rot="6015969">
                <a:off x="5576889" y="1282700"/>
                <a:ext cx="2681288" cy="2681287"/>
              </a:xfrm>
              <a:prstGeom prst="blockArc">
                <a:avLst>
                  <a:gd name="adj1" fmla="val 3101488"/>
                  <a:gd name="adj2" fmla="val 6568087"/>
                  <a:gd name="adj3" fmla="val 31622"/>
                </a:avLst>
              </a:prstGeom>
              <a:solidFill>
                <a:srgbClr val="7CCB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空心弧 10"/>
              <p:cNvSpPr/>
              <p:nvPr/>
            </p:nvSpPr>
            <p:spPr bwMode="auto">
              <a:xfrm rot="2494765">
                <a:off x="5597525" y="1316038"/>
                <a:ext cx="2681288" cy="2682875"/>
              </a:xfrm>
              <a:prstGeom prst="blockArc">
                <a:avLst>
                  <a:gd name="adj1" fmla="val 2256744"/>
                  <a:gd name="adj2" fmla="val 6568087"/>
                  <a:gd name="adj3" fmla="val 31622"/>
                </a:avLst>
              </a:prstGeom>
              <a:solidFill>
                <a:srgbClr val="08D1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空心弧 37"/>
              <p:cNvSpPr/>
              <p:nvPr/>
            </p:nvSpPr>
            <p:spPr bwMode="auto">
              <a:xfrm rot="19651622">
                <a:off x="6878638" y="2559050"/>
                <a:ext cx="1639887" cy="1106488"/>
              </a:xfrm>
              <a:custGeom>
                <a:avLst/>
                <a:gdLst/>
                <a:ahLst/>
                <a:cxnLst/>
                <a:rect l="l" t="t" r="r" b="b"/>
                <a:pathLst>
                  <a:path w="1640520" h="1107752">
                    <a:moveTo>
                      <a:pt x="1325577" y="118234"/>
                    </a:moveTo>
                    <a:lnTo>
                      <a:pt x="1640520" y="564967"/>
                    </a:lnTo>
                    <a:lnTo>
                      <a:pt x="1560392" y="513334"/>
                    </a:lnTo>
                    <a:cubicBezTo>
                      <a:pt x="1219721" y="1021899"/>
                      <a:pt x="577511" y="1235120"/>
                      <a:pt x="0" y="1030975"/>
                    </a:cubicBezTo>
                    <a:lnTo>
                      <a:pt x="282614" y="231485"/>
                    </a:lnTo>
                    <a:cubicBezTo>
                      <a:pt x="490006" y="304796"/>
                      <a:pt x="720099" y="231670"/>
                      <a:pt x="846464" y="53299"/>
                    </a:cubicBezTo>
                    <a:lnTo>
                      <a:pt x="763749" y="0"/>
                    </a:lnTo>
                    <a:close/>
                  </a:path>
                </a:pathLst>
              </a:custGeom>
              <a:solidFill>
                <a:srgbClr val="10CF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67456" y="1441389"/>
              <a:ext cx="2511091" cy="2130902"/>
              <a:chOff x="683636" y="1441389"/>
              <a:chExt cx="2511091" cy="2130902"/>
            </a:xfrm>
          </p:grpSpPr>
          <p:sp>
            <p:nvSpPr>
              <p:cNvPr id="22" name="矩形 25"/>
              <p:cNvSpPr>
                <a:spLocks noChangeArrowheads="1"/>
              </p:cNvSpPr>
              <p:nvPr/>
            </p:nvSpPr>
            <p:spPr bwMode="auto">
              <a:xfrm rot="9356697">
                <a:off x="683636" y="1441389"/>
                <a:ext cx="13834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Text 1</a:t>
                </a:r>
                <a:endPara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5"/>
              <p:cNvSpPr>
                <a:spLocks noChangeArrowheads="1"/>
              </p:cNvSpPr>
              <p:nvPr/>
            </p:nvSpPr>
            <p:spPr bwMode="auto">
              <a:xfrm rot="5076546">
                <a:off x="536233" y="2369400"/>
                <a:ext cx="12641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Text 2</a:t>
                </a:r>
                <a:endPara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5"/>
              <p:cNvSpPr>
                <a:spLocks noChangeArrowheads="1"/>
              </p:cNvSpPr>
              <p:nvPr/>
            </p:nvSpPr>
            <p:spPr bwMode="auto">
              <a:xfrm rot="1401981">
                <a:off x="1172275" y="3172181"/>
                <a:ext cx="14293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Text 3</a:t>
                </a:r>
                <a:endPara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5"/>
              <p:cNvSpPr>
                <a:spLocks noChangeArrowheads="1"/>
              </p:cNvSpPr>
              <p:nvPr/>
            </p:nvSpPr>
            <p:spPr bwMode="auto">
              <a:xfrm rot="18787204">
                <a:off x="2341572" y="2649957"/>
                <a:ext cx="13061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Text 4</a:t>
                </a:r>
                <a:endPara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90192" y="1593960"/>
            <a:ext cx="946610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We have maked professional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PPT for six years. Creating 500 cases of classical PPT. We are sure that you will be 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 differs from the traditional production model, and creates a new PPT experience.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78991" y="1059725"/>
            <a:ext cx="6573192" cy="615585"/>
            <a:chOff x="3022305" y="527942"/>
            <a:chExt cx="6573192" cy="615585"/>
          </a:xfrm>
        </p:grpSpPr>
        <p:sp>
          <p:nvSpPr>
            <p:cNvPr id="68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10CF9B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10CF9B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Co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,.</a:t>
              </a:r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Ltd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.</a:t>
              </a:r>
              <a:endParaRPr lang="zh-CN" altLang="en-US" sz="1200" spc="40" dirty="0">
                <a:solidFill>
                  <a:srgbClr val="10CF9B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66" name="椭圆 65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7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233324" y="3241563"/>
            <a:ext cx="43062" cy="760369"/>
            <a:chOff x="7169418" y="2952846"/>
            <a:chExt cx="57416" cy="1013825"/>
          </a:xfrm>
          <a:solidFill>
            <a:srgbClr val="FF0000"/>
          </a:solidFill>
        </p:grpSpPr>
        <p:sp>
          <p:nvSpPr>
            <p:cNvPr id="74" name="Oval 30"/>
            <p:cNvSpPr>
              <a:spLocks noChangeArrowheads="1"/>
            </p:cNvSpPr>
            <p:nvPr/>
          </p:nvSpPr>
          <p:spPr bwMode="auto">
            <a:xfrm>
              <a:off x="7169418" y="3909255"/>
              <a:ext cx="57416" cy="57416"/>
            </a:xfrm>
            <a:prstGeom prst="ellipse">
              <a:avLst/>
            </a:prstGeom>
            <a:solidFill>
              <a:srgbClr val="10CF9B"/>
            </a:solidFill>
            <a:ln w="9525">
              <a:solidFill>
                <a:srgbClr val="10CF9B"/>
              </a:solidFill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srgbClr val="FF0000"/>
                </a:solidFill>
              </a:endParaRPr>
            </a:p>
          </p:txBody>
        </p:sp>
        <p:sp>
          <p:nvSpPr>
            <p:cNvPr id="75" name="Freeform 15"/>
            <p:cNvSpPr/>
            <p:nvPr/>
          </p:nvSpPr>
          <p:spPr bwMode="auto">
            <a:xfrm>
              <a:off x="7198126" y="2952846"/>
              <a:ext cx="0" cy="957919"/>
            </a:xfrm>
            <a:custGeom>
              <a:avLst/>
              <a:gdLst>
                <a:gd name="T0" fmla="*/ 0 h 317"/>
                <a:gd name="T1" fmla="*/ 317 h 317"/>
                <a:gd name="T2" fmla="*/ 0 h 3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17">
                  <a:moveTo>
                    <a:pt x="0" y="0"/>
                  </a:moveTo>
                  <a:lnTo>
                    <a:pt x="0" y="3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" cap="flat">
              <a:solidFill>
                <a:srgbClr val="10CF9B"/>
              </a:solidFill>
              <a:prstDash val="solid"/>
              <a:miter lim="800000"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srgbClr val="FF0000"/>
                </a:solidFill>
              </a:endParaRPr>
            </a:p>
          </p:txBody>
        </p:sp>
      </p:grpSp>
      <p:sp>
        <p:nvSpPr>
          <p:cNvPr id="76" name="TextBox 14"/>
          <p:cNvSpPr txBox="1">
            <a:spLocks noChangeArrowheads="1"/>
          </p:cNvSpPr>
          <p:nvPr/>
        </p:nvSpPr>
        <p:spPr bwMode="auto">
          <a:xfrm>
            <a:off x="1574993" y="3966257"/>
            <a:ext cx="573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dirty="0">
                <a:solidFill>
                  <a:prstClr val="white">
                    <a:lumMod val="50000"/>
                  </a:prstClr>
                </a:solidFill>
              </a:rPr>
              <a:t>60%</a:t>
            </a:r>
            <a:endParaRPr lang="zh-CN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7" name="TextBox 15"/>
          <p:cNvSpPr txBox="1">
            <a:spLocks noChangeArrowheads="1"/>
          </p:cNvSpPr>
          <p:nvPr/>
        </p:nvSpPr>
        <p:spPr bwMode="auto">
          <a:xfrm>
            <a:off x="3297800" y="3986892"/>
            <a:ext cx="633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dirty="0">
                <a:solidFill>
                  <a:prstClr val="white">
                    <a:lumMod val="50000"/>
                  </a:prstClr>
                </a:solidFill>
              </a:rPr>
              <a:t>71%</a:t>
            </a:r>
            <a:endParaRPr lang="zh-CN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8" name="TextBox 16"/>
          <p:cNvSpPr txBox="1">
            <a:spLocks noChangeArrowheads="1"/>
          </p:cNvSpPr>
          <p:nvPr/>
        </p:nvSpPr>
        <p:spPr bwMode="auto">
          <a:xfrm>
            <a:off x="5221280" y="3998146"/>
            <a:ext cx="5820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dirty="0">
                <a:solidFill>
                  <a:prstClr val="white">
                    <a:lumMod val="50000"/>
                  </a:prstClr>
                </a:solidFill>
              </a:rPr>
              <a:t>82%</a:t>
            </a:r>
            <a:endParaRPr lang="zh-CN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9" name="TextBox 17"/>
          <p:cNvSpPr txBox="1">
            <a:spLocks noChangeArrowheads="1"/>
          </p:cNvSpPr>
          <p:nvPr/>
        </p:nvSpPr>
        <p:spPr bwMode="auto">
          <a:xfrm>
            <a:off x="6979499" y="3998146"/>
            <a:ext cx="669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 bwMode="auto">
          <a:xfrm>
            <a:off x="1305558" y="2690839"/>
            <a:ext cx="1008458" cy="1006153"/>
            <a:chOff x="1339260" y="2203434"/>
            <a:chExt cx="1344407" cy="1341690"/>
          </a:xfrm>
          <a:effectLst/>
        </p:grpSpPr>
        <p:sp>
          <p:nvSpPr>
            <p:cNvPr id="81" name="Freeform 7"/>
            <p:cNvSpPr>
              <a:spLocks noEditPoints="1"/>
            </p:cNvSpPr>
            <p:nvPr/>
          </p:nvSpPr>
          <p:spPr bwMode="auto">
            <a:xfrm>
              <a:off x="2009081" y="2317747"/>
              <a:ext cx="674586" cy="1227278"/>
            </a:xfrm>
            <a:custGeom>
              <a:avLst/>
              <a:gdLst>
                <a:gd name="T0" fmla="*/ 53 w 94"/>
                <a:gd name="T1" fmla="*/ 1 h 172"/>
                <a:gd name="T2" fmla="*/ 93 w 94"/>
                <a:gd name="T3" fmla="*/ 78 h 172"/>
                <a:gd name="T4" fmla="*/ 1 w 94"/>
                <a:gd name="T5" fmla="*/ 171 h 172"/>
                <a:gd name="T6" fmla="*/ 1 w 94"/>
                <a:gd name="T7" fmla="*/ 139 h 172"/>
                <a:gd name="T8" fmla="*/ 61 w 94"/>
                <a:gd name="T9" fmla="*/ 78 h 172"/>
                <a:gd name="T10" fmla="*/ 35 w 94"/>
                <a:gd name="T11" fmla="*/ 28 h 172"/>
                <a:gd name="T12" fmla="*/ 53 w 94"/>
                <a:gd name="T13" fmla="*/ 1 h 172"/>
                <a:gd name="T14" fmla="*/ 53 w 94"/>
                <a:gd name="T15" fmla="*/ 0 h 172"/>
                <a:gd name="T16" fmla="*/ 34 w 94"/>
                <a:gd name="T17" fmla="*/ 28 h 172"/>
                <a:gd name="T18" fmla="*/ 60 w 94"/>
                <a:gd name="T19" fmla="*/ 78 h 172"/>
                <a:gd name="T20" fmla="*/ 0 w 94"/>
                <a:gd name="T21" fmla="*/ 138 h 172"/>
                <a:gd name="T22" fmla="*/ 0 w 94"/>
                <a:gd name="T23" fmla="*/ 138 h 172"/>
                <a:gd name="T24" fmla="*/ 0 w 94"/>
                <a:gd name="T25" fmla="*/ 172 h 172"/>
                <a:gd name="T26" fmla="*/ 94 w 94"/>
                <a:gd name="T27" fmla="*/ 78 h 172"/>
                <a:gd name="T28" fmla="*/ 53 w 94"/>
                <a:gd name="T2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72">
                  <a:moveTo>
                    <a:pt x="53" y="1"/>
                  </a:moveTo>
                  <a:cubicBezTo>
                    <a:pt x="78" y="19"/>
                    <a:pt x="93" y="47"/>
                    <a:pt x="93" y="78"/>
                  </a:cubicBezTo>
                  <a:cubicBezTo>
                    <a:pt x="93" y="129"/>
                    <a:pt x="52" y="171"/>
                    <a:pt x="1" y="171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34" y="139"/>
                    <a:pt x="61" y="111"/>
                    <a:pt x="61" y="78"/>
                  </a:cubicBezTo>
                  <a:cubicBezTo>
                    <a:pt x="61" y="58"/>
                    <a:pt x="51" y="39"/>
                    <a:pt x="35" y="28"/>
                  </a:cubicBezTo>
                  <a:cubicBezTo>
                    <a:pt x="53" y="1"/>
                    <a:pt x="53" y="1"/>
                    <a:pt x="53" y="1"/>
                  </a:cubicBezTo>
                  <a:close/>
                  <a:moveTo>
                    <a:pt x="53" y="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50" y="39"/>
                    <a:pt x="60" y="57"/>
                    <a:pt x="60" y="78"/>
                  </a:cubicBezTo>
                  <a:cubicBezTo>
                    <a:pt x="60" y="111"/>
                    <a:pt x="33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52" y="172"/>
                    <a:pt x="94" y="130"/>
                    <a:pt x="94" y="78"/>
                  </a:cubicBezTo>
                  <a:cubicBezTo>
                    <a:pt x="94" y="46"/>
                    <a:pt x="78" y="17"/>
                    <a:pt x="5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A5C34A"/>
              </a:solidFill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82" name="Freeform 8"/>
            <p:cNvSpPr/>
            <p:nvPr/>
          </p:nvSpPr>
          <p:spPr bwMode="auto">
            <a:xfrm>
              <a:off x="1339260" y="2203434"/>
              <a:ext cx="1057638" cy="1341690"/>
            </a:xfrm>
            <a:custGeom>
              <a:avLst/>
              <a:gdLst>
                <a:gd name="T0" fmla="*/ 34 w 148"/>
                <a:gd name="T1" fmla="*/ 94 h 188"/>
                <a:gd name="T2" fmla="*/ 95 w 148"/>
                <a:gd name="T3" fmla="*/ 34 h 188"/>
                <a:gd name="T4" fmla="*/ 129 w 148"/>
                <a:gd name="T5" fmla="*/ 44 h 188"/>
                <a:gd name="T6" fmla="*/ 148 w 148"/>
                <a:gd name="T7" fmla="*/ 16 h 188"/>
                <a:gd name="T8" fmla="*/ 95 w 148"/>
                <a:gd name="T9" fmla="*/ 0 h 188"/>
                <a:gd name="T10" fmla="*/ 0 w 148"/>
                <a:gd name="T11" fmla="*/ 94 h 188"/>
                <a:gd name="T12" fmla="*/ 95 w 148"/>
                <a:gd name="T13" fmla="*/ 188 h 188"/>
                <a:gd name="T14" fmla="*/ 95 w 148"/>
                <a:gd name="T15" fmla="*/ 188 h 188"/>
                <a:gd name="T16" fmla="*/ 95 w 148"/>
                <a:gd name="T17" fmla="*/ 154 h 188"/>
                <a:gd name="T18" fmla="*/ 34 w 148"/>
                <a:gd name="T19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88">
                  <a:moveTo>
                    <a:pt x="34" y="94"/>
                  </a:moveTo>
                  <a:cubicBezTo>
                    <a:pt x="34" y="61"/>
                    <a:pt x="62" y="34"/>
                    <a:pt x="95" y="34"/>
                  </a:cubicBezTo>
                  <a:cubicBezTo>
                    <a:pt x="107" y="34"/>
                    <a:pt x="119" y="37"/>
                    <a:pt x="129" y="44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33" y="6"/>
                    <a:pt x="115" y="0"/>
                    <a:pt x="95" y="0"/>
                  </a:cubicBezTo>
                  <a:cubicBezTo>
                    <a:pt x="43" y="0"/>
                    <a:pt x="0" y="42"/>
                    <a:pt x="0" y="94"/>
                  </a:cubicBezTo>
                  <a:cubicBezTo>
                    <a:pt x="0" y="146"/>
                    <a:pt x="43" y="188"/>
                    <a:pt x="95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62" y="154"/>
                    <a:pt x="34" y="127"/>
                    <a:pt x="34" y="94"/>
                  </a:cubicBezTo>
                  <a:close/>
                </a:path>
              </a:pathLst>
            </a:custGeom>
            <a:solidFill>
              <a:srgbClr val="A5C34A"/>
            </a:solidFill>
            <a:ln w="19050">
              <a:solidFill>
                <a:srgbClr val="A5C3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3" name="TextBox 22"/>
            <p:cNvSpPr txBox="1">
              <a:spLocks noChangeArrowheads="1"/>
            </p:cNvSpPr>
            <p:nvPr/>
          </p:nvSpPr>
          <p:spPr bwMode="auto">
            <a:xfrm>
              <a:off x="1682781" y="2614837"/>
              <a:ext cx="834470" cy="369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</a:rPr>
                <a:t>2010</a:t>
              </a:r>
              <a:endParaRPr lang="zh-CN" altLang="en-US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 bwMode="auto">
          <a:xfrm>
            <a:off x="3014970" y="2679585"/>
            <a:ext cx="1005542" cy="1006153"/>
            <a:chOff x="3055811" y="2203434"/>
            <a:chExt cx="1341225" cy="1341690"/>
          </a:xfrm>
          <a:effectLst/>
        </p:grpSpPr>
        <p:sp>
          <p:nvSpPr>
            <p:cNvPr id="85" name="Freeform 10"/>
            <p:cNvSpPr>
              <a:spLocks noEditPoints="1"/>
            </p:cNvSpPr>
            <p:nvPr/>
          </p:nvSpPr>
          <p:spPr bwMode="auto">
            <a:xfrm>
              <a:off x="3726860" y="2481279"/>
              <a:ext cx="670176" cy="1063746"/>
            </a:xfrm>
            <a:custGeom>
              <a:avLst/>
              <a:gdLst>
                <a:gd name="T0" fmla="*/ 76 w 94"/>
                <a:gd name="T1" fmla="*/ 1 h 149"/>
                <a:gd name="T2" fmla="*/ 93 w 94"/>
                <a:gd name="T3" fmla="*/ 55 h 149"/>
                <a:gd name="T4" fmla="*/ 1 w 94"/>
                <a:gd name="T5" fmla="*/ 148 h 149"/>
                <a:gd name="T6" fmla="*/ 0 w 94"/>
                <a:gd name="T7" fmla="*/ 116 h 149"/>
                <a:gd name="T8" fmla="*/ 61 w 94"/>
                <a:gd name="T9" fmla="*/ 55 h 149"/>
                <a:gd name="T10" fmla="*/ 50 w 94"/>
                <a:gd name="T11" fmla="*/ 20 h 149"/>
                <a:gd name="T12" fmla="*/ 76 w 94"/>
                <a:gd name="T13" fmla="*/ 1 h 149"/>
                <a:gd name="T14" fmla="*/ 76 w 94"/>
                <a:gd name="T15" fmla="*/ 0 h 149"/>
                <a:gd name="T16" fmla="*/ 49 w 94"/>
                <a:gd name="T17" fmla="*/ 20 h 149"/>
                <a:gd name="T18" fmla="*/ 60 w 94"/>
                <a:gd name="T19" fmla="*/ 55 h 149"/>
                <a:gd name="T20" fmla="*/ 0 w 94"/>
                <a:gd name="T21" fmla="*/ 115 h 149"/>
                <a:gd name="T22" fmla="*/ 0 w 94"/>
                <a:gd name="T23" fmla="*/ 115 h 149"/>
                <a:gd name="T24" fmla="*/ 0 w 94"/>
                <a:gd name="T25" fmla="*/ 149 h 149"/>
                <a:gd name="T26" fmla="*/ 94 w 94"/>
                <a:gd name="T27" fmla="*/ 55 h 149"/>
                <a:gd name="T28" fmla="*/ 76 w 94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49">
                  <a:moveTo>
                    <a:pt x="76" y="1"/>
                  </a:moveTo>
                  <a:cubicBezTo>
                    <a:pt x="87" y="17"/>
                    <a:pt x="93" y="36"/>
                    <a:pt x="93" y="55"/>
                  </a:cubicBezTo>
                  <a:cubicBezTo>
                    <a:pt x="93" y="106"/>
                    <a:pt x="52" y="148"/>
                    <a:pt x="1" y="14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4" y="116"/>
                    <a:pt x="61" y="88"/>
                    <a:pt x="61" y="55"/>
                  </a:cubicBezTo>
                  <a:cubicBezTo>
                    <a:pt x="61" y="42"/>
                    <a:pt x="57" y="30"/>
                    <a:pt x="50" y="20"/>
                  </a:cubicBezTo>
                  <a:cubicBezTo>
                    <a:pt x="76" y="1"/>
                    <a:pt x="76" y="1"/>
                    <a:pt x="76" y="1"/>
                  </a:cubicBezTo>
                  <a:close/>
                  <a:moveTo>
                    <a:pt x="76" y="0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56" y="30"/>
                    <a:pt x="60" y="42"/>
                    <a:pt x="60" y="55"/>
                  </a:cubicBezTo>
                  <a:cubicBezTo>
                    <a:pt x="60" y="88"/>
                    <a:pt x="33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49"/>
                    <a:pt x="94" y="107"/>
                    <a:pt x="94" y="55"/>
                  </a:cubicBezTo>
                  <a:cubicBezTo>
                    <a:pt x="94" y="35"/>
                    <a:pt x="87" y="16"/>
                    <a:pt x="76" y="0"/>
                  </a:cubicBezTo>
                  <a:close/>
                </a:path>
              </a:pathLst>
            </a:custGeom>
            <a:solidFill>
              <a:srgbClr val="A6A6A6"/>
            </a:solidFill>
            <a:ln w="6350">
              <a:solidFill>
                <a:srgbClr val="7CCB62"/>
              </a:solidFill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86" name="TextBox 27"/>
            <p:cNvSpPr txBox="1">
              <a:spLocks noChangeArrowheads="1"/>
            </p:cNvSpPr>
            <p:nvPr/>
          </p:nvSpPr>
          <p:spPr bwMode="auto">
            <a:xfrm>
              <a:off x="3408447" y="2632279"/>
              <a:ext cx="799905" cy="369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</a:rPr>
                <a:t>2011</a:t>
              </a:r>
              <a:endParaRPr lang="zh-CN" altLang="en-US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7" name="Freeform 9"/>
            <p:cNvSpPr/>
            <p:nvPr/>
          </p:nvSpPr>
          <p:spPr bwMode="auto">
            <a:xfrm>
              <a:off x="3055811" y="2203434"/>
              <a:ext cx="1220817" cy="1341690"/>
            </a:xfrm>
            <a:custGeom>
              <a:avLst/>
              <a:gdLst>
                <a:gd name="T0" fmla="*/ 34 w 171"/>
                <a:gd name="T1" fmla="*/ 94 h 188"/>
                <a:gd name="T2" fmla="*/ 95 w 171"/>
                <a:gd name="T3" fmla="*/ 34 h 188"/>
                <a:gd name="T4" fmla="*/ 144 w 171"/>
                <a:gd name="T5" fmla="*/ 59 h 188"/>
                <a:gd name="T6" fmla="*/ 171 w 171"/>
                <a:gd name="T7" fmla="*/ 39 h 188"/>
                <a:gd name="T8" fmla="*/ 95 w 171"/>
                <a:gd name="T9" fmla="*/ 0 h 188"/>
                <a:gd name="T10" fmla="*/ 0 w 171"/>
                <a:gd name="T11" fmla="*/ 94 h 188"/>
                <a:gd name="T12" fmla="*/ 95 w 171"/>
                <a:gd name="T13" fmla="*/ 188 h 188"/>
                <a:gd name="T14" fmla="*/ 95 w 171"/>
                <a:gd name="T15" fmla="*/ 188 h 188"/>
                <a:gd name="T16" fmla="*/ 95 w 171"/>
                <a:gd name="T17" fmla="*/ 154 h 188"/>
                <a:gd name="T18" fmla="*/ 34 w 171"/>
                <a:gd name="T19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88">
                  <a:moveTo>
                    <a:pt x="34" y="94"/>
                  </a:moveTo>
                  <a:cubicBezTo>
                    <a:pt x="34" y="61"/>
                    <a:pt x="61" y="34"/>
                    <a:pt x="95" y="34"/>
                  </a:cubicBezTo>
                  <a:cubicBezTo>
                    <a:pt x="115" y="34"/>
                    <a:pt x="133" y="43"/>
                    <a:pt x="144" y="5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54" y="15"/>
                    <a:pt x="126" y="0"/>
                    <a:pt x="95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5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61" y="154"/>
                    <a:pt x="34" y="127"/>
                    <a:pt x="34" y="94"/>
                  </a:cubicBezTo>
                  <a:close/>
                </a:path>
              </a:pathLst>
            </a:custGeom>
            <a:solidFill>
              <a:srgbClr val="7CCB62"/>
            </a:solidFill>
            <a:ln w="19050">
              <a:solidFill>
                <a:srgbClr val="7CCB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 bwMode="auto">
          <a:xfrm>
            <a:off x="4943376" y="2690839"/>
            <a:ext cx="1007904" cy="1006153"/>
            <a:chOff x="4829467" y="2203434"/>
            <a:chExt cx="1344712" cy="1341690"/>
          </a:xfrm>
          <a:effectLst/>
        </p:grpSpPr>
        <p:sp>
          <p:nvSpPr>
            <p:cNvPr id="89" name="Freeform 11"/>
            <p:cNvSpPr>
              <a:spLocks noEditPoints="1"/>
            </p:cNvSpPr>
            <p:nvPr/>
          </p:nvSpPr>
          <p:spPr bwMode="auto">
            <a:xfrm>
              <a:off x="5499602" y="3115294"/>
              <a:ext cx="559149" cy="428674"/>
            </a:xfrm>
            <a:custGeom>
              <a:avLst/>
              <a:gdLst>
                <a:gd name="T0" fmla="*/ 50 w 78"/>
                <a:gd name="T1" fmla="*/ 1 h 60"/>
                <a:gd name="T2" fmla="*/ 77 w 78"/>
                <a:gd name="T3" fmla="*/ 19 h 60"/>
                <a:gd name="T4" fmla="*/ 1 w 78"/>
                <a:gd name="T5" fmla="*/ 59 h 60"/>
                <a:gd name="T6" fmla="*/ 0 w 78"/>
                <a:gd name="T7" fmla="*/ 27 h 60"/>
                <a:gd name="T8" fmla="*/ 50 w 78"/>
                <a:gd name="T9" fmla="*/ 1 h 60"/>
                <a:gd name="T10" fmla="*/ 50 w 78"/>
                <a:gd name="T11" fmla="*/ 0 h 60"/>
                <a:gd name="T12" fmla="*/ 0 w 78"/>
                <a:gd name="T13" fmla="*/ 26 h 60"/>
                <a:gd name="T14" fmla="*/ 0 w 78"/>
                <a:gd name="T15" fmla="*/ 26 h 60"/>
                <a:gd name="T16" fmla="*/ 0 w 78"/>
                <a:gd name="T17" fmla="*/ 60 h 60"/>
                <a:gd name="T18" fmla="*/ 0 w 78"/>
                <a:gd name="T19" fmla="*/ 60 h 60"/>
                <a:gd name="T20" fmla="*/ 78 w 78"/>
                <a:gd name="T21" fmla="*/ 18 h 60"/>
                <a:gd name="T22" fmla="*/ 50 w 78"/>
                <a:gd name="T2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60">
                  <a:moveTo>
                    <a:pt x="50" y="1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60" y="44"/>
                    <a:pt x="31" y="59"/>
                    <a:pt x="1" y="5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0" y="27"/>
                    <a:pt x="39" y="17"/>
                    <a:pt x="50" y="1"/>
                  </a:cubicBezTo>
                  <a:close/>
                  <a:moveTo>
                    <a:pt x="50" y="0"/>
                  </a:moveTo>
                  <a:cubicBezTo>
                    <a:pt x="39" y="16"/>
                    <a:pt x="21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33" y="60"/>
                    <a:pt x="62" y="44"/>
                    <a:pt x="78" y="18"/>
                  </a:cubicBezTo>
                  <a:cubicBezTo>
                    <a:pt x="50" y="0"/>
                    <a:pt x="50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08D1D9"/>
              </a:solidFill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90" name="Freeform 12"/>
            <p:cNvSpPr/>
            <p:nvPr/>
          </p:nvSpPr>
          <p:spPr bwMode="auto">
            <a:xfrm>
              <a:off x="4829467" y="2203434"/>
              <a:ext cx="1344712" cy="1341690"/>
            </a:xfrm>
            <a:custGeom>
              <a:avLst/>
              <a:gdLst>
                <a:gd name="T0" fmla="*/ 34 w 188"/>
                <a:gd name="T1" fmla="*/ 94 h 188"/>
                <a:gd name="T2" fmla="*/ 94 w 188"/>
                <a:gd name="T3" fmla="*/ 34 h 188"/>
                <a:gd name="T4" fmla="*/ 154 w 188"/>
                <a:gd name="T5" fmla="*/ 94 h 188"/>
                <a:gd name="T6" fmla="*/ 144 w 188"/>
                <a:gd name="T7" fmla="*/ 128 h 188"/>
                <a:gd name="T8" fmla="*/ 172 w 188"/>
                <a:gd name="T9" fmla="*/ 146 h 188"/>
                <a:gd name="T10" fmla="*/ 188 w 188"/>
                <a:gd name="T11" fmla="*/ 94 h 188"/>
                <a:gd name="T12" fmla="*/ 94 w 188"/>
                <a:gd name="T13" fmla="*/ 0 h 188"/>
                <a:gd name="T14" fmla="*/ 0 w 188"/>
                <a:gd name="T15" fmla="*/ 94 h 188"/>
                <a:gd name="T16" fmla="*/ 94 w 188"/>
                <a:gd name="T17" fmla="*/ 188 h 188"/>
                <a:gd name="T18" fmla="*/ 94 w 188"/>
                <a:gd name="T19" fmla="*/ 154 h 188"/>
                <a:gd name="T20" fmla="*/ 34 w 188"/>
                <a:gd name="T2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188">
                  <a:moveTo>
                    <a:pt x="34" y="94"/>
                  </a:moveTo>
                  <a:cubicBezTo>
                    <a:pt x="34" y="61"/>
                    <a:pt x="61" y="34"/>
                    <a:pt x="94" y="34"/>
                  </a:cubicBezTo>
                  <a:cubicBezTo>
                    <a:pt x="127" y="34"/>
                    <a:pt x="154" y="61"/>
                    <a:pt x="154" y="94"/>
                  </a:cubicBezTo>
                  <a:cubicBezTo>
                    <a:pt x="154" y="106"/>
                    <a:pt x="151" y="118"/>
                    <a:pt x="144" y="128"/>
                  </a:cubicBezTo>
                  <a:cubicBezTo>
                    <a:pt x="172" y="146"/>
                    <a:pt x="172" y="146"/>
                    <a:pt x="172" y="146"/>
                  </a:cubicBezTo>
                  <a:cubicBezTo>
                    <a:pt x="183" y="131"/>
                    <a:pt x="188" y="113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60" y="154"/>
                    <a:pt x="34" y="127"/>
                    <a:pt x="34" y="94"/>
                  </a:cubicBezTo>
                  <a:close/>
                </a:path>
              </a:pathLst>
            </a:custGeom>
            <a:solidFill>
              <a:srgbClr val="08D1D9"/>
            </a:solidFill>
            <a:ln w="19050">
              <a:solidFill>
                <a:srgbClr val="08D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1" name="TextBox 32"/>
            <p:cNvSpPr txBox="1">
              <a:spLocks noChangeArrowheads="1"/>
            </p:cNvSpPr>
            <p:nvPr/>
          </p:nvSpPr>
          <p:spPr bwMode="auto">
            <a:xfrm>
              <a:off x="5157387" y="2617272"/>
              <a:ext cx="868765" cy="369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</a:rPr>
                <a:t>2012</a:t>
              </a:r>
              <a:endParaRPr lang="zh-CN" altLang="en-US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 bwMode="auto">
          <a:xfrm>
            <a:off x="6757784" y="2686730"/>
            <a:ext cx="994399" cy="994493"/>
            <a:chOff x="6534744" y="2212760"/>
            <a:chExt cx="1326764" cy="1326764"/>
          </a:xfrm>
          <a:effectLst/>
        </p:grpSpPr>
        <p:sp>
          <p:nvSpPr>
            <p:cNvPr id="93" name="椭圆 3080"/>
            <p:cNvSpPr/>
            <p:nvPr/>
          </p:nvSpPr>
          <p:spPr>
            <a:xfrm>
              <a:off x="6534744" y="2212760"/>
              <a:ext cx="1326764" cy="1326764"/>
            </a:xfrm>
            <a:custGeom>
              <a:avLst/>
              <a:gdLst/>
              <a:ahLst/>
              <a:cxnLst/>
              <a:rect l="l" t="t" r="r" b="b"/>
              <a:pathLst>
                <a:path w="1326764" h="1326764">
                  <a:moveTo>
                    <a:pt x="663382" y="222105"/>
                  </a:moveTo>
                  <a:cubicBezTo>
                    <a:pt x="423060" y="222105"/>
                    <a:pt x="228240" y="416925"/>
                    <a:pt x="228240" y="657247"/>
                  </a:cubicBezTo>
                  <a:cubicBezTo>
                    <a:pt x="228240" y="897569"/>
                    <a:pt x="423060" y="1092389"/>
                    <a:pt x="663382" y="1092389"/>
                  </a:cubicBezTo>
                  <a:cubicBezTo>
                    <a:pt x="903704" y="1092389"/>
                    <a:pt x="1098524" y="897569"/>
                    <a:pt x="1098524" y="657247"/>
                  </a:cubicBezTo>
                  <a:cubicBezTo>
                    <a:pt x="1098524" y="416925"/>
                    <a:pt x="903704" y="222105"/>
                    <a:pt x="663382" y="222105"/>
                  </a:cubicBezTo>
                  <a:close/>
                  <a:moveTo>
                    <a:pt x="663382" y="0"/>
                  </a:moveTo>
                  <a:cubicBezTo>
                    <a:pt x="1029758" y="0"/>
                    <a:pt x="1326764" y="297006"/>
                    <a:pt x="1326764" y="663382"/>
                  </a:cubicBezTo>
                  <a:cubicBezTo>
                    <a:pt x="1326764" y="1029758"/>
                    <a:pt x="1029758" y="1326764"/>
                    <a:pt x="663382" y="1326764"/>
                  </a:cubicBezTo>
                  <a:cubicBezTo>
                    <a:pt x="297006" y="1326764"/>
                    <a:pt x="0" y="1029758"/>
                    <a:pt x="0" y="663382"/>
                  </a:cubicBezTo>
                  <a:cubicBezTo>
                    <a:pt x="0" y="297006"/>
                    <a:pt x="297006" y="0"/>
                    <a:pt x="663382" y="0"/>
                  </a:cubicBezTo>
                  <a:close/>
                </a:path>
              </a:pathLst>
            </a:custGeom>
            <a:solidFill>
              <a:srgbClr val="10CF9B"/>
            </a:solidFill>
            <a:ln w="38100">
              <a:noFill/>
            </a:ln>
            <a:effectLst/>
            <a:scene3d>
              <a:camera prst="perspectiveRelaxedModerately" fov="0">
                <a:rot lat="0" lon="0" rev="0"/>
              </a:camera>
              <a:lightRig rig="glow" dir="t"/>
            </a:scene3d>
            <a:sp3d prstMaterial="plastic">
              <a:contourClr>
                <a:schemeClr val="tx2">
                  <a:lumMod val="75000"/>
                </a:schemeClr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4" name="TextBox 36"/>
            <p:cNvSpPr txBox="1">
              <a:spLocks noChangeArrowheads="1"/>
            </p:cNvSpPr>
            <p:nvPr/>
          </p:nvSpPr>
          <p:spPr bwMode="auto">
            <a:xfrm>
              <a:off x="6848805" y="2608280"/>
              <a:ext cx="874466" cy="369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425828" y="3252817"/>
            <a:ext cx="43062" cy="738838"/>
            <a:chOff x="5473114" y="2952846"/>
            <a:chExt cx="57416" cy="9851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6" name="Freeform 15"/>
            <p:cNvSpPr/>
            <p:nvPr/>
          </p:nvSpPr>
          <p:spPr bwMode="auto">
            <a:xfrm>
              <a:off x="5500311" y="2952846"/>
              <a:ext cx="0" cy="957919"/>
            </a:xfrm>
            <a:custGeom>
              <a:avLst/>
              <a:gdLst>
                <a:gd name="T0" fmla="*/ 0 h 317"/>
                <a:gd name="T1" fmla="*/ 317 h 317"/>
                <a:gd name="T2" fmla="*/ 0 h 3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17">
                  <a:moveTo>
                    <a:pt x="0" y="0"/>
                  </a:moveTo>
                  <a:lnTo>
                    <a:pt x="0" y="3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97" name="Oval 30"/>
            <p:cNvSpPr>
              <a:spLocks noChangeArrowheads="1"/>
            </p:cNvSpPr>
            <p:nvPr/>
          </p:nvSpPr>
          <p:spPr bwMode="auto">
            <a:xfrm>
              <a:off x="5473114" y="3880547"/>
              <a:ext cx="57416" cy="574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499277" y="3241563"/>
            <a:ext cx="38529" cy="738838"/>
            <a:chOff x="3702326" y="2952846"/>
            <a:chExt cx="51372" cy="9851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9" name="Freeform 14"/>
            <p:cNvSpPr/>
            <p:nvPr/>
          </p:nvSpPr>
          <p:spPr bwMode="auto">
            <a:xfrm>
              <a:off x="3732544" y="2952846"/>
              <a:ext cx="0" cy="957919"/>
            </a:xfrm>
            <a:custGeom>
              <a:avLst/>
              <a:gdLst>
                <a:gd name="T0" fmla="*/ 0 h 317"/>
                <a:gd name="T1" fmla="*/ 317 h 317"/>
                <a:gd name="T2" fmla="*/ 0 h 3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17">
                  <a:moveTo>
                    <a:pt x="0" y="0"/>
                  </a:moveTo>
                  <a:lnTo>
                    <a:pt x="0" y="3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00" name="Oval 29"/>
            <p:cNvSpPr>
              <a:spLocks noChangeArrowheads="1"/>
            </p:cNvSpPr>
            <p:nvPr/>
          </p:nvSpPr>
          <p:spPr bwMode="auto">
            <a:xfrm>
              <a:off x="3702326" y="3880547"/>
              <a:ext cx="51372" cy="574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A6A6A6"/>
              </a:solidFill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792435" y="3252817"/>
            <a:ext cx="43062" cy="738838"/>
            <a:chOff x="1988953" y="2952846"/>
            <a:chExt cx="57416" cy="9851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2" name="Freeform 13"/>
            <p:cNvSpPr/>
            <p:nvPr/>
          </p:nvSpPr>
          <p:spPr bwMode="auto">
            <a:xfrm>
              <a:off x="2016148" y="2952846"/>
              <a:ext cx="0" cy="957919"/>
            </a:xfrm>
            <a:custGeom>
              <a:avLst/>
              <a:gdLst>
                <a:gd name="T0" fmla="*/ 0 h 317"/>
                <a:gd name="T1" fmla="*/ 317 h 317"/>
                <a:gd name="T2" fmla="*/ 0 h 3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17">
                  <a:moveTo>
                    <a:pt x="0" y="0"/>
                  </a:moveTo>
                  <a:lnTo>
                    <a:pt x="0" y="3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3" name="Oval 28"/>
            <p:cNvSpPr>
              <a:spLocks noChangeArrowheads="1"/>
            </p:cNvSpPr>
            <p:nvPr/>
          </p:nvSpPr>
          <p:spPr bwMode="auto">
            <a:xfrm>
              <a:off x="1988953" y="3880547"/>
              <a:ext cx="57416" cy="574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t="1568" b="-4860"/>
          <a:stretch>
            <a:fillRect/>
          </a:stretch>
        </p:blipFill>
        <p:spPr>
          <a:xfrm flipH="1">
            <a:off x="186078" y="1250558"/>
            <a:ext cx="4034404" cy="4130613"/>
          </a:xfrm>
          <a:custGeom>
            <a:avLst/>
            <a:gdLst>
              <a:gd name="connsiteX0" fmla="*/ 4334140 w 4334140"/>
              <a:gd name="connsiteY0" fmla="*/ 0 h 4437497"/>
              <a:gd name="connsiteX1" fmla="*/ 0 w 4334140"/>
              <a:gd name="connsiteY1" fmla="*/ 0 h 4437497"/>
              <a:gd name="connsiteX2" fmla="*/ 0 w 4334140"/>
              <a:gd name="connsiteY2" fmla="*/ 4437497 h 4437497"/>
              <a:gd name="connsiteX3" fmla="*/ 54907 w 4334140"/>
              <a:gd name="connsiteY3" fmla="*/ 4437497 h 4437497"/>
              <a:gd name="connsiteX4" fmla="*/ 54907 w 4334140"/>
              <a:gd name="connsiteY4" fmla="*/ 4188437 h 4437497"/>
              <a:gd name="connsiteX5" fmla="*/ 4334140 w 4334140"/>
              <a:gd name="connsiteY5" fmla="*/ 4188437 h 44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140" h="4437497">
                <a:moveTo>
                  <a:pt x="4334140" y="0"/>
                </a:moveTo>
                <a:lnTo>
                  <a:pt x="0" y="0"/>
                </a:lnTo>
                <a:lnTo>
                  <a:pt x="0" y="4437497"/>
                </a:lnTo>
                <a:lnTo>
                  <a:pt x="54907" y="4437497"/>
                </a:lnTo>
                <a:lnTo>
                  <a:pt x="54907" y="4188437"/>
                </a:lnTo>
                <a:lnTo>
                  <a:pt x="4334140" y="4188437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651707" y="1681543"/>
            <a:ext cx="4612818" cy="1074139"/>
            <a:chOff x="3651707" y="1681543"/>
            <a:chExt cx="4612818" cy="1074139"/>
          </a:xfrm>
        </p:grpSpPr>
        <p:sp>
          <p:nvSpPr>
            <p:cNvPr id="24" name="矩形 25"/>
            <p:cNvSpPr>
              <a:spLocks noChangeArrowheads="1"/>
            </p:cNvSpPr>
            <p:nvPr/>
          </p:nvSpPr>
          <p:spPr bwMode="auto">
            <a:xfrm>
              <a:off x="3651707" y="1681543"/>
              <a:ext cx="2731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10CF9B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10CF9B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3651707" y="1970852"/>
              <a:ext cx="4612818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in China. We have maked professional PPT for six years. Creating 500 cases of classical PPT.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28" name="椭圆 27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998485" y="1653746"/>
            <a:ext cx="2082493" cy="1893242"/>
            <a:chOff x="783427" y="1412567"/>
            <a:chExt cx="2082493" cy="1893242"/>
          </a:xfrm>
        </p:grpSpPr>
        <p:sp>
          <p:nvSpPr>
            <p:cNvPr id="50" name="矩形 49"/>
            <p:cNvSpPr/>
            <p:nvPr/>
          </p:nvSpPr>
          <p:spPr>
            <a:xfrm>
              <a:off x="783427" y="1412567"/>
              <a:ext cx="2082493" cy="18932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矩形 50"/>
            <p:cNvSpPr>
              <a:spLocks noChangeArrowheads="1"/>
            </p:cNvSpPr>
            <p:nvPr/>
          </p:nvSpPr>
          <p:spPr bwMode="auto">
            <a:xfrm>
              <a:off x="1016662" y="1620524"/>
              <a:ext cx="1778089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5years of making professional PPT, 500 case studies for the classical PPT, make sure you will be satisfied.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98484" y="3478964"/>
            <a:ext cx="2221014" cy="381999"/>
            <a:chOff x="998484" y="3478964"/>
            <a:chExt cx="2221014" cy="381999"/>
          </a:xfrm>
        </p:grpSpPr>
        <p:sp>
          <p:nvSpPr>
            <p:cNvPr id="23" name="圆角矩形 22"/>
            <p:cNvSpPr/>
            <p:nvPr/>
          </p:nvSpPr>
          <p:spPr>
            <a:xfrm>
              <a:off x="998484" y="3478964"/>
              <a:ext cx="2082493" cy="381999"/>
            </a:xfrm>
            <a:prstGeom prst="round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矩形 25"/>
            <p:cNvSpPr>
              <a:spLocks noChangeArrowheads="1"/>
            </p:cNvSpPr>
            <p:nvPr/>
          </p:nvSpPr>
          <p:spPr bwMode="auto">
            <a:xfrm>
              <a:off x="1279345" y="3546988"/>
              <a:ext cx="19401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 to add title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457677" y="1971015"/>
            <a:ext cx="2082493" cy="1893242"/>
            <a:chOff x="783427" y="1449543"/>
            <a:chExt cx="2082493" cy="1893242"/>
          </a:xfrm>
        </p:grpSpPr>
        <p:sp>
          <p:nvSpPr>
            <p:cNvPr id="74" name="矩形 73"/>
            <p:cNvSpPr/>
            <p:nvPr/>
          </p:nvSpPr>
          <p:spPr>
            <a:xfrm>
              <a:off x="783427" y="1449543"/>
              <a:ext cx="2082493" cy="18932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矩形 74"/>
            <p:cNvSpPr>
              <a:spLocks noChangeArrowheads="1"/>
            </p:cNvSpPr>
            <p:nvPr/>
          </p:nvSpPr>
          <p:spPr bwMode="auto">
            <a:xfrm>
              <a:off x="1016662" y="1620524"/>
              <a:ext cx="1778089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5years of making professional PPT, 500 case studies for the classical PPT, make sure you will be satisfied.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57676" y="1653746"/>
            <a:ext cx="2173389" cy="381999"/>
            <a:chOff x="3457676" y="1653746"/>
            <a:chExt cx="2173389" cy="381999"/>
          </a:xfrm>
        </p:grpSpPr>
        <p:sp>
          <p:nvSpPr>
            <p:cNvPr id="76" name="圆角矩形 75"/>
            <p:cNvSpPr/>
            <p:nvPr/>
          </p:nvSpPr>
          <p:spPr>
            <a:xfrm>
              <a:off x="3457676" y="1653746"/>
              <a:ext cx="2082493" cy="381999"/>
            </a:xfrm>
            <a:prstGeom prst="round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矩形 25"/>
            <p:cNvSpPr>
              <a:spLocks noChangeArrowheads="1"/>
            </p:cNvSpPr>
            <p:nvPr/>
          </p:nvSpPr>
          <p:spPr bwMode="auto">
            <a:xfrm>
              <a:off x="3690912" y="1721770"/>
              <a:ext cx="19401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 to add title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916869" y="1653746"/>
            <a:ext cx="2082493" cy="1893242"/>
            <a:chOff x="783427" y="1412567"/>
            <a:chExt cx="2082493" cy="1893242"/>
          </a:xfrm>
        </p:grpSpPr>
        <p:sp>
          <p:nvSpPr>
            <p:cNvPr id="79" name="矩形 78"/>
            <p:cNvSpPr/>
            <p:nvPr/>
          </p:nvSpPr>
          <p:spPr>
            <a:xfrm>
              <a:off x="783427" y="1412567"/>
              <a:ext cx="2082493" cy="18932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>
              <a:spLocks noChangeArrowheads="1"/>
            </p:cNvSpPr>
            <p:nvPr/>
          </p:nvSpPr>
          <p:spPr bwMode="auto">
            <a:xfrm>
              <a:off x="1016662" y="1620524"/>
              <a:ext cx="1778089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5years of making professional PPT, 500 case studies for the classical PPT, make sure you will be satisfied.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16868" y="3478964"/>
            <a:ext cx="2218633" cy="381999"/>
            <a:chOff x="5916868" y="3478964"/>
            <a:chExt cx="2218633" cy="381999"/>
          </a:xfrm>
        </p:grpSpPr>
        <p:sp>
          <p:nvSpPr>
            <p:cNvPr id="81" name="圆角矩形 80"/>
            <p:cNvSpPr/>
            <p:nvPr/>
          </p:nvSpPr>
          <p:spPr>
            <a:xfrm>
              <a:off x="5916868" y="3478964"/>
              <a:ext cx="2082493" cy="381999"/>
            </a:xfrm>
            <a:prstGeom prst="round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2" name="矩形 25"/>
            <p:cNvSpPr>
              <a:spLocks noChangeArrowheads="1"/>
            </p:cNvSpPr>
            <p:nvPr/>
          </p:nvSpPr>
          <p:spPr bwMode="auto">
            <a:xfrm>
              <a:off x="6195348" y="3546988"/>
              <a:ext cx="19401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 to add title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84" name="椭圆 83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56274" y="872556"/>
            <a:ext cx="8278012" cy="1242560"/>
            <a:chOff x="1156274" y="872556"/>
            <a:chExt cx="8278012" cy="1242560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156274" y="1099453"/>
              <a:ext cx="827801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in China. We have maked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professional PPT for six years. Creating 500 cases of classical PPT. We are sure that you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will be satisfied. RAPIDPPT differs from the traditional production model, and creates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 new PPT experience.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TextBox 26"/>
            <p:cNvSpPr txBox="1">
              <a:spLocks noChangeArrowheads="1"/>
            </p:cNvSpPr>
            <p:nvPr/>
          </p:nvSpPr>
          <p:spPr bwMode="auto">
            <a:xfrm>
              <a:off x="1156274" y="872556"/>
              <a:ext cx="32905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10CF9B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10CF9B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70" name="Picture 2" descr="E:\2013.3.28\商务5.16\01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39" y="2362976"/>
            <a:ext cx="1998314" cy="2027466"/>
          </a:xfrm>
          <a:prstGeom prst="rect">
            <a:avLst/>
          </a:prstGeom>
          <a:noFill/>
          <a:ln w="12700">
            <a:noFill/>
          </a:ln>
          <a:effectLst/>
        </p:spPr>
      </p:pic>
      <p:pic>
        <p:nvPicPr>
          <p:cNvPr id="71" name="Picture 7" descr="E:\2013.3.28\商务5.16\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74" y="2362976"/>
            <a:ext cx="2073341" cy="2027466"/>
          </a:xfrm>
          <a:prstGeom prst="rect">
            <a:avLst/>
          </a:prstGeom>
          <a:noFill/>
          <a:ln w="12700">
            <a:noFill/>
          </a:ln>
          <a:effectLst/>
        </p:spPr>
      </p:pic>
      <p:pic>
        <p:nvPicPr>
          <p:cNvPr id="72" name="Picture 4" descr="E:\2013.3.28\商务5.16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5"/>
          <a:stretch>
            <a:fillRect/>
          </a:stretch>
        </p:blipFill>
        <p:spPr bwMode="auto">
          <a:xfrm>
            <a:off x="6005177" y="2373856"/>
            <a:ext cx="1995315" cy="2016585"/>
          </a:xfrm>
          <a:prstGeom prst="rect">
            <a:avLst/>
          </a:prstGeom>
          <a:noFill/>
          <a:ln w="12700">
            <a:noFill/>
          </a:ln>
          <a:effectLst/>
        </p:spPr>
      </p:pic>
      <p:grpSp>
        <p:nvGrpSpPr>
          <p:cNvPr id="73" name="组合 72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74" name="椭圆 73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0" y="252822"/>
            <a:ext cx="2492285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39435" y="3660711"/>
            <a:ext cx="745581" cy="745581"/>
            <a:chOff x="7486060" y="3321140"/>
            <a:chExt cx="745581" cy="745581"/>
          </a:xfrm>
        </p:grpSpPr>
        <p:sp>
          <p:nvSpPr>
            <p:cNvPr id="17" name="椭圆 16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39435" y="2790360"/>
            <a:ext cx="745581" cy="745581"/>
            <a:chOff x="6514706" y="3321140"/>
            <a:chExt cx="745581" cy="745581"/>
          </a:xfrm>
        </p:grpSpPr>
        <p:sp>
          <p:nvSpPr>
            <p:cNvPr id="20" name="椭圆 1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9435" y="1920008"/>
            <a:ext cx="745581" cy="745581"/>
            <a:chOff x="5543353" y="3321140"/>
            <a:chExt cx="745581" cy="745581"/>
          </a:xfrm>
        </p:grpSpPr>
        <p:sp>
          <p:nvSpPr>
            <p:cNvPr id="23" name="椭圆 22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9435" y="1049656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74061" y="1252355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574061" y="2128782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74061" y="3005209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74061" y="3881637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361950" y="352423"/>
            <a:ext cx="1771650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25"/>
          <p:cNvSpPr>
            <a:spLocks noChangeArrowheads="1"/>
          </p:cNvSpPr>
          <p:nvPr/>
        </p:nvSpPr>
        <p:spPr bwMode="auto">
          <a:xfrm>
            <a:off x="5593455" y="3360663"/>
            <a:ext cx="418554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PPT designers in China. We have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created 500 of classical PPT.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TextBox 26"/>
          <p:cNvSpPr txBox="1">
            <a:spLocks noChangeArrowheads="1"/>
          </p:cNvSpPr>
          <p:nvPr/>
        </p:nvSpPr>
        <p:spPr bwMode="auto">
          <a:xfrm>
            <a:off x="5593455" y="3077246"/>
            <a:ext cx="276237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750" dirty="0">
                <a:solidFill>
                  <a:srgbClr val="10CF9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750" dirty="0">
              <a:solidFill>
                <a:srgbClr val="10CF9B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Freeform 13"/>
          <p:cNvSpPr>
            <a:spLocks noEditPoints="1"/>
          </p:cNvSpPr>
          <p:nvPr/>
        </p:nvSpPr>
        <p:spPr bwMode="auto">
          <a:xfrm rot="931068">
            <a:off x="4900315" y="3144326"/>
            <a:ext cx="561619" cy="563389"/>
          </a:xfrm>
          <a:custGeom>
            <a:avLst/>
            <a:gdLst>
              <a:gd name="T0" fmla="*/ 239 w 462"/>
              <a:gd name="T1" fmla="*/ 0 h 463"/>
              <a:gd name="T2" fmla="*/ 223 w 462"/>
              <a:gd name="T3" fmla="*/ 1 h 463"/>
              <a:gd name="T4" fmla="*/ 231 w 462"/>
              <a:gd name="T5" fmla="*/ 463 h 463"/>
              <a:gd name="T6" fmla="*/ 239 w 462"/>
              <a:gd name="T7" fmla="*/ 1 h 463"/>
              <a:gd name="T8" fmla="*/ 88 w 462"/>
              <a:gd name="T9" fmla="*/ 239 h 463"/>
              <a:gd name="T10" fmla="*/ 37 w 462"/>
              <a:gd name="T11" fmla="*/ 325 h 463"/>
              <a:gd name="T12" fmla="*/ 239 w 462"/>
              <a:gd name="T13" fmla="*/ 122 h 463"/>
              <a:gd name="T14" fmla="*/ 340 w 462"/>
              <a:gd name="T15" fmla="*/ 122 h 463"/>
              <a:gd name="T16" fmla="*/ 346 w 462"/>
              <a:gd name="T17" fmla="*/ 137 h 463"/>
              <a:gd name="T18" fmla="*/ 239 w 462"/>
              <a:gd name="T19" fmla="*/ 223 h 463"/>
              <a:gd name="T20" fmla="*/ 346 w 462"/>
              <a:gd name="T21" fmla="*/ 137 h 463"/>
              <a:gd name="T22" fmla="*/ 223 w 462"/>
              <a:gd name="T23" fmla="*/ 122 h 463"/>
              <a:gd name="T24" fmla="*/ 223 w 462"/>
              <a:gd name="T25" fmla="*/ 17 h 463"/>
              <a:gd name="T26" fmla="*/ 223 w 462"/>
              <a:gd name="T27" fmla="*/ 223 h 463"/>
              <a:gd name="T28" fmla="*/ 117 w 462"/>
              <a:gd name="T29" fmla="*/ 137 h 463"/>
              <a:gd name="T30" fmla="*/ 88 w 462"/>
              <a:gd name="T31" fmla="*/ 223 h 463"/>
              <a:gd name="T32" fmla="*/ 37 w 462"/>
              <a:gd name="T33" fmla="*/ 137 h 463"/>
              <a:gd name="T34" fmla="*/ 88 w 462"/>
              <a:gd name="T35" fmla="*/ 223 h 463"/>
              <a:gd name="T36" fmla="*/ 223 w 462"/>
              <a:gd name="T37" fmla="*/ 239 h 463"/>
              <a:gd name="T38" fmla="*/ 116 w 462"/>
              <a:gd name="T39" fmla="*/ 325 h 463"/>
              <a:gd name="T40" fmla="*/ 223 w 462"/>
              <a:gd name="T41" fmla="*/ 341 h 463"/>
              <a:gd name="T42" fmla="*/ 122 w 462"/>
              <a:gd name="T43" fmla="*/ 341 h 463"/>
              <a:gd name="T44" fmla="*/ 239 w 462"/>
              <a:gd name="T45" fmla="*/ 446 h 463"/>
              <a:gd name="T46" fmla="*/ 341 w 462"/>
              <a:gd name="T47" fmla="*/ 341 h 463"/>
              <a:gd name="T48" fmla="*/ 239 w 462"/>
              <a:gd name="T49" fmla="*/ 325 h 463"/>
              <a:gd name="T50" fmla="*/ 358 w 462"/>
              <a:gd name="T51" fmla="*/ 239 h 463"/>
              <a:gd name="T52" fmla="*/ 239 w 462"/>
              <a:gd name="T53" fmla="*/ 325 h 463"/>
              <a:gd name="T54" fmla="*/ 446 w 462"/>
              <a:gd name="T55" fmla="*/ 239 h 463"/>
              <a:gd name="T56" fmla="*/ 362 w 462"/>
              <a:gd name="T57" fmla="*/ 325 h 463"/>
              <a:gd name="T58" fmla="*/ 374 w 462"/>
              <a:gd name="T59" fmla="*/ 223 h 463"/>
              <a:gd name="T60" fmla="*/ 425 w 462"/>
              <a:gd name="T61" fmla="*/ 137 h 463"/>
              <a:gd name="T62" fmla="*/ 374 w 462"/>
              <a:gd name="T63" fmla="*/ 223 h 463"/>
              <a:gd name="T64" fmla="*/ 357 w 462"/>
              <a:gd name="T65" fmla="*/ 122 h 463"/>
              <a:gd name="T66" fmla="*/ 416 w 462"/>
              <a:gd name="T67" fmla="*/ 122 h 463"/>
              <a:gd name="T68" fmla="*/ 105 w 462"/>
              <a:gd name="T69" fmla="*/ 122 h 463"/>
              <a:gd name="T70" fmla="*/ 165 w 462"/>
              <a:gd name="T71" fmla="*/ 27 h 463"/>
              <a:gd name="T72" fmla="*/ 105 w 462"/>
              <a:gd name="T73" fmla="*/ 341 h 463"/>
              <a:gd name="T74" fmla="*/ 46 w 462"/>
              <a:gd name="T75" fmla="*/ 341 h 463"/>
              <a:gd name="T76" fmla="*/ 357 w 462"/>
              <a:gd name="T77" fmla="*/ 341 h 463"/>
              <a:gd name="T78" fmla="*/ 297 w 462"/>
              <a:gd name="T79" fmla="*/ 436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2" h="463">
                <a:moveTo>
                  <a:pt x="239" y="1"/>
                </a:moveTo>
                <a:cubicBezTo>
                  <a:pt x="239" y="0"/>
                  <a:pt x="239" y="0"/>
                  <a:pt x="239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3" y="1"/>
                  <a:pt x="223" y="1"/>
                  <a:pt x="223" y="1"/>
                </a:cubicBezTo>
                <a:cubicBezTo>
                  <a:pt x="99" y="5"/>
                  <a:pt x="0" y="107"/>
                  <a:pt x="0" y="232"/>
                </a:cubicBezTo>
                <a:cubicBezTo>
                  <a:pt x="0" y="359"/>
                  <a:pt x="104" y="463"/>
                  <a:pt x="231" y="463"/>
                </a:cubicBezTo>
                <a:cubicBezTo>
                  <a:pt x="359" y="463"/>
                  <a:pt x="462" y="359"/>
                  <a:pt x="462" y="232"/>
                </a:cubicBezTo>
                <a:cubicBezTo>
                  <a:pt x="462" y="107"/>
                  <a:pt x="363" y="5"/>
                  <a:pt x="239" y="1"/>
                </a:cubicBezTo>
                <a:close/>
                <a:moveTo>
                  <a:pt x="16" y="239"/>
                </a:moveTo>
                <a:cubicBezTo>
                  <a:pt x="88" y="239"/>
                  <a:pt x="88" y="239"/>
                  <a:pt x="88" y="239"/>
                </a:cubicBezTo>
                <a:cubicBezTo>
                  <a:pt x="89" y="269"/>
                  <a:pt x="93" y="298"/>
                  <a:pt x="100" y="325"/>
                </a:cubicBezTo>
                <a:cubicBezTo>
                  <a:pt x="37" y="325"/>
                  <a:pt x="37" y="325"/>
                  <a:pt x="37" y="325"/>
                </a:cubicBezTo>
                <a:cubicBezTo>
                  <a:pt x="24" y="299"/>
                  <a:pt x="17" y="270"/>
                  <a:pt x="16" y="239"/>
                </a:cubicBezTo>
                <a:close/>
                <a:moveTo>
                  <a:pt x="239" y="122"/>
                </a:moveTo>
                <a:cubicBezTo>
                  <a:pt x="239" y="17"/>
                  <a:pt x="239" y="17"/>
                  <a:pt x="239" y="17"/>
                </a:cubicBezTo>
                <a:cubicBezTo>
                  <a:pt x="282" y="21"/>
                  <a:pt x="319" y="62"/>
                  <a:pt x="340" y="122"/>
                </a:cubicBezTo>
                <a:lnTo>
                  <a:pt x="239" y="122"/>
                </a:lnTo>
                <a:close/>
                <a:moveTo>
                  <a:pt x="346" y="137"/>
                </a:moveTo>
                <a:cubicBezTo>
                  <a:pt x="353" y="164"/>
                  <a:pt x="357" y="193"/>
                  <a:pt x="358" y="223"/>
                </a:cubicBezTo>
                <a:cubicBezTo>
                  <a:pt x="239" y="223"/>
                  <a:pt x="239" y="223"/>
                  <a:pt x="239" y="223"/>
                </a:cubicBezTo>
                <a:cubicBezTo>
                  <a:pt x="239" y="137"/>
                  <a:pt x="239" y="137"/>
                  <a:pt x="239" y="137"/>
                </a:cubicBezTo>
                <a:lnTo>
                  <a:pt x="346" y="137"/>
                </a:lnTo>
                <a:close/>
                <a:moveTo>
                  <a:pt x="223" y="17"/>
                </a:moveTo>
                <a:cubicBezTo>
                  <a:pt x="223" y="122"/>
                  <a:pt x="223" y="122"/>
                  <a:pt x="223" y="122"/>
                </a:cubicBezTo>
                <a:cubicBezTo>
                  <a:pt x="122" y="122"/>
                  <a:pt x="122" y="122"/>
                  <a:pt x="122" y="122"/>
                </a:cubicBezTo>
                <a:cubicBezTo>
                  <a:pt x="143" y="62"/>
                  <a:pt x="180" y="21"/>
                  <a:pt x="223" y="17"/>
                </a:cubicBezTo>
                <a:close/>
                <a:moveTo>
                  <a:pt x="223" y="137"/>
                </a:moveTo>
                <a:cubicBezTo>
                  <a:pt x="223" y="223"/>
                  <a:pt x="223" y="223"/>
                  <a:pt x="223" y="223"/>
                </a:cubicBezTo>
                <a:cubicBezTo>
                  <a:pt x="104" y="223"/>
                  <a:pt x="104" y="223"/>
                  <a:pt x="104" y="223"/>
                </a:cubicBezTo>
                <a:cubicBezTo>
                  <a:pt x="105" y="193"/>
                  <a:pt x="109" y="164"/>
                  <a:pt x="117" y="137"/>
                </a:cubicBezTo>
                <a:lnTo>
                  <a:pt x="223" y="137"/>
                </a:lnTo>
                <a:close/>
                <a:moveTo>
                  <a:pt x="88" y="223"/>
                </a:moveTo>
                <a:cubicBezTo>
                  <a:pt x="16" y="223"/>
                  <a:pt x="16" y="223"/>
                  <a:pt x="16" y="223"/>
                </a:cubicBezTo>
                <a:cubicBezTo>
                  <a:pt x="17" y="193"/>
                  <a:pt x="25" y="164"/>
                  <a:pt x="37" y="137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3" y="164"/>
                  <a:pt x="89" y="193"/>
                  <a:pt x="88" y="223"/>
                </a:cubicBezTo>
                <a:close/>
                <a:moveTo>
                  <a:pt x="104" y="239"/>
                </a:moveTo>
                <a:cubicBezTo>
                  <a:pt x="223" y="239"/>
                  <a:pt x="223" y="239"/>
                  <a:pt x="223" y="239"/>
                </a:cubicBezTo>
                <a:cubicBezTo>
                  <a:pt x="223" y="325"/>
                  <a:pt x="223" y="325"/>
                  <a:pt x="223" y="325"/>
                </a:cubicBezTo>
                <a:cubicBezTo>
                  <a:pt x="116" y="325"/>
                  <a:pt x="116" y="325"/>
                  <a:pt x="116" y="325"/>
                </a:cubicBezTo>
                <a:cubicBezTo>
                  <a:pt x="109" y="299"/>
                  <a:pt x="105" y="270"/>
                  <a:pt x="104" y="239"/>
                </a:cubicBezTo>
                <a:close/>
                <a:moveTo>
                  <a:pt x="223" y="341"/>
                </a:moveTo>
                <a:cubicBezTo>
                  <a:pt x="223" y="446"/>
                  <a:pt x="223" y="446"/>
                  <a:pt x="223" y="446"/>
                </a:cubicBezTo>
                <a:cubicBezTo>
                  <a:pt x="180" y="442"/>
                  <a:pt x="142" y="400"/>
                  <a:pt x="122" y="341"/>
                </a:cubicBezTo>
                <a:lnTo>
                  <a:pt x="223" y="341"/>
                </a:lnTo>
                <a:close/>
                <a:moveTo>
                  <a:pt x="239" y="446"/>
                </a:moveTo>
                <a:cubicBezTo>
                  <a:pt x="239" y="341"/>
                  <a:pt x="239" y="341"/>
                  <a:pt x="239" y="341"/>
                </a:cubicBezTo>
                <a:cubicBezTo>
                  <a:pt x="341" y="341"/>
                  <a:pt x="341" y="341"/>
                  <a:pt x="341" y="341"/>
                </a:cubicBezTo>
                <a:cubicBezTo>
                  <a:pt x="320" y="400"/>
                  <a:pt x="282" y="442"/>
                  <a:pt x="239" y="446"/>
                </a:cubicBezTo>
                <a:close/>
                <a:moveTo>
                  <a:pt x="239" y="325"/>
                </a:moveTo>
                <a:cubicBezTo>
                  <a:pt x="239" y="239"/>
                  <a:pt x="239" y="239"/>
                  <a:pt x="239" y="239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8" y="270"/>
                  <a:pt x="353" y="299"/>
                  <a:pt x="346" y="325"/>
                </a:cubicBezTo>
                <a:lnTo>
                  <a:pt x="239" y="325"/>
                </a:lnTo>
                <a:close/>
                <a:moveTo>
                  <a:pt x="374" y="239"/>
                </a:moveTo>
                <a:cubicBezTo>
                  <a:pt x="446" y="239"/>
                  <a:pt x="446" y="239"/>
                  <a:pt x="446" y="239"/>
                </a:cubicBezTo>
                <a:cubicBezTo>
                  <a:pt x="445" y="270"/>
                  <a:pt x="438" y="299"/>
                  <a:pt x="425" y="325"/>
                </a:cubicBezTo>
                <a:cubicBezTo>
                  <a:pt x="362" y="325"/>
                  <a:pt x="362" y="325"/>
                  <a:pt x="362" y="325"/>
                </a:cubicBezTo>
                <a:cubicBezTo>
                  <a:pt x="369" y="298"/>
                  <a:pt x="373" y="269"/>
                  <a:pt x="374" y="239"/>
                </a:cubicBezTo>
                <a:close/>
                <a:moveTo>
                  <a:pt x="374" y="223"/>
                </a:moveTo>
                <a:cubicBezTo>
                  <a:pt x="373" y="193"/>
                  <a:pt x="369" y="164"/>
                  <a:pt x="362" y="137"/>
                </a:cubicBezTo>
                <a:cubicBezTo>
                  <a:pt x="425" y="137"/>
                  <a:pt x="425" y="137"/>
                  <a:pt x="425" y="137"/>
                </a:cubicBezTo>
                <a:cubicBezTo>
                  <a:pt x="437" y="164"/>
                  <a:pt x="445" y="193"/>
                  <a:pt x="446" y="223"/>
                </a:cubicBezTo>
                <a:lnTo>
                  <a:pt x="374" y="223"/>
                </a:lnTo>
                <a:close/>
                <a:moveTo>
                  <a:pt x="416" y="122"/>
                </a:moveTo>
                <a:cubicBezTo>
                  <a:pt x="357" y="122"/>
                  <a:pt x="357" y="122"/>
                  <a:pt x="357" y="122"/>
                </a:cubicBezTo>
                <a:cubicBezTo>
                  <a:pt x="343" y="81"/>
                  <a:pt x="323" y="48"/>
                  <a:pt x="297" y="27"/>
                </a:cubicBezTo>
                <a:cubicBezTo>
                  <a:pt x="347" y="43"/>
                  <a:pt x="390" y="77"/>
                  <a:pt x="416" y="122"/>
                </a:cubicBezTo>
                <a:close/>
                <a:moveTo>
                  <a:pt x="165" y="27"/>
                </a:moveTo>
                <a:cubicBezTo>
                  <a:pt x="140" y="48"/>
                  <a:pt x="119" y="81"/>
                  <a:pt x="105" y="122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73" y="77"/>
                  <a:pt x="115" y="43"/>
                  <a:pt x="165" y="27"/>
                </a:cubicBezTo>
                <a:close/>
                <a:moveTo>
                  <a:pt x="46" y="341"/>
                </a:moveTo>
                <a:cubicBezTo>
                  <a:pt x="105" y="341"/>
                  <a:pt x="105" y="341"/>
                  <a:pt x="105" y="341"/>
                </a:cubicBezTo>
                <a:cubicBezTo>
                  <a:pt x="119" y="381"/>
                  <a:pt x="140" y="415"/>
                  <a:pt x="165" y="436"/>
                </a:cubicBezTo>
                <a:cubicBezTo>
                  <a:pt x="114" y="420"/>
                  <a:pt x="72" y="386"/>
                  <a:pt x="46" y="341"/>
                </a:cubicBezTo>
                <a:close/>
                <a:moveTo>
                  <a:pt x="297" y="436"/>
                </a:moveTo>
                <a:cubicBezTo>
                  <a:pt x="323" y="415"/>
                  <a:pt x="344" y="381"/>
                  <a:pt x="357" y="341"/>
                </a:cubicBezTo>
                <a:cubicBezTo>
                  <a:pt x="417" y="341"/>
                  <a:pt x="417" y="341"/>
                  <a:pt x="417" y="341"/>
                </a:cubicBezTo>
                <a:cubicBezTo>
                  <a:pt x="390" y="386"/>
                  <a:pt x="348" y="420"/>
                  <a:pt x="297" y="436"/>
                </a:cubicBezTo>
                <a:close/>
              </a:path>
            </a:pathLst>
          </a:custGeom>
          <a:solidFill>
            <a:srgbClr val="10CF9B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矩形 25"/>
          <p:cNvSpPr>
            <a:spLocks noChangeArrowheads="1"/>
          </p:cNvSpPr>
          <p:nvPr/>
        </p:nvSpPr>
        <p:spPr bwMode="auto">
          <a:xfrm>
            <a:off x="1479741" y="3368378"/>
            <a:ext cx="3978525" cy="7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PPT designers in China. We have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maked professional PPT for six years.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TextBox 26"/>
          <p:cNvSpPr txBox="1">
            <a:spLocks noChangeArrowheads="1"/>
          </p:cNvSpPr>
          <p:nvPr/>
        </p:nvSpPr>
        <p:spPr bwMode="auto">
          <a:xfrm>
            <a:off x="1479740" y="3084961"/>
            <a:ext cx="3121770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750" dirty="0">
                <a:solidFill>
                  <a:srgbClr val="7CCB62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750" dirty="0">
              <a:solidFill>
                <a:srgbClr val="7CCB62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Freeform 14"/>
          <p:cNvSpPr>
            <a:spLocks noEditPoints="1"/>
          </p:cNvSpPr>
          <p:nvPr/>
        </p:nvSpPr>
        <p:spPr bwMode="auto">
          <a:xfrm>
            <a:off x="666254" y="3154414"/>
            <a:ext cx="757087" cy="546080"/>
          </a:xfrm>
          <a:custGeom>
            <a:avLst/>
            <a:gdLst>
              <a:gd name="T0" fmla="*/ 435 w 609"/>
              <a:gd name="T1" fmla="*/ 374 h 439"/>
              <a:gd name="T2" fmla="*/ 521 w 609"/>
              <a:gd name="T3" fmla="*/ 314 h 439"/>
              <a:gd name="T4" fmla="*/ 476 w 609"/>
              <a:gd name="T5" fmla="*/ 286 h 439"/>
              <a:gd name="T6" fmla="*/ 457 w 609"/>
              <a:gd name="T7" fmla="*/ 268 h 439"/>
              <a:gd name="T8" fmla="*/ 419 w 609"/>
              <a:gd name="T9" fmla="*/ 267 h 439"/>
              <a:gd name="T10" fmla="*/ 399 w 609"/>
              <a:gd name="T11" fmla="*/ 282 h 439"/>
              <a:gd name="T12" fmla="*/ 352 w 609"/>
              <a:gd name="T13" fmla="*/ 307 h 439"/>
              <a:gd name="T14" fmla="*/ 363 w 609"/>
              <a:gd name="T15" fmla="*/ 358 h 439"/>
              <a:gd name="T16" fmla="*/ 365 w 609"/>
              <a:gd name="T17" fmla="*/ 384 h 439"/>
              <a:gd name="T18" fmla="*/ 390 w 609"/>
              <a:gd name="T19" fmla="*/ 412 h 439"/>
              <a:gd name="T20" fmla="*/ 416 w 609"/>
              <a:gd name="T21" fmla="*/ 415 h 439"/>
              <a:gd name="T22" fmla="*/ 466 w 609"/>
              <a:gd name="T23" fmla="*/ 431 h 439"/>
              <a:gd name="T24" fmla="*/ 495 w 609"/>
              <a:gd name="T25" fmla="*/ 387 h 439"/>
              <a:gd name="T26" fmla="*/ 512 w 609"/>
              <a:gd name="T27" fmla="*/ 368 h 439"/>
              <a:gd name="T28" fmla="*/ 514 w 609"/>
              <a:gd name="T29" fmla="*/ 330 h 439"/>
              <a:gd name="T30" fmla="*/ 376 w 609"/>
              <a:gd name="T31" fmla="*/ 345 h 439"/>
              <a:gd name="T32" fmla="*/ 435 w 609"/>
              <a:gd name="T33" fmla="*/ 404 h 439"/>
              <a:gd name="T34" fmla="*/ 434 w 609"/>
              <a:gd name="T35" fmla="*/ 132 h 439"/>
              <a:gd name="T36" fmla="*/ 519 w 609"/>
              <a:gd name="T37" fmla="*/ 132 h 439"/>
              <a:gd name="T38" fmla="*/ 582 w 609"/>
              <a:gd name="T39" fmla="*/ 161 h 439"/>
              <a:gd name="T40" fmla="*/ 605 w 609"/>
              <a:gd name="T41" fmla="*/ 86 h 439"/>
              <a:gd name="T42" fmla="*/ 539 w 609"/>
              <a:gd name="T43" fmla="*/ 43 h 439"/>
              <a:gd name="T44" fmla="*/ 535 w 609"/>
              <a:gd name="T45" fmla="*/ 8 h 439"/>
              <a:gd name="T46" fmla="*/ 457 w 609"/>
              <a:gd name="T47" fmla="*/ 25 h 439"/>
              <a:gd name="T48" fmla="*/ 418 w 609"/>
              <a:gd name="T49" fmla="*/ 27 h 439"/>
              <a:gd name="T50" fmla="*/ 377 w 609"/>
              <a:gd name="T51" fmla="*/ 65 h 439"/>
              <a:gd name="T52" fmla="*/ 371 w 609"/>
              <a:gd name="T53" fmla="*/ 104 h 439"/>
              <a:gd name="T54" fmla="*/ 347 w 609"/>
              <a:gd name="T55" fmla="*/ 179 h 439"/>
              <a:gd name="T56" fmla="*/ 411 w 609"/>
              <a:gd name="T57" fmla="*/ 220 h 439"/>
              <a:gd name="T58" fmla="*/ 418 w 609"/>
              <a:gd name="T59" fmla="*/ 257 h 439"/>
              <a:gd name="T60" fmla="*/ 496 w 609"/>
              <a:gd name="T61" fmla="*/ 240 h 439"/>
              <a:gd name="T62" fmla="*/ 534 w 609"/>
              <a:gd name="T63" fmla="*/ 238 h 439"/>
              <a:gd name="T64" fmla="*/ 576 w 609"/>
              <a:gd name="T65" fmla="*/ 199 h 439"/>
              <a:gd name="T66" fmla="*/ 476 w 609"/>
              <a:gd name="T67" fmla="*/ 222 h 439"/>
              <a:gd name="T68" fmla="*/ 476 w 609"/>
              <a:gd name="T69" fmla="*/ 43 h 439"/>
              <a:gd name="T70" fmla="*/ 476 w 609"/>
              <a:gd name="T71" fmla="*/ 222 h 439"/>
              <a:gd name="T72" fmla="*/ 195 w 609"/>
              <a:gd name="T73" fmla="*/ 304 h 439"/>
              <a:gd name="T74" fmla="*/ 349 w 609"/>
              <a:gd name="T75" fmla="*/ 269 h 439"/>
              <a:gd name="T76" fmla="*/ 391 w 609"/>
              <a:gd name="T77" fmla="*/ 241 h 439"/>
              <a:gd name="T78" fmla="*/ 322 w 609"/>
              <a:gd name="T79" fmla="*/ 153 h 439"/>
              <a:gd name="T80" fmla="*/ 297 w 609"/>
              <a:gd name="T81" fmla="*/ 105 h 439"/>
              <a:gd name="T82" fmla="*/ 222 w 609"/>
              <a:gd name="T83" fmla="*/ 74 h 439"/>
              <a:gd name="T84" fmla="*/ 169 w 609"/>
              <a:gd name="T85" fmla="*/ 90 h 439"/>
              <a:gd name="T86" fmla="*/ 57 w 609"/>
              <a:gd name="T87" fmla="*/ 105 h 439"/>
              <a:gd name="T88" fmla="*/ 42 w 609"/>
              <a:gd name="T89" fmla="*/ 217 h 439"/>
              <a:gd name="T90" fmla="*/ 26 w 609"/>
              <a:gd name="T91" fmla="*/ 269 h 439"/>
              <a:gd name="T92" fmla="*/ 57 w 609"/>
              <a:gd name="T93" fmla="*/ 344 h 439"/>
              <a:gd name="T94" fmla="*/ 106 w 609"/>
              <a:gd name="T95" fmla="*/ 370 h 439"/>
              <a:gd name="T96" fmla="*/ 169 w 609"/>
              <a:gd name="T97" fmla="*/ 412 h 439"/>
              <a:gd name="T98" fmla="*/ 222 w 609"/>
              <a:gd name="T99" fmla="*/ 396 h 439"/>
              <a:gd name="T100" fmla="*/ 334 w 609"/>
              <a:gd name="T101" fmla="*/ 381 h 439"/>
              <a:gd name="T102" fmla="*/ 346 w 609"/>
              <a:gd name="T103" fmla="*/ 281 h 439"/>
              <a:gd name="T104" fmla="*/ 201 w 609"/>
              <a:gd name="T105" fmla="*/ 369 h 439"/>
              <a:gd name="T106" fmla="*/ 195 w 609"/>
              <a:gd name="T107" fmla="*/ 11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9" h="439">
                <a:moveTo>
                  <a:pt x="435" y="317"/>
                </a:moveTo>
                <a:cubicBezTo>
                  <a:pt x="419" y="317"/>
                  <a:pt x="407" y="330"/>
                  <a:pt x="407" y="345"/>
                </a:cubicBezTo>
                <a:cubicBezTo>
                  <a:pt x="407" y="361"/>
                  <a:pt x="419" y="374"/>
                  <a:pt x="435" y="374"/>
                </a:cubicBezTo>
                <a:cubicBezTo>
                  <a:pt x="451" y="374"/>
                  <a:pt x="463" y="361"/>
                  <a:pt x="463" y="345"/>
                </a:cubicBezTo>
                <a:cubicBezTo>
                  <a:pt x="463" y="330"/>
                  <a:pt x="451" y="317"/>
                  <a:pt x="435" y="317"/>
                </a:cubicBezTo>
                <a:close/>
                <a:moveTo>
                  <a:pt x="521" y="314"/>
                </a:moveTo>
                <a:cubicBezTo>
                  <a:pt x="519" y="308"/>
                  <a:pt x="512" y="304"/>
                  <a:pt x="505" y="307"/>
                </a:cubicBezTo>
                <a:cubicBezTo>
                  <a:pt x="498" y="309"/>
                  <a:pt x="498" y="309"/>
                  <a:pt x="498" y="309"/>
                </a:cubicBezTo>
                <a:cubicBezTo>
                  <a:pt x="493" y="300"/>
                  <a:pt x="485" y="292"/>
                  <a:pt x="476" y="286"/>
                </a:cubicBezTo>
                <a:cubicBezTo>
                  <a:pt x="480" y="279"/>
                  <a:pt x="480" y="279"/>
                  <a:pt x="480" y="279"/>
                </a:cubicBezTo>
                <a:cubicBezTo>
                  <a:pt x="482" y="273"/>
                  <a:pt x="480" y="265"/>
                  <a:pt x="474" y="262"/>
                </a:cubicBezTo>
                <a:cubicBezTo>
                  <a:pt x="468" y="259"/>
                  <a:pt x="460" y="262"/>
                  <a:pt x="457" y="268"/>
                </a:cubicBezTo>
                <a:cubicBezTo>
                  <a:pt x="454" y="275"/>
                  <a:pt x="454" y="275"/>
                  <a:pt x="454" y="275"/>
                </a:cubicBezTo>
                <a:cubicBezTo>
                  <a:pt x="444" y="272"/>
                  <a:pt x="433" y="272"/>
                  <a:pt x="422" y="274"/>
                </a:cubicBezTo>
                <a:cubicBezTo>
                  <a:pt x="419" y="267"/>
                  <a:pt x="419" y="267"/>
                  <a:pt x="419" y="267"/>
                </a:cubicBezTo>
                <a:cubicBezTo>
                  <a:pt x="417" y="260"/>
                  <a:pt x="410" y="257"/>
                  <a:pt x="404" y="259"/>
                </a:cubicBezTo>
                <a:cubicBezTo>
                  <a:pt x="397" y="262"/>
                  <a:pt x="394" y="269"/>
                  <a:pt x="396" y="275"/>
                </a:cubicBezTo>
                <a:cubicBezTo>
                  <a:pt x="399" y="282"/>
                  <a:pt x="399" y="282"/>
                  <a:pt x="399" y="282"/>
                </a:cubicBezTo>
                <a:cubicBezTo>
                  <a:pt x="389" y="288"/>
                  <a:pt x="381" y="295"/>
                  <a:pt x="375" y="304"/>
                </a:cubicBezTo>
                <a:cubicBezTo>
                  <a:pt x="368" y="301"/>
                  <a:pt x="368" y="301"/>
                  <a:pt x="368" y="301"/>
                </a:cubicBezTo>
                <a:cubicBezTo>
                  <a:pt x="362" y="298"/>
                  <a:pt x="355" y="300"/>
                  <a:pt x="352" y="307"/>
                </a:cubicBezTo>
                <a:cubicBezTo>
                  <a:pt x="349" y="313"/>
                  <a:pt x="352" y="320"/>
                  <a:pt x="358" y="323"/>
                </a:cubicBezTo>
                <a:cubicBezTo>
                  <a:pt x="365" y="326"/>
                  <a:pt x="365" y="326"/>
                  <a:pt x="365" y="326"/>
                </a:cubicBezTo>
                <a:cubicBezTo>
                  <a:pt x="362" y="336"/>
                  <a:pt x="361" y="347"/>
                  <a:pt x="363" y="358"/>
                </a:cubicBezTo>
                <a:cubicBezTo>
                  <a:pt x="356" y="361"/>
                  <a:pt x="356" y="361"/>
                  <a:pt x="356" y="361"/>
                </a:cubicBezTo>
                <a:cubicBezTo>
                  <a:pt x="350" y="363"/>
                  <a:pt x="347" y="370"/>
                  <a:pt x="349" y="376"/>
                </a:cubicBezTo>
                <a:cubicBezTo>
                  <a:pt x="351" y="383"/>
                  <a:pt x="358" y="386"/>
                  <a:pt x="365" y="384"/>
                </a:cubicBezTo>
                <a:cubicBezTo>
                  <a:pt x="372" y="381"/>
                  <a:pt x="372" y="381"/>
                  <a:pt x="372" y="381"/>
                </a:cubicBezTo>
                <a:cubicBezTo>
                  <a:pt x="377" y="391"/>
                  <a:pt x="385" y="399"/>
                  <a:pt x="393" y="405"/>
                </a:cubicBezTo>
                <a:cubicBezTo>
                  <a:pt x="390" y="412"/>
                  <a:pt x="390" y="412"/>
                  <a:pt x="390" y="412"/>
                </a:cubicBezTo>
                <a:cubicBezTo>
                  <a:pt x="387" y="418"/>
                  <a:pt x="390" y="425"/>
                  <a:pt x="396" y="428"/>
                </a:cubicBezTo>
                <a:cubicBezTo>
                  <a:pt x="402" y="431"/>
                  <a:pt x="410" y="428"/>
                  <a:pt x="413" y="422"/>
                </a:cubicBezTo>
                <a:cubicBezTo>
                  <a:pt x="416" y="415"/>
                  <a:pt x="416" y="415"/>
                  <a:pt x="416" y="415"/>
                </a:cubicBezTo>
                <a:cubicBezTo>
                  <a:pt x="426" y="418"/>
                  <a:pt x="437" y="419"/>
                  <a:pt x="448" y="417"/>
                </a:cubicBezTo>
                <a:cubicBezTo>
                  <a:pt x="450" y="424"/>
                  <a:pt x="450" y="424"/>
                  <a:pt x="450" y="424"/>
                </a:cubicBezTo>
                <a:cubicBezTo>
                  <a:pt x="453" y="430"/>
                  <a:pt x="460" y="434"/>
                  <a:pt x="466" y="431"/>
                </a:cubicBezTo>
                <a:cubicBezTo>
                  <a:pt x="473" y="429"/>
                  <a:pt x="476" y="422"/>
                  <a:pt x="474" y="416"/>
                </a:cubicBezTo>
                <a:cubicBezTo>
                  <a:pt x="471" y="408"/>
                  <a:pt x="471" y="408"/>
                  <a:pt x="471" y="408"/>
                </a:cubicBezTo>
                <a:cubicBezTo>
                  <a:pt x="481" y="403"/>
                  <a:pt x="489" y="396"/>
                  <a:pt x="495" y="387"/>
                </a:cubicBezTo>
                <a:cubicBezTo>
                  <a:pt x="501" y="390"/>
                  <a:pt x="501" y="390"/>
                  <a:pt x="501" y="390"/>
                </a:cubicBezTo>
                <a:cubicBezTo>
                  <a:pt x="508" y="393"/>
                  <a:pt x="515" y="390"/>
                  <a:pt x="518" y="384"/>
                </a:cubicBezTo>
                <a:cubicBezTo>
                  <a:pt x="521" y="378"/>
                  <a:pt x="518" y="371"/>
                  <a:pt x="512" y="368"/>
                </a:cubicBezTo>
                <a:cubicBezTo>
                  <a:pt x="505" y="364"/>
                  <a:pt x="505" y="364"/>
                  <a:pt x="505" y="364"/>
                </a:cubicBezTo>
                <a:cubicBezTo>
                  <a:pt x="508" y="354"/>
                  <a:pt x="508" y="343"/>
                  <a:pt x="507" y="332"/>
                </a:cubicBezTo>
                <a:cubicBezTo>
                  <a:pt x="514" y="330"/>
                  <a:pt x="514" y="330"/>
                  <a:pt x="514" y="330"/>
                </a:cubicBezTo>
                <a:cubicBezTo>
                  <a:pt x="520" y="328"/>
                  <a:pt x="523" y="320"/>
                  <a:pt x="521" y="314"/>
                </a:cubicBezTo>
                <a:close/>
                <a:moveTo>
                  <a:pt x="435" y="404"/>
                </a:moveTo>
                <a:cubicBezTo>
                  <a:pt x="402" y="404"/>
                  <a:pt x="376" y="378"/>
                  <a:pt x="376" y="345"/>
                </a:cubicBezTo>
                <a:cubicBezTo>
                  <a:pt x="376" y="313"/>
                  <a:pt x="402" y="286"/>
                  <a:pt x="435" y="286"/>
                </a:cubicBezTo>
                <a:cubicBezTo>
                  <a:pt x="467" y="286"/>
                  <a:pt x="494" y="313"/>
                  <a:pt x="494" y="345"/>
                </a:cubicBezTo>
                <a:cubicBezTo>
                  <a:pt x="494" y="378"/>
                  <a:pt x="467" y="404"/>
                  <a:pt x="435" y="404"/>
                </a:cubicBezTo>
                <a:close/>
                <a:moveTo>
                  <a:pt x="500" y="97"/>
                </a:moveTo>
                <a:cubicBezTo>
                  <a:pt x="493" y="92"/>
                  <a:pt x="485" y="90"/>
                  <a:pt x="476" y="90"/>
                </a:cubicBezTo>
                <a:cubicBezTo>
                  <a:pt x="453" y="90"/>
                  <a:pt x="434" y="109"/>
                  <a:pt x="434" y="132"/>
                </a:cubicBezTo>
                <a:cubicBezTo>
                  <a:pt x="434" y="148"/>
                  <a:pt x="442" y="161"/>
                  <a:pt x="454" y="169"/>
                </a:cubicBezTo>
                <a:cubicBezTo>
                  <a:pt x="460" y="173"/>
                  <a:pt x="468" y="175"/>
                  <a:pt x="476" y="175"/>
                </a:cubicBezTo>
                <a:cubicBezTo>
                  <a:pt x="500" y="175"/>
                  <a:pt x="519" y="156"/>
                  <a:pt x="519" y="132"/>
                </a:cubicBezTo>
                <a:cubicBezTo>
                  <a:pt x="519" y="117"/>
                  <a:pt x="512" y="104"/>
                  <a:pt x="500" y="97"/>
                </a:cubicBezTo>
                <a:close/>
                <a:moveTo>
                  <a:pt x="592" y="166"/>
                </a:moveTo>
                <a:cubicBezTo>
                  <a:pt x="582" y="161"/>
                  <a:pt x="582" y="161"/>
                  <a:pt x="582" y="161"/>
                </a:cubicBezTo>
                <a:cubicBezTo>
                  <a:pt x="586" y="146"/>
                  <a:pt x="587" y="129"/>
                  <a:pt x="584" y="113"/>
                </a:cubicBezTo>
                <a:cubicBezTo>
                  <a:pt x="594" y="109"/>
                  <a:pt x="594" y="109"/>
                  <a:pt x="594" y="109"/>
                </a:cubicBezTo>
                <a:cubicBezTo>
                  <a:pt x="604" y="106"/>
                  <a:pt x="609" y="95"/>
                  <a:pt x="605" y="86"/>
                </a:cubicBezTo>
                <a:cubicBezTo>
                  <a:pt x="602" y="76"/>
                  <a:pt x="591" y="71"/>
                  <a:pt x="582" y="74"/>
                </a:cubicBezTo>
                <a:cubicBezTo>
                  <a:pt x="571" y="78"/>
                  <a:pt x="571" y="78"/>
                  <a:pt x="571" y="78"/>
                </a:cubicBezTo>
                <a:cubicBezTo>
                  <a:pt x="563" y="64"/>
                  <a:pt x="552" y="52"/>
                  <a:pt x="539" y="43"/>
                </a:cubicBezTo>
                <a:cubicBezTo>
                  <a:pt x="543" y="33"/>
                  <a:pt x="543" y="33"/>
                  <a:pt x="543" y="33"/>
                </a:cubicBezTo>
                <a:cubicBezTo>
                  <a:pt x="547" y="26"/>
                  <a:pt x="545" y="19"/>
                  <a:pt x="541" y="13"/>
                </a:cubicBezTo>
                <a:cubicBezTo>
                  <a:pt x="540" y="11"/>
                  <a:pt x="537" y="9"/>
                  <a:pt x="535" y="8"/>
                </a:cubicBezTo>
                <a:cubicBezTo>
                  <a:pt x="525" y="4"/>
                  <a:pt x="514" y="8"/>
                  <a:pt x="510" y="17"/>
                </a:cubicBezTo>
                <a:cubicBezTo>
                  <a:pt x="505" y="27"/>
                  <a:pt x="505" y="27"/>
                  <a:pt x="505" y="27"/>
                </a:cubicBezTo>
                <a:cubicBezTo>
                  <a:pt x="490" y="23"/>
                  <a:pt x="473" y="22"/>
                  <a:pt x="457" y="25"/>
                </a:cubicBezTo>
                <a:cubicBezTo>
                  <a:pt x="453" y="14"/>
                  <a:pt x="453" y="14"/>
                  <a:pt x="453" y="14"/>
                </a:cubicBezTo>
                <a:cubicBezTo>
                  <a:pt x="450" y="5"/>
                  <a:pt x="439" y="0"/>
                  <a:pt x="430" y="3"/>
                </a:cubicBezTo>
                <a:cubicBezTo>
                  <a:pt x="420" y="7"/>
                  <a:pt x="415" y="17"/>
                  <a:pt x="418" y="27"/>
                </a:cubicBezTo>
                <a:cubicBezTo>
                  <a:pt x="422" y="38"/>
                  <a:pt x="422" y="38"/>
                  <a:pt x="422" y="38"/>
                </a:cubicBezTo>
                <a:cubicBezTo>
                  <a:pt x="408" y="46"/>
                  <a:pt x="396" y="57"/>
                  <a:pt x="387" y="70"/>
                </a:cubicBezTo>
                <a:cubicBezTo>
                  <a:pt x="377" y="65"/>
                  <a:pt x="377" y="65"/>
                  <a:pt x="377" y="65"/>
                </a:cubicBezTo>
                <a:cubicBezTo>
                  <a:pt x="367" y="61"/>
                  <a:pt x="356" y="65"/>
                  <a:pt x="352" y="74"/>
                </a:cubicBezTo>
                <a:cubicBezTo>
                  <a:pt x="348" y="83"/>
                  <a:pt x="352" y="94"/>
                  <a:pt x="361" y="99"/>
                </a:cubicBezTo>
                <a:cubicBezTo>
                  <a:pt x="371" y="104"/>
                  <a:pt x="371" y="104"/>
                  <a:pt x="371" y="104"/>
                </a:cubicBezTo>
                <a:cubicBezTo>
                  <a:pt x="367" y="119"/>
                  <a:pt x="366" y="135"/>
                  <a:pt x="369" y="152"/>
                </a:cubicBezTo>
                <a:cubicBezTo>
                  <a:pt x="358" y="156"/>
                  <a:pt x="358" y="156"/>
                  <a:pt x="358" y="156"/>
                </a:cubicBezTo>
                <a:cubicBezTo>
                  <a:pt x="349" y="159"/>
                  <a:pt x="344" y="170"/>
                  <a:pt x="347" y="179"/>
                </a:cubicBezTo>
                <a:cubicBezTo>
                  <a:pt x="351" y="189"/>
                  <a:pt x="361" y="194"/>
                  <a:pt x="371" y="190"/>
                </a:cubicBezTo>
                <a:cubicBezTo>
                  <a:pt x="382" y="186"/>
                  <a:pt x="382" y="186"/>
                  <a:pt x="382" y="186"/>
                </a:cubicBezTo>
                <a:cubicBezTo>
                  <a:pt x="389" y="200"/>
                  <a:pt x="400" y="211"/>
                  <a:pt x="411" y="220"/>
                </a:cubicBezTo>
                <a:cubicBezTo>
                  <a:pt x="412" y="221"/>
                  <a:pt x="413" y="221"/>
                  <a:pt x="414" y="222"/>
                </a:cubicBezTo>
                <a:cubicBezTo>
                  <a:pt x="409" y="232"/>
                  <a:pt x="409" y="232"/>
                  <a:pt x="409" y="232"/>
                </a:cubicBezTo>
                <a:cubicBezTo>
                  <a:pt x="405" y="241"/>
                  <a:pt x="409" y="252"/>
                  <a:pt x="418" y="257"/>
                </a:cubicBezTo>
                <a:cubicBezTo>
                  <a:pt x="427" y="261"/>
                  <a:pt x="438" y="257"/>
                  <a:pt x="443" y="248"/>
                </a:cubicBezTo>
                <a:cubicBezTo>
                  <a:pt x="448" y="238"/>
                  <a:pt x="448" y="238"/>
                  <a:pt x="448" y="238"/>
                </a:cubicBezTo>
                <a:cubicBezTo>
                  <a:pt x="463" y="242"/>
                  <a:pt x="479" y="243"/>
                  <a:pt x="496" y="240"/>
                </a:cubicBezTo>
                <a:cubicBezTo>
                  <a:pt x="500" y="250"/>
                  <a:pt x="500" y="250"/>
                  <a:pt x="500" y="250"/>
                </a:cubicBezTo>
                <a:cubicBezTo>
                  <a:pt x="503" y="260"/>
                  <a:pt x="514" y="265"/>
                  <a:pt x="523" y="261"/>
                </a:cubicBezTo>
                <a:cubicBezTo>
                  <a:pt x="533" y="258"/>
                  <a:pt x="538" y="247"/>
                  <a:pt x="534" y="238"/>
                </a:cubicBezTo>
                <a:cubicBezTo>
                  <a:pt x="530" y="227"/>
                  <a:pt x="530" y="227"/>
                  <a:pt x="530" y="227"/>
                </a:cubicBezTo>
                <a:cubicBezTo>
                  <a:pt x="545" y="219"/>
                  <a:pt x="557" y="208"/>
                  <a:pt x="566" y="195"/>
                </a:cubicBezTo>
                <a:cubicBezTo>
                  <a:pt x="576" y="199"/>
                  <a:pt x="576" y="199"/>
                  <a:pt x="576" y="199"/>
                </a:cubicBezTo>
                <a:cubicBezTo>
                  <a:pt x="585" y="204"/>
                  <a:pt x="596" y="200"/>
                  <a:pt x="601" y="191"/>
                </a:cubicBezTo>
                <a:cubicBezTo>
                  <a:pt x="605" y="181"/>
                  <a:pt x="601" y="170"/>
                  <a:pt x="592" y="166"/>
                </a:cubicBezTo>
                <a:close/>
                <a:moveTo>
                  <a:pt x="476" y="222"/>
                </a:moveTo>
                <a:cubicBezTo>
                  <a:pt x="457" y="222"/>
                  <a:pt x="439" y="215"/>
                  <a:pt x="425" y="205"/>
                </a:cubicBezTo>
                <a:cubicBezTo>
                  <a:pt x="402" y="189"/>
                  <a:pt x="387" y="162"/>
                  <a:pt x="387" y="132"/>
                </a:cubicBezTo>
                <a:cubicBezTo>
                  <a:pt x="387" y="83"/>
                  <a:pt x="427" y="43"/>
                  <a:pt x="476" y="43"/>
                </a:cubicBezTo>
                <a:cubicBezTo>
                  <a:pt x="493" y="43"/>
                  <a:pt x="508" y="48"/>
                  <a:pt x="522" y="56"/>
                </a:cubicBezTo>
                <a:cubicBezTo>
                  <a:pt x="548" y="71"/>
                  <a:pt x="566" y="100"/>
                  <a:pt x="566" y="132"/>
                </a:cubicBezTo>
                <a:cubicBezTo>
                  <a:pt x="566" y="182"/>
                  <a:pt x="526" y="222"/>
                  <a:pt x="476" y="222"/>
                </a:cubicBezTo>
                <a:close/>
                <a:moveTo>
                  <a:pt x="195" y="182"/>
                </a:moveTo>
                <a:cubicBezTo>
                  <a:pt x="162" y="182"/>
                  <a:pt x="135" y="209"/>
                  <a:pt x="135" y="243"/>
                </a:cubicBezTo>
                <a:cubicBezTo>
                  <a:pt x="135" y="277"/>
                  <a:pt x="162" y="304"/>
                  <a:pt x="195" y="304"/>
                </a:cubicBezTo>
                <a:cubicBezTo>
                  <a:pt x="229" y="304"/>
                  <a:pt x="256" y="277"/>
                  <a:pt x="256" y="243"/>
                </a:cubicBezTo>
                <a:cubicBezTo>
                  <a:pt x="256" y="209"/>
                  <a:pt x="229" y="182"/>
                  <a:pt x="195" y="182"/>
                </a:cubicBezTo>
                <a:close/>
                <a:moveTo>
                  <a:pt x="349" y="269"/>
                </a:moveTo>
                <a:cubicBezTo>
                  <a:pt x="365" y="269"/>
                  <a:pt x="365" y="269"/>
                  <a:pt x="365" y="269"/>
                </a:cubicBezTo>
                <a:cubicBezTo>
                  <a:pt x="379" y="269"/>
                  <a:pt x="391" y="258"/>
                  <a:pt x="391" y="243"/>
                </a:cubicBezTo>
                <a:cubicBezTo>
                  <a:pt x="391" y="242"/>
                  <a:pt x="391" y="242"/>
                  <a:pt x="391" y="241"/>
                </a:cubicBezTo>
                <a:cubicBezTo>
                  <a:pt x="390" y="228"/>
                  <a:pt x="379" y="217"/>
                  <a:pt x="365" y="217"/>
                </a:cubicBezTo>
                <a:cubicBezTo>
                  <a:pt x="349" y="217"/>
                  <a:pt x="349" y="217"/>
                  <a:pt x="349" y="217"/>
                </a:cubicBezTo>
                <a:cubicBezTo>
                  <a:pt x="345" y="193"/>
                  <a:pt x="336" y="172"/>
                  <a:pt x="322" y="153"/>
                </a:cubicBezTo>
                <a:cubicBezTo>
                  <a:pt x="334" y="142"/>
                  <a:pt x="334" y="142"/>
                  <a:pt x="334" y="142"/>
                </a:cubicBezTo>
                <a:cubicBezTo>
                  <a:pt x="344" y="132"/>
                  <a:pt x="344" y="115"/>
                  <a:pt x="334" y="105"/>
                </a:cubicBezTo>
                <a:cubicBezTo>
                  <a:pt x="323" y="94"/>
                  <a:pt x="307" y="94"/>
                  <a:pt x="297" y="105"/>
                </a:cubicBezTo>
                <a:cubicBezTo>
                  <a:pt x="285" y="116"/>
                  <a:pt x="285" y="116"/>
                  <a:pt x="285" y="116"/>
                </a:cubicBezTo>
                <a:cubicBezTo>
                  <a:pt x="267" y="103"/>
                  <a:pt x="245" y="94"/>
                  <a:pt x="222" y="90"/>
                </a:cubicBezTo>
                <a:cubicBezTo>
                  <a:pt x="222" y="74"/>
                  <a:pt x="222" y="74"/>
                  <a:pt x="222" y="74"/>
                </a:cubicBezTo>
                <a:cubicBezTo>
                  <a:pt x="222" y="59"/>
                  <a:pt x="210" y="47"/>
                  <a:pt x="195" y="47"/>
                </a:cubicBezTo>
                <a:cubicBezTo>
                  <a:pt x="181" y="47"/>
                  <a:pt x="169" y="59"/>
                  <a:pt x="169" y="74"/>
                </a:cubicBezTo>
                <a:cubicBezTo>
                  <a:pt x="169" y="90"/>
                  <a:pt x="169" y="90"/>
                  <a:pt x="169" y="90"/>
                </a:cubicBezTo>
                <a:cubicBezTo>
                  <a:pt x="146" y="94"/>
                  <a:pt x="124" y="103"/>
                  <a:pt x="106" y="116"/>
                </a:cubicBezTo>
                <a:cubicBezTo>
                  <a:pt x="94" y="105"/>
                  <a:pt x="94" y="105"/>
                  <a:pt x="94" y="105"/>
                </a:cubicBezTo>
                <a:cubicBezTo>
                  <a:pt x="84" y="94"/>
                  <a:pt x="67" y="94"/>
                  <a:pt x="57" y="105"/>
                </a:cubicBezTo>
                <a:cubicBezTo>
                  <a:pt x="47" y="115"/>
                  <a:pt x="47" y="132"/>
                  <a:pt x="57" y="142"/>
                </a:cubicBezTo>
                <a:cubicBezTo>
                  <a:pt x="68" y="153"/>
                  <a:pt x="68" y="153"/>
                  <a:pt x="68" y="153"/>
                </a:cubicBezTo>
                <a:cubicBezTo>
                  <a:pt x="55" y="172"/>
                  <a:pt x="46" y="193"/>
                  <a:pt x="42" y="217"/>
                </a:cubicBezTo>
                <a:cubicBezTo>
                  <a:pt x="26" y="217"/>
                  <a:pt x="26" y="217"/>
                  <a:pt x="26" y="217"/>
                </a:cubicBezTo>
                <a:cubicBezTo>
                  <a:pt x="12" y="217"/>
                  <a:pt x="0" y="228"/>
                  <a:pt x="0" y="243"/>
                </a:cubicBezTo>
                <a:cubicBezTo>
                  <a:pt x="0" y="258"/>
                  <a:pt x="12" y="269"/>
                  <a:pt x="26" y="269"/>
                </a:cubicBezTo>
                <a:cubicBezTo>
                  <a:pt x="42" y="269"/>
                  <a:pt x="42" y="269"/>
                  <a:pt x="42" y="269"/>
                </a:cubicBezTo>
                <a:cubicBezTo>
                  <a:pt x="46" y="293"/>
                  <a:pt x="55" y="314"/>
                  <a:pt x="68" y="333"/>
                </a:cubicBezTo>
                <a:cubicBezTo>
                  <a:pt x="57" y="344"/>
                  <a:pt x="57" y="344"/>
                  <a:pt x="57" y="344"/>
                </a:cubicBezTo>
                <a:cubicBezTo>
                  <a:pt x="47" y="354"/>
                  <a:pt x="47" y="371"/>
                  <a:pt x="57" y="381"/>
                </a:cubicBezTo>
                <a:cubicBezTo>
                  <a:pt x="67" y="392"/>
                  <a:pt x="84" y="392"/>
                  <a:pt x="94" y="381"/>
                </a:cubicBezTo>
                <a:cubicBezTo>
                  <a:pt x="106" y="370"/>
                  <a:pt x="106" y="370"/>
                  <a:pt x="106" y="370"/>
                </a:cubicBezTo>
                <a:cubicBezTo>
                  <a:pt x="118" y="379"/>
                  <a:pt x="132" y="386"/>
                  <a:pt x="147" y="391"/>
                </a:cubicBezTo>
                <a:cubicBezTo>
                  <a:pt x="154" y="393"/>
                  <a:pt x="161" y="395"/>
                  <a:pt x="169" y="396"/>
                </a:cubicBezTo>
                <a:cubicBezTo>
                  <a:pt x="169" y="412"/>
                  <a:pt x="169" y="412"/>
                  <a:pt x="169" y="412"/>
                </a:cubicBezTo>
                <a:cubicBezTo>
                  <a:pt x="169" y="427"/>
                  <a:pt x="181" y="439"/>
                  <a:pt x="195" y="439"/>
                </a:cubicBezTo>
                <a:cubicBezTo>
                  <a:pt x="210" y="439"/>
                  <a:pt x="222" y="427"/>
                  <a:pt x="222" y="412"/>
                </a:cubicBezTo>
                <a:cubicBezTo>
                  <a:pt x="222" y="396"/>
                  <a:pt x="222" y="396"/>
                  <a:pt x="222" y="396"/>
                </a:cubicBezTo>
                <a:cubicBezTo>
                  <a:pt x="245" y="392"/>
                  <a:pt x="267" y="383"/>
                  <a:pt x="285" y="370"/>
                </a:cubicBezTo>
                <a:cubicBezTo>
                  <a:pt x="297" y="381"/>
                  <a:pt x="297" y="381"/>
                  <a:pt x="297" y="381"/>
                </a:cubicBezTo>
                <a:cubicBezTo>
                  <a:pt x="307" y="392"/>
                  <a:pt x="323" y="392"/>
                  <a:pt x="334" y="381"/>
                </a:cubicBezTo>
                <a:cubicBezTo>
                  <a:pt x="344" y="371"/>
                  <a:pt x="344" y="354"/>
                  <a:pt x="334" y="344"/>
                </a:cubicBezTo>
                <a:cubicBezTo>
                  <a:pt x="322" y="333"/>
                  <a:pt x="322" y="333"/>
                  <a:pt x="322" y="333"/>
                </a:cubicBezTo>
                <a:cubicBezTo>
                  <a:pt x="333" y="317"/>
                  <a:pt x="341" y="300"/>
                  <a:pt x="346" y="281"/>
                </a:cubicBezTo>
                <a:cubicBezTo>
                  <a:pt x="347" y="277"/>
                  <a:pt x="348" y="273"/>
                  <a:pt x="349" y="269"/>
                </a:cubicBezTo>
                <a:close/>
                <a:moveTo>
                  <a:pt x="298" y="316"/>
                </a:moveTo>
                <a:cubicBezTo>
                  <a:pt x="276" y="347"/>
                  <a:pt x="241" y="367"/>
                  <a:pt x="201" y="369"/>
                </a:cubicBezTo>
                <a:cubicBezTo>
                  <a:pt x="199" y="369"/>
                  <a:pt x="197" y="369"/>
                  <a:pt x="195" y="369"/>
                </a:cubicBezTo>
                <a:cubicBezTo>
                  <a:pt x="126" y="369"/>
                  <a:pt x="69" y="313"/>
                  <a:pt x="69" y="243"/>
                </a:cubicBezTo>
                <a:cubicBezTo>
                  <a:pt x="69" y="173"/>
                  <a:pt x="126" y="117"/>
                  <a:pt x="195" y="117"/>
                </a:cubicBezTo>
                <a:cubicBezTo>
                  <a:pt x="265" y="117"/>
                  <a:pt x="322" y="173"/>
                  <a:pt x="322" y="243"/>
                </a:cubicBezTo>
                <a:cubicBezTo>
                  <a:pt x="322" y="270"/>
                  <a:pt x="313" y="295"/>
                  <a:pt x="298" y="316"/>
                </a:cubicBezTo>
                <a:close/>
              </a:path>
            </a:pathLst>
          </a:custGeom>
          <a:solidFill>
            <a:srgbClr val="7CCB62"/>
          </a:solidFill>
          <a:ln w="3175">
            <a:solidFill>
              <a:schemeClr val="bg1"/>
            </a:solidFill>
          </a:ln>
          <a:effectLst>
            <a:reflection blurRad="6350" stA="30000" endPos="1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1515986" y="1624340"/>
            <a:ext cx="33273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PPT designers in China. We have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maked professional PPT for six years.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WeCreate 500 of classical PPT.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1515986" y="1340923"/>
            <a:ext cx="2875805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750" dirty="0">
                <a:solidFill>
                  <a:srgbClr val="A5C34A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750" dirty="0">
              <a:solidFill>
                <a:srgbClr val="A5C34A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00972" y="1458554"/>
            <a:ext cx="687997" cy="588156"/>
            <a:chOff x="787186" y="1504949"/>
            <a:chExt cx="844922" cy="722309"/>
          </a:xfrm>
        </p:grpSpPr>
        <p:sp>
          <p:nvSpPr>
            <p:cNvPr id="153" name="Freeform 16"/>
            <p:cNvSpPr>
              <a:spLocks noEditPoints="1"/>
            </p:cNvSpPr>
            <p:nvPr/>
          </p:nvSpPr>
          <p:spPr bwMode="auto">
            <a:xfrm>
              <a:off x="1206460" y="1671925"/>
              <a:ext cx="425648" cy="555333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Freeform 16"/>
            <p:cNvSpPr>
              <a:spLocks noEditPoints="1"/>
            </p:cNvSpPr>
            <p:nvPr/>
          </p:nvSpPr>
          <p:spPr bwMode="auto">
            <a:xfrm>
              <a:off x="787186" y="1504949"/>
              <a:ext cx="553630" cy="722309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2" name="矩形 25"/>
          <p:cNvSpPr>
            <a:spLocks noChangeArrowheads="1"/>
          </p:cNvSpPr>
          <p:nvPr/>
        </p:nvSpPr>
        <p:spPr bwMode="auto">
          <a:xfrm>
            <a:off x="5601031" y="1631080"/>
            <a:ext cx="386509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PPT designers in China. We have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maked professional PPT for six years.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WeCreate 500 of classical PPT.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26"/>
          <p:cNvSpPr txBox="1">
            <a:spLocks noChangeArrowheads="1"/>
          </p:cNvSpPr>
          <p:nvPr/>
        </p:nvSpPr>
        <p:spPr bwMode="auto">
          <a:xfrm>
            <a:off x="5601030" y="1347663"/>
            <a:ext cx="2803643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75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750" dirty="0">
              <a:solidFill>
                <a:srgbClr val="08D1D9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Freeform 15"/>
          <p:cNvSpPr>
            <a:spLocks noEditPoints="1"/>
          </p:cNvSpPr>
          <p:nvPr/>
        </p:nvSpPr>
        <p:spPr bwMode="auto">
          <a:xfrm>
            <a:off x="4996778" y="1418227"/>
            <a:ext cx="461488" cy="574473"/>
          </a:xfrm>
          <a:custGeom>
            <a:avLst/>
            <a:gdLst>
              <a:gd name="T0" fmla="*/ 219 w 423"/>
              <a:gd name="T1" fmla="*/ 319 h 526"/>
              <a:gd name="T2" fmla="*/ 204 w 423"/>
              <a:gd name="T3" fmla="*/ 375 h 526"/>
              <a:gd name="T4" fmla="*/ 217 w 423"/>
              <a:gd name="T5" fmla="*/ 318 h 526"/>
              <a:gd name="T6" fmla="*/ 184 w 423"/>
              <a:gd name="T7" fmla="*/ 258 h 526"/>
              <a:gd name="T8" fmla="*/ 192 w 423"/>
              <a:gd name="T9" fmla="*/ 232 h 526"/>
              <a:gd name="T10" fmla="*/ 210 w 423"/>
              <a:gd name="T11" fmla="*/ 227 h 526"/>
              <a:gd name="T12" fmla="*/ 204 w 423"/>
              <a:gd name="T13" fmla="*/ 278 h 526"/>
              <a:gd name="T14" fmla="*/ 219 w 423"/>
              <a:gd name="T15" fmla="*/ 285 h 526"/>
              <a:gd name="T16" fmla="*/ 210 w 423"/>
              <a:gd name="T17" fmla="*/ 227 h 526"/>
              <a:gd name="T18" fmla="*/ 212 w 423"/>
              <a:gd name="T19" fmla="*/ 526 h 526"/>
              <a:gd name="T20" fmla="*/ 180 w 423"/>
              <a:gd name="T21" fmla="*/ 91 h 526"/>
              <a:gd name="T22" fmla="*/ 115 w 423"/>
              <a:gd name="T23" fmla="*/ 0 h 526"/>
              <a:gd name="T24" fmla="*/ 164 w 423"/>
              <a:gd name="T25" fmla="*/ 0 h 526"/>
              <a:gd name="T26" fmla="*/ 212 w 423"/>
              <a:gd name="T27" fmla="*/ 0 h 526"/>
              <a:gd name="T28" fmla="*/ 259 w 423"/>
              <a:gd name="T29" fmla="*/ 0 h 526"/>
              <a:gd name="T30" fmla="*/ 308 w 423"/>
              <a:gd name="T31" fmla="*/ 0 h 526"/>
              <a:gd name="T32" fmla="*/ 423 w 423"/>
              <a:gd name="T33" fmla="*/ 397 h 526"/>
              <a:gd name="T34" fmla="*/ 231 w 423"/>
              <a:gd name="T35" fmla="*/ 291 h 526"/>
              <a:gd name="T36" fmla="*/ 248 w 423"/>
              <a:gd name="T37" fmla="*/ 241 h 526"/>
              <a:gd name="T38" fmla="*/ 262 w 423"/>
              <a:gd name="T39" fmla="*/ 219 h 526"/>
              <a:gd name="T40" fmla="*/ 231 w 423"/>
              <a:gd name="T41" fmla="*/ 182 h 526"/>
              <a:gd name="T42" fmla="*/ 219 w 423"/>
              <a:gd name="T43" fmla="*/ 204 h 526"/>
              <a:gd name="T44" fmla="*/ 204 w 423"/>
              <a:gd name="T45" fmla="*/ 204 h 526"/>
              <a:gd name="T46" fmla="*/ 192 w 423"/>
              <a:gd name="T47" fmla="*/ 182 h 526"/>
              <a:gd name="T48" fmla="*/ 171 w 423"/>
              <a:gd name="T49" fmla="*/ 219 h 526"/>
              <a:gd name="T50" fmla="*/ 170 w 423"/>
              <a:gd name="T51" fmla="*/ 290 h 526"/>
              <a:gd name="T52" fmla="*/ 192 w 423"/>
              <a:gd name="T53" fmla="*/ 373 h 526"/>
              <a:gd name="T54" fmla="*/ 165 w 423"/>
              <a:gd name="T55" fmla="*/ 357 h 526"/>
              <a:gd name="T56" fmla="*/ 172 w 423"/>
              <a:gd name="T57" fmla="*/ 391 h 526"/>
              <a:gd name="T58" fmla="*/ 192 w 423"/>
              <a:gd name="T59" fmla="*/ 421 h 526"/>
              <a:gd name="T60" fmla="*/ 204 w 423"/>
              <a:gd name="T61" fmla="*/ 399 h 526"/>
              <a:gd name="T62" fmla="*/ 219 w 423"/>
              <a:gd name="T63" fmla="*/ 421 h 526"/>
              <a:gd name="T64" fmla="*/ 231 w 423"/>
              <a:gd name="T65" fmla="*/ 395 h 526"/>
              <a:gd name="T66" fmla="*/ 269 w 423"/>
              <a:gd name="T67" fmla="*/ 352 h 526"/>
              <a:gd name="T68" fmla="*/ 231 w 423"/>
              <a:gd name="T69" fmla="*/ 326 h 526"/>
              <a:gd name="T70" fmla="*/ 235 w 423"/>
              <a:gd name="T71" fmla="*/ 364 h 526"/>
              <a:gd name="T72" fmla="*/ 231 w 423"/>
              <a:gd name="T73" fmla="*/ 3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3" h="526">
                <a:moveTo>
                  <a:pt x="217" y="318"/>
                </a:moveTo>
                <a:cubicBezTo>
                  <a:pt x="218" y="319"/>
                  <a:pt x="218" y="319"/>
                  <a:pt x="219" y="319"/>
                </a:cubicBezTo>
                <a:cubicBezTo>
                  <a:pt x="219" y="374"/>
                  <a:pt x="219" y="374"/>
                  <a:pt x="219" y="374"/>
                </a:cubicBezTo>
                <a:cubicBezTo>
                  <a:pt x="214" y="375"/>
                  <a:pt x="209" y="376"/>
                  <a:pt x="204" y="375"/>
                </a:cubicBezTo>
                <a:cubicBezTo>
                  <a:pt x="204" y="312"/>
                  <a:pt x="204" y="312"/>
                  <a:pt x="204" y="312"/>
                </a:cubicBezTo>
                <a:cubicBezTo>
                  <a:pt x="208" y="314"/>
                  <a:pt x="213" y="316"/>
                  <a:pt x="217" y="318"/>
                </a:cubicBezTo>
                <a:close/>
                <a:moveTo>
                  <a:pt x="188" y="235"/>
                </a:moveTo>
                <a:cubicBezTo>
                  <a:pt x="184" y="240"/>
                  <a:pt x="181" y="249"/>
                  <a:pt x="184" y="258"/>
                </a:cubicBezTo>
                <a:cubicBezTo>
                  <a:pt x="185" y="263"/>
                  <a:pt x="188" y="267"/>
                  <a:pt x="192" y="270"/>
                </a:cubicBezTo>
                <a:cubicBezTo>
                  <a:pt x="192" y="232"/>
                  <a:pt x="192" y="232"/>
                  <a:pt x="192" y="232"/>
                </a:cubicBezTo>
                <a:cubicBezTo>
                  <a:pt x="191" y="233"/>
                  <a:pt x="189" y="234"/>
                  <a:pt x="188" y="235"/>
                </a:cubicBezTo>
                <a:close/>
                <a:moveTo>
                  <a:pt x="210" y="227"/>
                </a:moveTo>
                <a:cubicBezTo>
                  <a:pt x="208" y="227"/>
                  <a:pt x="206" y="227"/>
                  <a:pt x="204" y="227"/>
                </a:cubicBezTo>
                <a:cubicBezTo>
                  <a:pt x="204" y="278"/>
                  <a:pt x="204" y="278"/>
                  <a:pt x="204" y="278"/>
                </a:cubicBezTo>
                <a:cubicBezTo>
                  <a:pt x="209" y="280"/>
                  <a:pt x="213" y="282"/>
                  <a:pt x="218" y="284"/>
                </a:cubicBezTo>
                <a:cubicBezTo>
                  <a:pt x="218" y="285"/>
                  <a:pt x="219" y="285"/>
                  <a:pt x="219" y="285"/>
                </a:cubicBezTo>
                <a:cubicBezTo>
                  <a:pt x="219" y="227"/>
                  <a:pt x="219" y="227"/>
                  <a:pt x="219" y="227"/>
                </a:cubicBezTo>
                <a:cubicBezTo>
                  <a:pt x="216" y="227"/>
                  <a:pt x="213" y="227"/>
                  <a:pt x="210" y="227"/>
                </a:cubicBezTo>
                <a:close/>
                <a:moveTo>
                  <a:pt x="423" y="397"/>
                </a:moveTo>
                <a:cubicBezTo>
                  <a:pt x="423" y="514"/>
                  <a:pt x="328" y="526"/>
                  <a:pt x="212" y="526"/>
                </a:cubicBezTo>
                <a:cubicBezTo>
                  <a:pt x="95" y="526"/>
                  <a:pt x="0" y="514"/>
                  <a:pt x="0" y="397"/>
                </a:cubicBezTo>
                <a:cubicBezTo>
                  <a:pt x="0" y="291"/>
                  <a:pt x="79" y="121"/>
                  <a:pt x="180" y="91"/>
                </a:cubicBezTo>
                <a:cubicBezTo>
                  <a:pt x="143" y="78"/>
                  <a:pt x="115" y="42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2" y="4"/>
                  <a:pt x="131" y="6"/>
                  <a:pt x="140" y="6"/>
                </a:cubicBezTo>
                <a:cubicBezTo>
                  <a:pt x="149" y="6"/>
                  <a:pt x="157" y="4"/>
                  <a:pt x="164" y="0"/>
                </a:cubicBezTo>
                <a:cubicBezTo>
                  <a:pt x="170" y="4"/>
                  <a:pt x="179" y="6"/>
                  <a:pt x="188" y="6"/>
                </a:cubicBezTo>
                <a:cubicBezTo>
                  <a:pt x="197" y="6"/>
                  <a:pt x="205" y="4"/>
                  <a:pt x="212" y="0"/>
                </a:cubicBezTo>
                <a:cubicBezTo>
                  <a:pt x="218" y="4"/>
                  <a:pt x="226" y="6"/>
                  <a:pt x="235" y="6"/>
                </a:cubicBezTo>
                <a:cubicBezTo>
                  <a:pt x="244" y="6"/>
                  <a:pt x="253" y="4"/>
                  <a:pt x="259" y="0"/>
                </a:cubicBezTo>
                <a:cubicBezTo>
                  <a:pt x="266" y="4"/>
                  <a:pt x="274" y="6"/>
                  <a:pt x="283" y="6"/>
                </a:cubicBezTo>
                <a:cubicBezTo>
                  <a:pt x="292" y="6"/>
                  <a:pt x="301" y="4"/>
                  <a:pt x="308" y="0"/>
                </a:cubicBezTo>
                <a:cubicBezTo>
                  <a:pt x="308" y="42"/>
                  <a:pt x="280" y="78"/>
                  <a:pt x="243" y="91"/>
                </a:cubicBezTo>
                <a:cubicBezTo>
                  <a:pt x="344" y="121"/>
                  <a:pt x="423" y="291"/>
                  <a:pt x="423" y="397"/>
                </a:cubicBezTo>
                <a:close/>
                <a:moveTo>
                  <a:pt x="267" y="325"/>
                </a:moveTo>
                <a:cubicBezTo>
                  <a:pt x="261" y="308"/>
                  <a:pt x="247" y="299"/>
                  <a:pt x="231" y="291"/>
                </a:cubicBezTo>
                <a:cubicBezTo>
                  <a:pt x="231" y="230"/>
                  <a:pt x="231" y="230"/>
                  <a:pt x="231" y="230"/>
                </a:cubicBezTo>
                <a:cubicBezTo>
                  <a:pt x="237" y="233"/>
                  <a:pt x="243" y="237"/>
                  <a:pt x="248" y="241"/>
                </a:cubicBezTo>
                <a:cubicBezTo>
                  <a:pt x="250" y="242"/>
                  <a:pt x="251" y="243"/>
                  <a:pt x="253" y="244"/>
                </a:cubicBezTo>
                <a:cubicBezTo>
                  <a:pt x="256" y="235"/>
                  <a:pt x="259" y="227"/>
                  <a:pt x="262" y="219"/>
                </a:cubicBezTo>
                <a:cubicBezTo>
                  <a:pt x="253" y="213"/>
                  <a:pt x="243" y="208"/>
                  <a:pt x="231" y="205"/>
                </a:cubicBezTo>
                <a:cubicBezTo>
                  <a:pt x="231" y="182"/>
                  <a:pt x="231" y="182"/>
                  <a:pt x="231" y="182"/>
                </a:cubicBezTo>
                <a:cubicBezTo>
                  <a:pt x="219" y="182"/>
                  <a:pt x="219" y="182"/>
                  <a:pt x="219" y="182"/>
                </a:cubicBezTo>
                <a:cubicBezTo>
                  <a:pt x="219" y="204"/>
                  <a:pt x="219" y="204"/>
                  <a:pt x="219" y="204"/>
                </a:cubicBezTo>
                <a:cubicBezTo>
                  <a:pt x="215" y="204"/>
                  <a:pt x="212" y="204"/>
                  <a:pt x="207" y="204"/>
                </a:cubicBezTo>
                <a:cubicBezTo>
                  <a:pt x="206" y="204"/>
                  <a:pt x="205" y="204"/>
                  <a:pt x="204" y="204"/>
                </a:cubicBezTo>
                <a:cubicBezTo>
                  <a:pt x="204" y="182"/>
                  <a:pt x="204" y="182"/>
                  <a:pt x="204" y="182"/>
                </a:cubicBezTo>
                <a:cubicBezTo>
                  <a:pt x="192" y="182"/>
                  <a:pt x="192" y="182"/>
                  <a:pt x="192" y="182"/>
                </a:cubicBezTo>
                <a:cubicBezTo>
                  <a:pt x="192" y="207"/>
                  <a:pt x="192" y="207"/>
                  <a:pt x="192" y="207"/>
                </a:cubicBezTo>
                <a:cubicBezTo>
                  <a:pt x="184" y="209"/>
                  <a:pt x="177" y="214"/>
                  <a:pt x="171" y="219"/>
                </a:cubicBezTo>
                <a:cubicBezTo>
                  <a:pt x="163" y="227"/>
                  <a:pt x="156" y="238"/>
                  <a:pt x="156" y="254"/>
                </a:cubicBezTo>
                <a:cubicBezTo>
                  <a:pt x="156" y="270"/>
                  <a:pt x="161" y="281"/>
                  <a:pt x="170" y="290"/>
                </a:cubicBezTo>
                <a:cubicBezTo>
                  <a:pt x="177" y="296"/>
                  <a:pt x="184" y="301"/>
                  <a:pt x="192" y="305"/>
                </a:cubicBezTo>
                <a:cubicBezTo>
                  <a:pt x="192" y="373"/>
                  <a:pt x="192" y="373"/>
                  <a:pt x="192" y="373"/>
                </a:cubicBezTo>
                <a:cubicBezTo>
                  <a:pt x="183" y="370"/>
                  <a:pt x="176" y="364"/>
                  <a:pt x="169" y="359"/>
                </a:cubicBezTo>
                <a:cubicBezTo>
                  <a:pt x="168" y="358"/>
                  <a:pt x="167" y="357"/>
                  <a:pt x="165" y="357"/>
                </a:cubicBezTo>
                <a:cubicBezTo>
                  <a:pt x="161" y="365"/>
                  <a:pt x="157" y="373"/>
                  <a:pt x="153" y="381"/>
                </a:cubicBezTo>
                <a:cubicBezTo>
                  <a:pt x="159" y="385"/>
                  <a:pt x="165" y="388"/>
                  <a:pt x="172" y="391"/>
                </a:cubicBezTo>
                <a:cubicBezTo>
                  <a:pt x="178" y="394"/>
                  <a:pt x="185" y="396"/>
                  <a:pt x="192" y="397"/>
                </a:cubicBezTo>
                <a:cubicBezTo>
                  <a:pt x="192" y="421"/>
                  <a:pt x="192" y="421"/>
                  <a:pt x="192" y="421"/>
                </a:cubicBezTo>
                <a:cubicBezTo>
                  <a:pt x="204" y="421"/>
                  <a:pt x="204" y="421"/>
                  <a:pt x="204" y="421"/>
                </a:cubicBezTo>
                <a:cubicBezTo>
                  <a:pt x="204" y="399"/>
                  <a:pt x="204" y="399"/>
                  <a:pt x="204" y="399"/>
                </a:cubicBezTo>
                <a:cubicBezTo>
                  <a:pt x="209" y="399"/>
                  <a:pt x="214" y="398"/>
                  <a:pt x="219" y="398"/>
                </a:cubicBezTo>
                <a:cubicBezTo>
                  <a:pt x="219" y="421"/>
                  <a:pt x="219" y="421"/>
                  <a:pt x="219" y="421"/>
                </a:cubicBezTo>
                <a:cubicBezTo>
                  <a:pt x="231" y="421"/>
                  <a:pt x="231" y="421"/>
                  <a:pt x="231" y="421"/>
                </a:cubicBezTo>
                <a:cubicBezTo>
                  <a:pt x="231" y="395"/>
                  <a:pt x="231" y="395"/>
                  <a:pt x="231" y="395"/>
                </a:cubicBezTo>
                <a:cubicBezTo>
                  <a:pt x="236" y="393"/>
                  <a:pt x="241" y="391"/>
                  <a:pt x="245" y="388"/>
                </a:cubicBezTo>
                <a:cubicBezTo>
                  <a:pt x="257" y="381"/>
                  <a:pt x="266" y="369"/>
                  <a:pt x="269" y="352"/>
                </a:cubicBezTo>
                <a:cubicBezTo>
                  <a:pt x="271" y="343"/>
                  <a:pt x="270" y="333"/>
                  <a:pt x="267" y="325"/>
                </a:cubicBezTo>
                <a:close/>
                <a:moveTo>
                  <a:pt x="231" y="326"/>
                </a:moveTo>
                <a:cubicBezTo>
                  <a:pt x="231" y="368"/>
                  <a:pt x="231" y="368"/>
                  <a:pt x="231" y="368"/>
                </a:cubicBezTo>
                <a:cubicBezTo>
                  <a:pt x="232" y="367"/>
                  <a:pt x="234" y="365"/>
                  <a:pt x="235" y="364"/>
                </a:cubicBezTo>
                <a:cubicBezTo>
                  <a:pt x="239" y="359"/>
                  <a:pt x="242" y="352"/>
                  <a:pt x="241" y="344"/>
                </a:cubicBezTo>
                <a:cubicBezTo>
                  <a:pt x="241" y="336"/>
                  <a:pt x="236" y="330"/>
                  <a:pt x="231" y="326"/>
                </a:cubicBezTo>
                <a:close/>
              </a:path>
            </a:pathLst>
          </a:custGeom>
          <a:solidFill>
            <a:srgbClr val="08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43" name="椭圆 42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30498" y="1231601"/>
            <a:ext cx="4086506" cy="1254278"/>
            <a:chOff x="449548" y="1050899"/>
            <a:chExt cx="4086506" cy="1254278"/>
          </a:xfrm>
        </p:grpSpPr>
        <p:sp>
          <p:nvSpPr>
            <p:cNvPr id="50" name="矩形 25"/>
            <p:cNvSpPr>
              <a:spLocks noChangeArrowheads="1"/>
            </p:cNvSpPr>
            <p:nvPr/>
          </p:nvSpPr>
          <p:spPr bwMode="auto">
            <a:xfrm>
              <a:off x="449548" y="1050899"/>
              <a:ext cx="2731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10CF9B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10CF9B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>
              <a:spLocks noChangeArrowheads="1"/>
            </p:cNvSpPr>
            <p:nvPr/>
          </p:nvSpPr>
          <p:spPr bwMode="auto">
            <a:xfrm>
              <a:off x="449549" y="1289514"/>
              <a:ext cx="408650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have maked professional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PPT for six years. We have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maked professional PPT for six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274937" y="1231601"/>
            <a:ext cx="3481484" cy="1254278"/>
            <a:chOff x="6293987" y="1035659"/>
            <a:chExt cx="3481484" cy="1254278"/>
          </a:xfrm>
        </p:grpSpPr>
        <p:sp>
          <p:nvSpPr>
            <p:cNvPr id="53" name="矩形 25"/>
            <p:cNvSpPr>
              <a:spLocks noChangeArrowheads="1"/>
            </p:cNvSpPr>
            <p:nvPr/>
          </p:nvSpPr>
          <p:spPr bwMode="auto">
            <a:xfrm>
              <a:off x="6293987" y="1035659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08D1D9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矩形 53"/>
            <p:cNvSpPr>
              <a:spLocks noChangeArrowheads="1"/>
            </p:cNvSpPr>
            <p:nvPr/>
          </p:nvSpPr>
          <p:spPr bwMode="auto">
            <a:xfrm>
              <a:off x="6293988" y="1274274"/>
              <a:ext cx="303755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have maked professional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PPT for six years. We maked professional PPT for six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274937" y="3173512"/>
            <a:ext cx="3481484" cy="1023445"/>
            <a:chOff x="6293987" y="1035659"/>
            <a:chExt cx="3481484" cy="1023445"/>
          </a:xfrm>
        </p:grpSpPr>
        <p:sp>
          <p:nvSpPr>
            <p:cNvPr id="56" name="矩形 25"/>
            <p:cNvSpPr>
              <a:spLocks noChangeArrowheads="1"/>
            </p:cNvSpPr>
            <p:nvPr/>
          </p:nvSpPr>
          <p:spPr bwMode="auto">
            <a:xfrm>
              <a:off x="6293987" y="1035659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7CCB62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7CCB62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64"/>
            <p:cNvSpPr>
              <a:spLocks noChangeArrowheads="1"/>
            </p:cNvSpPr>
            <p:nvPr/>
          </p:nvSpPr>
          <p:spPr bwMode="auto">
            <a:xfrm>
              <a:off x="6293988" y="1274274"/>
              <a:ext cx="3037554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have maked professional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PPT for six years. We maked professional PPT for six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0499" y="2904207"/>
            <a:ext cx="4272236" cy="1254278"/>
            <a:chOff x="449549" y="1050899"/>
            <a:chExt cx="4272236" cy="1254278"/>
          </a:xfrm>
        </p:grpSpPr>
        <p:sp>
          <p:nvSpPr>
            <p:cNvPr id="67" name="矩形 25"/>
            <p:cNvSpPr>
              <a:spLocks noChangeArrowheads="1"/>
            </p:cNvSpPr>
            <p:nvPr/>
          </p:nvSpPr>
          <p:spPr bwMode="auto">
            <a:xfrm>
              <a:off x="449867" y="1050899"/>
              <a:ext cx="3091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A5C34A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A5C34A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67"/>
            <p:cNvSpPr>
              <a:spLocks noChangeArrowheads="1"/>
            </p:cNvSpPr>
            <p:nvPr/>
          </p:nvSpPr>
          <p:spPr bwMode="auto">
            <a:xfrm>
              <a:off x="449549" y="1289514"/>
              <a:ext cx="427223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have maked professional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PPT for six years. We have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maked professional PPT for six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992916" y="1305017"/>
            <a:ext cx="3282021" cy="3148095"/>
            <a:chOff x="3011966" y="1362167"/>
            <a:chExt cx="3282021" cy="3148095"/>
          </a:xfrm>
        </p:grpSpPr>
        <p:sp>
          <p:nvSpPr>
            <p:cNvPr id="71" name="泪滴形 70"/>
            <p:cNvSpPr/>
            <p:nvPr/>
          </p:nvSpPr>
          <p:spPr>
            <a:xfrm>
              <a:off x="4422216" y="1362167"/>
              <a:ext cx="1709819" cy="1709820"/>
            </a:xfrm>
            <a:prstGeom prst="teardrop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泪滴形 71"/>
            <p:cNvSpPr/>
            <p:nvPr/>
          </p:nvSpPr>
          <p:spPr>
            <a:xfrm flipH="1">
              <a:off x="3011966" y="1362167"/>
              <a:ext cx="1709819" cy="1709820"/>
            </a:xfrm>
            <a:prstGeom prst="teardrop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泪滴形 72"/>
            <p:cNvSpPr/>
            <p:nvPr/>
          </p:nvSpPr>
          <p:spPr>
            <a:xfrm flipV="1">
              <a:off x="4422216" y="2800442"/>
              <a:ext cx="1709819" cy="1709820"/>
            </a:xfrm>
            <a:prstGeom prst="teardrop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4" name="泪滴形 73"/>
            <p:cNvSpPr/>
            <p:nvPr/>
          </p:nvSpPr>
          <p:spPr>
            <a:xfrm flipH="1" flipV="1">
              <a:off x="3011966" y="2800442"/>
              <a:ext cx="1709819" cy="1709820"/>
            </a:xfrm>
            <a:prstGeom prst="teardrop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3537815" y="1681076"/>
              <a:ext cx="2756172" cy="2456846"/>
              <a:chOff x="3537815" y="1367271"/>
              <a:chExt cx="2756172" cy="2456846"/>
            </a:xfrm>
          </p:grpSpPr>
          <p:sp>
            <p:nvSpPr>
              <p:cNvPr id="80" name="矩形 25"/>
              <p:cNvSpPr>
                <a:spLocks noChangeArrowheads="1"/>
              </p:cNvSpPr>
              <p:nvPr/>
            </p:nvSpPr>
            <p:spPr bwMode="auto">
              <a:xfrm>
                <a:off x="3537815" y="1367271"/>
                <a:ext cx="1183969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S</a:t>
                </a:r>
                <a:endParaRPr lang="en-US" altLang="zh-CN" sz="54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" name="矩形 25"/>
              <p:cNvSpPr>
                <a:spLocks noChangeArrowheads="1"/>
              </p:cNvSpPr>
              <p:nvPr/>
            </p:nvSpPr>
            <p:spPr bwMode="auto">
              <a:xfrm>
                <a:off x="3537816" y="2900787"/>
                <a:ext cx="1280173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O</a:t>
                </a:r>
                <a:endParaRPr lang="en-US" altLang="zh-CN" sz="54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矩形 25"/>
              <p:cNvSpPr>
                <a:spLocks noChangeArrowheads="1"/>
              </p:cNvSpPr>
              <p:nvPr/>
            </p:nvSpPr>
            <p:spPr bwMode="auto">
              <a:xfrm>
                <a:off x="4979983" y="1367271"/>
                <a:ext cx="1314004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W</a:t>
                </a:r>
                <a:endParaRPr lang="en-US" altLang="zh-CN" sz="54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" name="矩形 25"/>
              <p:cNvSpPr>
                <a:spLocks noChangeArrowheads="1"/>
              </p:cNvSpPr>
              <p:nvPr/>
            </p:nvSpPr>
            <p:spPr bwMode="auto">
              <a:xfrm>
                <a:off x="5048850" y="2900787"/>
                <a:ext cx="124513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T</a:t>
                </a:r>
                <a:endParaRPr lang="en-US" altLang="zh-CN" sz="54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85" name="椭圆 84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6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03657" y="2171701"/>
            <a:ext cx="3860492" cy="2170194"/>
            <a:chOff x="-103657" y="2171701"/>
            <a:chExt cx="3860492" cy="2170194"/>
          </a:xfrm>
        </p:grpSpPr>
        <p:sp>
          <p:nvSpPr>
            <p:cNvPr id="58" name="椭圆 57"/>
            <p:cNvSpPr/>
            <p:nvPr/>
          </p:nvSpPr>
          <p:spPr>
            <a:xfrm>
              <a:off x="950229" y="2171701"/>
              <a:ext cx="2170194" cy="2170194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0" name="矩形 25"/>
            <p:cNvSpPr>
              <a:spLocks noChangeArrowheads="1"/>
            </p:cNvSpPr>
            <p:nvPr/>
          </p:nvSpPr>
          <p:spPr bwMode="auto">
            <a:xfrm>
              <a:off x="-103657" y="2874775"/>
              <a:ext cx="386049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you will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be 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1" name="TextBox 36"/>
            <p:cNvSpPr txBox="1"/>
            <p:nvPr/>
          </p:nvSpPr>
          <p:spPr bwMode="auto">
            <a:xfrm>
              <a:off x="1543854" y="2504501"/>
              <a:ext cx="81238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Text 1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14823" y="2171701"/>
            <a:ext cx="2625239" cy="2170194"/>
            <a:chOff x="2414823" y="2171701"/>
            <a:chExt cx="2625239" cy="2170194"/>
          </a:xfrm>
        </p:grpSpPr>
        <p:sp>
          <p:nvSpPr>
            <p:cNvPr id="76" name="椭圆 75"/>
            <p:cNvSpPr/>
            <p:nvPr/>
          </p:nvSpPr>
          <p:spPr>
            <a:xfrm>
              <a:off x="2641345" y="2171701"/>
              <a:ext cx="2170194" cy="2170194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414823" y="2504501"/>
              <a:ext cx="2625239" cy="1385937"/>
              <a:chOff x="2414823" y="2504501"/>
              <a:chExt cx="2625239" cy="1385937"/>
            </a:xfrm>
          </p:grpSpPr>
          <p:sp>
            <p:nvSpPr>
              <p:cNvPr id="92" name="矩形 25"/>
              <p:cNvSpPr>
                <a:spLocks noChangeArrowheads="1"/>
              </p:cNvSpPr>
              <p:nvPr/>
            </p:nvSpPr>
            <p:spPr bwMode="auto">
              <a:xfrm>
                <a:off x="2414823" y="2874775"/>
                <a:ext cx="262523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We </a:t>
                </a:r>
                <a:endPara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are sure that </a:t>
                </a:r>
                <a:endPara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you will be </a:t>
                </a:r>
                <a:endPara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satisfied. </a:t>
                </a:r>
                <a:endPara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36"/>
              <p:cNvSpPr txBox="1"/>
              <p:nvPr/>
            </p:nvSpPr>
            <p:spPr bwMode="auto">
              <a:xfrm>
                <a:off x="3340890" y="2504501"/>
                <a:ext cx="11832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Text 2</a:t>
                </a:r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107354" y="2171701"/>
            <a:ext cx="2625239" cy="2170194"/>
            <a:chOff x="4107354" y="2171701"/>
            <a:chExt cx="2625239" cy="2170194"/>
          </a:xfrm>
        </p:grpSpPr>
        <p:sp>
          <p:nvSpPr>
            <p:cNvPr id="77" name="椭圆 76"/>
            <p:cNvSpPr/>
            <p:nvPr/>
          </p:nvSpPr>
          <p:spPr>
            <a:xfrm>
              <a:off x="4332461" y="2171701"/>
              <a:ext cx="2170194" cy="2170194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5" name="TextBox 36"/>
            <p:cNvSpPr txBox="1"/>
            <p:nvPr/>
          </p:nvSpPr>
          <p:spPr bwMode="auto">
            <a:xfrm>
              <a:off x="5011367" y="2504501"/>
              <a:ext cx="11913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Text 3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矩形 25"/>
            <p:cNvSpPr>
              <a:spLocks noChangeArrowheads="1"/>
            </p:cNvSpPr>
            <p:nvPr/>
          </p:nvSpPr>
          <p:spPr bwMode="auto">
            <a:xfrm>
              <a:off x="4107354" y="2874775"/>
              <a:ext cx="262523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1408" y="2171701"/>
            <a:ext cx="3860492" cy="2170194"/>
            <a:chOff x="5361408" y="2171701"/>
            <a:chExt cx="3860492" cy="2170194"/>
          </a:xfrm>
        </p:grpSpPr>
        <p:sp>
          <p:nvSpPr>
            <p:cNvPr id="78" name="椭圆 77"/>
            <p:cNvSpPr/>
            <p:nvPr/>
          </p:nvSpPr>
          <p:spPr>
            <a:xfrm>
              <a:off x="6023577" y="2171701"/>
              <a:ext cx="2170194" cy="2170194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7" name="TextBox 36"/>
            <p:cNvSpPr txBox="1"/>
            <p:nvPr/>
          </p:nvSpPr>
          <p:spPr bwMode="auto">
            <a:xfrm>
              <a:off x="6753112" y="2504501"/>
              <a:ext cx="14636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Text 4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25"/>
            <p:cNvSpPr>
              <a:spLocks noChangeArrowheads="1"/>
            </p:cNvSpPr>
            <p:nvPr/>
          </p:nvSpPr>
          <p:spPr bwMode="auto">
            <a:xfrm>
              <a:off x="5361408" y="2874775"/>
              <a:ext cx="386049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you will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be 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877346" y="1333724"/>
            <a:ext cx="945884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We have maked professional PPT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for six years. We create 500 of classical PPT. We are sure that you will be 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40" name="椭圆 3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0" y="252822"/>
            <a:ext cx="2492285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74061" y="1252355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574061" y="2128782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74061" y="3005209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74061" y="3881637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361950" y="352423"/>
            <a:ext cx="1771650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39435" y="3660711"/>
            <a:ext cx="745581" cy="745581"/>
            <a:chOff x="7486060" y="3321140"/>
            <a:chExt cx="745581" cy="745581"/>
          </a:xfrm>
        </p:grpSpPr>
        <p:sp>
          <p:nvSpPr>
            <p:cNvPr id="17" name="椭圆 16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39435" y="2790360"/>
            <a:ext cx="745581" cy="745581"/>
            <a:chOff x="6514706" y="3321140"/>
            <a:chExt cx="745581" cy="745581"/>
          </a:xfrm>
        </p:grpSpPr>
        <p:sp>
          <p:nvSpPr>
            <p:cNvPr id="20" name="椭圆 1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9435" y="1920008"/>
            <a:ext cx="745581" cy="745581"/>
            <a:chOff x="5543353" y="3321140"/>
            <a:chExt cx="745581" cy="745581"/>
          </a:xfrm>
        </p:grpSpPr>
        <p:sp>
          <p:nvSpPr>
            <p:cNvPr id="23" name="椭圆 22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9435" y="1049656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30" name="椭圆 2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460675" y="2021814"/>
            <a:ext cx="700634" cy="700405"/>
            <a:chOff x="1545127" y="2063315"/>
            <a:chExt cx="616182" cy="615981"/>
          </a:xfrm>
        </p:grpSpPr>
        <p:sp>
          <p:nvSpPr>
            <p:cNvPr id="41" name="椭圆 40"/>
            <p:cNvSpPr/>
            <p:nvPr/>
          </p:nvSpPr>
          <p:spPr bwMode="auto">
            <a:xfrm>
              <a:off x="1545127" y="2063315"/>
              <a:ext cx="616182" cy="615981"/>
            </a:xfrm>
            <a:prstGeom prst="ellipse">
              <a:avLst/>
            </a:prstGeom>
            <a:solidFill>
              <a:srgbClr val="10CF9B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 bwMode="auto">
            <a:xfrm>
              <a:off x="1689964" y="2176582"/>
              <a:ext cx="326508" cy="322411"/>
              <a:chOff x="1714500" y="614363"/>
              <a:chExt cx="649288" cy="641351"/>
            </a:xfrm>
            <a:solidFill>
              <a:srgbClr val="70D0F3"/>
            </a:solidFill>
          </p:grpSpPr>
          <p:sp>
            <p:nvSpPr>
              <p:cNvPr id="43" name="Freeform 18"/>
              <p:cNvSpPr/>
              <p:nvPr/>
            </p:nvSpPr>
            <p:spPr bwMode="auto">
              <a:xfrm>
                <a:off x="1951038" y="928688"/>
                <a:ext cx="176213" cy="161925"/>
              </a:xfrm>
              <a:custGeom>
                <a:avLst/>
                <a:gdLst>
                  <a:gd name="T0" fmla="*/ 43 w 47"/>
                  <a:gd name="T1" fmla="*/ 43 h 43"/>
                  <a:gd name="T2" fmla="*/ 40 w 47"/>
                  <a:gd name="T3" fmla="*/ 43 h 43"/>
                  <a:gd name="T4" fmla="*/ 24 w 47"/>
                  <a:gd name="T5" fmla="*/ 31 h 43"/>
                  <a:gd name="T6" fmla="*/ 23 w 47"/>
                  <a:gd name="T7" fmla="*/ 31 h 43"/>
                  <a:gd name="T8" fmla="*/ 23 w 47"/>
                  <a:gd name="T9" fmla="*/ 31 h 43"/>
                  <a:gd name="T10" fmla="*/ 6 w 47"/>
                  <a:gd name="T11" fmla="*/ 43 h 43"/>
                  <a:gd name="T12" fmla="*/ 4 w 47"/>
                  <a:gd name="T13" fmla="*/ 43 h 43"/>
                  <a:gd name="T14" fmla="*/ 1 w 47"/>
                  <a:gd name="T15" fmla="*/ 41 h 43"/>
                  <a:gd name="T16" fmla="*/ 0 w 47"/>
                  <a:gd name="T17" fmla="*/ 38 h 43"/>
                  <a:gd name="T18" fmla="*/ 2 w 47"/>
                  <a:gd name="T19" fmla="*/ 36 h 43"/>
                  <a:gd name="T20" fmla="*/ 19 w 47"/>
                  <a:gd name="T21" fmla="*/ 24 h 43"/>
                  <a:gd name="T22" fmla="*/ 19 w 47"/>
                  <a:gd name="T23" fmla="*/ 23 h 43"/>
                  <a:gd name="T24" fmla="*/ 19 w 47"/>
                  <a:gd name="T25" fmla="*/ 4 h 43"/>
                  <a:gd name="T26" fmla="*/ 23 w 47"/>
                  <a:gd name="T27" fmla="*/ 0 h 43"/>
                  <a:gd name="T28" fmla="*/ 27 w 47"/>
                  <a:gd name="T29" fmla="*/ 4 h 43"/>
                  <a:gd name="T30" fmla="*/ 27 w 47"/>
                  <a:gd name="T31" fmla="*/ 23 h 43"/>
                  <a:gd name="T32" fmla="*/ 28 w 47"/>
                  <a:gd name="T33" fmla="*/ 24 h 43"/>
                  <a:gd name="T34" fmla="*/ 45 w 47"/>
                  <a:gd name="T35" fmla="*/ 36 h 43"/>
                  <a:gd name="T36" fmla="*/ 46 w 47"/>
                  <a:gd name="T37" fmla="*/ 38 h 43"/>
                  <a:gd name="T38" fmla="*/ 46 w 47"/>
                  <a:gd name="T39" fmla="*/ 41 h 43"/>
                  <a:gd name="T40" fmla="*/ 43 w 47"/>
                  <a:gd name="T4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" h="43">
                    <a:moveTo>
                      <a:pt x="43" y="43"/>
                    </a:moveTo>
                    <a:cubicBezTo>
                      <a:pt x="42" y="43"/>
                      <a:pt x="41" y="43"/>
                      <a:pt x="40" y="43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5" y="43"/>
                      <a:pt x="4" y="43"/>
                    </a:cubicBezTo>
                    <a:cubicBezTo>
                      <a:pt x="3" y="43"/>
                      <a:pt x="2" y="42"/>
                      <a:pt x="1" y="41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1" y="37"/>
                      <a:pt x="1" y="36"/>
                      <a:pt x="2" y="3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21" y="0"/>
                      <a:pt x="23" y="0"/>
                    </a:cubicBezTo>
                    <a:cubicBezTo>
                      <a:pt x="25" y="0"/>
                      <a:pt x="27" y="1"/>
                      <a:pt x="27" y="4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4"/>
                      <a:pt x="27" y="24"/>
                      <a:pt x="28" y="24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6" y="37"/>
                      <a:pt x="46" y="38"/>
                    </a:cubicBezTo>
                    <a:cubicBezTo>
                      <a:pt x="47" y="39"/>
                      <a:pt x="46" y="40"/>
                      <a:pt x="46" y="41"/>
                    </a:cubicBezTo>
                    <a:cubicBezTo>
                      <a:pt x="45" y="42"/>
                      <a:pt x="44" y="43"/>
                      <a:pt x="43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9"/>
              <p:cNvSpPr/>
              <p:nvPr/>
            </p:nvSpPr>
            <p:spPr bwMode="auto">
              <a:xfrm>
                <a:off x="1917700" y="757238"/>
                <a:ext cx="239713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9 w 64"/>
                  <a:gd name="T13" fmla="*/ 0 h 37"/>
                  <a:gd name="T14" fmla="*/ 14 w 64"/>
                  <a:gd name="T15" fmla="*/ 0 h 37"/>
                  <a:gd name="T16" fmla="*/ 2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8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5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2" y="5"/>
                      <a:pt x="2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Oval 20"/>
              <p:cNvSpPr>
                <a:spLocks noChangeArrowheads="1"/>
              </p:cNvSpPr>
              <p:nvPr/>
            </p:nvSpPr>
            <p:spPr bwMode="auto">
              <a:xfrm>
                <a:off x="1976438" y="614363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1"/>
              <p:cNvSpPr/>
              <p:nvPr/>
            </p:nvSpPr>
            <p:spPr bwMode="auto">
              <a:xfrm>
                <a:off x="1714500" y="1117601"/>
                <a:ext cx="239713" cy="138113"/>
              </a:xfrm>
              <a:custGeom>
                <a:avLst/>
                <a:gdLst>
                  <a:gd name="T0" fmla="*/ 50 w 64"/>
                  <a:gd name="T1" fmla="*/ 0 h 37"/>
                  <a:gd name="T2" fmla="*/ 45 w 64"/>
                  <a:gd name="T3" fmla="*/ 0 h 37"/>
                  <a:gd name="T4" fmla="*/ 36 w 64"/>
                  <a:gd name="T5" fmla="*/ 31 h 37"/>
                  <a:gd name="T6" fmla="*/ 34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3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3 w 64"/>
                  <a:gd name="T21" fmla="*/ 37 h 37"/>
                  <a:gd name="T22" fmla="*/ 19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6 w 64"/>
                  <a:gd name="T31" fmla="*/ 37 h 37"/>
                  <a:gd name="T32" fmla="*/ 44 w 64"/>
                  <a:gd name="T33" fmla="*/ 37 h 37"/>
                  <a:gd name="T34" fmla="*/ 50 w 64"/>
                  <a:gd name="T35" fmla="*/ 37 h 37"/>
                  <a:gd name="T36" fmla="*/ 64 w 64"/>
                  <a:gd name="T37" fmla="*/ 37 h 37"/>
                  <a:gd name="T38" fmla="*/ 62 w 64"/>
                  <a:gd name="T39" fmla="*/ 11 h 37"/>
                  <a:gd name="T40" fmla="*/ 50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5"/>
                      <a:pt x="57" y="0"/>
                      <a:pt x="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Oval 22"/>
              <p:cNvSpPr>
                <a:spLocks noChangeArrowheads="1"/>
              </p:cNvSpPr>
              <p:nvPr/>
            </p:nvSpPr>
            <p:spPr bwMode="auto">
              <a:xfrm>
                <a:off x="1770063" y="969963"/>
                <a:ext cx="123825" cy="128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"/>
              <p:cNvSpPr/>
              <p:nvPr/>
            </p:nvSpPr>
            <p:spPr bwMode="auto">
              <a:xfrm>
                <a:off x="2122488" y="1117601"/>
                <a:ext cx="241300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4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4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Oval 24"/>
              <p:cNvSpPr>
                <a:spLocks noChangeArrowheads="1"/>
              </p:cNvSpPr>
              <p:nvPr/>
            </p:nvSpPr>
            <p:spPr bwMode="auto">
              <a:xfrm>
                <a:off x="2179638" y="969963"/>
                <a:ext cx="127000" cy="128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5000806" y="2021814"/>
            <a:ext cx="700581" cy="700404"/>
            <a:chOff x="5085251" y="2063315"/>
            <a:chExt cx="616136" cy="615980"/>
          </a:xfrm>
        </p:grpSpPr>
        <p:sp>
          <p:nvSpPr>
            <p:cNvPr id="53" name="椭圆 52"/>
            <p:cNvSpPr/>
            <p:nvPr/>
          </p:nvSpPr>
          <p:spPr bwMode="auto">
            <a:xfrm>
              <a:off x="5085251" y="2063315"/>
              <a:ext cx="616136" cy="615980"/>
            </a:xfrm>
            <a:prstGeom prst="ellipse">
              <a:avLst/>
            </a:prstGeom>
            <a:solidFill>
              <a:srgbClr val="7CCB6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 bwMode="auto">
            <a:xfrm>
              <a:off x="5196152" y="2266761"/>
              <a:ext cx="394335" cy="209088"/>
              <a:chOff x="6645275" y="4116388"/>
              <a:chExt cx="784226" cy="415925"/>
            </a:xfrm>
            <a:solidFill>
              <a:srgbClr val="70D0F3"/>
            </a:solidFill>
          </p:grpSpPr>
          <p:sp>
            <p:nvSpPr>
              <p:cNvPr id="55" name="Freeform 25"/>
              <p:cNvSpPr/>
              <p:nvPr/>
            </p:nvSpPr>
            <p:spPr bwMode="auto">
              <a:xfrm>
                <a:off x="6645275" y="4168776"/>
                <a:ext cx="109538" cy="247650"/>
              </a:xfrm>
              <a:custGeom>
                <a:avLst/>
                <a:gdLst>
                  <a:gd name="T0" fmla="*/ 0 w 29"/>
                  <a:gd name="T1" fmla="*/ 58 h 66"/>
                  <a:gd name="T2" fmla="*/ 7 w 29"/>
                  <a:gd name="T3" fmla="*/ 66 h 66"/>
                  <a:gd name="T4" fmla="*/ 22 w 29"/>
                  <a:gd name="T5" fmla="*/ 66 h 66"/>
                  <a:gd name="T6" fmla="*/ 29 w 29"/>
                  <a:gd name="T7" fmla="*/ 58 h 66"/>
                  <a:gd name="T8" fmla="*/ 29 w 29"/>
                  <a:gd name="T9" fmla="*/ 8 h 66"/>
                  <a:gd name="T10" fmla="*/ 22 w 29"/>
                  <a:gd name="T11" fmla="*/ 0 h 66"/>
                  <a:gd name="T12" fmla="*/ 7 w 29"/>
                  <a:gd name="T13" fmla="*/ 0 h 66"/>
                  <a:gd name="T14" fmla="*/ 0 w 29"/>
                  <a:gd name="T15" fmla="*/ 8 h 66"/>
                  <a:gd name="T16" fmla="*/ 0 w 29"/>
                  <a:gd name="T17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0" y="58"/>
                    </a:move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6"/>
              <p:cNvSpPr/>
              <p:nvPr/>
            </p:nvSpPr>
            <p:spPr bwMode="auto">
              <a:xfrm>
                <a:off x="7319963" y="4168776"/>
                <a:ext cx="109538" cy="247650"/>
              </a:xfrm>
              <a:custGeom>
                <a:avLst/>
                <a:gdLst>
                  <a:gd name="T0" fmla="*/ 29 w 29"/>
                  <a:gd name="T1" fmla="*/ 8 h 66"/>
                  <a:gd name="T2" fmla="*/ 22 w 29"/>
                  <a:gd name="T3" fmla="*/ 0 h 66"/>
                  <a:gd name="T4" fmla="*/ 7 w 29"/>
                  <a:gd name="T5" fmla="*/ 0 h 66"/>
                  <a:gd name="T6" fmla="*/ 0 w 29"/>
                  <a:gd name="T7" fmla="*/ 8 h 66"/>
                  <a:gd name="T8" fmla="*/ 0 w 29"/>
                  <a:gd name="T9" fmla="*/ 58 h 66"/>
                  <a:gd name="T10" fmla="*/ 7 w 29"/>
                  <a:gd name="T11" fmla="*/ 66 h 66"/>
                  <a:gd name="T12" fmla="*/ 22 w 29"/>
                  <a:gd name="T13" fmla="*/ 66 h 66"/>
                  <a:gd name="T14" fmla="*/ 29 w 29"/>
                  <a:gd name="T15" fmla="*/ 58 h 66"/>
                  <a:gd name="T16" fmla="*/ 29 w 29"/>
                  <a:gd name="T17" fmla="*/ 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29" y="8"/>
                    </a:move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lnTo>
                      <a:pt x="29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7"/>
              <p:cNvSpPr>
                <a:spLocks noEditPoints="1"/>
              </p:cNvSpPr>
              <p:nvPr/>
            </p:nvSpPr>
            <p:spPr bwMode="auto">
              <a:xfrm>
                <a:off x="6784975" y="4116388"/>
                <a:ext cx="506413" cy="415925"/>
              </a:xfrm>
              <a:custGeom>
                <a:avLst/>
                <a:gdLst>
                  <a:gd name="T0" fmla="*/ 135 w 135"/>
                  <a:gd name="T1" fmla="*/ 21 h 111"/>
                  <a:gd name="T2" fmla="*/ 87 w 135"/>
                  <a:gd name="T3" fmla="*/ 3 h 111"/>
                  <a:gd name="T4" fmla="*/ 44 w 135"/>
                  <a:gd name="T5" fmla="*/ 0 h 111"/>
                  <a:gd name="T6" fmla="*/ 0 w 135"/>
                  <a:gd name="T7" fmla="*/ 18 h 111"/>
                  <a:gd name="T8" fmla="*/ 9 w 135"/>
                  <a:gd name="T9" fmla="*/ 76 h 111"/>
                  <a:gd name="T10" fmla="*/ 15 w 135"/>
                  <a:gd name="T11" fmla="*/ 90 h 111"/>
                  <a:gd name="T12" fmla="*/ 24 w 135"/>
                  <a:gd name="T13" fmla="*/ 94 h 111"/>
                  <a:gd name="T14" fmla="*/ 35 w 135"/>
                  <a:gd name="T15" fmla="*/ 99 h 111"/>
                  <a:gd name="T16" fmla="*/ 46 w 135"/>
                  <a:gd name="T17" fmla="*/ 108 h 111"/>
                  <a:gd name="T18" fmla="*/ 59 w 135"/>
                  <a:gd name="T19" fmla="*/ 108 h 111"/>
                  <a:gd name="T20" fmla="*/ 68 w 135"/>
                  <a:gd name="T21" fmla="*/ 111 h 111"/>
                  <a:gd name="T22" fmla="*/ 74 w 135"/>
                  <a:gd name="T23" fmla="*/ 105 h 111"/>
                  <a:gd name="T24" fmla="*/ 87 w 135"/>
                  <a:gd name="T25" fmla="*/ 106 h 111"/>
                  <a:gd name="T26" fmla="*/ 91 w 135"/>
                  <a:gd name="T27" fmla="*/ 101 h 111"/>
                  <a:gd name="T28" fmla="*/ 106 w 135"/>
                  <a:gd name="T29" fmla="*/ 97 h 111"/>
                  <a:gd name="T30" fmla="*/ 108 w 135"/>
                  <a:gd name="T31" fmla="*/ 96 h 111"/>
                  <a:gd name="T32" fmla="*/ 116 w 135"/>
                  <a:gd name="T33" fmla="*/ 97 h 111"/>
                  <a:gd name="T34" fmla="*/ 122 w 135"/>
                  <a:gd name="T35" fmla="*/ 83 h 111"/>
                  <a:gd name="T36" fmla="*/ 116 w 135"/>
                  <a:gd name="T37" fmla="*/ 89 h 111"/>
                  <a:gd name="T38" fmla="*/ 114 w 135"/>
                  <a:gd name="T39" fmla="*/ 90 h 111"/>
                  <a:gd name="T40" fmla="*/ 108 w 135"/>
                  <a:gd name="T41" fmla="*/ 88 h 111"/>
                  <a:gd name="T42" fmla="*/ 85 w 135"/>
                  <a:gd name="T43" fmla="*/ 66 h 111"/>
                  <a:gd name="T44" fmla="*/ 101 w 135"/>
                  <a:gd name="T45" fmla="*/ 94 h 111"/>
                  <a:gd name="T46" fmla="*/ 97 w 135"/>
                  <a:gd name="T47" fmla="*/ 96 h 111"/>
                  <a:gd name="T48" fmla="*/ 77 w 135"/>
                  <a:gd name="T49" fmla="*/ 67 h 111"/>
                  <a:gd name="T50" fmla="*/ 85 w 135"/>
                  <a:gd name="T51" fmla="*/ 98 h 111"/>
                  <a:gd name="T52" fmla="*/ 86 w 135"/>
                  <a:gd name="T53" fmla="*/ 99 h 111"/>
                  <a:gd name="T54" fmla="*/ 84 w 135"/>
                  <a:gd name="T55" fmla="*/ 100 h 111"/>
                  <a:gd name="T56" fmla="*/ 82 w 135"/>
                  <a:gd name="T57" fmla="*/ 101 h 111"/>
                  <a:gd name="T58" fmla="*/ 74 w 135"/>
                  <a:gd name="T59" fmla="*/ 96 h 111"/>
                  <a:gd name="T60" fmla="*/ 53 w 135"/>
                  <a:gd name="T61" fmla="*/ 78 h 111"/>
                  <a:gd name="T62" fmla="*/ 68 w 135"/>
                  <a:gd name="T63" fmla="*/ 104 h 111"/>
                  <a:gd name="T64" fmla="*/ 23 w 135"/>
                  <a:gd name="T65" fmla="*/ 71 h 111"/>
                  <a:gd name="T66" fmla="*/ 7 w 135"/>
                  <a:gd name="T67" fmla="*/ 69 h 111"/>
                  <a:gd name="T68" fmla="*/ 18 w 135"/>
                  <a:gd name="T69" fmla="*/ 25 h 111"/>
                  <a:gd name="T70" fmla="*/ 51 w 135"/>
                  <a:gd name="T71" fmla="*/ 8 h 111"/>
                  <a:gd name="T72" fmla="*/ 30 w 135"/>
                  <a:gd name="T73" fmla="*/ 29 h 111"/>
                  <a:gd name="T74" fmla="*/ 49 w 135"/>
                  <a:gd name="T75" fmla="*/ 32 h 111"/>
                  <a:gd name="T76" fmla="*/ 76 w 135"/>
                  <a:gd name="T77" fmla="*/ 29 h 111"/>
                  <a:gd name="T78" fmla="*/ 115 w 135"/>
                  <a:gd name="T79" fmla="*/ 79 h 111"/>
                  <a:gd name="T80" fmla="*/ 116 w 135"/>
                  <a:gd name="T81" fmla="*/ 8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111">
                    <a:moveTo>
                      <a:pt x="135" y="75"/>
                    </a:moveTo>
                    <a:cubicBezTo>
                      <a:pt x="135" y="21"/>
                      <a:pt x="135" y="21"/>
                      <a:pt x="135" y="21"/>
                    </a:cubicBezTo>
                    <a:cubicBezTo>
                      <a:pt x="119" y="21"/>
                      <a:pt x="119" y="21"/>
                      <a:pt x="119" y="21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75"/>
                      <a:pt x="1" y="75"/>
                      <a:pt x="1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8"/>
                      <a:pt x="8" y="83"/>
                      <a:pt x="9" y="85"/>
                    </a:cubicBezTo>
                    <a:cubicBezTo>
                      <a:pt x="9" y="87"/>
                      <a:pt x="13" y="90"/>
                      <a:pt x="15" y="90"/>
                    </a:cubicBezTo>
                    <a:cubicBezTo>
                      <a:pt x="17" y="90"/>
                      <a:pt x="23" y="86"/>
                      <a:pt x="23" y="86"/>
                    </a:cubicBezTo>
                    <a:cubicBezTo>
                      <a:pt x="23" y="86"/>
                      <a:pt x="24" y="92"/>
                      <a:pt x="24" y="94"/>
                    </a:cubicBezTo>
                    <a:cubicBezTo>
                      <a:pt x="23" y="96"/>
                      <a:pt x="26" y="100"/>
                      <a:pt x="28" y="100"/>
                    </a:cubicBezTo>
                    <a:cubicBezTo>
                      <a:pt x="31" y="100"/>
                      <a:pt x="35" y="99"/>
                      <a:pt x="35" y="99"/>
                    </a:cubicBezTo>
                    <a:cubicBezTo>
                      <a:pt x="35" y="99"/>
                      <a:pt x="37" y="104"/>
                      <a:pt x="39" y="106"/>
                    </a:cubicBezTo>
                    <a:cubicBezTo>
                      <a:pt x="40" y="107"/>
                      <a:pt x="45" y="108"/>
                      <a:pt x="46" y="108"/>
                    </a:cubicBezTo>
                    <a:cubicBezTo>
                      <a:pt x="47" y="107"/>
                      <a:pt x="51" y="105"/>
                      <a:pt x="54" y="104"/>
                    </a:cubicBezTo>
                    <a:cubicBezTo>
                      <a:pt x="57" y="106"/>
                      <a:pt x="59" y="108"/>
                      <a:pt x="59" y="108"/>
                    </a:cubicBezTo>
                    <a:cubicBezTo>
                      <a:pt x="60" y="109"/>
                      <a:pt x="64" y="111"/>
                      <a:pt x="68" y="111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70" y="111"/>
                      <a:pt x="72" y="110"/>
                      <a:pt x="73" y="108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6" y="107"/>
                      <a:pt x="79" y="108"/>
                      <a:pt x="82" y="108"/>
                    </a:cubicBezTo>
                    <a:cubicBezTo>
                      <a:pt x="84" y="108"/>
                      <a:pt x="85" y="107"/>
                      <a:pt x="87" y="106"/>
                    </a:cubicBezTo>
                    <a:cubicBezTo>
                      <a:pt x="88" y="106"/>
                      <a:pt x="90" y="104"/>
                      <a:pt x="91" y="102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94" y="103"/>
                      <a:pt x="97" y="103"/>
                      <a:pt x="101" y="102"/>
                    </a:cubicBezTo>
                    <a:cubicBezTo>
                      <a:pt x="102" y="101"/>
                      <a:pt x="105" y="99"/>
                      <a:pt x="106" y="97"/>
                    </a:cubicBezTo>
                    <a:cubicBezTo>
                      <a:pt x="107" y="97"/>
                      <a:pt x="107" y="96"/>
                      <a:pt x="107" y="95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9" y="96"/>
                      <a:pt x="109" y="96"/>
                      <a:pt x="109" y="96"/>
                    </a:cubicBezTo>
                    <a:cubicBezTo>
                      <a:pt x="109" y="96"/>
                      <a:pt x="114" y="97"/>
                      <a:pt x="116" y="97"/>
                    </a:cubicBezTo>
                    <a:cubicBezTo>
                      <a:pt x="119" y="96"/>
                      <a:pt x="121" y="93"/>
                      <a:pt x="122" y="92"/>
                    </a:cubicBezTo>
                    <a:cubicBezTo>
                      <a:pt x="122" y="91"/>
                      <a:pt x="122" y="88"/>
                      <a:pt x="122" y="83"/>
                    </a:cubicBezTo>
                    <a:lnTo>
                      <a:pt x="135" y="75"/>
                    </a:lnTo>
                    <a:close/>
                    <a:moveTo>
                      <a:pt x="116" y="89"/>
                    </a:moveTo>
                    <a:cubicBezTo>
                      <a:pt x="116" y="89"/>
                      <a:pt x="115" y="90"/>
                      <a:pt x="115" y="90"/>
                    </a:cubicBezTo>
                    <a:cubicBezTo>
                      <a:pt x="115" y="90"/>
                      <a:pt x="114" y="90"/>
                      <a:pt x="114" y="90"/>
                    </a:cubicBezTo>
                    <a:cubicBezTo>
                      <a:pt x="113" y="90"/>
                      <a:pt x="112" y="90"/>
                      <a:pt x="111" y="90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4"/>
                      <a:pt x="101" y="94"/>
                    </a:cubicBezTo>
                    <a:cubicBezTo>
                      <a:pt x="101" y="95"/>
                      <a:pt x="100" y="95"/>
                      <a:pt x="99" y="96"/>
                    </a:cubicBezTo>
                    <a:cubicBezTo>
                      <a:pt x="98" y="96"/>
                      <a:pt x="97" y="96"/>
                      <a:pt x="97" y="96"/>
                    </a:cubicBezTo>
                    <a:cubicBezTo>
                      <a:pt x="95" y="96"/>
                      <a:pt x="93" y="95"/>
                      <a:pt x="93" y="94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5" y="99"/>
                      <a:pt x="85" y="100"/>
                      <a:pt x="85" y="100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3" y="101"/>
                      <a:pt x="82" y="101"/>
                      <a:pt x="82" y="101"/>
                    </a:cubicBezTo>
                    <a:cubicBezTo>
                      <a:pt x="79" y="101"/>
                      <a:pt x="76" y="99"/>
                      <a:pt x="75" y="98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8"/>
                      <a:pt x="69" y="104"/>
                      <a:pt x="69" y="104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6" y="104"/>
                      <a:pt x="62" y="103"/>
                      <a:pt x="62" y="102"/>
                    </a:cubicBezTo>
                    <a:cubicBezTo>
                      <a:pt x="61" y="102"/>
                      <a:pt x="46" y="89"/>
                      <a:pt x="23" y="71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32"/>
                      <a:pt x="34" y="33"/>
                      <a:pt x="42" y="33"/>
                    </a:cubicBezTo>
                    <a:cubicBezTo>
                      <a:pt x="44" y="33"/>
                      <a:pt x="46" y="33"/>
                      <a:pt x="49" y="32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76" y="29"/>
                      <a:pt x="76" y="29"/>
                      <a:pt x="76" y="29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83"/>
                      <a:pt x="116" y="83"/>
                      <a:pt x="116" y="83"/>
                    </a:cubicBezTo>
                    <a:cubicBezTo>
                      <a:pt x="116" y="86"/>
                      <a:pt x="116" y="88"/>
                      <a:pt x="116" y="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1460675" y="3407574"/>
            <a:ext cx="700633" cy="700406"/>
            <a:chOff x="1545126" y="3449075"/>
            <a:chExt cx="616182" cy="615982"/>
          </a:xfrm>
        </p:grpSpPr>
        <p:sp>
          <p:nvSpPr>
            <p:cNvPr id="59" name="椭圆 58"/>
            <p:cNvSpPr/>
            <p:nvPr/>
          </p:nvSpPr>
          <p:spPr bwMode="auto">
            <a:xfrm>
              <a:off x="1545126" y="3449075"/>
              <a:ext cx="616182" cy="615982"/>
            </a:xfrm>
            <a:prstGeom prst="ellipse">
              <a:avLst/>
            </a:prstGeom>
            <a:solidFill>
              <a:srgbClr val="08D1D9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 bwMode="auto">
            <a:xfrm>
              <a:off x="1661926" y="3594470"/>
              <a:ext cx="377602" cy="319221"/>
              <a:chOff x="3336732" y="2310226"/>
              <a:chExt cx="750892" cy="635006"/>
            </a:xfrm>
            <a:solidFill>
              <a:srgbClr val="70D0F3"/>
            </a:solidFill>
          </p:grpSpPr>
          <p:sp>
            <p:nvSpPr>
              <p:cNvPr id="61" name="Freeform 28"/>
              <p:cNvSpPr>
                <a:spLocks noEditPoints="1"/>
              </p:cNvSpPr>
              <p:nvPr/>
            </p:nvSpPr>
            <p:spPr bwMode="auto">
              <a:xfrm>
                <a:off x="3336732" y="2310226"/>
                <a:ext cx="566737" cy="577849"/>
              </a:xfrm>
              <a:custGeom>
                <a:avLst/>
                <a:gdLst>
                  <a:gd name="T0" fmla="*/ 82 w 151"/>
                  <a:gd name="T1" fmla="*/ 112 h 154"/>
                  <a:gd name="T2" fmla="*/ 88 w 151"/>
                  <a:gd name="T3" fmla="*/ 108 h 154"/>
                  <a:gd name="T4" fmla="*/ 82 w 151"/>
                  <a:gd name="T5" fmla="*/ 80 h 154"/>
                  <a:gd name="T6" fmla="*/ 105 w 151"/>
                  <a:gd name="T7" fmla="*/ 75 h 154"/>
                  <a:gd name="T8" fmla="*/ 82 w 151"/>
                  <a:gd name="T9" fmla="*/ 48 h 154"/>
                  <a:gd name="T10" fmla="*/ 108 w 151"/>
                  <a:gd name="T11" fmla="*/ 72 h 154"/>
                  <a:gd name="T12" fmla="*/ 115 w 151"/>
                  <a:gd name="T13" fmla="*/ 48 h 154"/>
                  <a:gd name="T14" fmla="*/ 138 w 151"/>
                  <a:gd name="T15" fmla="*/ 57 h 154"/>
                  <a:gd name="T16" fmla="*/ 151 w 151"/>
                  <a:gd name="T17" fmla="*/ 56 h 154"/>
                  <a:gd name="T18" fmla="*/ 0 w 151"/>
                  <a:gd name="T19" fmla="*/ 77 h 154"/>
                  <a:gd name="T20" fmla="*/ 97 w 151"/>
                  <a:gd name="T21" fmla="*/ 151 h 154"/>
                  <a:gd name="T22" fmla="*/ 82 w 151"/>
                  <a:gd name="T23" fmla="*/ 139 h 154"/>
                  <a:gd name="T24" fmla="*/ 114 w 151"/>
                  <a:gd name="T25" fmla="*/ 43 h 154"/>
                  <a:gd name="T26" fmla="*/ 131 w 151"/>
                  <a:gd name="T27" fmla="*/ 43 h 154"/>
                  <a:gd name="T28" fmla="*/ 83 w 151"/>
                  <a:gd name="T29" fmla="*/ 13 h 154"/>
                  <a:gd name="T30" fmla="*/ 82 w 151"/>
                  <a:gd name="T31" fmla="*/ 43 h 154"/>
                  <a:gd name="T32" fmla="*/ 54 w 151"/>
                  <a:gd name="T33" fmla="*/ 18 h 154"/>
                  <a:gd name="T34" fmla="*/ 23 w 151"/>
                  <a:gd name="T35" fmla="*/ 43 h 154"/>
                  <a:gd name="T36" fmla="*/ 20 w 151"/>
                  <a:gd name="T37" fmla="*/ 48 h 154"/>
                  <a:gd name="T38" fmla="*/ 36 w 151"/>
                  <a:gd name="T39" fmla="*/ 75 h 154"/>
                  <a:gd name="T40" fmla="*/ 20 w 151"/>
                  <a:gd name="T41" fmla="*/ 48 h 154"/>
                  <a:gd name="T42" fmla="*/ 14 w 151"/>
                  <a:gd name="T43" fmla="*/ 80 h 154"/>
                  <a:gd name="T44" fmla="*/ 40 w 151"/>
                  <a:gd name="T45" fmla="*/ 108 h 154"/>
                  <a:gd name="T46" fmla="*/ 25 w 151"/>
                  <a:gd name="T47" fmla="*/ 112 h 154"/>
                  <a:gd name="T48" fmla="*/ 55 w 151"/>
                  <a:gd name="T49" fmla="*/ 136 h 154"/>
                  <a:gd name="T50" fmla="*/ 72 w 151"/>
                  <a:gd name="T51" fmla="*/ 140 h 154"/>
                  <a:gd name="T52" fmla="*/ 72 w 151"/>
                  <a:gd name="T53" fmla="*/ 112 h 154"/>
                  <a:gd name="T54" fmla="*/ 72 w 151"/>
                  <a:gd name="T55" fmla="*/ 108 h 154"/>
                  <a:gd name="T56" fmla="*/ 46 w 151"/>
                  <a:gd name="T57" fmla="*/ 80 h 154"/>
                  <a:gd name="T58" fmla="*/ 72 w 151"/>
                  <a:gd name="T59" fmla="*/ 108 h 154"/>
                  <a:gd name="T60" fmla="*/ 46 w 151"/>
                  <a:gd name="T61" fmla="*/ 75 h 154"/>
                  <a:gd name="T62" fmla="*/ 72 w 151"/>
                  <a:gd name="T63" fmla="*/ 48 h 154"/>
                  <a:gd name="T64" fmla="*/ 72 w 151"/>
                  <a:gd name="T65" fmla="*/ 43 h 154"/>
                  <a:gd name="T66" fmla="*/ 72 w 151"/>
                  <a:gd name="T67" fmla="*/ 13 h 154"/>
                  <a:gd name="T68" fmla="*/ 72 w 151"/>
                  <a:gd name="T69" fmla="*/ 4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" h="154">
                    <a:moveTo>
                      <a:pt x="82" y="139"/>
                    </a:moveTo>
                    <a:cubicBezTo>
                      <a:pt x="82" y="112"/>
                      <a:pt x="82" y="112"/>
                      <a:pt x="82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09"/>
                      <a:pt x="88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102" y="78"/>
                      <a:pt x="103" y="77"/>
                      <a:pt x="105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7" y="55"/>
                      <a:pt x="108" y="63"/>
                      <a:pt x="108" y="72"/>
                    </a:cubicBezTo>
                    <a:cubicBezTo>
                      <a:pt x="111" y="69"/>
                      <a:pt x="114" y="67"/>
                      <a:pt x="118" y="65"/>
                    </a:cubicBezTo>
                    <a:cubicBezTo>
                      <a:pt x="117" y="59"/>
                      <a:pt x="116" y="53"/>
                      <a:pt x="115" y="48"/>
                    </a:cubicBezTo>
                    <a:cubicBezTo>
                      <a:pt x="134" y="48"/>
                      <a:pt x="134" y="48"/>
                      <a:pt x="134" y="48"/>
                    </a:cubicBezTo>
                    <a:cubicBezTo>
                      <a:pt x="136" y="51"/>
                      <a:pt x="137" y="54"/>
                      <a:pt x="138" y="57"/>
                    </a:cubicBezTo>
                    <a:cubicBezTo>
                      <a:pt x="142" y="57"/>
                      <a:pt x="145" y="56"/>
                      <a:pt x="149" y="56"/>
                    </a:cubicBezTo>
                    <a:cubicBezTo>
                      <a:pt x="150" y="56"/>
                      <a:pt x="151" y="56"/>
                      <a:pt x="151" y="56"/>
                    </a:cubicBezTo>
                    <a:cubicBezTo>
                      <a:pt x="142" y="24"/>
                      <a:pt x="113" y="0"/>
                      <a:pt x="77" y="0"/>
                    </a:cubicBezTo>
                    <a:cubicBezTo>
                      <a:pt x="35" y="0"/>
                      <a:pt x="0" y="34"/>
                      <a:pt x="0" y="77"/>
                    </a:cubicBezTo>
                    <a:cubicBezTo>
                      <a:pt x="0" y="119"/>
                      <a:pt x="35" y="154"/>
                      <a:pt x="77" y="154"/>
                    </a:cubicBezTo>
                    <a:cubicBezTo>
                      <a:pt x="84" y="154"/>
                      <a:pt x="90" y="153"/>
                      <a:pt x="97" y="151"/>
                    </a:cubicBezTo>
                    <a:cubicBezTo>
                      <a:pt x="93" y="146"/>
                      <a:pt x="91" y="140"/>
                      <a:pt x="89" y="133"/>
                    </a:cubicBezTo>
                    <a:cubicBezTo>
                      <a:pt x="87" y="136"/>
                      <a:pt x="84" y="138"/>
                      <a:pt x="82" y="139"/>
                    </a:cubicBezTo>
                    <a:close/>
                    <a:moveTo>
                      <a:pt x="131" y="43"/>
                    </a:moveTo>
                    <a:cubicBezTo>
                      <a:pt x="114" y="43"/>
                      <a:pt x="114" y="43"/>
                      <a:pt x="114" y="43"/>
                    </a:cubicBezTo>
                    <a:cubicBezTo>
                      <a:pt x="110" y="32"/>
                      <a:pt x="106" y="24"/>
                      <a:pt x="101" y="17"/>
                    </a:cubicBezTo>
                    <a:cubicBezTo>
                      <a:pt x="113" y="22"/>
                      <a:pt x="124" y="32"/>
                      <a:pt x="131" y="43"/>
                    </a:cubicBezTo>
                    <a:close/>
                    <a:moveTo>
                      <a:pt x="82" y="13"/>
                    </a:moveTo>
                    <a:cubicBezTo>
                      <a:pt x="82" y="13"/>
                      <a:pt x="82" y="13"/>
                      <a:pt x="83" y="13"/>
                    </a:cubicBezTo>
                    <a:cubicBezTo>
                      <a:pt x="89" y="18"/>
                      <a:pt x="98" y="27"/>
                      <a:pt x="103" y="43"/>
                    </a:cubicBezTo>
                    <a:cubicBezTo>
                      <a:pt x="82" y="43"/>
                      <a:pt x="82" y="43"/>
                      <a:pt x="82" y="43"/>
                    </a:cubicBezTo>
                    <a:lnTo>
                      <a:pt x="82" y="13"/>
                    </a:lnTo>
                    <a:close/>
                    <a:moveTo>
                      <a:pt x="54" y="18"/>
                    </a:moveTo>
                    <a:cubicBezTo>
                      <a:pt x="49" y="24"/>
                      <a:pt x="44" y="32"/>
                      <a:pt x="41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30" y="32"/>
                      <a:pt x="41" y="23"/>
                      <a:pt x="54" y="18"/>
                    </a:cubicBezTo>
                    <a:close/>
                    <a:moveTo>
                      <a:pt x="20" y="48"/>
                    </a:move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56"/>
                      <a:pt x="36" y="65"/>
                      <a:pt x="36" y="75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5"/>
                      <a:pt x="16" y="56"/>
                      <a:pt x="20" y="48"/>
                    </a:cubicBezTo>
                    <a:close/>
                    <a:moveTo>
                      <a:pt x="22" y="108"/>
                    </a:moveTo>
                    <a:cubicBezTo>
                      <a:pt x="17" y="99"/>
                      <a:pt x="14" y="90"/>
                      <a:pt x="14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91"/>
                      <a:pt x="38" y="100"/>
                      <a:pt x="40" y="108"/>
                    </a:cubicBezTo>
                    <a:lnTo>
                      <a:pt x="22" y="108"/>
                    </a:lnTo>
                    <a:close/>
                    <a:moveTo>
                      <a:pt x="25" y="112"/>
                    </a:moveTo>
                    <a:cubicBezTo>
                      <a:pt x="42" y="112"/>
                      <a:pt x="42" y="112"/>
                      <a:pt x="42" y="112"/>
                    </a:cubicBezTo>
                    <a:cubicBezTo>
                      <a:pt x="45" y="123"/>
                      <a:pt x="50" y="131"/>
                      <a:pt x="55" y="136"/>
                    </a:cubicBezTo>
                    <a:cubicBezTo>
                      <a:pt x="43" y="132"/>
                      <a:pt x="32" y="123"/>
                      <a:pt x="25" y="112"/>
                    </a:cubicBezTo>
                    <a:close/>
                    <a:moveTo>
                      <a:pt x="72" y="140"/>
                    </a:moveTo>
                    <a:cubicBezTo>
                      <a:pt x="67" y="136"/>
                      <a:pt x="58" y="127"/>
                      <a:pt x="52" y="112"/>
                    </a:cubicBezTo>
                    <a:cubicBezTo>
                      <a:pt x="72" y="112"/>
                      <a:pt x="72" y="112"/>
                      <a:pt x="72" y="112"/>
                    </a:cubicBezTo>
                    <a:lnTo>
                      <a:pt x="72" y="140"/>
                    </a:lnTo>
                    <a:close/>
                    <a:moveTo>
                      <a:pt x="72" y="108"/>
                    </a:moveTo>
                    <a:cubicBezTo>
                      <a:pt x="50" y="108"/>
                      <a:pt x="50" y="108"/>
                      <a:pt x="50" y="108"/>
                    </a:cubicBezTo>
                    <a:cubicBezTo>
                      <a:pt x="48" y="100"/>
                      <a:pt x="46" y="91"/>
                      <a:pt x="46" y="80"/>
                    </a:cubicBezTo>
                    <a:cubicBezTo>
                      <a:pt x="72" y="80"/>
                      <a:pt x="72" y="80"/>
                      <a:pt x="72" y="80"/>
                    </a:cubicBezTo>
                    <a:lnTo>
                      <a:pt x="72" y="108"/>
                    </a:lnTo>
                    <a:close/>
                    <a:moveTo>
                      <a:pt x="72" y="75"/>
                    </a:move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65"/>
                      <a:pt x="47" y="56"/>
                      <a:pt x="49" y="48"/>
                    </a:cubicBezTo>
                    <a:cubicBezTo>
                      <a:pt x="72" y="48"/>
                      <a:pt x="72" y="48"/>
                      <a:pt x="72" y="48"/>
                    </a:cubicBezTo>
                    <a:lnTo>
                      <a:pt x="72" y="75"/>
                    </a:lnTo>
                    <a:close/>
                    <a:moveTo>
                      <a:pt x="72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7" y="27"/>
                      <a:pt x="66" y="18"/>
                      <a:pt x="72" y="13"/>
                    </a:cubicBezTo>
                    <a:cubicBezTo>
                      <a:pt x="72" y="13"/>
                      <a:pt x="72" y="13"/>
                      <a:pt x="72" y="13"/>
                    </a:cubicBezTo>
                    <a:lnTo>
                      <a:pt x="72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9"/>
              <p:cNvSpPr/>
              <p:nvPr/>
            </p:nvSpPr>
            <p:spPr bwMode="auto">
              <a:xfrm>
                <a:off x="3870325" y="2673351"/>
                <a:ext cx="22225" cy="52388"/>
              </a:xfrm>
              <a:custGeom>
                <a:avLst/>
                <a:gdLst>
                  <a:gd name="T0" fmla="*/ 2 w 6"/>
                  <a:gd name="T1" fmla="*/ 3 h 14"/>
                  <a:gd name="T2" fmla="*/ 0 w 6"/>
                  <a:gd name="T3" fmla="*/ 7 h 14"/>
                  <a:gd name="T4" fmla="*/ 2 w 6"/>
                  <a:gd name="T5" fmla="*/ 11 h 14"/>
                  <a:gd name="T6" fmla="*/ 6 w 6"/>
                  <a:gd name="T7" fmla="*/ 14 h 14"/>
                  <a:gd name="T8" fmla="*/ 6 w 6"/>
                  <a:gd name="T9" fmla="*/ 0 h 14"/>
                  <a:gd name="T10" fmla="*/ 2 w 6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4">
                    <a:moveTo>
                      <a:pt x="2" y="3"/>
                    </a:moveTo>
                    <a:cubicBezTo>
                      <a:pt x="1" y="4"/>
                      <a:pt x="0" y="5"/>
                      <a:pt x="0" y="7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0"/>
              <p:cNvSpPr/>
              <p:nvPr/>
            </p:nvSpPr>
            <p:spPr bwMode="auto">
              <a:xfrm>
                <a:off x="3911600" y="2774951"/>
                <a:ext cx="26988" cy="58738"/>
              </a:xfrm>
              <a:custGeom>
                <a:avLst/>
                <a:gdLst>
                  <a:gd name="T0" fmla="*/ 0 w 7"/>
                  <a:gd name="T1" fmla="*/ 0 h 16"/>
                  <a:gd name="T2" fmla="*/ 0 w 7"/>
                  <a:gd name="T3" fmla="*/ 16 h 16"/>
                  <a:gd name="T4" fmla="*/ 5 w 7"/>
                  <a:gd name="T5" fmla="*/ 14 h 16"/>
                  <a:gd name="T6" fmla="*/ 7 w 7"/>
                  <a:gd name="T7" fmla="*/ 8 h 16"/>
                  <a:gd name="T8" fmla="*/ 6 w 7"/>
                  <a:gd name="T9" fmla="*/ 4 h 16"/>
                  <a:gd name="T10" fmla="*/ 0 w 7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2" y="16"/>
                      <a:pt x="4" y="15"/>
                      <a:pt x="5" y="14"/>
                    </a:cubicBezTo>
                    <a:cubicBezTo>
                      <a:pt x="7" y="12"/>
                      <a:pt x="7" y="10"/>
                      <a:pt x="7" y="8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5" y="2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1"/>
              <p:cNvSpPr>
                <a:spLocks noEditPoints="1"/>
              </p:cNvSpPr>
              <p:nvPr/>
            </p:nvSpPr>
            <p:spPr bwMode="auto">
              <a:xfrm>
                <a:off x="3705035" y="2562644"/>
                <a:ext cx="382589" cy="382588"/>
              </a:xfrm>
              <a:custGeom>
                <a:avLst/>
                <a:gdLst>
                  <a:gd name="T0" fmla="*/ 51 w 102"/>
                  <a:gd name="T1" fmla="*/ 0 h 102"/>
                  <a:gd name="T2" fmla="*/ 0 w 102"/>
                  <a:gd name="T3" fmla="*/ 51 h 102"/>
                  <a:gd name="T4" fmla="*/ 51 w 102"/>
                  <a:gd name="T5" fmla="*/ 102 h 102"/>
                  <a:gd name="T6" fmla="*/ 102 w 102"/>
                  <a:gd name="T7" fmla="*/ 51 h 102"/>
                  <a:gd name="T8" fmla="*/ 51 w 102"/>
                  <a:gd name="T9" fmla="*/ 0 h 102"/>
                  <a:gd name="T10" fmla="*/ 67 w 102"/>
                  <a:gd name="T11" fmla="*/ 74 h 102"/>
                  <a:gd name="T12" fmla="*/ 54 w 102"/>
                  <a:gd name="T13" fmla="*/ 80 h 102"/>
                  <a:gd name="T14" fmla="*/ 54 w 102"/>
                  <a:gd name="T15" fmla="*/ 88 h 102"/>
                  <a:gd name="T16" fmla="*/ 49 w 102"/>
                  <a:gd name="T17" fmla="*/ 88 h 102"/>
                  <a:gd name="T18" fmla="*/ 49 w 102"/>
                  <a:gd name="T19" fmla="*/ 81 h 102"/>
                  <a:gd name="T20" fmla="*/ 37 w 102"/>
                  <a:gd name="T21" fmla="*/ 75 h 102"/>
                  <a:gd name="T22" fmla="*/ 31 w 102"/>
                  <a:gd name="T23" fmla="*/ 63 h 102"/>
                  <a:gd name="T24" fmla="*/ 42 w 102"/>
                  <a:gd name="T25" fmla="*/ 62 h 102"/>
                  <a:gd name="T26" fmla="*/ 45 w 102"/>
                  <a:gd name="T27" fmla="*/ 67 h 102"/>
                  <a:gd name="T28" fmla="*/ 49 w 102"/>
                  <a:gd name="T29" fmla="*/ 71 h 102"/>
                  <a:gd name="T30" fmla="*/ 49 w 102"/>
                  <a:gd name="T31" fmla="*/ 54 h 102"/>
                  <a:gd name="T32" fmla="*/ 37 w 102"/>
                  <a:gd name="T33" fmla="*/ 47 h 102"/>
                  <a:gd name="T34" fmla="*/ 33 w 102"/>
                  <a:gd name="T35" fmla="*/ 36 h 102"/>
                  <a:gd name="T36" fmla="*/ 37 w 102"/>
                  <a:gd name="T37" fmla="*/ 24 h 102"/>
                  <a:gd name="T38" fmla="*/ 49 w 102"/>
                  <a:gd name="T39" fmla="*/ 19 h 102"/>
                  <a:gd name="T40" fmla="*/ 49 w 102"/>
                  <a:gd name="T41" fmla="*/ 15 h 102"/>
                  <a:gd name="T42" fmla="*/ 54 w 102"/>
                  <a:gd name="T43" fmla="*/ 15 h 102"/>
                  <a:gd name="T44" fmla="*/ 54 w 102"/>
                  <a:gd name="T45" fmla="*/ 19 h 102"/>
                  <a:gd name="T46" fmla="*/ 65 w 102"/>
                  <a:gd name="T47" fmla="*/ 23 h 102"/>
                  <a:gd name="T48" fmla="*/ 70 w 102"/>
                  <a:gd name="T49" fmla="*/ 33 h 102"/>
                  <a:gd name="T50" fmla="*/ 59 w 102"/>
                  <a:gd name="T51" fmla="*/ 35 h 102"/>
                  <a:gd name="T52" fmla="*/ 54 w 102"/>
                  <a:gd name="T53" fmla="*/ 28 h 102"/>
                  <a:gd name="T54" fmla="*/ 54 w 102"/>
                  <a:gd name="T55" fmla="*/ 44 h 102"/>
                  <a:gd name="T56" fmla="*/ 68 w 102"/>
                  <a:gd name="T57" fmla="*/ 51 h 102"/>
                  <a:gd name="T58" fmla="*/ 71 w 102"/>
                  <a:gd name="T59" fmla="*/ 62 h 102"/>
                  <a:gd name="T60" fmla="*/ 67 w 102"/>
                  <a:gd name="T61" fmla="*/ 7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102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67" y="74"/>
                    </a:moveTo>
                    <a:cubicBezTo>
                      <a:pt x="64" y="78"/>
                      <a:pt x="60" y="80"/>
                      <a:pt x="54" y="80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4" y="80"/>
                      <a:pt x="40" y="78"/>
                      <a:pt x="37" y="75"/>
                    </a:cubicBezTo>
                    <a:cubicBezTo>
                      <a:pt x="34" y="72"/>
                      <a:pt x="32" y="68"/>
                      <a:pt x="31" y="63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4"/>
                      <a:pt x="43" y="66"/>
                      <a:pt x="45" y="67"/>
                    </a:cubicBezTo>
                    <a:cubicBezTo>
                      <a:pt x="46" y="69"/>
                      <a:pt x="47" y="70"/>
                      <a:pt x="49" y="71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3" y="52"/>
                      <a:pt x="39" y="50"/>
                      <a:pt x="37" y="47"/>
                    </a:cubicBezTo>
                    <a:cubicBezTo>
                      <a:pt x="34" y="44"/>
                      <a:pt x="33" y="40"/>
                      <a:pt x="33" y="36"/>
                    </a:cubicBezTo>
                    <a:cubicBezTo>
                      <a:pt x="33" y="31"/>
                      <a:pt x="34" y="27"/>
                      <a:pt x="37" y="24"/>
                    </a:cubicBezTo>
                    <a:cubicBezTo>
                      <a:pt x="40" y="21"/>
                      <a:pt x="44" y="19"/>
                      <a:pt x="49" y="19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0"/>
                      <a:pt x="62" y="21"/>
                      <a:pt x="65" y="23"/>
                    </a:cubicBezTo>
                    <a:cubicBezTo>
                      <a:pt x="67" y="26"/>
                      <a:pt x="69" y="29"/>
                      <a:pt x="70" y="3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1"/>
                      <a:pt x="57" y="29"/>
                      <a:pt x="54" y="28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1" y="46"/>
                      <a:pt x="65" y="48"/>
                      <a:pt x="68" y="51"/>
                    </a:cubicBezTo>
                    <a:cubicBezTo>
                      <a:pt x="70" y="54"/>
                      <a:pt x="71" y="57"/>
                      <a:pt x="71" y="62"/>
                    </a:cubicBezTo>
                    <a:cubicBezTo>
                      <a:pt x="71" y="67"/>
                      <a:pt x="70" y="71"/>
                      <a:pt x="67" y="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5000831" y="3407572"/>
            <a:ext cx="700383" cy="700405"/>
            <a:chOff x="5085252" y="3449073"/>
            <a:chExt cx="615962" cy="615981"/>
          </a:xfrm>
        </p:grpSpPr>
        <p:sp>
          <p:nvSpPr>
            <p:cNvPr id="66" name="椭圆 65"/>
            <p:cNvSpPr/>
            <p:nvPr/>
          </p:nvSpPr>
          <p:spPr bwMode="auto">
            <a:xfrm>
              <a:off x="5085252" y="3449073"/>
              <a:ext cx="615962" cy="615981"/>
            </a:xfrm>
            <a:prstGeom prst="ellipse">
              <a:avLst/>
            </a:prstGeom>
            <a:solidFill>
              <a:srgbClr val="A5C34A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67" name="Group 11"/>
            <p:cNvGrpSpPr>
              <a:grpSpLocks noChangeAspect="1"/>
            </p:cNvGrpSpPr>
            <p:nvPr/>
          </p:nvGrpSpPr>
          <p:grpSpPr bwMode="auto">
            <a:xfrm>
              <a:off x="5229240" y="3605435"/>
              <a:ext cx="327987" cy="303257"/>
              <a:chOff x="833" y="1045"/>
              <a:chExt cx="411" cy="380"/>
            </a:xfrm>
            <a:solidFill>
              <a:srgbClr val="70D0F3"/>
            </a:solidFill>
          </p:grpSpPr>
          <p:sp>
            <p:nvSpPr>
              <p:cNvPr id="68" name="Freeform 12"/>
              <p:cNvSpPr/>
              <p:nvPr/>
            </p:nvSpPr>
            <p:spPr bwMode="auto">
              <a:xfrm>
                <a:off x="937" y="1352"/>
                <a:ext cx="201" cy="73"/>
              </a:xfrm>
              <a:custGeom>
                <a:avLst/>
                <a:gdLst>
                  <a:gd name="T0" fmla="*/ 85 w 85"/>
                  <a:gd name="T1" fmla="*/ 26 h 31"/>
                  <a:gd name="T2" fmla="*/ 80 w 85"/>
                  <a:gd name="T3" fmla="*/ 31 h 31"/>
                  <a:gd name="T4" fmla="*/ 6 w 85"/>
                  <a:gd name="T5" fmla="*/ 31 h 31"/>
                  <a:gd name="T6" fmla="*/ 0 w 85"/>
                  <a:gd name="T7" fmla="*/ 26 h 31"/>
                  <a:gd name="T8" fmla="*/ 0 w 85"/>
                  <a:gd name="T9" fmla="*/ 5 h 31"/>
                  <a:gd name="T10" fmla="*/ 6 w 85"/>
                  <a:gd name="T11" fmla="*/ 0 h 31"/>
                  <a:gd name="T12" fmla="*/ 80 w 85"/>
                  <a:gd name="T13" fmla="*/ 0 h 31"/>
                  <a:gd name="T14" fmla="*/ 85 w 85"/>
                  <a:gd name="T15" fmla="*/ 5 h 31"/>
                  <a:gd name="T16" fmla="*/ 85 w 85"/>
                  <a:gd name="T17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31">
                    <a:moveTo>
                      <a:pt x="85" y="26"/>
                    </a:moveTo>
                    <a:cubicBezTo>
                      <a:pt x="85" y="29"/>
                      <a:pt x="83" y="31"/>
                      <a:pt x="80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29"/>
                      <a:pt x="0" y="2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5"/>
                    </a:cubicBezTo>
                    <a:lnTo>
                      <a:pt x="85" y="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13"/>
              <p:cNvSpPr>
                <a:spLocks noEditPoints="1"/>
              </p:cNvSpPr>
              <p:nvPr/>
            </p:nvSpPr>
            <p:spPr bwMode="auto">
              <a:xfrm>
                <a:off x="833" y="1045"/>
                <a:ext cx="411" cy="276"/>
              </a:xfrm>
              <a:custGeom>
                <a:avLst/>
                <a:gdLst>
                  <a:gd name="T0" fmla="*/ 172 w 174"/>
                  <a:gd name="T1" fmla="*/ 13 h 117"/>
                  <a:gd name="T2" fmla="*/ 168 w 174"/>
                  <a:gd name="T3" fmla="*/ 10 h 117"/>
                  <a:gd name="T4" fmla="*/ 135 w 174"/>
                  <a:gd name="T5" fmla="*/ 10 h 117"/>
                  <a:gd name="T6" fmla="*/ 135 w 174"/>
                  <a:gd name="T7" fmla="*/ 0 h 117"/>
                  <a:gd name="T8" fmla="*/ 38 w 174"/>
                  <a:gd name="T9" fmla="*/ 0 h 117"/>
                  <a:gd name="T10" fmla="*/ 39 w 174"/>
                  <a:gd name="T11" fmla="*/ 10 h 117"/>
                  <a:gd name="T12" fmla="*/ 6 w 174"/>
                  <a:gd name="T13" fmla="*/ 10 h 117"/>
                  <a:gd name="T14" fmla="*/ 1 w 174"/>
                  <a:gd name="T15" fmla="*/ 13 h 117"/>
                  <a:gd name="T16" fmla="*/ 0 w 174"/>
                  <a:gd name="T17" fmla="*/ 18 h 117"/>
                  <a:gd name="T18" fmla="*/ 75 w 174"/>
                  <a:gd name="T19" fmla="*/ 88 h 117"/>
                  <a:gd name="T20" fmla="*/ 65 w 174"/>
                  <a:gd name="T21" fmla="*/ 117 h 117"/>
                  <a:gd name="T22" fmla="*/ 108 w 174"/>
                  <a:gd name="T23" fmla="*/ 117 h 117"/>
                  <a:gd name="T24" fmla="*/ 99 w 174"/>
                  <a:gd name="T25" fmla="*/ 88 h 117"/>
                  <a:gd name="T26" fmla="*/ 100 w 174"/>
                  <a:gd name="T27" fmla="*/ 87 h 117"/>
                  <a:gd name="T28" fmla="*/ 173 w 174"/>
                  <a:gd name="T29" fmla="*/ 18 h 117"/>
                  <a:gd name="T30" fmla="*/ 172 w 174"/>
                  <a:gd name="T31" fmla="*/ 13 h 117"/>
                  <a:gd name="T32" fmla="*/ 13 w 174"/>
                  <a:gd name="T33" fmla="*/ 22 h 117"/>
                  <a:gd name="T34" fmla="*/ 39 w 174"/>
                  <a:gd name="T35" fmla="*/ 22 h 117"/>
                  <a:gd name="T36" fmla="*/ 54 w 174"/>
                  <a:gd name="T37" fmla="*/ 69 h 117"/>
                  <a:gd name="T38" fmla="*/ 13 w 174"/>
                  <a:gd name="T39" fmla="*/ 22 h 117"/>
                  <a:gd name="T40" fmla="*/ 54 w 174"/>
                  <a:gd name="T41" fmla="*/ 12 h 117"/>
                  <a:gd name="T42" fmla="*/ 69 w 174"/>
                  <a:gd name="T43" fmla="*/ 11 h 117"/>
                  <a:gd name="T44" fmla="*/ 81 w 174"/>
                  <a:gd name="T45" fmla="*/ 76 h 117"/>
                  <a:gd name="T46" fmla="*/ 54 w 174"/>
                  <a:gd name="T47" fmla="*/ 12 h 117"/>
                  <a:gd name="T48" fmla="*/ 123 w 174"/>
                  <a:gd name="T49" fmla="*/ 66 h 117"/>
                  <a:gd name="T50" fmla="*/ 134 w 174"/>
                  <a:gd name="T51" fmla="*/ 22 h 117"/>
                  <a:gd name="T52" fmla="*/ 159 w 174"/>
                  <a:gd name="T53" fmla="*/ 22 h 117"/>
                  <a:gd name="T54" fmla="*/ 123 w 174"/>
                  <a:gd name="T55" fmla="*/ 6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117">
                    <a:moveTo>
                      <a:pt x="172" y="13"/>
                    </a:moveTo>
                    <a:cubicBezTo>
                      <a:pt x="171" y="11"/>
                      <a:pt x="170" y="10"/>
                      <a:pt x="168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4"/>
                      <a:pt x="135" y="0"/>
                      <a:pt x="13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4"/>
                      <a:pt x="39" y="7"/>
                      <a:pt x="39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2" y="11"/>
                      <a:pt x="1" y="13"/>
                    </a:cubicBezTo>
                    <a:cubicBezTo>
                      <a:pt x="0" y="14"/>
                      <a:pt x="0" y="16"/>
                      <a:pt x="0" y="18"/>
                    </a:cubicBezTo>
                    <a:cubicBezTo>
                      <a:pt x="0" y="18"/>
                      <a:pt x="17" y="78"/>
                      <a:pt x="75" y="88"/>
                    </a:cubicBezTo>
                    <a:cubicBezTo>
                      <a:pt x="75" y="92"/>
                      <a:pt x="75" y="115"/>
                      <a:pt x="65" y="117"/>
                    </a:cubicBezTo>
                    <a:cubicBezTo>
                      <a:pt x="108" y="117"/>
                      <a:pt x="108" y="117"/>
                      <a:pt x="108" y="117"/>
                    </a:cubicBezTo>
                    <a:cubicBezTo>
                      <a:pt x="98" y="114"/>
                      <a:pt x="98" y="92"/>
                      <a:pt x="99" y="88"/>
                    </a:cubicBezTo>
                    <a:cubicBezTo>
                      <a:pt x="99" y="88"/>
                      <a:pt x="100" y="87"/>
                      <a:pt x="100" y="87"/>
                    </a:cubicBezTo>
                    <a:cubicBezTo>
                      <a:pt x="156" y="77"/>
                      <a:pt x="173" y="18"/>
                      <a:pt x="173" y="18"/>
                    </a:cubicBezTo>
                    <a:cubicBezTo>
                      <a:pt x="174" y="16"/>
                      <a:pt x="173" y="14"/>
                      <a:pt x="172" y="13"/>
                    </a:cubicBezTo>
                    <a:close/>
                    <a:moveTo>
                      <a:pt x="13" y="22"/>
                    </a:move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44"/>
                      <a:pt x="47" y="59"/>
                      <a:pt x="54" y="69"/>
                    </a:cubicBezTo>
                    <a:cubicBezTo>
                      <a:pt x="30" y="57"/>
                      <a:pt x="18" y="34"/>
                      <a:pt x="13" y="22"/>
                    </a:cubicBezTo>
                    <a:close/>
                    <a:moveTo>
                      <a:pt x="54" y="12"/>
                    </a:moveTo>
                    <a:cubicBezTo>
                      <a:pt x="69" y="11"/>
                      <a:pt x="69" y="11"/>
                      <a:pt x="69" y="11"/>
                    </a:cubicBezTo>
                    <a:cubicBezTo>
                      <a:pt x="65" y="38"/>
                      <a:pt x="81" y="76"/>
                      <a:pt x="81" y="76"/>
                    </a:cubicBezTo>
                    <a:cubicBezTo>
                      <a:pt x="53" y="57"/>
                      <a:pt x="54" y="12"/>
                      <a:pt x="54" y="12"/>
                    </a:cubicBezTo>
                    <a:close/>
                    <a:moveTo>
                      <a:pt x="123" y="66"/>
                    </a:moveTo>
                    <a:cubicBezTo>
                      <a:pt x="130" y="53"/>
                      <a:pt x="133" y="36"/>
                      <a:pt x="134" y="22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55" y="33"/>
                      <a:pt x="144" y="54"/>
                      <a:pt x="123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2" name="矩形 25"/>
          <p:cNvSpPr>
            <a:spLocks noChangeArrowheads="1"/>
          </p:cNvSpPr>
          <p:nvPr/>
        </p:nvSpPr>
        <p:spPr bwMode="auto">
          <a:xfrm>
            <a:off x="2272210" y="1978890"/>
            <a:ext cx="194587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 are sure that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you will be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3" name="矩形 25"/>
          <p:cNvSpPr>
            <a:spLocks noChangeArrowheads="1"/>
          </p:cNvSpPr>
          <p:nvPr/>
        </p:nvSpPr>
        <p:spPr bwMode="auto">
          <a:xfrm>
            <a:off x="5882534" y="1978890"/>
            <a:ext cx="194587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 are sure that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you will be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4" name="矩形 25"/>
          <p:cNvSpPr>
            <a:spLocks noChangeArrowheads="1"/>
          </p:cNvSpPr>
          <p:nvPr/>
        </p:nvSpPr>
        <p:spPr bwMode="auto">
          <a:xfrm>
            <a:off x="5882534" y="3403017"/>
            <a:ext cx="194587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 are sure that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you will be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5" name="矩形 25"/>
          <p:cNvSpPr>
            <a:spLocks noChangeArrowheads="1"/>
          </p:cNvSpPr>
          <p:nvPr/>
        </p:nvSpPr>
        <p:spPr bwMode="auto">
          <a:xfrm>
            <a:off x="2272210" y="3384600"/>
            <a:ext cx="194587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 are sure that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you will be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9770" y="888335"/>
            <a:ext cx="6205614" cy="834535"/>
            <a:chOff x="1159770" y="888335"/>
            <a:chExt cx="6205614" cy="834535"/>
          </a:xfrm>
        </p:grpSpPr>
        <p:sp>
          <p:nvSpPr>
            <p:cNvPr id="90" name="矩形 25"/>
            <p:cNvSpPr>
              <a:spLocks noChangeArrowheads="1"/>
            </p:cNvSpPr>
            <p:nvPr/>
          </p:nvSpPr>
          <p:spPr bwMode="auto">
            <a:xfrm>
              <a:off x="1159770" y="888335"/>
              <a:ext cx="2731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7CCB62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7CCB62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6" name="矩形 25"/>
            <p:cNvSpPr>
              <a:spLocks noChangeArrowheads="1"/>
            </p:cNvSpPr>
            <p:nvPr/>
          </p:nvSpPr>
          <p:spPr bwMode="auto">
            <a:xfrm>
              <a:off x="1159770" y="1168872"/>
              <a:ext cx="620561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in China. We have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maked professional PPT for six years. WeCreate 500 of classical PPT.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539750" y="2653455"/>
            <a:ext cx="49214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in China. We maked professional PPT for six years.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539750" y="1983671"/>
            <a:ext cx="3996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r>
              <a:rPr lang="en-US" altLang="zh-CN" sz="1600" spc="40" dirty="0">
                <a:solidFill>
                  <a:srgbClr val="8CC63F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</a:t>
            </a:r>
            <a:endParaRPr lang="en-US" altLang="zh-CN" sz="1600" spc="40" dirty="0">
              <a:solidFill>
                <a:srgbClr val="8CC63F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/>
            <a:r>
              <a:rPr lang="en-US" altLang="zh-CN" sz="1600" spc="40" dirty="0">
                <a:solidFill>
                  <a:srgbClr val="8CC63F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professional PPT designers in China</a:t>
            </a:r>
            <a:endParaRPr lang="en-US" altLang="zh-CN" sz="1600" spc="40" dirty="0">
              <a:solidFill>
                <a:srgbClr val="8CC63F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9750" y="2596782"/>
            <a:ext cx="3996043" cy="0"/>
          </a:xfrm>
          <a:prstGeom prst="line">
            <a:avLst/>
          </a:prstGeom>
          <a:ln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30" name="椭圆 2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t="860" r="3009" b="1935"/>
          <a:stretch>
            <a:fillRect/>
          </a:stretch>
        </p:blipFill>
        <p:spPr>
          <a:xfrm>
            <a:off x="5427999" y="1215789"/>
            <a:ext cx="2763502" cy="2761988"/>
          </a:xfrm>
          <a:prstGeom prst="ellipse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5173884" y="2278645"/>
            <a:ext cx="1880414" cy="1880413"/>
          </a:xfrm>
          <a:prstGeom prst="ellipse">
            <a:avLst/>
          </a:prstGeom>
          <a:solidFill>
            <a:srgbClr val="10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474706" y="2704429"/>
            <a:ext cx="1454630" cy="1454629"/>
          </a:xfrm>
          <a:prstGeom prst="ellipse">
            <a:avLst/>
          </a:prstGeom>
          <a:solidFill>
            <a:srgbClr val="08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404594" y="3027410"/>
            <a:ext cx="1131649" cy="1131648"/>
          </a:xfrm>
          <a:prstGeom prst="ellipse">
            <a:avLst/>
          </a:prstGeom>
          <a:solidFill>
            <a:srgbClr val="A5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TextBox 36"/>
          <p:cNvSpPr txBox="1"/>
          <p:nvPr/>
        </p:nvSpPr>
        <p:spPr bwMode="auto">
          <a:xfrm>
            <a:off x="5714084" y="1930658"/>
            <a:ext cx="1116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2000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 1</a:t>
            </a:r>
            <a:endParaRPr lang="zh-CN" altLang="en-US" sz="2000" dirty="0">
              <a:solidFill>
                <a:srgbClr val="10CF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1" name="TextBox 36"/>
          <p:cNvSpPr txBox="1"/>
          <p:nvPr/>
        </p:nvSpPr>
        <p:spPr bwMode="auto">
          <a:xfrm>
            <a:off x="7626093" y="2667188"/>
            <a:ext cx="956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2000" dirty="0">
                <a:solidFill>
                  <a:srgbClr val="7CC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 3</a:t>
            </a:r>
            <a:endParaRPr lang="zh-CN" altLang="en-US" sz="2000" dirty="0">
              <a:solidFill>
                <a:srgbClr val="7CCB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TextBox 36"/>
          <p:cNvSpPr txBox="1"/>
          <p:nvPr/>
        </p:nvSpPr>
        <p:spPr bwMode="auto">
          <a:xfrm>
            <a:off x="6816258" y="2328730"/>
            <a:ext cx="1240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2000" dirty="0">
                <a:solidFill>
                  <a:srgbClr val="08D1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 2</a:t>
            </a:r>
            <a:endParaRPr lang="zh-CN" altLang="en-US" sz="2000" dirty="0">
              <a:solidFill>
                <a:srgbClr val="08D1D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Freeform 13"/>
          <p:cNvSpPr>
            <a:spLocks noEditPoints="1"/>
          </p:cNvSpPr>
          <p:nvPr/>
        </p:nvSpPr>
        <p:spPr bwMode="auto">
          <a:xfrm rot="931068">
            <a:off x="7716175" y="3371159"/>
            <a:ext cx="504907" cy="506500"/>
          </a:xfrm>
          <a:custGeom>
            <a:avLst/>
            <a:gdLst>
              <a:gd name="T0" fmla="*/ 239 w 462"/>
              <a:gd name="T1" fmla="*/ 0 h 463"/>
              <a:gd name="T2" fmla="*/ 223 w 462"/>
              <a:gd name="T3" fmla="*/ 1 h 463"/>
              <a:gd name="T4" fmla="*/ 231 w 462"/>
              <a:gd name="T5" fmla="*/ 463 h 463"/>
              <a:gd name="T6" fmla="*/ 239 w 462"/>
              <a:gd name="T7" fmla="*/ 1 h 463"/>
              <a:gd name="T8" fmla="*/ 88 w 462"/>
              <a:gd name="T9" fmla="*/ 239 h 463"/>
              <a:gd name="T10" fmla="*/ 37 w 462"/>
              <a:gd name="T11" fmla="*/ 325 h 463"/>
              <a:gd name="T12" fmla="*/ 239 w 462"/>
              <a:gd name="T13" fmla="*/ 122 h 463"/>
              <a:gd name="T14" fmla="*/ 340 w 462"/>
              <a:gd name="T15" fmla="*/ 122 h 463"/>
              <a:gd name="T16" fmla="*/ 346 w 462"/>
              <a:gd name="T17" fmla="*/ 137 h 463"/>
              <a:gd name="T18" fmla="*/ 239 w 462"/>
              <a:gd name="T19" fmla="*/ 223 h 463"/>
              <a:gd name="T20" fmla="*/ 346 w 462"/>
              <a:gd name="T21" fmla="*/ 137 h 463"/>
              <a:gd name="T22" fmla="*/ 223 w 462"/>
              <a:gd name="T23" fmla="*/ 122 h 463"/>
              <a:gd name="T24" fmla="*/ 223 w 462"/>
              <a:gd name="T25" fmla="*/ 17 h 463"/>
              <a:gd name="T26" fmla="*/ 223 w 462"/>
              <a:gd name="T27" fmla="*/ 223 h 463"/>
              <a:gd name="T28" fmla="*/ 117 w 462"/>
              <a:gd name="T29" fmla="*/ 137 h 463"/>
              <a:gd name="T30" fmla="*/ 88 w 462"/>
              <a:gd name="T31" fmla="*/ 223 h 463"/>
              <a:gd name="T32" fmla="*/ 37 w 462"/>
              <a:gd name="T33" fmla="*/ 137 h 463"/>
              <a:gd name="T34" fmla="*/ 88 w 462"/>
              <a:gd name="T35" fmla="*/ 223 h 463"/>
              <a:gd name="T36" fmla="*/ 223 w 462"/>
              <a:gd name="T37" fmla="*/ 239 h 463"/>
              <a:gd name="T38" fmla="*/ 116 w 462"/>
              <a:gd name="T39" fmla="*/ 325 h 463"/>
              <a:gd name="T40" fmla="*/ 223 w 462"/>
              <a:gd name="T41" fmla="*/ 341 h 463"/>
              <a:gd name="T42" fmla="*/ 122 w 462"/>
              <a:gd name="T43" fmla="*/ 341 h 463"/>
              <a:gd name="T44" fmla="*/ 239 w 462"/>
              <a:gd name="T45" fmla="*/ 446 h 463"/>
              <a:gd name="T46" fmla="*/ 341 w 462"/>
              <a:gd name="T47" fmla="*/ 341 h 463"/>
              <a:gd name="T48" fmla="*/ 239 w 462"/>
              <a:gd name="T49" fmla="*/ 325 h 463"/>
              <a:gd name="T50" fmla="*/ 358 w 462"/>
              <a:gd name="T51" fmla="*/ 239 h 463"/>
              <a:gd name="T52" fmla="*/ 239 w 462"/>
              <a:gd name="T53" fmla="*/ 325 h 463"/>
              <a:gd name="T54" fmla="*/ 446 w 462"/>
              <a:gd name="T55" fmla="*/ 239 h 463"/>
              <a:gd name="T56" fmla="*/ 362 w 462"/>
              <a:gd name="T57" fmla="*/ 325 h 463"/>
              <a:gd name="T58" fmla="*/ 374 w 462"/>
              <a:gd name="T59" fmla="*/ 223 h 463"/>
              <a:gd name="T60" fmla="*/ 425 w 462"/>
              <a:gd name="T61" fmla="*/ 137 h 463"/>
              <a:gd name="T62" fmla="*/ 374 w 462"/>
              <a:gd name="T63" fmla="*/ 223 h 463"/>
              <a:gd name="T64" fmla="*/ 357 w 462"/>
              <a:gd name="T65" fmla="*/ 122 h 463"/>
              <a:gd name="T66" fmla="*/ 416 w 462"/>
              <a:gd name="T67" fmla="*/ 122 h 463"/>
              <a:gd name="T68" fmla="*/ 105 w 462"/>
              <a:gd name="T69" fmla="*/ 122 h 463"/>
              <a:gd name="T70" fmla="*/ 165 w 462"/>
              <a:gd name="T71" fmla="*/ 27 h 463"/>
              <a:gd name="T72" fmla="*/ 105 w 462"/>
              <a:gd name="T73" fmla="*/ 341 h 463"/>
              <a:gd name="T74" fmla="*/ 46 w 462"/>
              <a:gd name="T75" fmla="*/ 341 h 463"/>
              <a:gd name="T76" fmla="*/ 357 w 462"/>
              <a:gd name="T77" fmla="*/ 341 h 463"/>
              <a:gd name="T78" fmla="*/ 297 w 462"/>
              <a:gd name="T79" fmla="*/ 436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2" h="463">
                <a:moveTo>
                  <a:pt x="239" y="1"/>
                </a:moveTo>
                <a:cubicBezTo>
                  <a:pt x="239" y="0"/>
                  <a:pt x="239" y="0"/>
                  <a:pt x="239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3" y="1"/>
                  <a:pt x="223" y="1"/>
                  <a:pt x="223" y="1"/>
                </a:cubicBezTo>
                <a:cubicBezTo>
                  <a:pt x="99" y="5"/>
                  <a:pt x="0" y="107"/>
                  <a:pt x="0" y="232"/>
                </a:cubicBezTo>
                <a:cubicBezTo>
                  <a:pt x="0" y="359"/>
                  <a:pt x="104" y="463"/>
                  <a:pt x="231" y="463"/>
                </a:cubicBezTo>
                <a:cubicBezTo>
                  <a:pt x="359" y="463"/>
                  <a:pt x="462" y="359"/>
                  <a:pt x="462" y="232"/>
                </a:cubicBezTo>
                <a:cubicBezTo>
                  <a:pt x="462" y="107"/>
                  <a:pt x="363" y="5"/>
                  <a:pt x="239" y="1"/>
                </a:cubicBezTo>
                <a:close/>
                <a:moveTo>
                  <a:pt x="16" y="239"/>
                </a:moveTo>
                <a:cubicBezTo>
                  <a:pt x="88" y="239"/>
                  <a:pt x="88" y="239"/>
                  <a:pt x="88" y="239"/>
                </a:cubicBezTo>
                <a:cubicBezTo>
                  <a:pt x="89" y="269"/>
                  <a:pt x="93" y="298"/>
                  <a:pt x="100" y="325"/>
                </a:cubicBezTo>
                <a:cubicBezTo>
                  <a:pt x="37" y="325"/>
                  <a:pt x="37" y="325"/>
                  <a:pt x="37" y="325"/>
                </a:cubicBezTo>
                <a:cubicBezTo>
                  <a:pt x="24" y="299"/>
                  <a:pt x="17" y="270"/>
                  <a:pt x="16" y="239"/>
                </a:cubicBezTo>
                <a:close/>
                <a:moveTo>
                  <a:pt x="239" y="122"/>
                </a:moveTo>
                <a:cubicBezTo>
                  <a:pt x="239" y="17"/>
                  <a:pt x="239" y="17"/>
                  <a:pt x="239" y="17"/>
                </a:cubicBezTo>
                <a:cubicBezTo>
                  <a:pt x="282" y="21"/>
                  <a:pt x="319" y="62"/>
                  <a:pt x="340" y="122"/>
                </a:cubicBezTo>
                <a:lnTo>
                  <a:pt x="239" y="122"/>
                </a:lnTo>
                <a:close/>
                <a:moveTo>
                  <a:pt x="346" y="137"/>
                </a:moveTo>
                <a:cubicBezTo>
                  <a:pt x="353" y="164"/>
                  <a:pt x="357" y="193"/>
                  <a:pt x="358" y="223"/>
                </a:cubicBezTo>
                <a:cubicBezTo>
                  <a:pt x="239" y="223"/>
                  <a:pt x="239" y="223"/>
                  <a:pt x="239" y="223"/>
                </a:cubicBezTo>
                <a:cubicBezTo>
                  <a:pt x="239" y="137"/>
                  <a:pt x="239" y="137"/>
                  <a:pt x="239" y="137"/>
                </a:cubicBezTo>
                <a:lnTo>
                  <a:pt x="346" y="137"/>
                </a:lnTo>
                <a:close/>
                <a:moveTo>
                  <a:pt x="223" y="17"/>
                </a:moveTo>
                <a:cubicBezTo>
                  <a:pt x="223" y="122"/>
                  <a:pt x="223" y="122"/>
                  <a:pt x="223" y="122"/>
                </a:cubicBezTo>
                <a:cubicBezTo>
                  <a:pt x="122" y="122"/>
                  <a:pt x="122" y="122"/>
                  <a:pt x="122" y="122"/>
                </a:cubicBezTo>
                <a:cubicBezTo>
                  <a:pt x="143" y="62"/>
                  <a:pt x="180" y="21"/>
                  <a:pt x="223" y="17"/>
                </a:cubicBezTo>
                <a:close/>
                <a:moveTo>
                  <a:pt x="223" y="137"/>
                </a:moveTo>
                <a:cubicBezTo>
                  <a:pt x="223" y="223"/>
                  <a:pt x="223" y="223"/>
                  <a:pt x="223" y="223"/>
                </a:cubicBezTo>
                <a:cubicBezTo>
                  <a:pt x="104" y="223"/>
                  <a:pt x="104" y="223"/>
                  <a:pt x="104" y="223"/>
                </a:cubicBezTo>
                <a:cubicBezTo>
                  <a:pt x="105" y="193"/>
                  <a:pt x="109" y="164"/>
                  <a:pt x="117" y="137"/>
                </a:cubicBezTo>
                <a:lnTo>
                  <a:pt x="223" y="137"/>
                </a:lnTo>
                <a:close/>
                <a:moveTo>
                  <a:pt x="88" y="223"/>
                </a:moveTo>
                <a:cubicBezTo>
                  <a:pt x="16" y="223"/>
                  <a:pt x="16" y="223"/>
                  <a:pt x="16" y="223"/>
                </a:cubicBezTo>
                <a:cubicBezTo>
                  <a:pt x="17" y="193"/>
                  <a:pt x="25" y="164"/>
                  <a:pt x="37" y="137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3" y="164"/>
                  <a:pt x="89" y="193"/>
                  <a:pt x="88" y="223"/>
                </a:cubicBezTo>
                <a:close/>
                <a:moveTo>
                  <a:pt x="104" y="239"/>
                </a:moveTo>
                <a:cubicBezTo>
                  <a:pt x="223" y="239"/>
                  <a:pt x="223" y="239"/>
                  <a:pt x="223" y="239"/>
                </a:cubicBezTo>
                <a:cubicBezTo>
                  <a:pt x="223" y="325"/>
                  <a:pt x="223" y="325"/>
                  <a:pt x="223" y="325"/>
                </a:cubicBezTo>
                <a:cubicBezTo>
                  <a:pt x="116" y="325"/>
                  <a:pt x="116" y="325"/>
                  <a:pt x="116" y="325"/>
                </a:cubicBezTo>
                <a:cubicBezTo>
                  <a:pt x="109" y="299"/>
                  <a:pt x="105" y="270"/>
                  <a:pt x="104" y="239"/>
                </a:cubicBezTo>
                <a:close/>
                <a:moveTo>
                  <a:pt x="223" y="341"/>
                </a:moveTo>
                <a:cubicBezTo>
                  <a:pt x="223" y="446"/>
                  <a:pt x="223" y="446"/>
                  <a:pt x="223" y="446"/>
                </a:cubicBezTo>
                <a:cubicBezTo>
                  <a:pt x="180" y="442"/>
                  <a:pt x="142" y="400"/>
                  <a:pt x="122" y="341"/>
                </a:cubicBezTo>
                <a:lnTo>
                  <a:pt x="223" y="341"/>
                </a:lnTo>
                <a:close/>
                <a:moveTo>
                  <a:pt x="239" y="446"/>
                </a:moveTo>
                <a:cubicBezTo>
                  <a:pt x="239" y="341"/>
                  <a:pt x="239" y="341"/>
                  <a:pt x="239" y="341"/>
                </a:cubicBezTo>
                <a:cubicBezTo>
                  <a:pt x="341" y="341"/>
                  <a:pt x="341" y="341"/>
                  <a:pt x="341" y="341"/>
                </a:cubicBezTo>
                <a:cubicBezTo>
                  <a:pt x="320" y="400"/>
                  <a:pt x="282" y="442"/>
                  <a:pt x="239" y="446"/>
                </a:cubicBezTo>
                <a:close/>
                <a:moveTo>
                  <a:pt x="239" y="325"/>
                </a:moveTo>
                <a:cubicBezTo>
                  <a:pt x="239" y="239"/>
                  <a:pt x="239" y="239"/>
                  <a:pt x="239" y="239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8" y="270"/>
                  <a:pt x="353" y="299"/>
                  <a:pt x="346" y="325"/>
                </a:cubicBezTo>
                <a:lnTo>
                  <a:pt x="239" y="325"/>
                </a:lnTo>
                <a:close/>
                <a:moveTo>
                  <a:pt x="374" y="239"/>
                </a:moveTo>
                <a:cubicBezTo>
                  <a:pt x="446" y="239"/>
                  <a:pt x="446" y="239"/>
                  <a:pt x="446" y="239"/>
                </a:cubicBezTo>
                <a:cubicBezTo>
                  <a:pt x="445" y="270"/>
                  <a:pt x="438" y="299"/>
                  <a:pt x="425" y="325"/>
                </a:cubicBezTo>
                <a:cubicBezTo>
                  <a:pt x="362" y="325"/>
                  <a:pt x="362" y="325"/>
                  <a:pt x="362" y="325"/>
                </a:cubicBezTo>
                <a:cubicBezTo>
                  <a:pt x="369" y="298"/>
                  <a:pt x="373" y="269"/>
                  <a:pt x="374" y="239"/>
                </a:cubicBezTo>
                <a:close/>
                <a:moveTo>
                  <a:pt x="374" y="223"/>
                </a:moveTo>
                <a:cubicBezTo>
                  <a:pt x="373" y="193"/>
                  <a:pt x="369" y="164"/>
                  <a:pt x="362" y="137"/>
                </a:cubicBezTo>
                <a:cubicBezTo>
                  <a:pt x="425" y="137"/>
                  <a:pt x="425" y="137"/>
                  <a:pt x="425" y="137"/>
                </a:cubicBezTo>
                <a:cubicBezTo>
                  <a:pt x="437" y="164"/>
                  <a:pt x="445" y="193"/>
                  <a:pt x="446" y="223"/>
                </a:cubicBezTo>
                <a:lnTo>
                  <a:pt x="374" y="223"/>
                </a:lnTo>
                <a:close/>
                <a:moveTo>
                  <a:pt x="416" y="122"/>
                </a:moveTo>
                <a:cubicBezTo>
                  <a:pt x="357" y="122"/>
                  <a:pt x="357" y="122"/>
                  <a:pt x="357" y="122"/>
                </a:cubicBezTo>
                <a:cubicBezTo>
                  <a:pt x="343" y="81"/>
                  <a:pt x="323" y="48"/>
                  <a:pt x="297" y="27"/>
                </a:cubicBezTo>
                <a:cubicBezTo>
                  <a:pt x="347" y="43"/>
                  <a:pt x="390" y="77"/>
                  <a:pt x="416" y="122"/>
                </a:cubicBezTo>
                <a:close/>
                <a:moveTo>
                  <a:pt x="165" y="27"/>
                </a:moveTo>
                <a:cubicBezTo>
                  <a:pt x="140" y="48"/>
                  <a:pt x="119" y="81"/>
                  <a:pt x="105" y="122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73" y="77"/>
                  <a:pt x="115" y="43"/>
                  <a:pt x="165" y="27"/>
                </a:cubicBezTo>
                <a:close/>
                <a:moveTo>
                  <a:pt x="46" y="341"/>
                </a:moveTo>
                <a:cubicBezTo>
                  <a:pt x="105" y="341"/>
                  <a:pt x="105" y="341"/>
                  <a:pt x="105" y="341"/>
                </a:cubicBezTo>
                <a:cubicBezTo>
                  <a:pt x="119" y="381"/>
                  <a:pt x="140" y="415"/>
                  <a:pt x="165" y="436"/>
                </a:cubicBezTo>
                <a:cubicBezTo>
                  <a:pt x="114" y="420"/>
                  <a:pt x="72" y="386"/>
                  <a:pt x="46" y="341"/>
                </a:cubicBezTo>
                <a:close/>
                <a:moveTo>
                  <a:pt x="297" y="436"/>
                </a:moveTo>
                <a:cubicBezTo>
                  <a:pt x="323" y="415"/>
                  <a:pt x="344" y="381"/>
                  <a:pt x="357" y="341"/>
                </a:cubicBezTo>
                <a:cubicBezTo>
                  <a:pt x="417" y="341"/>
                  <a:pt x="417" y="341"/>
                  <a:pt x="417" y="341"/>
                </a:cubicBezTo>
                <a:cubicBezTo>
                  <a:pt x="390" y="386"/>
                  <a:pt x="348" y="420"/>
                  <a:pt x="297" y="436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4" name="Freeform 15"/>
          <p:cNvSpPr>
            <a:spLocks noEditPoints="1"/>
          </p:cNvSpPr>
          <p:nvPr/>
        </p:nvSpPr>
        <p:spPr bwMode="auto">
          <a:xfrm>
            <a:off x="5568158" y="2643623"/>
            <a:ext cx="843591" cy="1050124"/>
          </a:xfrm>
          <a:custGeom>
            <a:avLst/>
            <a:gdLst>
              <a:gd name="T0" fmla="*/ 219 w 423"/>
              <a:gd name="T1" fmla="*/ 319 h 526"/>
              <a:gd name="T2" fmla="*/ 204 w 423"/>
              <a:gd name="T3" fmla="*/ 375 h 526"/>
              <a:gd name="T4" fmla="*/ 217 w 423"/>
              <a:gd name="T5" fmla="*/ 318 h 526"/>
              <a:gd name="T6" fmla="*/ 184 w 423"/>
              <a:gd name="T7" fmla="*/ 258 h 526"/>
              <a:gd name="T8" fmla="*/ 192 w 423"/>
              <a:gd name="T9" fmla="*/ 232 h 526"/>
              <a:gd name="T10" fmla="*/ 210 w 423"/>
              <a:gd name="T11" fmla="*/ 227 h 526"/>
              <a:gd name="T12" fmla="*/ 204 w 423"/>
              <a:gd name="T13" fmla="*/ 278 h 526"/>
              <a:gd name="T14" fmla="*/ 219 w 423"/>
              <a:gd name="T15" fmla="*/ 285 h 526"/>
              <a:gd name="T16" fmla="*/ 210 w 423"/>
              <a:gd name="T17" fmla="*/ 227 h 526"/>
              <a:gd name="T18" fmla="*/ 212 w 423"/>
              <a:gd name="T19" fmla="*/ 526 h 526"/>
              <a:gd name="T20" fmla="*/ 180 w 423"/>
              <a:gd name="T21" fmla="*/ 91 h 526"/>
              <a:gd name="T22" fmla="*/ 115 w 423"/>
              <a:gd name="T23" fmla="*/ 0 h 526"/>
              <a:gd name="T24" fmla="*/ 164 w 423"/>
              <a:gd name="T25" fmla="*/ 0 h 526"/>
              <a:gd name="T26" fmla="*/ 212 w 423"/>
              <a:gd name="T27" fmla="*/ 0 h 526"/>
              <a:gd name="T28" fmla="*/ 259 w 423"/>
              <a:gd name="T29" fmla="*/ 0 h 526"/>
              <a:gd name="T30" fmla="*/ 308 w 423"/>
              <a:gd name="T31" fmla="*/ 0 h 526"/>
              <a:gd name="T32" fmla="*/ 423 w 423"/>
              <a:gd name="T33" fmla="*/ 397 h 526"/>
              <a:gd name="T34" fmla="*/ 231 w 423"/>
              <a:gd name="T35" fmla="*/ 291 h 526"/>
              <a:gd name="T36" fmla="*/ 248 w 423"/>
              <a:gd name="T37" fmla="*/ 241 h 526"/>
              <a:gd name="T38" fmla="*/ 262 w 423"/>
              <a:gd name="T39" fmla="*/ 219 h 526"/>
              <a:gd name="T40" fmla="*/ 231 w 423"/>
              <a:gd name="T41" fmla="*/ 182 h 526"/>
              <a:gd name="T42" fmla="*/ 219 w 423"/>
              <a:gd name="T43" fmla="*/ 204 h 526"/>
              <a:gd name="T44" fmla="*/ 204 w 423"/>
              <a:gd name="T45" fmla="*/ 204 h 526"/>
              <a:gd name="T46" fmla="*/ 192 w 423"/>
              <a:gd name="T47" fmla="*/ 182 h 526"/>
              <a:gd name="T48" fmla="*/ 171 w 423"/>
              <a:gd name="T49" fmla="*/ 219 h 526"/>
              <a:gd name="T50" fmla="*/ 170 w 423"/>
              <a:gd name="T51" fmla="*/ 290 h 526"/>
              <a:gd name="T52" fmla="*/ 192 w 423"/>
              <a:gd name="T53" fmla="*/ 373 h 526"/>
              <a:gd name="T54" fmla="*/ 165 w 423"/>
              <a:gd name="T55" fmla="*/ 357 h 526"/>
              <a:gd name="T56" fmla="*/ 172 w 423"/>
              <a:gd name="T57" fmla="*/ 391 h 526"/>
              <a:gd name="T58" fmla="*/ 192 w 423"/>
              <a:gd name="T59" fmla="*/ 421 h 526"/>
              <a:gd name="T60" fmla="*/ 204 w 423"/>
              <a:gd name="T61" fmla="*/ 399 h 526"/>
              <a:gd name="T62" fmla="*/ 219 w 423"/>
              <a:gd name="T63" fmla="*/ 421 h 526"/>
              <a:gd name="T64" fmla="*/ 231 w 423"/>
              <a:gd name="T65" fmla="*/ 395 h 526"/>
              <a:gd name="T66" fmla="*/ 269 w 423"/>
              <a:gd name="T67" fmla="*/ 352 h 526"/>
              <a:gd name="T68" fmla="*/ 231 w 423"/>
              <a:gd name="T69" fmla="*/ 326 h 526"/>
              <a:gd name="T70" fmla="*/ 235 w 423"/>
              <a:gd name="T71" fmla="*/ 364 h 526"/>
              <a:gd name="T72" fmla="*/ 231 w 423"/>
              <a:gd name="T73" fmla="*/ 3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3" h="526">
                <a:moveTo>
                  <a:pt x="217" y="318"/>
                </a:moveTo>
                <a:cubicBezTo>
                  <a:pt x="218" y="319"/>
                  <a:pt x="218" y="319"/>
                  <a:pt x="219" y="319"/>
                </a:cubicBezTo>
                <a:cubicBezTo>
                  <a:pt x="219" y="374"/>
                  <a:pt x="219" y="374"/>
                  <a:pt x="219" y="374"/>
                </a:cubicBezTo>
                <a:cubicBezTo>
                  <a:pt x="214" y="375"/>
                  <a:pt x="209" y="376"/>
                  <a:pt x="204" y="375"/>
                </a:cubicBezTo>
                <a:cubicBezTo>
                  <a:pt x="204" y="312"/>
                  <a:pt x="204" y="312"/>
                  <a:pt x="204" y="312"/>
                </a:cubicBezTo>
                <a:cubicBezTo>
                  <a:pt x="208" y="314"/>
                  <a:pt x="213" y="316"/>
                  <a:pt x="217" y="318"/>
                </a:cubicBezTo>
                <a:close/>
                <a:moveTo>
                  <a:pt x="188" y="235"/>
                </a:moveTo>
                <a:cubicBezTo>
                  <a:pt x="184" y="240"/>
                  <a:pt x="181" y="249"/>
                  <a:pt x="184" y="258"/>
                </a:cubicBezTo>
                <a:cubicBezTo>
                  <a:pt x="185" y="263"/>
                  <a:pt x="188" y="267"/>
                  <a:pt x="192" y="270"/>
                </a:cubicBezTo>
                <a:cubicBezTo>
                  <a:pt x="192" y="232"/>
                  <a:pt x="192" y="232"/>
                  <a:pt x="192" y="232"/>
                </a:cubicBezTo>
                <a:cubicBezTo>
                  <a:pt x="191" y="233"/>
                  <a:pt x="189" y="234"/>
                  <a:pt x="188" y="235"/>
                </a:cubicBezTo>
                <a:close/>
                <a:moveTo>
                  <a:pt x="210" y="227"/>
                </a:moveTo>
                <a:cubicBezTo>
                  <a:pt x="208" y="227"/>
                  <a:pt x="206" y="227"/>
                  <a:pt x="204" y="227"/>
                </a:cubicBezTo>
                <a:cubicBezTo>
                  <a:pt x="204" y="278"/>
                  <a:pt x="204" y="278"/>
                  <a:pt x="204" y="278"/>
                </a:cubicBezTo>
                <a:cubicBezTo>
                  <a:pt x="209" y="280"/>
                  <a:pt x="213" y="282"/>
                  <a:pt x="218" y="284"/>
                </a:cubicBezTo>
                <a:cubicBezTo>
                  <a:pt x="218" y="285"/>
                  <a:pt x="219" y="285"/>
                  <a:pt x="219" y="285"/>
                </a:cubicBezTo>
                <a:cubicBezTo>
                  <a:pt x="219" y="227"/>
                  <a:pt x="219" y="227"/>
                  <a:pt x="219" y="227"/>
                </a:cubicBezTo>
                <a:cubicBezTo>
                  <a:pt x="216" y="227"/>
                  <a:pt x="213" y="227"/>
                  <a:pt x="210" y="227"/>
                </a:cubicBezTo>
                <a:close/>
                <a:moveTo>
                  <a:pt x="423" y="397"/>
                </a:moveTo>
                <a:cubicBezTo>
                  <a:pt x="423" y="514"/>
                  <a:pt x="328" y="526"/>
                  <a:pt x="212" y="526"/>
                </a:cubicBezTo>
                <a:cubicBezTo>
                  <a:pt x="95" y="526"/>
                  <a:pt x="0" y="514"/>
                  <a:pt x="0" y="397"/>
                </a:cubicBezTo>
                <a:cubicBezTo>
                  <a:pt x="0" y="291"/>
                  <a:pt x="79" y="121"/>
                  <a:pt x="180" y="91"/>
                </a:cubicBezTo>
                <a:cubicBezTo>
                  <a:pt x="143" y="78"/>
                  <a:pt x="115" y="42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2" y="4"/>
                  <a:pt x="131" y="6"/>
                  <a:pt x="140" y="6"/>
                </a:cubicBezTo>
                <a:cubicBezTo>
                  <a:pt x="149" y="6"/>
                  <a:pt x="157" y="4"/>
                  <a:pt x="164" y="0"/>
                </a:cubicBezTo>
                <a:cubicBezTo>
                  <a:pt x="170" y="4"/>
                  <a:pt x="179" y="6"/>
                  <a:pt x="188" y="6"/>
                </a:cubicBezTo>
                <a:cubicBezTo>
                  <a:pt x="197" y="6"/>
                  <a:pt x="205" y="4"/>
                  <a:pt x="212" y="0"/>
                </a:cubicBezTo>
                <a:cubicBezTo>
                  <a:pt x="218" y="4"/>
                  <a:pt x="226" y="6"/>
                  <a:pt x="235" y="6"/>
                </a:cubicBezTo>
                <a:cubicBezTo>
                  <a:pt x="244" y="6"/>
                  <a:pt x="253" y="4"/>
                  <a:pt x="259" y="0"/>
                </a:cubicBezTo>
                <a:cubicBezTo>
                  <a:pt x="266" y="4"/>
                  <a:pt x="274" y="6"/>
                  <a:pt x="283" y="6"/>
                </a:cubicBezTo>
                <a:cubicBezTo>
                  <a:pt x="292" y="6"/>
                  <a:pt x="301" y="4"/>
                  <a:pt x="308" y="0"/>
                </a:cubicBezTo>
                <a:cubicBezTo>
                  <a:pt x="308" y="42"/>
                  <a:pt x="280" y="78"/>
                  <a:pt x="243" y="91"/>
                </a:cubicBezTo>
                <a:cubicBezTo>
                  <a:pt x="344" y="121"/>
                  <a:pt x="423" y="291"/>
                  <a:pt x="423" y="397"/>
                </a:cubicBezTo>
                <a:close/>
                <a:moveTo>
                  <a:pt x="267" y="325"/>
                </a:moveTo>
                <a:cubicBezTo>
                  <a:pt x="261" y="308"/>
                  <a:pt x="247" y="299"/>
                  <a:pt x="231" y="291"/>
                </a:cubicBezTo>
                <a:cubicBezTo>
                  <a:pt x="231" y="230"/>
                  <a:pt x="231" y="230"/>
                  <a:pt x="231" y="230"/>
                </a:cubicBezTo>
                <a:cubicBezTo>
                  <a:pt x="237" y="233"/>
                  <a:pt x="243" y="237"/>
                  <a:pt x="248" y="241"/>
                </a:cubicBezTo>
                <a:cubicBezTo>
                  <a:pt x="250" y="242"/>
                  <a:pt x="251" y="243"/>
                  <a:pt x="253" y="244"/>
                </a:cubicBezTo>
                <a:cubicBezTo>
                  <a:pt x="256" y="235"/>
                  <a:pt x="259" y="227"/>
                  <a:pt x="262" y="219"/>
                </a:cubicBezTo>
                <a:cubicBezTo>
                  <a:pt x="253" y="213"/>
                  <a:pt x="243" y="208"/>
                  <a:pt x="231" y="205"/>
                </a:cubicBezTo>
                <a:cubicBezTo>
                  <a:pt x="231" y="182"/>
                  <a:pt x="231" y="182"/>
                  <a:pt x="231" y="182"/>
                </a:cubicBezTo>
                <a:cubicBezTo>
                  <a:pt x="219" y="182"/>
                  <a:pt x="219" y="182"/>
                  <a:pt x="219" y="182"/>
                </a:cubicBezTo>
                <a:cubicBezTo>
                  <a:pt x="219" y="204"/>
                  <a:pt x="219" y="204"/>
                  <a:pt x="219" y="204"/>
                </a:cubicBezTo>
                <a:cubicBezTo>
                  <a:pt x="215" y="204"/>
                  <a:pt x="212" y="204"/>
                  <a:pt x="207" y="204"/>
                </a:cubicBezTo>
                <a:cubicBezTo>
                  <a:pt x="206" y="204"/>
                  <a:pt x="205" y="204"/>
                  <a:pt x="204" y="204"/>
                </a:cubicBezTo>
                <a:cubicBezTo>
                  <a:pt x="204" y="182"/>
                  <a:pt x="204" y="182"/>
                  <a:pt x="204" y="182"/>
                </a:cubicBezTo>
                <a:cubicBezTo>
                  <a:pt x="192" y="182"/>
                  <a:pt x="192" y="182"/>
                  <a:pt x="192" y="182"/>
                </a:cubicBezTo>
                <a:cubicBezTo>
                  <a:pt x="192" y="207"/>
                  <a:pt x="192" y="207"/>
                  <a:pt x="192" y="207"/>
                </a:cubicBezTo>
                <a:cubicBezTo>
                  <a:pt x="184" y="209"/>
                  <a:pt x="177" y="214"/>
                  <a:pt x="171" y="219"/>
                </a:cubicBezTo>
                <a:cubicBezTo>
                  <a:pt x="163" y="227"/>
                  <a:pt x="156" y="238"/>
                  <a:pt x="156" y="254"/>
                </a:cubicBezTo>
                <a:cubicBezTo>
                  <a:pt x="156" y="270"/>
                  <a:pt x="161" y="281"/>
                  <a:pt x="170" y="290"/>
                </a:cubicBezTo>
                <a:cubicBezTo>
                  <a:pt x="177" y="296"/>
                  <a:pt x="184" y="301"/>
                  <a:pt x="192" y="305"/>
                </a:cubicBezTo>
                <a:cubicBezTo>
                  <a:pt x="192" y="373"/>
                  <a:pt x="192" y="373"/>
                  <a:pt x="192" y="373"/>
                </a:cubicBezTo>
                <a:cubicBezTo>
                  <a:pt x="183" y="370"/>
                  <a:pt x="176" y="364"/>
                  <a:pt x="169" y="359"/>
                </a:cubicBezTo>
                <a:cubicBezTo>
                  <a:pt x="168" y="358"/>
                  <a:pt x="167" y="357"/>
                  <a:pt x="165" y="357"/>
                </a:cubicBezTo>
                <a:cubicBezTo>
                  <a:pt x="161" y="365"/>
                  <a:pt x="157" y="373"/>
                  <a:pt x="153" y="381"/>
                </a:cubicBezTo>
                <a:cubicBezTo>
                  <a:pt x="159" y="385"/>
                  <a:pt x="165" y="388"/>
                  <a:pt x="172" y="391"/>
                </a:cubicBezTo>
                <a:cubicBezTo>
                  <a:pt x="178" y="394"/>
                  <a:pt x="185" y="396"/>
                  <a:pt x="192" y="397"/>
                </a:cubicBezTo>
                <a:cubicBezTo>
                  <a:pt x="192" y="421"/>
                  <a:pt x="192" y="421"/>
                  <a:pt x="192" y="421"/>
                </a:cubicBezTo>
                <a:cubicBezTo>
                  <a:pt x="204" y="421"/>
                  <a:pt x="204" y="421"/>
                  <a:pt x="204" y="421"/>
                </a:cubicBezTo>
                <a:cubicBezTo>
                  <a:pt x="204" y="399"/>
                  <a:pt x="204" y="399"/>
                  <a:pt x="204" y="399"/>
                </a:cubicBezTo>
                <a:cubicBezTo>
                  <a:pt x="209" y="399"/>
                  <a:pt x="214" y="398"/>
                  <a:pt x="219" y="398"/>
                </a:cubicBezTo>
                <a:cubicBezTo>
                  <a:pt x="219" y="421"/>
                  <a:pt x="219" y="421"/>
                  <a:pt x="219" y="421"/>
                </a:cubicBezTo>
                <a:cubicBezTo>
                  <a:pt x="231" y="421"/>
                  <a:pt x="231" y="421"/>
                  <a:pt x="231" y="421"/>
                </a:cubicBezTo>
                <a:cubicBezTo>
                  <a:pt x="231" y="395"/>
                  <a:pt x="231" y="395"/>
                  <a:pt x="231" y="395"/>
                </a:cubicBezTo>
                <a:cubicBezTo>
                  <a:pt x="236" y="393"/>
                  <a:pt x="241" y="391"/>
                  <a:pt x="245" y="388"/>
                </a:cubicBezTo>
                <a:cubicBezTo>
                  <a:pt x="257" y="381"/>
                  <a:pt x="266" y="369"/>
                  <a:pt x="269" y="352"/>
                </a:cubicBezTo>
                <a:cubicBezTo>
                  <a:pt x="271" y="343"/>
                  <a:pt x="270" y="333"/>
                  <a:pt x="267" y="325"/>
                </a:cubicBezTo>
                <a:close/>
                <a:moveTo>
                  <a:pt x="231" y="326"/>
                </a:moveTo>
                <a:cubicBezTo>
                  <a:pt x="231" y="368"/>
                  <a:pt x="231" y="368"/>
                  <a:pt x="231" y="368"/>
                </a:cubicBezTo>
                <a:cubicBezTo>
                  <a:pt x="232" y="367"/>
                  <a:pt x="234" y="365"/>
                  <a:pt x="235" y="364"/>
                </a:cubicBezTo>
                <a:cubicBezTo>
                  <a:pt x="239" y="359"/>
                  <a:pt x="242" y="352"/>
                  <a:pt x="241" y="344"/>
                </a:cubicBezTo>
                <a:cubicBezTo>
                  <a:pt x="241" y="336"/>
                  <a:pt x="236" y="330"/>
                  <a:pt x="231" y="326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Freeform 16"/>
          <p:cNvSpPr>
            <a:spLocks noEditPoints="1"/>
          </p:cNvSpPr>
          <p:nvPr/>
        </p:nvSpPr>
        <p:spPr bwMode="auto">
          <a:xfrm>
            <a:off x="6878976" y="3126531"/>
            <a:ext cx="434755" cy="567215"/>
          </a:xfrm>
          <a:custGeom>
            <a:avLst/>
            <a:gdLst>
              <a:gd name="T0" fmla="*/ 82 w 345"/>
              <a:gd name="T1" fmla="*/ 109 h 541"/>
              <a:gd name="T2" fmla="*/ 173 w 345"/>
              <a:gd name="T3" fmla="*/ 0 h 541"/>
              <a:gd name="T4" fmla="*/ 263 w 345"/>
              <a:gd name="T5" fmla="*/ 109 h 541"/>
              <a:gd name="T6" fmla="*/ 173 w 345"/>
              <a:gd name="T7" fmla="*/ 245 h 541"/>
              <a:gd name="T8" fmla="*/ 82 w 345"/>
              <a:gd name="T9" fmla="*/ 109 h 541"/>
              <a:gd name="T10" fmla="*/ 345 w 345"/>
              <a:gd name="T11" fmla="*/ 385 h 541"/>
              <a:gd name="T12" fmla="*/ 345 w 345"/>
              <a:gd name="T13" fmla="*/ 541 h 541"/>
              <a:gd name="T14" fmla="*/ 0 w 345"/>
              <a:gd name="T15" fmla="*/ 541 h 541"/>
              <a:gd name="T16" fmla="*/ 0 w 345"/>
              <a:gd name="T17" fmla="*/ 385 h 541"/>
              <a:gd name="T18" fmla="*/ 130 w 345"/>
              <a:gd name="T19" fmla="*/ 258 h 541"/>
              <a:gd name="T20" fmla="*/ 216 w 345"/>
              <a:gd name="T21" fmla="*/ 258 h 541"/>
              <a:gd name="T22" fmla="*/ 345 w 345"/>
              <a:gd name="T23" fmla="*/ 385 h 541"/>
              <a:gd name="T24" fmla="*/ 173 w 345"/>
              <a:gd name="T25" fmla="*/ 307 h 541"/>
              <a:gd name="T26" fmla="*/ 208 w 345"/>
              <a:gd name="T27" fmla="*/ 274 h 541"/>
              <a:gd name="T28" fmla="*/ 138 w 345"/>
              <a:gd name="T29" fmla="*/ 274 h 541"/>
              <a:gd name="T30" fmla="*/ 172 w 345"/>
              <a:gd name="T31" fmla="*/ 307 h 541"/>
              <a:gd name="T32" fmla="*/ 145 w 345"/>
              <a:gd name="T33" fmla="*/ 477 h 541"/>
              <a:gd name="T34" fmla="*/ 174 w 345"/>
              <a:gd name="T35" fmla="*/ 503 h 541"/>
              <a:gd name="T36" fmla="*/ 203 w 345"/>
              <a:gd name="T37" fmla="*/ 477 h 541"/>
              <a:gd name="T38" fmla="*/ 173 w 345"/>
              <a:gd name="T39" fmla="*/ 307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5" h="541">
                <a:moveTo>
                  <a:pt x="82" y="109"/>
                </a:moveTo>
                <a:cubicBezTo>
                  <a:pt x="82" y="33"/>
                  <a:pt x="123" y="0"/>
                  <a:pt x="173" y="0"/>
                </a:cubicBezTo>
                <a:cubicBezTo>
                  <a:pt x="223" y="0"/>
                  <a:pt x="263" y="33"/>
                  <a:pt x="263" y="109"/>
                </a:cubicBezTo>
                <a:cubicBezTo>
                  <a:pt x="263" y="184"/>
                  <a:pt x="223" y="245"/>
                  <a:pt x="173" y="245"/>
                </a:cubicBezTo>
                <a:cubicBezTo>
                  <a:pt x="123" y="245"/>
                  <a:pt x="82" y="184"/>
                  <a:pt x="82" y="109"/>
                </a:cubicBezTo>
                <a:close/>
                <a:moveTo>
                  <a:pt x="345" y="385"/>
                </a:moveTo>
                <a:cubicBezTo>
                  <a:pt x="345" y="541"/>
                  <a:pt x="345" y="541"/>
                  <a:pt x="345" y="541"/>
                </a:cubicBezTo>
                <a:cubicBezTo>
                  <a:pt x="0" y="541"/>
                  <a:pt x="0" y="541"/>
                  <a:pt x="0" y="541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296"/>
                  <a:pt x="58" y="258"/>
                  <a:pt x="130" y="258"/>
                </a:cubicBezTo>
                <a:cubicBezTo>
                  <a:pt x="216" y="258"/>
                  <a:pt x="216" y="258"/>
                  <a:pt x="216" y="258"/>
                </a:cubicBezTo>
                <a:cubicBezTo>
                  <a:pt x="287" y="258"/>
                  <a:pt x="345" y="296"/>
                  <a:pt x="345" y="385"/>
                </a:cubicBezTo>
                <a:close/>
                <a:moveTo>
                  <a:pt x="173" y="307"/>
                </a:moveTo>
                <a:cubicBezTo>
                  <a:pt x="208" y="274"/>
                  <a:pt x="208" y="274"/>
                  <a:pt x="208" y="274"/>
                </a:cubicBezTo>
                <a:cubicBezTo>
                  <a:pt x="138" y="274"/>
                  <a:pt x="138" y="274"/>
                  <a:pt x="138" y="274"/>
                </a:cubicBezTo>
                <a:cubicBezTo>
                  <a:pt x="172" y="307"/>
                  <a:pt x="172" y="307"/>
                  <a:pt x="172" y="307"/>
                </a:cubicBezTo>
                <a:cubicBezTo>
                  <a:pt x="145" y="477"/>
                  <a:pt x="145" y="477"/>
                  <a:pt x="145" y="477"/>
                </a:cubicBezTo>
                <a:cubicBezTo>
                  <a:pt x="174" y="503"/>
                  <a:pt x="174" y="503"/>
                  <a:pt x="174" y="503"/>
                </a:cubicBezTo>
                <a:cubicBezTo>
                  <a:pt x="203" y="477"/>
                  <a:pt x="203" y="477"/>
                  <a:pt x="203" y="477"/>
                </a:cubicBezTo>
                <a:lnTo>
                  <a:pt x="173" y="307"/>
                </a:ln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1335" y="1453709"/>
            <a:ext cx="6693140" cy="792613"/>
            <a:chOff x="541335" y="1453709"/>
            <a:chExt cx="6693140" cy="792613"/>
          </a:xfrm>
        </p:grpSpPr>
        <p:grpSp>
          <p:nvGrpSpPr>
            <p:cNvPr id="66" name="组合 65"/>
            <p:cNvGrpSpPr/>
            <p:nvPr/>
          </p:nvGrpSpPr>
          <p:grpSpPr>
            <a:xfrm>
              <a:off x="1063810" y="1453709"/>
              <a:ext cx="6170665" cy="792613"/>
              <a:chOff x="2034872" y="3791983"/>
              <a:chExt cx="6170665" cy="792613"/>
            </a:xfrm>
          </p:grpSpPr>
          <p:sp>
            <p:nvSpPr>
              <p:cNvPr id="67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10CF9B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10CF9B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RAPIDPPT, the leader of professional PPT designers in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China. We maked professional PPT for six years.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541335" y="1567149"/>
              <a:ext cx="392501" cy="488595"/>
            </a:xfrm>
            <a:custGeom>
              <a:avLst/>
              <a:gdLst>
                <a:gd name="T0" fmla="*/ 219 w 423"/>
                <a:gd name="T1" fmla="*/ 319 h 526"/>
                <a:gd name="T2" fmla="*/ 204 w 423"/>
                <a:gd name="T3" fmla="*/ 375 h 526"/>
                <a:gd name="T4" fmla="*/ 217 w 423"/>
                <a:gd name="T5" fmla="*/ 318 h 526"/>
                <a:gd name="T6" fmla="*/ 184 w 423"/>
                <a:gd name="T7" fmla="*/ 258 h 526"/>
                <a:gd name="T8" fmla="*/ 192 w 423"/>
                <a:gd name="T9" fmla="*/ 232 h 526"/>
                <a:gd name="T10" fmla="*/ 210 w 423"/>
                <a:gd name="T11" fmla="*/ 227 h 526"/>
                <a:gd name="T12" fmla="*/ 204 w 423"/>
                <a:gd name="T13" fmla="*/ 278 h 526"/>
                <a:gd name="T14" fmla="*/ 219 w 423"/>
                <a:gd name="T15" fmla="*/ 285 h 526"/>
                <a:gd name="T16" fmla="*/ 210 w 423"/>
                <a:gd name="T17" fmla="*/ 227 h 526"/>
                <a:gd name="T18" fmla="*/ 212 w 423"/>
                <a:gd name="T19" fmla="*/ 526 h 526"/>
                <a:gd name="T20" fmla="*/ 180 w 423"/>
                <a:gd name="T21" fmla="*/ 91 h 526"/>
                <a:gd name="T22" fmla="*/ 115 w 423"/>
                <a:gd name="T23" fmla="*/ 0 h 526"/>
                <a:gd name="T24" fmla="*/ 164 w 423"/>
                <a:gd name="T25" fmla="*/ 0 h 526"/>
                <a:gd name="T26" fmla="*/ 212 w 423"/>
                <a:gd name="T27" fmla="*/ 0 h 526"/>
                <a:gd name="T28" fmla="*/ 259 w 423"/>
                <a:gd name="T29" fmla="*/ 0 h 526"/>
                <a:gd name="T30" fmla="*/ 308 w 423"/>
                <a:gd name="T31" fmla="*/ 0 h 526"/>
                <a:gd name="T32" fmla="*/ 423 w 423"/>
                <a:gd name="T33" fmla="*/ 397 h 526"/>
                <a:gd name="T34" fmla="*/ 231 w 423"/>
                <a:gd name="T35" fmla="*/ 291 h 526"/>
                <a:gd name="T36" fmla="*/ 248 w 423"/>
                <a:gd name="T37" fmla="*/ 241 h 526"/>
                <a:gd name="T38" fmla="*/ 262 w 423"/>
                <a:gd name="T39" fmla="*/ 219 h 526"/>
                <a:gd name="T40" fmla="*/ 231 w 423"/>
                <a:gd name="T41" fmla="*/ 182 h 526"/>
                <a:gd name="T42" fmla="*/ 219 w 423"/>
                <a:gd name="T43" fmla="*/ 204 h 526"/>
                <a:gd name="T44" fmla="*/ 204 w 423"/>
                <a:gd name="T45" fmla="*/ 204 h 526"/>
                <a:gd name="T46" fmla="*/ 192 w 423"/>
                <a:gd name="T47" fmla="*/ 182 h 526"/>
                <a:gd name="T48" fmla="*/ 171 w 423"/>
                <a:gd name="T49" fmla="*/ 219 h 526"/>
                <a:gd name="T50" fmla="*/ 170 w 423"/>
                <a:gd name="T51" fmla="*/ 290 h 526"/>
                <a:gd name="T52" fmla="*/ 192 w 423"/>
                <a:gd name="T53" fmla="*/ 373 h 526"/>
                <a:gd name="T54" fmla="*/ 165 w 423"/>
                <a:gd name="T55" fmla="*/ 357 h 526"/>
                <a:gd name="T56" fmla="*/ 172 w 423"/>
                <a:gd name="T57" fmla="*/ 391 h 526"/>
                <a:gd name="T58" fmla="*/ 192 w 423"/>
                <a:gd name="T59" fmla="*/ 421 h 526"/>
                <a:gd name="T60" fmla="*/ 204 w 423"/>
                <a:gd name="T61" fmla="*/ 399 h 526"/>
                <a:gd name="T62" fmla="*/ 219 w 423"/>
                <a:gd name="T63" fmla="*/ 421 h 526"/>
                <a:gd name="T64" fmla="*/ 231 w 423"/>
                <a:gd name="T65" fmla="*/ 395 h 526"/>
                <a:gd name="T66" fmla="*/ 269 w 423"/>
                <a:gd name="T67" fmla="*/ 352 h 526"/>
                <a:gd name="T68" fmla="*/ 231 w 423"/>
                <a:gd name="T69" fmla="*/ 326 h 526"/>
                <a:gd name="T70" fmla="*/ 235 w 423"/>
                <a:gd name="T71" fmla="*/ 364 h 526"/>
                <a:gd name="T72" fmla="*/ 231 w 423"/>
                <a:gd name="T73" fmla="*/ 3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526">
                  <a:moveTo>
                    <a:pt x="217" y="318"/>
                  </a:moveTo>
                  <a:cubicBezTo>
                    <a:pt x="218" y="319"/>
                    <a:pt x="218" y="319"/>
                    <a:pt x="219" y="319"/>
                  </a:cubicBezTo>
                  <a:cubicBezTo>
                    <a:pt x="219" y="374"/>
                    <a:pt x="219" y="374"/>
                    <a:pt x="219" y="374"/>
                  </a:cubicBezTo>
                  <a:cubicBezTo>
                    <a:pt x="214" y="375"/>
                    <a:pt x="209" y="376"/>
                    <a:pt x="204" y="375"/>
                  </a:cubicBezTo>
                  <a:cubicBezTo>
                    <a:pt x="204" y="312"/>
                    <a:pt x="204" y="312"/>
                    <a:pt x="204" y="312"/>
                  </a:cubicBezTo>
                  <a:cubicBezTo>
                    <a:pt x="208" y="314"/>
                    <a:pt x="213" y="316"/>
                    <a:pt x="217" y="318"/>
                  </a:cubicBezTo>
                  <a:close/>
                  <a:moveTo>
                    <a:pt x="188" y="235"/>
                  </a:moveTo>
                  <a:cubicBezTo>
                    <a:pt x="184" y="240"/>
                    <a:pt x="181" y="249"/>
                    <a:pt x="184" y="258"/>
                  </a:cubicBezTo>
                  <a:cubicBezTo>
                    <a:pt x="185" y="263"/>
                    <a:pt x="188" y="267"/>
                    <a:pt x="192" y="27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191" y="233"/>
                    <a:pt x="189" y="234"/>
                    <a:pt x="188" y="235"/>
                  </a:cubicBezTo>
                  <a:close/>
                  <a:moveTo>
                    <a:pt x="210" y="227"/>
                  </a:moveTo>
                  <a:cubicBezTo>
                    <a:pt x="208" y="227"/>
                    <a:pt x="206" y="227"/>
                    <a:pt x="204" y="227"/>
                  </a:cubicBezTo>
                  <a:cubicBezTo>
                    <a:pt x="204" y="278"/>
                    <a:pt x="204" y="278"/>
                    <a:pt x="204" y="278"/>
                  </a:cubicBezTo>
                  <a:cubicBezTo>
                    <a:pt x="209" y="280"/>
                    <a:pt x="213" y="282"/>
                    <a:pt x="218" y="284"/>
                  </a:cubicBezTo>
                  <a:cubicBezTo>
                    <a:pt x="218" y="285"/>
                    <a:pt x="219" y="285"/>
                    <a:pt x="219" y="285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216" y="227"/>
                    <a:pt x="213" y="227"/>
                    <a:pt x="210" y="227"/>
                  </a:cubicBezTo>
                  <a:close/>
                  <a:moveTo>
                    <a:pt x="423" y="397"/>
                  </a:moveTo>
                  <a:cubicBezTo>
                    <a:pt x="423" y="514"/>
                    <a:pt x="328" y="526"/>
                    <a:pt x="212" y="526"/>
                  </a:cubicBezTo>
                  <a:cubicBezTo>
                    <a:pt x="95" y="526"/>
                    <a:pt x="0" y="514"/>
                    <a:pt x="0" y="397"/>
                  </a:cubicBezTo>
                  <a:cubicBezTo>
                    <a:pt x="0" y="291"/>
                    <a:pt x="79" y="121"/>
                    <a:pt x="180" y="91"/>
                  </a:cubicBezTo>
                  <a:cubicBezTo>
                    <a:pt x="143" y="78"/>
                    <a:pt x="115" y="4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4"/>
                    <a:pt x="131" y="6"/>
                    <a:pt x="140" y="6"/>
                  </a:cubicBezTo>
                  <a:cubicBezTo>
                    <a:pt x="149" y="6"/>
                    <a:pt x="157" y="4"/>
                    <a:pt x="164" y="0"/>
                  </a:cubicBezTo>
                  <a:cubicBezTo>
                    <a:pt x="170" y="4"/>
                    <a:pt x="179" y="6"/>
                    <a:pt x="188" y="6"/>
                  </a:cubicBezTo>
                  <a:cubicBezTo>
                    <a:pt x="197" y="6"/>
                    <a:pt x="205" y="4"/>
                    <a:pt x="212" y="0"/>
                  </a:cubicBezTo>
                  <a:cubicBezTo>
                    <a:pt x="218" y="4"/>
                    <a:pt x="226" y="6"/>
                    <a:pt x="235" y="6"/>
                  </a:cubicBezTo>
                  <a:cubicBezTo>
                    <a:pt x="244" y="6"/>
                    <a:pt x="253" y="4"/>
                    <a:pt x="259" y="0"/>
                  </a:cubicBezTo>
                  <a:cubicBezTo>
                    <a:pt x="266" y="4"/>
                    <a:pt x="274" y="6"/>
                    <a:pt x="283" y="6"/>
                  </a:cubicBezTo>
                  <a:cubicBezTo>
                    <a:pt x="292" y="6"/>
                    <a:pt x="301" y="4"/>
                    <a:pt x="308" y="0"/>
                  </a:cubicBezTo>
                  <a:cubicBezTo>
                    <a:pt x="308" y="42"/>
                    <a:pt x="280" y="78"/>
                    <a:pt x="243" y="91"/>
                  </a:cubicBezTo>
                  <a:cubicBezTo>
                    <a:pt x="344" y="121"/>
                    <a:pt x="423" y="291"/>
                    <a:pt x="423" y="397"/>
                  </a:cubicBezTo>
                  <a:close/>
                  <a:moveTo>
                    <a:pt x="267" y="325"/>
                  </a:moveTo>
                  <a:cubicBezTo>
                    <a:pt x="261" y="308"/>
                    <a:pt x="247" y="299"/>
                    <a:pt x="231" y="291"/>
                  </a:cubicBezTo>
                  <a:cubicBezTo>
                    <a:pt x="231" y="230"/>
                    <a:pt x="231" y="230"/>
                    <a:pt x="231" y="230"/>
                  </a:cubicBezTo>
                  <a:cubicBezTo>
                    <a:pt x="237" y="233"/>
                    <a:pt x="243" y="237"/>
                    <a:pt x="248" y="241"/>
                  </a:cubicBezTo>
                  <a:cubicBezTo>
                    <a:pt x="250" y="242"/>
                    <a:pt x="251" y="243"/>
                    <a:pt x="253" y="244"/>
                  </a:cubicBezTo>
                  <a:cubicBezTo>
                    <a:pt x="256" y="235"/>
                    <a:pt x="259" y="227"/>
                    <a:pt x="262" y="219"/>
                  </a:cubicBezTo>
                  <a:cubicBezTo>
                    <a:pt x="253" y="213"/>
                    <a:pt x="243" y="208"/>
                    <a:pt x="231" y="205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204"/>
                    <a:pt x="219" y="204"/>
                    <a:pt x="219" y="204"/>
                  </a:cubicBezTo>
                  <a:cubicBezTo>
                    <a:pt x="215" y="204"/>
                    <a:pt x="212" y="204"/>
                    <a:pt x="207" y="204"/>
                  </a:cubicBezTo>
                  <a:cubicBezTo>
                    <a:pt x="206" y="204"/>
                    <a:pt x="205" y="204"/>
                    <a:pt x="204" y="204"/>
                  </a:cubicBezTo>
                  <a:cubicBezTo>
                    <a:pt x="204" y="182"/>
                    <a:pt x="204" y="182"/>
                    <a:pt x="204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207"/>
                    <a:pt x="192" y="207"/>
                    <a:pt x="192" y="207"/>
                  </a:cubicBezTo>
                  <a:cubicBezTo>
                    <a:pt x="184" y="209"/>
                    <a:pt x="177" y="214"/>
                    <a:pt x="171" y="219"/>
                  </a:cubicBezTo>
                  <a:cubicBezTo>
                    <a:pt x="163" y="227"/>
                    <a:pt x="156" y="238"/>
                    <a:pt x="156" y="254"/>
                  </a:cubicBezTo>
                  <a:cubicBezTo>
                    <a:pt x="156" y="270"/>
                    <a:pt x="161" y="281"/>
                    <a:pt x="170" y="290"/>
                  </a:cubicBezTo>
                  <a:cubicBezTo>
                    <a:pt x="177" y="296"/>
                    <a:pt x="184" y="301"/>
                    <a:pt x="192" y="305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83" y="370"/>
                    <a:pt x="176" y="364"/>
                    <a:pt x="169" y="359"/>
                  </a:cubicBezTo>
                  <a:cubicBezTo>
                    <a:pt x="168" y="358"/>
                    <a:pt x="167" y="357"/>
                    <a:pt x="165" y="357"/>
                  </a:cubicBezTo>
                  <a:cubicBezTo>
                    <a:pt x="161" y="365"/>
                    <a:pt x="157" y="373"/>
                    <a:pt x="153" y="381"/>
                  </a:cubicBezTo>
                  <a:cubicBezTo>
                    <a:pt x="159" y="385"/>
                    <a:pt x="165" y="388"/>
                    <a:pt x="172" y="391"/>
                  </a:cubicBezTo>
                  <a:cubicBezTo>
                    <a:pt x="178" y="394"/>
                    <a:pt x="185" y="396"/>
                    <a:pt x="192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04" y="421"/>
                    <a:pt x="204" y="421"/>
                    <a:pt x="204" y="421"/>
                  </a:cubicBezTo>
                  <a:cubicBezTo>
                    <a:pt x="204" y="399"/>
                    <a:pt x="204" y="399"/>
                    <a:pt x="204" y="399"/>
                  </a:cubicBezTo>
                  <a:cubicBezTo>
                    <a:pt x="209" y="399"/>
                    <a:pt x="214" y="398"/>
                    <a:pt x="219" y="398"/>
                  </a:cubicBezTo>
                  <a:cubicBezTo>
                    <a:pt x="219" y="421"/>
                    <a:pt x="219" y="421"/>
                    <a:pt x="219" y="421"/>
                  </a:cubicBezTo>
                  <a:cubicBezTo>
                    <a:pt x="231" y="421"/>
                    <a:pt x="231" y="421"/>
                    <a:pt x="231" y="421"/>
                  </a:cubicBezTo>
                  <a:cubicBezTo>
                    <a:pt x="231" y="395"/>
                    <a:pt x="231" y="395"/>
                    <a:pt x="231" y="395"/>
                  </a:cubicBezTo>
                  <a:cubicBezTo>
                    <a:pt x="236" y="393"/>
                    <a:pt x="241" y="391"/>
                    <a:pt x="245" y="388"/>
                  </a:cubicBezTo>
                  <a:cubicBezTo>
                    <a:pt x="257" y="381"/>
                    <a:pt x="266" y="369"/>
                    <a:pt x="269" y="352"/>
                  </a:cubicBezTo>
                  <a:cubicBezTo>
                    <a:pt x="271" y="343"/>
                    <a:pt x="270" y="333"/>
                    <a:pt x="267" y="325"/>
                  </a:cubicBezTo>
                  <a:close/>
                  <a:moveTo>
                    <a:pt x="231" y="326"/>
                  </a:moveTo>
                  <a:cubicBezTo>
                    <a:pt x="231" y="368"/>
                    <a:pt x="231" y="368"/>
                    <a:pt x="231" y="368"/>
                  </a:cubicBezTo>
                  <a:cubicBezTo>
                    <a:pt x="232" y="367"/>
                    <a:pt x="234" y="365"/>
                    <a:pt x="235" y="364"/>
                  </a:cubicBezTo>
                  <a:cubicBezTo>
                    <a:pt x="239" y="359"/>
                    <a:pt x="242" y="352"/>
                    <a:pt x="241" y="344"/>
                  </a:cubicBezTo>
                  <a:cubicBezTo>
                    <a:pt x="241" y="336"/>
                    <a:pt x="236" y="330"/>
                    <a:pt x="231" y="326"/>
                  </a:cubicBezTo>
                  <a:close/>
                </a:path>
              </a:pathLst>
            </a:cu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rgbClr val="10CF9B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335" y="3455132"/>
            <a:ext cx="6693140" cy="792613"/>
            <a:chOff x="541335" y="3455132"/>
            <a:chExt cx="6693140" cy="792613"/>
          </a:xfrm>
        </p:grpSpPr>
        <p:grpSp>
          <p:nvGrpSpPr>
            <p:cNvPr id="72" name="组合 71"/>
            <p:cNvGrpSpPr/>
            <p:nvPr/>
          </p:nvGrpSpPr>
          <p:grpSpPr>
            <a:xfrm>
              <a:off x="1063810" y="3455132"/>
              <a:ext cx="6170665" cy="792613"/>
              <a:chOff x="2034872" y="3791983"/>
              <a:chExt cx="6170665" cy="792613"/>
            </a:xfrm>
          </p:grpSpPr>
          <p:sp>
            <p:nvSpPr>
              <p:cNvPr id="73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08D1D9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08D1D9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RAPIDPPT, the leader of professional PPT designers in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China. We maked professional PPT for six years.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Freeform 16"/>
            <p:cNvSpPr>
              <a:spLocks noEditPoints="1"/>
            </p:cNvSpPr>
            <p:nvPr/>
          </p:nvSpPr>
          <p:spPr bwMode="auto">
            <a:xfrm>
              <a:off x="541335" y="3528328"/>
              <a:ext cx="339009" cy="442298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335" y="2454420"/>
            <a:ext cx="6693140" cy="792613"/>
            <a:chOff x="541335" y="2454420"/>
            <a:chExt cx="6693140" cy="792613"/>
          </a:xfrm>
        </p:grpSpPr>
        <p:grpSp>
          <p:nvGrpSpPr>
            <p:cNvPr id="69" name="组合 68"/>
            <p:cNvGrpSpPr/>
            <p:nvPr/>
          </p:nvGrpSpPr>
          <p:grpSpPr>
            <a:xfrm>
              <a:off x="1063810" y="2454420"/>
              <a:ext cx="6170665" cy="792613"/>
              <a:chOff x="2034872" y="3791983"/>
              <a:chExt cx="6170665" cy="792613"/>
            </a:xfrm>
          </p:grpSpPr>
          <p:sp>
            <p:nvSpPr>
              <p:cNvPr id="70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A5C34A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A5C34A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矩形 70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RAPIDPPT, the leader of professional PPT designers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in China. We maked professional PPT for six years.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13"/>
            <p:cNvSpPr>
              <a:spLocks noEditPoints="1"/>
            </p:cNvSpPr>
            <p:nvPr/>
          </p:nvSpPr>
          <p:spPr bwMode="auto">
            <a:xfrm rot="931068">
              <a:off x="541335" y="2541210"/>
              <a:ext cx="463297" cy="464758"/>
            </a:xfrm>
            <a:custGeom>
              <a:avLst/>
              <a:gdLst>
                <a:gd name="T0" fmla="*/ 239 w 462"/>
                <a:gd name="T1" fmla="*/ 0 h 463"/>
                <a:gd name="T2" fmla="*/ 223 w 462"/>
                <a:gd name="T3" fmla="*/ 1 h 463"/>
                <a:gd name="T4" fmla="*/ 231 w 462"/>
                <a:gd name="T5" fmla="*/ 463 h 463"/>
                <a:gd name="T6" fmla="*/ 239 w 462"/>
                <a:gd name="T7" fmla="*/ 1 h 463"/>
                <a:gd name="T8" fmla="*/ 88 w 462"/>
                <a:gd name="T9" fmla="*/ 239 h 463"/>
                <a:gd name="T10" fmla="*/ 37 w 462"/>
                <a:gd name="T11" fmla="*/ 325 h 463"/>
                <a:gd name="T12" fmla="*/ 239 w 462"/>
                <a:gd name="T13" fmla="*/ 122 h 463"/>
                <a:gd name="T14" fmla="*/ 340 w 462"/>
                <a:gd name="T15" fmla="*/ 122 h 463"/>
                <a:gd name="T16" fmla="*/ 346 w 462"/>
                <a:gd name="T17" fmla="*/ 137 h 463"/>
                <a:gd name="T18" fmla="*/ 239 w 462"/>
                <a:gd name="T19" fmla="*/ 223 h 463"/>
                <a:gd name="T20" fmla="*/ 346 w 462"/>
                <a:gd name="T21" fmla="*/ 137 h 463"/>
                <a:gd name="T22" fmla="*/ 223 w 462"/>
                <a:gd name="T23" fmla="*/ 122 h 463"/>
                <a:gd name="T24" fmla="*/ 223 w 462"/>
                <a:gd name="T25" fmla="*/ 17 h 463"/>
                <a:gd name="T26" fmla="*/ 223 w 462"/>
                <a:gd name="T27" fmla="*/ 223 h 463"/>
                <a:gd name="T28" fmla="*/ 117 w 462"/>
                <a:gd name="T29" fmla="*/ 137 h 463"/>
                <a:gd name="T30" fmla="*/ 88 w 462"/>
                <a:gd name="T31" fmla="*/ 223 h 463"/>
                <a:gd name="T32" fmla="*/ 37 w 462"/>
                <a:gd name="T33" fmla="*/ 137 h 463"/>
                <a:gd name="T34" fmla="*/ 88 w 462"/>
                <a:gd name="T35" fmla="*/ 223 h 463"/>
                <a:gd name="T36" fmla="*/ 223 w 462"/>
                <a:gd name="T37" fmla="*/ 239 h 463"/>
                <a:gd name="T38" fmla="*/ 116 w 462"/>
                <a:gd name="T39" fmla="*/ 325 h 463"/>
                <a:gd name="T40" fmla="*/ 223 w 462"/>
                <a:gd name="T41" fmla="*/ 341 h 463"/>
                <a:gd name="T42" fmla="*/ 122 w 462"/>
                <a:gd name="T43" fmla="*/ 341 h 463"/>
                <a:gd name="T44" fmla="*/ 239 w 462"/>
                <a:gd name="T45" fmla="*/ 446 h 463"/>
                <a:gd name="T46" fmla="*/ 341 w 462"/>
                <a:gd name="T47" fmla="*/ 341 h 463"/>
                <a:gd name="T48" fmla="*/ 239 w 462"/>
                <a:gd name="T49" fmla="*/ 325 h 463"/>
                <a:gd name="T50" fmla="*/ 358 w 462"/>
                <a:gd name="T51" fmla="*/ 239 h 463"/>
                <a:gd name="T52" fmla="*/ 239 w 462"/>
                <a:gd name="T53" fmla="*/ 325 h 463"/>
                <a:gd name="T54" fmla="*/ 446 w 462"/>
                <a:gd name="T55" fmla="*/ 239 h 463"/>
                <a:gd name="T56" fmla="*/ 362 w 462"/>
                <a:gd name="T57" fmla="*/ 325 h 463"/>
                <a:gd name="T58" fmla="*/ 374 w 462"/>
                <a:gd name="T59" fmla="*/ 223 h 463"/>
                <a:gd name="T60" fmla="*/ 425 w 462"/>
                <a:gd name="T61" fmla="*/ 137 h 463"/>
                <a:gd name="T62" fmla="*/ 374 w 462"/>
                <a:gd name="T63" fmla="*/ 223 h 463"/>
                <a:gd name="T64" fmla="*/ 357 w 462"/>
                <a:gd name="T65" fmla="*/ 122 h 463"/>
                <a:gd name="T66" fmla="*/ 416 w 462"/>
                <a:gd name="T67" fmla="*/ 122 h 463"/>
                <a:gd name="T68" fmla="*/ 105 w 462"/>
                <a:gd name="T69" fmla="*/ 122 h 463"/>
                <a:gd name="T70" fmla="*/ 165 w 462"/>
                <a:gd name="T71" fmla="*/ 27 h 463"/>
                <a:gd name="T72" fmla="*/ 105 w 462"/>
                <a:gd name="T73" fmla="*/ 341 h 463"/>
                <a:gd name="T74" fmla="*/ 46 w 462"/>
                <a:gd name="T75" fmla="*/ 341 h 463"/>
                <a:gd name="T76" fmla="*/ 357 w 462"/>
                <a:gd name="T77" fmla="*/ 341 h 463"/>
                <a:gd name="T78" fmla="*/ 297 w 462"/>
                <a:gd name="T79" fmla="*/ 4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63">
                  <a:moveTo>
                    <a:pt x="239" y="1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99" y="5"/>
                    <a:pt x="0" y="107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cubicBezTo>
                    <a:pt x="359" y="463"/>
                    <a:pt x="462" y="359"/>
                    <a:pt x="462" y="232"/>
                  </a:cubicBezTo>
                  <a:cubicBezTo>
                    <a:pt x="462" y="107"/>
                    <a:pt x="363" y="5"/>
                    <a:pt x="239" y="1"/>
                  </a:cubicBezTo>
                  <a:close/>
                  <a:moveTo>
                    <a:pt x="16" y="239"/>
                  </a:moveTo>
                  <a:cubicBezTo>
                    <a:pt x="88" y="239"/>
                    <a:pt x="88" y="239"/>
                    <a:pt x="88" y="239"/>
                  </a:cubicBezTo>
                  <a:cubicBezTo>
                    <a:pt x="89" y="269"/>
                    <a:pt x="93" y="298"/>
                    <a:pt x="100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24" y="299"/>
                    <a:pt x="17" y="270"/>
                    <a:pt x="16" y="239"/>
                  </a:cubicBezTo>
                  <a:close/>
                  <a:moveTo>
                    <a:pt x="239" y="122"/>
                  </a:moveTo>
                  <a:cubicBezTo>
                    <a:pt x="239" y="17"/>
                    <a:pt x="239" y="17"/>
                    <a:pt x="239" y="17"/>
                  </a:cubicBezTo>
                  <a:cubicBezTo>
                    <a:pt x="282" y="21"/>
                    <a:pt x="319" y="62"/>
                    <a:pt x="340" y="122"/>
                  </a:cubicBezTo>
                  <a:lnTo>
                    <a:pt x="239" y="122"/>
                  </a:lnTo>
                  <a:close/>
                  <a:moveTo>
                    <a:pt x="346" y="137"/>
                  </a:moveTo>
                  <a:cubicBezTo>
                    <a:pt x="353" y="164"/>
                    <a:pt x="357" y="193"/>
                    <a:pt x="358" y="223"/>
                  </a:cubicBezTo>
                  <a:cubicBezTo>
                    <a:pt x="239" y="223"/>
                    <a:pt x="239" y="223"/>
                    <a:pt x="239" y="223"/>
                  </a:cubicBezTo>
                  <a:cubicBezTo>
                    <a:pt x="239" y="137"/>
                    <a:pt x="239" y="137"/>
                    <a:pt x="239" y="137"/>
                  </a:cubicBezTo>
                  <a:lnTo>
                    <a:pt x="346" y="137"/>
                  </a:lnTo>
                  <a:close/>
                  <a:moveTo>
                    <a:pt x="223" y="17"/>
                  </a:moveTo>
                  <a:cubicBezTo>
                    <a:pt x="223" y="122"/>
                    <a:pt x="223" y="122"/>
                    <a:pt x="223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43" y="62"/>
                    <a:pt x="180" y="21"/>
                    <a:pt x="223" y="17"/>
                  </a:cubicBezTo>
                  <a:close/>
                  <a:moveTo>
                    <a:pt x="223" y="137"/>
                  </a:moveTo>
                  <a:cubicBezTo>
                    <a:pt x="223" y="223"/>
                    <a:pt x="223" y="223"/>
                    <a:pt x="223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193"/>
                    <a:pt x="109" y="164"/>
                    <a:pt x="117" y="137"/>
                  </a:cubicBezTo>
                  <a:lnTo>
                    <a:pt x="223" y="137"/>
                  </a:lnTo>
                  <a:close/>
                  <a:moveTo>
                    <a:pt x="88" y="223"/>
                  </a:moveTo>
                  <a:cubicBezTo>
                    <a:pt x="16" y="223"/>
                    <a:pt x="16" y="223"/>
                    <a:pt x="16" y="223"/>
                  </a:cubicBezTo>
                  <a:cubicBezTo>
                    <a:pt x="17" y="193"/>
                    <a:pt x="25" y="164"/>
                    <a:pt x="37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93" y="164"/>
                    <a:pt x="89" y="193"/>
                    <a:pt x="88" y="223"/>
                  </a:cubicBezTo>
                  <a:close/>
                  <a:moveTo>
                    <a:pt x="104" y="239"/>
                  </a:moveTo>
                  <a:cubicBezTo>
                    <a:pt x="223" y="239"/>
                    <a:pt x="223" y="239"/>
                    <a:pt x="223" y="239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116" y="325"/>
                    <a:pt x="116" y="325"/>
                    <a:pt x="116" y="325"/>
                  </a:cubicBezTo>
                  <a:cubicBezTo>
                    <a:pt x="109" y="299"/>
                    <a:pt x="105" y="270"/>
                    <a:pt x="104" y="239"/>
                  </a:cubicBezTo>
                  <a:close/>
                  <a:moveTo>
                    <a:pt x="223" y="341"/>
                  </a:moveTo>
                  <a:cubicBezTo>
                    <a:pt x="223" y="446"/>
                    <a:pt x="223" y="446"/>
                    <a:pt x="223" y="446"/>
                  </a:cubicBezTo>
                  <a:cubicBezTo>
                    <a:pt x="180" y="442"/>
                    <a:pt x="142" y="400"/>
                    <a:pt x="122" y="341"/>
                  </a:cubicBezTo>
                  <a:lnTo>
                    <a:pt x="223" y="341"/>
                  </a:lnTo>
                  <a:close/>
                  <a:moveTo>
                    <a:pt x="239" y="446"/>
                  </a:moveTo>
                  <a:cubicBezTo>
                    <a:pt x="239" y="341"/>
                    <a:pt x="239" y="341"/>
                    <a:pt x="239" y="341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20" y="400"/>
                    <a:pt x="282" y="442"/>
                    <a:pt x="239" y="446"/>
                  </a:cubicBezTo>
                  <a:close/>
                  <a:moveTo>
                    <a:pt x="239" y="325"/>
                  </a:moveTo>
                  <a:cubicBezTo>
                    <a:pt x="239" y="239"/>
                    <a:pt x="239" y="239"/>
                    <a:pt x="239" y="239"/>
                  </a:cubicBezTo>
                  <a:cubicBezTo>
                    <a:pt x="358" y="239"/>
                    <a:pt x="358" y="239"/>
                    <a:pt x="358" y="239"/>
                  </a:cubicBezTo>
                  <a:cubicBezTo>
                    <a:pt x="358" y="270"/>
                    <a:pt x="353" y="299"/>
                    <a:pt x="346" y="325"/>
                  </a:cubicBezTo>
                  <a:lnTo>
                    <a:pt x="239" y="325"/>
                  </a:lnTo>
                  <a:close/>
                  <a:moveTo>
                    <a:pt x="374" y="239"/>
                  </a:moveTo>
                  <a:cubicBezTo>
                    <a:pt x="446" y="239"/>
                    <a:pt x="446" y="239"/>
                    <a:pt x="446" y="239"/>
                  </a:cubicBezTo>
                  <a:cubicBezTo>
                    <a:pt x="445" y="270"/>
                    <a:pt x="438" y="299"/>
                    <a:pt x="425" y="325"/>
                  </a:cubicBezTo>
                  <a:cubicBezTo>
                    <a:pt x="362" y="325"/>
                    <a:pt x="362" y="325"/>
                    <a:pt x="362" y="325"/>
                  </a:cubicBezTo>
                  <a:cubicBezTo>
                    <a:pt x="369" y="298"/>
                    <a:pt x="373" y="269"/>
                    <a:pt x="374" y="239"/>
                  </a:cubicBezTo>
                  <a:close/>
                  <a:moveTo>
                    <a:pt x="374" y="223"/>
                  </a:moveTo>
                  <a:cubicBezTo>
                    <a:pt x="373" y="193"/>
                    <a:pt x="369" y="164"/>
                    <a:pt x="362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437" y="164"/>
                    <a:pt x="445" y="193"/>
                    <a:pt x="446" y="223"/>
                  </a:cubicBezTo>
                  <a:lnTo>
                    <a:pt x="374" y="223"/>
                  </a:lnTo>
                  <a:close/>
                  <a:moveTo>
                    <a:pt x="416" y="122"/>
                  </a:moveTo>
                  <a:cubicBezTo>
                    <a:pt x="357" y="122"/>
                    <a:pt x="357" y="122"/>
                    <a:pt x="357" y="122"/>
                  </a:cubicBezTo>
                  <a:cubicBezTo>
                    <a:pt x="343" y="81"/>
                    <a:pt x="323" y="48"/>
                    <a:pt x="297" y="27"/>
                  </a:cubicBezTo>
                  <a:cubicBezTo>
                    <a:pt x="347" y="43"/>
                    <a:pt x="390" y="77"/>
                    <a:pt x="416" y="122"/>
                  </a:cubicBezTo>
                  <a:close/>
                  <a:moveTo>
                    <a:pt x="165" y="27"/>
                  </a:moveTo>
                  <a:cubicBezTo>
                    <a:pt x="140" y="48"/>
                    <a:pt x="119" y="81"/>
                    <a:pt x="105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73" y="77"/>
                    <a:pt x="115" y="43"/>
                    <a:pt x="165" y="27"/>
                  </a:cubicBezTo>
                  <a:close/>
                  <a:moveTo>
                    <a:pt x="46" y="341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19" y="381"/>
                    <a:pt x="140" y="415"/>
                    <a:pt x="165" y="436"/>
                  </a:cubicBezTo>
                  <a:cubicBezTo>
                    <a:pt x="114" y="420"/>
                    <a:pt x="72" y="386"/>
                    <a:pt x="46" y="341"/>
                  </a:cubicBezTo>
                  <a:close/>
                  <a:moveTo>
                    <a:pt x="297" y="436"/>
                  </a:moveTo>
                  <a:cubicBezTo>
                    <a:pt x="323" y="415"/>
                    <a:pt x="344" y="381"/>
                    <a:pt x="357" y="341"/>
                  </a:cubicBezTo>
                  <a:cubicBezTo>
                    <a:pt x="417" y="341"/>
                    <a:pt x="417" y="341"/>
                    <a:pt x="417" y="341"/>
                  </a:cubicBezTo>
                  <a:cubicBezTo>
                    <a:pt x="390" y="386"/>
                    <a:pt x="348" y="420"/>
                    <a:pt x="297" y="436"/>
                  </a:cubicBezTo>
                  <a:close/>
                </a:path>
              </a:pathLst>
            </a:cu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34" name="椭圆 33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0" y="252822"/>
            <a:ext cx="2492285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39435" y="3660711"/>
            <a:ext cx="745581" cy="745581"/>
            <a:chOff x="7486060" y="3321140"/>
            <a:chExt cx="745581" cy="745581"/>
          </a:xfrm>
        </p:grpSpPr>
        <p:sp>
          <p:nvSpPr>
            <p:cNvPr id="17" name="椭圆 16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39435" y="2790360"/>
            <a:ext cx="745581" cy="745581"/>
            <a:chOff x="6514706" y="3321140"/>
            <a:chExt cx="745581" cy="745581"/>
          </a:xfrm>
        </p:grpSpPr>
        <p:sp>
          <p:nvSpPr>
            <p:cNvPr id="20" name="椭圆 1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9435" y="1920008"/>
            <a:ext cx="745581" cy="745581"/>
            <a:chOff x="5543353" y="3321140"/>
            <a:chExt cx="745581" cy="745581"/>
          </a:xfrm>
        </p:grpSpPr>
        <p:sp>
          <p:nvSpPr>
            <p:cNvPr id="23" name="椭圆 22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9435" y="1049656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74061" y="1252355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574061" y="2128782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74061" y="3005209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74061" y="3881637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361950" y="352423"/>
            <a:ext cx="1771650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 rot="12600000">
            <a:off x="5231439" y="1764506"/>
            <a:ext cx="1118260" cy="1118666"/>
          </a:xfrm>
          <a:prstGeom prst="ellipse">
            <a:avLst/>
          </a:prstGeom>
          <a:solidFill>
            <a:srgbClr val="7CC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2600000">
            <a:off x="941470" y="1644299"/>
            <a:ext cx="1381940" cy="1382440"/>
          </a:xfrm>
          <a:prstGeom prst="ellipse">
            <a:avLst/>
          </a:prstGeom>
          <a:solidFill>
            <a:srgbClr val="10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 rot="12694832">
            <a:off x="2821976" y="2620738"/>
            <a:ext cx="1837364" cy="1838028"/>
          </a:xfrm>
          <a:prstGeom prst="ellipse">
            <a:avLst/>
          </a:prstGeom>
          <a:solidFill>
            <a:srgbClr val="A5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 rot="12600000">
            <a:off x="6984557" y="2731627"/>
            <a:ext cx="1376209" cy="1376705"/>
          </a:xfrm>
          <a:prstGeom prst="ellipse">
            <a:avLst/>
          </a:prstGeom>
          <a:solidFill>
            <a:srgbClr val="08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2194310" y="2659734"/>
            <a:ext cx="748353" cy="475425"/>
          </a:xfrm>
          <a:custGeom>
            <a:avLst/>
            <a:gdLst>
              <a:gd name="connsiteX0" fmla="*/ 0 w 801278"/>
              <a:gd name="connsiteY0" fmla="*/ 0 h 509048"/>
              <a:gd name="connsiteX1" fmla="*/ 801278 w 801278"/>
              <a:gd name="connsiteY1" fmla="*/ 509048 h 509048"/>
              <a:gd name="connsiteX2" fmla="*/ 801278 w 801278"/>
              <a:gd name="connsiteY2" fmla="*/ 509048 h 50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278" h="509048">
                <a:moveTo>
                  <a:pt x="0" y="0"/>
                </a:moveTo>
                <a:lnTo>
                  <a:pt x="801278" y="509048"/>
                </a:lnTo>
                <a:lnTo>
                  <a:pt x="801278" y="509048"/>
                </a:lnTo>
              </a:path>
            </a:pathLst>
          </a:custGeom>
          <a:noFill/>
          <a:ln>
            <a:solidFill>
              <a:srgbClr val="10C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7" name="任意多边形 96"/>
          <p:cNvSpPr/>
          <p:nvPr/>
        </p:nvSpPr>
        <p:spPr>
          <a:xfrm>
            <a:off x="4564279" y="2587114"/>
            <a:ext cx="721665" cy="592080"/>
          </a:xfrm>
          <a:custGeom>
            <a:avLst/>
            <a:gdLst>
              <a:gd name="connsiteX0" fmla="*/ 0 w 801278"/>
              <a:gd name="connsiteY0" fmla="*/ 0 h 509048"/>
              <a:gd name="connsiteX1" fmla="*/ 801278 w 801278"/>
              <a:gd name="connsiteY1" fmla="*/ 509048 h 509048"/>
              <a:gd name="connsiteX2" fmla="*/ 801278 w 801278"/>
              <a:gd name="connsiteY2" fmla="*/ 509048 h 509048"/>
              <a:gd name="connsiteX0-1" fmla="*/ 0 w 801278"/>
              <a:gd name="connsiteY0-2" fmla="*/ 0 h 509048"/>
              <a:gd name="connsiteX1-3" fmla="*/ 801278 w 801278"/>
              <a:gd name="connsiteY1-4" fmla="*/ 509048 h 509048"/>
              <a:gd name="connsiteX0-5" fmla="*/ 0 w 544103"/>
              <a:gd name="connsiteY0-6" fmla="*/ 114840 h 114840"/>
              <a:gd name="connsiteX1-7" fmla="*/ 544103 w 544103"/>
              <a:gd name="connsiteY1-8" fmla="*/ 0 h 114840"/>
              <a:gd name="connsiteX0-9" fmla="*/ 0 w 772703"/>
              <a:gd name="connsiteY0-10" fmla="*/ 633953 h 633953"/>
              <a:gd name="connsiteX1-11" fmla="*/ 772703 w 772703"/>
              <a:gd name="connsiteY1-12" fmla="*/ 0 h 6339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72703" h="633953">
                <a:moveTo>
                  <a:pt x="0" y="633953"/>
                </a:moveTo>
                <a:lnTo>
                  <a:pt x="772703" y="0"/>
                </a:lnTo>
              </a:path>
            </a:pathLst>
          </a:custGeom>
          <a:noFill/>
          <a:ln>
            <a:solidFill>
              <a:srgbClr val="A5C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8" name="任意多边形 97"/>
          <p:cNvSpPr/>
          <p:nvPr/>
        </p:nvSpPr>
        <p:spPr>
          <a:xfrm>
            <a:off x="6256677" y="2535192"/>
            <a:ext cx="806178" cy="599967"/>
          </a:xfrm>
          <a:custGeom>
            <a:avLst/>
            <a:gdLst>
              <a:gd name="connsiteX0" fmla="*/ 0 w 801278"/>
              <a:gd name="connsiteY0" fmla="*/ 0 h 509048"/>
              <a:gd name="connsiteX1" fmla="*/ 801278 w 801278"/>
              <a:gd name="connsiteY1" fmla="*/ 509048 h 509048"/>
              <a:gd name="connsiteX2" fmla="*/ 801278 w 801278"/>
              <a:gd name="connsiteY2" fmla="*/ 509048 h 509048"/>
              <a:gd name="connsiteX0-1" fmla="*/ 0 w 801278"/>
              <a:gd name="connsiteY0-2" fmla="*/ 0 h 509048"/>
              <a:gd name="connsiteX1-3" fmla="*/ 801278 w 801278"/>
              <a:gd name="connsiteY1-4" fmla="*/ 509048 h 509048"/>
              <a:gd name="connsiteX0-5" fmla="*/ 0 w 544103"/>
              <a:gd name="connsiteY0-6" fmla="*/ 114840 h 114840"/>
              <a:gd name="connsiteX1-7" fmla="*/ 544103 w 544103"/>
              <a:gd name="connsiteY1-8" fmla="*/ 0 h 114840"/>
              <a:gd name="connsiteX0-9" fmla="*/ 0 w 772703"/>
              <a:gd name="connsiteY0-10" fmla="*/ 633953 h 633953"/>
              <a:gd name="connsiteX1-11" fmla="*/ 772703 w 772703"/>
              <a:gd name="connsiteY1-12" fmla="*/ 0 h 633953"/>
              <a:gd name="connsiteX0-13" fmla="*/ 0 w 1268003"/>
              <a:gd name="connsiteY0-14" fmla="*/ 0 h 18509"/>
              <a:gd name="connsiteX1-15" fmla="*/ 1268003 w 1268003"/>
              <a:gd name="connsiteY1-16" fmla="*/ 18509 h 18509"/>
              <a:gd name="connsiteX0-17" fmla="*/ 0 w 863191"/>
              <a:gd name="connsiteY0-18" fmla="*/ 0 h 642397"/>
              <a:gd name="connsiteX1-19" fmla="*/ 863191 w 863191"/>
              <a:gd name="connsiteY1-20" fmla="*/ 642397 h 6423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3191" h="642397">
                <a:moveTo>
                  <a:pt x="0" y="0"/>
                </a:moveTo>
                <a:lnTo>
                  <a:pt x="863191" y="642397"/>
                </a:lnTo>
              </a:path>
            </a:pathLst>
          </a:custGeom>
          <a:noFill/>
          <a:ln>
            <a:solidFill>
              <a:srgbClr val="7CC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12766" y="1118239"/>
            <a:ext cx="3641597" cy="338554"/>
            <a:chOff x="1136957" y="1051750"/>
            <a:chExt cx="3641597" cy="338554"/>
          </a:xfrm>
        </p:grpSpPr>
        <p:sp>
          <p:nvSpPr>
            <p:cNvPr id="92" name="椭圆 91"/>
            <p:cNvSpPr/>
            <p:nvPr/>
          </p:nvSpPr>
          <p:spPr>
            <a:xfrm rot="12600000">
              <a:off x="1136957" y="1121804"/>
              <a:ext cx="172984" cy="173047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108" name="矩形 25"/>
            <p:cNvSpPr>
              <a:spLocks noChangeArrowheads="1"/>
            </p:cNvSpPr>
            <p:nvPr/>
          </p:nvSpPr>
          <p:spPr bwMode="auto">
            <a:xfrm>
              <a:off x="1297070" y="1051750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to add text</a:t>
              </a:r>
              <a:endPara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110" name="椭圆 109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1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56171" y="1118239"/>
            <a:ext cx="3641597" cy="338554"/>
            <a:chOff x="3180362" y="1051750"/>
            <a:chExt cx="3641597" cy="338554"/>
          </a:xfrm>
        </p:grpSpPr>
        <p:sp>
          <p:nvSpPr>
            <p:cNvPr id="117" name="椭圆 116"/>
            <p:cNvSpPr/>
            <p:nvPr/>
          </p:nvSpPr>
          <p:spPr>
            <a:xfrm rot="12600000">
              <a:off x="3180362" y="1121804"/>
              <a:ext cx="172984" cy="173047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118" name="矩形 25"/>
            <p:cNvSpPr>
              <a:spLocks noChangeArrowheads="1"/>
            </p:cNvSpPr>
            <p:nvPr/>
          </p:nvSpPr>
          <p:spPr bwMode="auto">
            <a:xfrm>
              <a:off x="3340475" y="1051750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to add text</a:t>
              </a:r>
              <a:endPara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41260" y="1118239"/>
            <a:ext cx="3641597" cy="338554"/>
            <a:chOff x="5165451" y="1051750"/>
            <a:chExt cx="3641597" cy="338554"/>
          </a:xfrm>
        </p:grpSpPr>
        <p:sp>
          <p:nvSpPr>
            <p:cNvPr id="119" name="椭圆 118"/>
            <p:cNvSpPr/>
            <p:nvPr/>
          </p:nvSpPr>
          <p:spPr>
            <a:xfrm rot="12600000">
              <a:off x="5165451" y="1121804"/>
              <a:ext cx="172984" cy="173047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120" name="矩形 25"/>
            <p:cNvSpPr>
              <a:spLocks noChangeArrowheads="1"/>
            </p:cNvSpPr>
            <p:nvPr/>
          </p:nvSpPr>
          <p:spPr bwMode="auto">
            <a:xfrm>
              <a:off x="5325564" y="1051750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to add text</a:t>
              </a:r>
              <a:endPara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91954" y="1051750"/>
            <a:ext cx="3641597" cy="338554"/>
            <a:chOff x="7116145" y="1051750"/>
            <a:chExt cx="3641597" cy="338554"/>
          </a:xfrm>
        </p:grpSpPr>
        <p:sp>
          <p:nvSpPr>
            <p:cNvPr id="121" name="椭圆 120"/>
            <p:cNvSpPr/>
            <p:nvPr/>
          </p:nvSpPr>
          <p:spPr>
            <a:xfrm rot="12600000">
              <a:off x="7116145" y="1121804"/>
              <a:ext cx="172984" cy="173047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122" name="矩形 25"/>
            <p:cNvSpPr>
              <a:spLocks noChangeArrowheads="1"/>
            </p:cNvSpPr>
            <p:nvPr/>
          </p:nvSpPr>
          <p:spPr bwMode="auto">
            <a:xfrm>
              <a:off x="7276258" y="1051750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to add text</a:t>
              </a:r>
              <a:endPara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3" name="矩形 25"/>
          <p:cNvSpPr>
            <a:spLocks noChangeArrowheads="1"/>
          </p:cNvSpPr>
          <p:nvPr/>
        </p:nvSpPr>
        <p:spPr bwMode="auto">
          <a:xfrm rot="2145110">
            <a:off x="1156930" y="2271840"/>
            <a:ext cx="1429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Text 1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4" name="矩形 25"/>
          <p:cNvSpPr>
            <a:spLocks noChangeArrowheads="1"/>
          </p:cNvSpPr>
          <p:nvPr/>
        </p:nvSpPr>
        <p:spPr bwMode="auto">
          <a:xfrm rot="19395597">
            <a:off x="3144944" y="3167209"/>
            <a:ext cx="14293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Text 2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5" name="矩形 25"/>
          <p:cNvSpPr>
            <a:spLocks noChangeArrowheads="1"/>
          </p:cNvSpPr>
          <p:nvPr/>
        </p:nvSpPr>
        <p:spPr bwMode="auto">
          <a:xfrm rot="2214362">
            <a:off x="5328267" y="2287229"/>
            <a:ext cx="1429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Text 3</a:t>
            </a:r>
            <a:endParaRPr lang="en-US" altLang="zh-CN" sz="18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6" name="矩形 25"/>
          <p:cNvSpPr>
            <a:spLocks noChangeArrowheads="1"/>
          </p:cNvSpPr>
          <p:nvPr/>
        </p:nvSpPr>
        <p:spPr bwMode="auto">
          <a:xfrm>
            <a:off x="7222882" y="3231591"/>
            <a:ext cx="1429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Text 4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44616" y="1536428"/>
            <a:ext cx="5956450" cy="553998"/>
            <a:chOff x="544616" y="1688828"/>
            <a:chExt cx="5956450" cy="553998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41165" y="1688828"/>
              <a:ext cx="565990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in China. We maked professional PPT for six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44616" y="1787888"/>
              <a:ext cx="218576" cy="218576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44616" y="2433131"/>
            <a:ext cx="5790600" cy="553998"/>
            <a:chOff x="544616" y="1688828"/>
            <a:chExt cx="5790600" cy="553998"/>
          </a:xfrm>
        </p:grpSpPr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841166" y="1688828"/>
              <a:ext cx="549405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designers in China. We maked PPT for six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44616" y="1791433"/>
              <a:ext cx="218576" cy="218576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4616" y="3353366"/>
            <a:ext cx="6622302" cy="553998"/>
            <a:chOff x="544616" y="1688828"/>
            <a:chExt cx="6622302" cy="553998"/>
          </a:xfrm>
        </p:grpSpPr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841165" y="1688828"/>
              <a:ext cx="632575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in China. We maked professional PPT for six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44616" y="1791433"/>
              <a:ext cx="218576" cy="218576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38" name="椭圆 37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583061" y="1049829"/>
            <a:ext cx="2902545" cy="3357655"/>
            <a:chOff x="9012238" y="3992563"/>
            <a:chExt cx="1928812" cy="2230438"/>
          </a:xfrm>
          <a:solidFill>
            <a:schemeClr val="bg1">
              <a:lumMod val="75000"/>
            </a:schemeClr>
          </a:solidFill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10353675" y="4071938"/>
              <a:ext cx="587375" cy="1806575"/>
            </a:xfrm>
            <a:custGeom>
              <a:avLst/>
              <a:gdLst>
                <a:gd name="T0" fmla="*/ 80 w 82"/>
                <a:gd name="T1" fmla="*/ 120 h 252"/>
                <a:gd name="T2" fmla="*/ 81 w 82"/>
                <a:gd name="T3" fmla="*/ 123 h 252"/>
                <a:gd name="T4" fmla="*/ 81 w 82"/>
                <a:gd name="T5" fmla="*/ 123 h 252"/>
                <a:gd name="T6" fmla="*/ 81 w 82"/>
                <a:gd name="T7" fmla="*/ 123 h 252"/>
                <a:gd name="T8" fmla="*/ 81 w 82"/>
                <a:gd name="T9" fmla="*/ 123 h 252"/>
                <a:gd name="T10" fmla="*/ 81 w 82"/>
                <a:gd name="T11" fmla="*/ 123 h 252"/>
                <a:gd name="T12" fmla="*/ 81 w 82"/>
                <a:gd name="T13" fmla="*/ 127 h 252"/>
                <a:gd name="T14" fmla="*/ 81 w 82"/>
                <a:gd name="T15" fmla="*/ 127 h 252"/>
                <a:gd name="T16" fmla="*/ 79 w 82"/>
                <a:gd name="T17" fmla="*/ 170 h 252"/>
                <a:gd name="T18" fmla="*/ 61 w 82"/>
                <a:gd name="T19" fmla="*/ 220 h 252"/>
                <a:gd name="T20" fmla="*/ 37 w 82"/>
                <a:gd name="T21" fmla="*/ 252 h 252"/>
                <a:gd name="T22" fmla="*/ 61 w 82"/>
                <a:gd name="T23" fmla="*/ 221 h 252"/>
                <a:gd name="T24" fmla="*/ 75 w 82"/>
                <a:gd name="T25" fmla="*/ 189 h 252"/>
                <a:gd name="T26" fmla="*/ 81 w 82"/>
                <a:gd name="T27" fmla="*/ 156 h 252"/>
                <a:gd name="T28" fmla="*/ 81 w 82"/>
                <a:gd name="T29" fmla="*/ 145 h 252"/>
                <a:gd name="T30" fmla="*/ 80 w 82"/>
                <a:gd name="T31" fmla="*/ 124 h 252"/>
                <a:gd name="T32" fmla="*/ 80 w 82"/>
                <a:gd name="T33" fmla="*/ 122 h 252"/>
                <a:gd name="T34" fmla="*/ 70 w 82"/>
                <a:gd name="T35" fmla="*/ 84 h 252"/>
                <a:gd name="T36" fmla="*/ 70 w 82"/>
                <a:gd name="T37" fmla="*/ 83 h 252"/>
                <a:gd name="T38" fmla="*/ 69 w 82"/>
                <a:gd name="T39" fmla="*/ 79 h 252"/>
                <a:gd name="T40" fmla="*/ 71 w 82"/>
                <a:gd name="T41" fmla="*/ 83 h 252"/>
                <a:gd name="T42" fmla="*/ 72 w 82"/>
                <a:gd name="T43" fmla="*/ 86 h 252"/>
                <a:gd name="T44" fmla="*/ 72 w 82"/>
                <a:gd name="T45" fmla="*/ 85 h 252"/>
                <a:gd name="T46" fmla="*/ 71 w 82"/>
                <a:gd name="T47" fmla="*/ 83 h 252"/>
                <a:gd name="T48" fmla="*/ 71 w 82"/>
                <a:gd name="T49" fmla="*/ 81 h 252"/>
                <a:gd name="T50" fmla="*/ 71 w 82"/>
                <a:gd name="T51" fmla="*/ 82 h 252"/>
                <a:gd name="T52" fmla="*/ 80 w 82"/>
                <a:gd name="T53" fmla="*/ 114 h 252"/>
                <a:gd name="T54" fmla="*/ 81 w 82"/>
                <a:gd name="T55" fmla="*/ 122 h 252"/>
                <a:gd name="T56" fmla="*/ 80 w 82"/>
                <a:gd name="T57" fmla="*/ 119 h 252"/>
                <a:gd name="T58" fmla="*/ 80 w 82"/>
                <a:gd name="T59" fmla="*/ 117 h 252"/>
                <a:gd name="T60" fmla="*/ 79 w 82"/>
                <a:gd name="T61" fmla="*/ 114 h 252"/>
                <a:gd name="T62" fmla="*/ 75 w 82"/>
                <a:gd name="T63" fmla="*/ 99 h 252"/>
                <a:gd name="T64" fmla="*/ 74 w 82"/>
                <a:gd name="T65" fmla="*/ 97 h 252"/>
                <a:gd name="T66" fmla="*/ 72 w 82"/>
                <a:gd name="T67" fmla="*/ 90 h 252"/>
                <a:gd name="T68" fmla="*/ 70 w 82"/>
                <a:gd name="T69" fmla="*/ 86 h 252"/>
                <a:gd name="T70" fmla="*/ 0 w 82"/>
                <a:gd name="T71" fmla="*/ 0 h 252"/>
                <a:gd name="T72" fmla="*/ 48 w 82"/>
                <a:gd name="T73" fmla="*/ 42 h 252"/>
                <a:gd name="T74" fmla="*/ 69 w 82"/>
                <a:gd name="T75" fmla="*/ 76 h 252"/>
                <a:gd name="T76" fmla="*/ 69 w 82"/>
                <a:gd name="T77" fmla="*/ 77 h 252"/>
                <a:gd name="T78" fmla="*/ 69 w 82"/>
                <a:gd name="T79" fmla="*/ 79 h 252"/>
                <a:gd name="T80" fmla="*/ 68 w 82"/>
                <a:gd name="T81" fmla="*/ 76 h 252"/>
                <a:gd name="T82" fmla="*/ 67 w 82"/>
                <a:gd name="T83" fmla="*/ 78 h 252"/>
                <a:gd name="T84" fmla="*/ 66 w 82"/>
                <a:gd name="T85" fmla="*/ 77 h 252"/>
                <a:gd name="T86" fmla="*/ 65 w 82"/>
                <a:gd name="T87" fmla="*/ 76 h 252"/>
                <a:gd name="T88" fmla="*/ 65 w 82"/>
                <a:gd name="T89" fmla="*/ 75 h 252"/>
                <a:gd name="T90" fmla="*/ 63 w 82"/>
                <a:gd name="T91" fmla="*/ 76 h 252"/>
                <a:gd name="T92" fmla="*/ 63 w 82"/>
                <a:gd name="T93" fmla="*/ 77 h 252"/>
                <a:gd name="T94" fmla="*/ 63 w 82"/>
                <a:gd name="T95" fmla="*/ 78 h 252"/>
                <a:gd name="T96" fmla="*/ 61 w 82"/>
                <a:gd name="T97" fmla="*/ 77 h 252"/>
                <a:gd name="T98" fmla="*/ 62 w 82"/>
                <a:gd name="T99" fmla="*/ 83 h 252"/>
                <a:gd name="T100" fmla="*/ 60 w 82"/>
                <a:gd name="T101" fmla="*/ 8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252">
                  <a:moveTo>
                    <a:pt x="80" y="122"/>
                  </a:moveTo>
                  <a:cubicBezTo>
                    <a:pt x="80" y="122"/>
                    <a:pt x="80" y="121"/>
                    <a:pt x="80" y="120"/>
                  </a:cubicBezTo>
                  <a:cubicBezTo>
                    <a:pt x="80" y="121"/>
                    <a:pt x="80" y="121"/>
                    <a:pt x="80" y="12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4"/>
                    <a:pt x="81" y="124"/>
                    <a:pt x="81" y="126"/>
                  </a:cubicBezTo>
                  <a:cubicBezTo>
                    <a:pt x="81" y="126"/>
                    <a:pt x="81" y="127"/>
                    <a:pt x="81" y="127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7"/>
                    <a:pt x="81" y="127"/>
                  </a:cubicBezTo>
                  <a:cubicBezTo>
                    <a:pt x="82" y="131"/>
                    <a:pt x="82" y="137"/>
                    <a:pt x="82" y="141"/>
                  </a:cubicBezTo>
                  <a:cubicBezTo>
                    <a:pt x="81" y="158"/>
                    <a:pt x="81" y="159"/>
                    <a:pt x="79" y="170"/>
                  </a:cubicBezTo>
                  <a:cubicBezTo>
                    <a:pt x="76" y="187"/>
                    <a:pt x="76" y="187"/>
                    <a:pt x="72" y="196"/>
                  </a:cubicBezTo>
                  <a:cubicBezTo>
                    <a:pt x="66" y="211"/>
                    <a:pt x="66" y="212"/>
                    <a:pt x="61" y="220"/>
                  </a:cubicBezTo>
                  <a:cubicBezTo>
                    <a:pt x="53" y="234"/>
                    <a:pt x="53" y="234"/>
                    <a:pt x="47" y="242"/>
                  </a:cubicBezTo>
                  <a:cubicBezTo>
                    <a:pt x="44" y="245"/>
                    <a:pt x="40" y="249"/>
                    <a:pt x="37" y="252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49" y="240"/>
                    <a:pt x="56" y="229"/>
                    <a:pt x="61" y="221"/>
                  </a:cubicBezTo>
                  <a:cubicBezTo>
                    <a:pt x="61" y="220"/>
                    <a:pt x="61" y="220"/>
                    <a:pt x="61" y="220"/>
                  </a:cubicBezTo>
                  <a:cubicBezTo>
                    <a:pt x="67" y="210"/>
                    <a:pt x="69" y="199"/>
                    <a:pt x="75" y="189"/>
                  </a:cubicBezTo>
                  <a:cubicBezTo>
                    <a:pt x="75" y="186"/>
                    <a:pt x="76" y="184"/>
                    <a:pt x="77" y="182"/>
                  </a:cubicBezTo>
                  <a:cubicBezTo>
                    <a:pt x="79" y="172"/>
                    <a:pt x="80" y="167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2"/>
                    <a:pt x="81" y="149"/>
                    <a:pt x="81" y="145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36"/>
                    <a:pt x="81" y="130"/>
                    <a:pt x="80" y="124"/>
                  </a:cubicBezTo>
                  <a:cubicBezTo>
                    <a:pt x="80" y="124"/>
                    <a:pt x="80" y="123"/>
                    <a:pt x="80" y="123"/>
                  </a:cubicBezTo>
                  <a:cubicBezTo>
                    <a:pt x="80" y="123"/>
                    <a:pt x="80" y="122"/>
                    <a:pt x="80" y="122"/>
                  </a:cubicBezTo>
                  <a:close/>
                  <a:moveTo>
                    <a:pt x="70" y="86"/>
                  </a:moveTo>
                  <a:cubicBezTo>
                    <a:pt x="70" y="86"/>
                    <a:pt x="70" y="86"/>
                    <a:pt x="70" y="84"/>
                  </a:cubicBezTo>
                  <a:cubicBezTo>
                    <a:pt x="70" y="84"/>
                    <a:pt x="70" y="84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1"/>
                    <a:pt x="70" y="82"/>
                    <a:pt x="71" y="8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2" y="86"/>
                    <a:pt x="72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4"/>
                    <a:pt x="72" y="84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82"/>
                    <a:pt x="71" y="83"/>
                    <a:pt x="72" y="84"/>
                  </a:cubicBezTo>
                  <a:cubicBezTo>
                    <a:pt x="71" y="83"/>
                    <a:pt x="71" y="82"/>
                    <a:pt x="71" y="82"/>
                  </a:cubicBezTo>
                  <a:cubicBezTo>
                    <a:pt x="72" y="84"/>
                    <a:pt x="72" y="86"/>
                    <a:pt x="73" y="88"/>
                  </a:cubicBezTo>
                  <a:cubicBezTo>
                    <a:pt x="78" y="104"/>
                    <a:pt x="78" y="105"/>
                    <a:pt x="80" y="11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1"/>
                    <a:pt x="81" y="120"/>
                    <a:pt x="81" y="119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8"/>
                    <a:pt x="80" y="118"/>
                    <a:pt x="80" y="118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9" y="113"/>
                    <a:pt x="79" y="113"/>
                    <a:pt x="79" y="113"/>
                  </a:cubicBezTo>
                  <a:cubicBezTo>
                    <a:pt x="79" y="113"/>
                    <a:pt x="77" y="103"/>
                    <a:pt x="75" y="99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3" y="95"/>
                    <a:pt x="73" y="93"/>
                    <a:pt x="72" y="91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1" y="90"/>
                    <a:pt x="71" y="89"/>
                    <a:pt x="71" y="88"/>
                  </a:cubicBezTo>
                  <a:cubicBezTo>
                    <a:pt x="71" y="87"/>
                    <a:pt x="70" y="87"/>
                    <a:pt x="70" y="86"/>
                  </a:cubicBezTo>
                  <a:close/>
                  <a:moveTo>
                    <a:pt x="60" y="81"/>
                  </a:moveTo>
                  <a:cubicBezTo>
                    <a:pt x="51" y="45"/>
                    <a:pt x="29" y="17"/>
                    <a:pt x="0" y="0"/>
                  </a:cubicBezTo>
                  <a:cubicBezTo>
                    <a:pt x="11" y="7"/>
                    <a:pt x="18" y="11"/>
                    <a:pt x="30" y="22"/>
                  </a:cubicBezTo>
                  <a:cubicBezTo>
                    <a:pt x="41" y="33"/>
                    <a:pt x="42" y="34"/>
                    <a:pt x="48" y="42"/>
                  </a:cubicBezTo>
                  <a:cubicBezTo>
                    <a:pt x="57" y="55"/>
                    <a:pt x="58" y="55"/>
                    <a:pt x="63" y="64"/>
                  </a:cubicBezTo>
                  <a:cubicBezTo>
                    <a:pt x="64" y="68"/>
                    <a:pt x="67" y="73"/>
                    <a:pt x="69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9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9" y="77"/>
                    <a:pt x="68" y="76"/>
                    <a:pt x="68" y="76"/>
                  </a:cubicBezTo>
                  <a:cubicBezTo>
                    <a:pt x="68" y="77"/>
                    <a:pt x="69" y="77"/>
                    <a:pt x="68" y="79"/>
                  </a:cubicBezTo>
                  <a:cubicBezTo>
                    <a:pt x="68" y="78"/>
                    <a:pt x="68" y="78"/>
                    <a:pt x="67" y="78"/>
                  </a:cubicBezTo>
                  <a:cubicBezTo>
                    <a:pt x="67" y="78"/>
                    <a:pt x="67" y="78"/>
                    <a:pt x="67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6"/>
                    <a:pt x="66" y="76"/>
                    <a:pt x="65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4" y="75"/>
                    <a:pt x="63" y="74"/>
                    <a:pt x="63" y="74"/>
                  </a:cubicBezTo>
                  <a:cubicBezTo>
                    <a:pt x="63" y="74"/>
                    <a:pt x="63" y="74"/>
                    <a:pt x="63" y="76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7"/>
                    <a:pt x="62" y="77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2" y="78"/>
                    <a:pt x="62" y="78"/>
                    <a:pt x="61" y="77"/>
                  </a:cubicBezTo>
                  <a:cubicBezTo>
                    <a:pt x="61" y="79"/>
                    <a:pt x="63" y="80"/>
                    <a:pt x="63" y="82"/>
                  </a:cubicBezTo>
                  <a:cubicBezTo>
                    <a:pt x="62" y="82"/>
                    <a:pt x="62" y="82"/>
                    <a:pt x="62" y="83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1"/>
                    <a:pt x="6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"/>
            <p:cNvSpPr/>
            <p:nvPr/>
          </p:nvSpPr>
          <p:spPr bwMode="auto">
            <a:xfrm>
              <a:off x="10755313" y="5419726"/>
              <a:ext cx="114300" cy="258763"/>
            </a:xfrm>
            <a:custGeom>
              <a:avLst/>
              <a:gdLst>
                <a:gd name="T0" fmla="*/ 12 w 16"/>
                <a:gd name="T1" fmla="*/ 8 h 36"/>
                <a:gd name="T2" fmla="*/ 12 w 16"/>
                <a:gd name="T3" fmla="*/ 10 h 36"/>
                <a:gd name="T4" fmla="*/ 12 w 16"/>
                <a:gd name="T5" fmla="*/ 9 h 36"/>
                <a:gd name="T6" fmla="*/ 12 w 16"/>
                <a:gd name="T7" fmla="*/ 8 h 36"/>
                <a:gd name="T8" fmla="*/ 12 w 16"/>
                <a:gd name="T9" fmla="*/ 8 h 36"/>
                <a:gd name="T10" fmla="*/ 12 w 16"/>
                <a:gd name="T11" fmla="*/ 10 h 36"/>
                <a:gd name="T12" fmla="*/ 12 w 16"/>
                <a:gd name="T13" fmla="*/ 10 h 36"/>
                <a:gd name="T14" fmla="*/ 11 w 16"/>
                <a:gd name="T15" fmla="*/ 11 h 36"/>
                <a:gd name="T16" fmla="*/ 3 w 16"/>
                <a:gd name="T17" fmla="*/ 29 h 36"/>
                <a:gd name="T18" fmla="*/ 3 w 16"/>
                <a:gd name="T19" fmla="*/ 30 h 36"/>
                <a:gd name="T20" fmla="*/ 2 w 16"/>
                <a:gd name="T21" fmla="*/ 31 h 36"/>
                <a:gd name="T22" fmla="*/ 1 w 16"/>
                <a:gd name="T23" fmla="*/ 32 h 36"/>
                <a:gd name="T24" fmla="*/ 0 w 16"/>
                <a:gd name="T25" fmla="*/ 36 h 36"/>
                <a:gd name="T26" fmla="*/ 0 w 16"/>
                <a:gd name="T27" fmla="*/ 36 h 36"/>
                <a:gd name="T28" fmla="*/ 3 w 16"/>
                <a:gd name="T29" fmla="*/ 32 h 36"/>
                <a:gd name="T30" fmla="*/ 5 w 16"/>
                <a:gd name="T31" fmla="*/ 29 h 36"/>
                <a:gd name="T32" fmla="*/ 6 w 16"/>
                <a:gd name="T33" fmla="*/ 28 h 36"/>
                <a:gd name="T34" fmla="*/ 6 w 16"/>
                <a:gd name="T35" fmla="*/ 27 h 36"/>
                <a:gd name="T36" fmla="*/ 6 w 16"/>
                <a:gd name="T37" fmla="*/ 26 h 36"/>
                <a:gd name="T38" fmla="*/ 7 w 16"/>
                <a:gd name="T39" fmla="*/ 26 h 36"/>
                <a:gd name="T40" fmla="*/ 7 w 16"/>
                <a:gd name="T41" fmla="*/ 26 h 36"/>
                <a:gd name="T42" fmla="*/ 7 w 16"/>
                <a:gd name="T43" fmla="*/ 25 h 36"/>
                <a:gd name="T44" fmla="*/ 7 w 16"/>
                <a:gd name="T45" fmla="*/ 24 h 36"/>
                <a:gd name="T46" fmla="*/ 8 w 16"/>
                <a:gd name="T47" fmla="*/ 24 h 36"/>
                <a:gd name="T48" fmla="*/ 8 w 16"/>
                <a:gd name="T49" fmla="*/ 23 h 36"/>
                <a:gd name="T50" fmla="*/ 9 w 16"/>
                <a:gd name="T51" fmla="*/ 22 h 36"/>
                <a:gd name="T52" fmla="*/ 9 w 16"/>
                <a:gd name="T53" fmla="*/ 21 h 36"/>
                <a:gd name="T54" fmla="*/ 9 w 16"/>
                <a:gd name="T55" fmla="*/ 21 h 36"/>
                <a:gd name="T56" fmla="*/ 10 w 16"/>
                <a:gd name="T57" fmla="*/ 20 h 36"/>
                <a:gd name="T58" fmla="*/ 12 w 16"/>
                <a:gd name="T59" fmla="*/ 16 h 36"/>
                <a:gd name="T60" fmla="*/ 12 w 16"/>
                <a:gd name="T61" fmla="*/ 15 h 36"/>
                <a:gd name="T62" fmla="*/ 13 w 16"/>
                <a:gd name="T63" fmla="*/ 14 h 36"/>
                <a:gd name="T64" fmla="*/ 13 w 16"/>
                <a:gd name="T65" fmla="*/ 12 h 36"/>
                <a:gd name="T66" fmla="*/ 13 w 16"/>
                <a:gd name="T67" fmla="*/ 12 h 36"/>
                <a:gd name="T68" fmla="*/ 13 w 16"/>
                <a:gd name="T69" fmla="*/ 12 h 36"/>
                <a:gd name="T70" fmla="*/ 13 w 16"/>
                <a:gd name="T71" fmla="*/ 10 h 36"/>
                <a:gd name="T72" fmla="*/ 13 w 16"/>
                <a:gd name="T73" fmla="*/ 9 h 36"/>
                <a:gd name="T74" fmla="*/ 13 w 16"/>
                <a:gd name="T75" fmla="*/ 9 h 36"/>
                <a:gd name="T76" fmla="*/ 14 w 16"/>
                <a:gd name="T77" fmla="*/ 6 h 36"/>
                <a:gd name="T78" fmla="*/ 14 w 16"/>
                <a:gd name="T79" fmla="*/ 6 h 36"/>
                <a:gd name="T80" fmla="*/ 15 w 16"/>
                <a:gd name="T81" fmla="*/ 5 h 36"/>
                <a:gd name="T82" fmla="*/ 15 w 16"/>
                <a:gd name="T83" fmla="*/ 5 h 36"/>
                <a:gd name="T84" fmla="*/ 15 w 16"/>
                <a:gd name="T85" fmla="*/ 3 h 36"/>
                <a:gd name="T86" fmla="*/ 15 w 16"/>
                <a:gd name="T87" fmla="*/ 2 h 36"/>
                <a:gd name="T88" fmla="*/ 16 w 16"/>
                <a:gd name="T89" fmla="*/ 1 h 36"/>
                <a:gd name="T90" fmla="*/ 16 w 16"/>
                <a:gd name="T91" fmla="*/ 0 h 36"/>
                <a:gd name="T92" fmla="*/ 15 w 16"/>
                <a:gd name="T93" fmla="*/ 1 h 36"/>
                <a:gd name="T94" fmla="*/ 15 w 16"/>
                <a:gd name="T95" fmla="*/ 2 h 36"/>
                <a:gd name="T96" fmla="*/ 14 w 16"/>
                <a:gd name="T97" fmla="*/ 4 h 36"/>
                <a:gd name="T98" fmla="*/ 12 w 16"/>
                <a:gd name="T9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36">
                  <a:moveTo>
                    <a:pt x="12" y="8"/>
                  </a:moveTo>
                  <a:cubicBezTo>
                    <a:pt x="12" y="9"/>
                    <a:pt x="12" y="9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7"/>
                    <a:pt x="6" y="23"/>
                    <a:pt x="3" y="2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5"/>
                    <a:pt x="1" y="35"/>
                    <a:pt x="3" y="32"/>
                  </a:cubicBezTo>
                  <a:cubicBezTo>
                    <a:pt x="5" y="30"/>
                    <a:pt x="5" y="30"/>
                    <a:pt x="5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18"/>
                    <a:pt x="11" y="18"/>
                    <a:pt x="12" y="1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4" y="4"/>
                  </a:cubicBezTo>
                  <a:cubicBezTo>
                    <a:pt x="13" y="5"/>
                    <a:pt x="13" y="6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9829800" y="6216651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9786938" y="6208713"/>
              <a:ext cx="42862" cy="7938"/>
            </a:xfrm>
            <a:custGeom>
              <a:avLst/>
              <a:gdLst>
                <a:gd name="T0" fmla="*/ 6 w 6"/>
                <a:gd name="T1" fmla="*/ 1 h 1"/>
                <a:gd name="T2" fmla="*/ 5 w 6"/>
                <a:gd name="T3" fmla="*/ 1 h 1"/>
                <a:gd name="T4" fmla="*/ 4 w 6"/>
                <a:gd name="T5" fmla="*/ 1 h 1"/>
                <a:gd name="T6" fmla="*/ 4 w 6"/>
                <a:gd name="T7" fmla="*/ 1 h 1"/>
                <a:gd name="T8" fmla="*/ 3 w 6"/>
                <a:gd name="T9" fmla="*/ 1 h 1"/>
                <a:gd name="T10" fmla="*/ 3 w 6"/>
                <a:gd name="T11" fmla="*/ 1 h 1"/>
                <a:gd name="T12" fmla="*/ 2 w 6"/>
                <a:gd name="T13" fmla="*/ 1 h 1"/>
                <a:gd name="T14" fmla="*/ 1 w 6"/>
                <a:gd name="T15" fmla="*/ 1 h 1"/>
                <a:gd name="T16" fmla="*/ 1 w 6"/>
                <a:gd name="T17" fmla="*/ 1 h 1"/>
                <a:gd name="T18" fmla="*/ 0 w 6"/>
                <a:gd name="T19" fmla="*/ 1 h 1"/>
                <a:gd name="T20" fmla="*/ 1 w 6"/>
                <a:gd name="T21" fmla="*/ 1 h 1"/>
                <a:gd name="T22" fmla="*/ 1 w 6"/>
                <a:gd name="T23" fmla="*/ 1 h 1"/>
                <a:gd name="T24" fmla="*/ 1 w 6"/>
                <a:gd name="T25" fmla="*/ 1 h 1"/>
                <a:gd name="T26" fmla="*/ 2 w 6"/>
                <a:gd name="T27" fmla="*/ 1 h 1"/>
                <a:gd name="T28" fmla="*/ 1 w 6"/>
                <a:gd name="T29" fmla="*/ 1 h 1"/>
                <a:gd name="T30" fmla="*/ 1 w 6"/>
                <a:gd name="T31" fmla="*/ 0 h 1"/>
                <a:gd name="T32" fmla="*/ 1 w 6"/>
                <a:gd name="T33" fmla="*/ 0 h 1"/>
                <a:gd name="T34" fmla="*/ 1 w 6"/>
                <a:gd name="T35" fmla="*/ 0 h 1"/>
                <a:gd name="T36" fmla="*/ 0 w 6"/>
                <a:gd name="T37" fmla="*/ 0 h 1"/>
                <a:gd name="T38" fmla="*/ 0 w 6"/>
                <a:gd name="T39" fmla="*/ 0 h 1"/>
                <a:gd name="T40" fmla="*/ 0 w 6"/>
                <a:gd name="T41" fmla="*/ 0 h 1"/>
                <a:gd name="T42" fmla="*/ 0 w 6"/>
                <a:gd name="T43" fmla="*/ 0 h 1"/>
                <a:gd name="T44" fmla="*/ 0 w 6"/>
                <a:gd name="T45" fmla="*/ 0 h 1"/>
                <a:gd name="T46" fmla="*/ 0 w 6"/>
                <a:gd name="T47" fmla="*/ 0 h 1"/>
                <a:gd name="T48" fmla="*/ 0 w 6"/>
                <a:gd name="T49" fmla="*/ 0 h 1"/>
                <a:gd name="T50" fmla="*/ 0 w 6"/>
                <a:gd name="T51" fmla="*/ 0 h 1"/>
                <a:gd name="T52" fmla="*/ 0 w 6"/>
                <a:gd name="T53" fmla="*/ 0 h 1"/>
                <a:gd name="T54" fmla="*/ 1 w 6"/>
                <a:gd name="T55" fmla="*/ 0 h 1"/>
                <a:gd name="T56" fmla="*/ 1 w 6"/>
                <a:gd name="T57" fmla="*/ 0 h 1"/>
                <a:gd name="T58" fmla="*/ 2 w 6"/>
                <a:gd name="T59" fmla="*/ 0 h 1"/>
                <a:gd name="T60" fmla="*/ 2 w 6"/>
                <a:gd name="T61" fmla="*/ 0 h 1"/>
                <a:gd name="T62" fmla="*/ 2 w 6"/>
                <a:gd name="T63" fmla="*/ 0 h 1"/>
                <a:gd name="T64" fmla="*/ 4 w 6"/>
                <a:gd name="T65" fmla="*/ 1 h 1"/>
                <a:gd name="T66" fmla="*/ 5 w 6"/>
                <a:gd name="T67" fmla="*/ 1 h 1"/>
                <a:gd name="T68" fmla="*/ 5 w 6"/>
                <a:gd name="T69" fmla="*/ 1 h 1"/>
                <a:gd name="T70" fmla="*/ 5 w 6"/>
                <a:gd name="T71" fmla="*/ 1 h 1"/>
                <a:gd name="T72" fmla="*/ 6 w 6"/>
                <a:gd name="T73" fmla="*/ 1 h 1"/>
                <a:gd name="T74" fmla="*/ 6 w 6"/>
                <a:gd name="T7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" h="1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9786938" y="6208713"/>
              <a:ext cx="0" cy="793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0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  <a:gd name="T13" fmla="*/ 0 h 1"/>
                <a:gd name="T14" fmla="*/ 0 h 1"/>
                <a:gd name="T15" fmla="*/ 1 h 1"/>
                <a:gd name="T16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9793288" y="6216651"/>
              <a:ext cx="7937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9801225" y="6216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9801225" y="6216651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9807575" y="6216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9815513" y="6216651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15"/>
            <p:cNvSpPr>
              <a:spLocks noEditPoints="1"/>
            </p:cNvSpPr>
            <p:nvPr/>
          </p:nvSpPr>
          <p:spPr bwMode="auto">
            <a:xfrm>
              <a:off x="9821863" y="6223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9807575" y="6216651"/>
              <a:ext cx="7937" cy="0"/>
            </a:xfrm>
            <a:custGeom>
              <a:avLst/>
              <a:gdLst>
                <a:gd name="T0" fmla="*/ 5 w 5"/>
                <a:gd name="T1" fmla="*/ 5 w 5"/>
                <a:gd name="T2" fmla="*/ 5 w 5"/>
                <a:gd name="T3" fmla="*/ 5 w 5"/>
                <a:gd name="T4" fmla="*/ 0 w 5"/>
                <a:gd name="T5" fmla="*/ 0 w 5"/>
                <a:gd name="T6" fmla="*/ 0 w 5"/>
                <a:gd name="T7" fmla="*/ 0 w 5"/>
                <a:gd name="T8" fmla="*/ 5 w 5"/>
                <a:gd name="T9" fmla="*/ 5 w 5"/>
                <a:gd name="T10" fmla="*/ 5 w 5"/>
                <a:gd name="T11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7"/>
            <p:cNvSpPr/>
            <p:nvPr/>
          </p:nvSpPr>
          <p:spPr bwMode="auto">
            <a:xfrm>
              <a:off x="9772650" y="6208713"/>
              <a:ext cx="6350" cy="793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1 w 1"/>
                <a:gd name="T29" fmla="*/ 1 h 1"/>
                <a:gd name="T30" fmla="*/ 0 w 1"/>
                <a:gd name="T31" fmla="*/ 1 h 1"/>
                <a:gd name="T32" fmla="*/ 0 w 1"/>
                <a:gd name="T33" fmla="*/ 1 h 1"/>
                <a:gd name="T34" fmla="*/ 0 w 1"/>
                <a:gd name="T35" fmla="*/ 1 h 1"/>
                <a:gd name="T36" fmla="*/ 0 w 1"/>
                <a:gd name="T37" fmla="*/ 1 h 1"/>
                <a:gd name="T38" fmla="*/ 1 w 1"/>
                <a:gd name="T39" fmla="*/ 1 h 1"/>
                <a:gd name="T40" fmla="*/ 1 w 1"/>
                <a:gd name="T41" fmla="*/ 1 h 1"/>
                <a:gd name="T42" fmla="*/ 1 w 1"/>
                <a:gd name="T43" fmla="*/ 0 h 1"/>
                <a:gd name="T44" fmla="*/ 1 w 1"/>
                <a:gd name="T45" fmla="*/ 0 h 1"/>
                <a:gd name="T46" fmla="*/ 1 w 1"/>
                <a:gd name="T47" fmla="*/ 1 h 1"/>
                <a:gd name="T48" fmla="*/ 1 w 1"/>
                <a:gd name="T49" fmla="*/ 1 h 1"/>
                <a:gd name="T50" fmla="*/ 1 w 1"/>
                <a:gd name="T5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8"/>
            <p:cNvSpPr/>
            <p:nvPr/>
          </p:nvSpPr>
          <p:spPr bwMode="auto">
            <a:xfrm>
              <a:off x="9779000" y="6216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19"/>
            <p:cNvSpPr/>
            <p:nvPr/>
          </p:nvSpPr>
          <p:spPr bwMode="auto">
            <a:xfrm>
              <a:off x="9786938" y="6216651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  <a:gd name="T15" fmla="*/ 0 w 1"/>
                <a:gd name="T16" fmla="*/ 0 w 1"/>
                <a:gd name="T17" fmla="*/ 0 w 1"/>
                <a:gd name="T18" fmla="*/ 0 w 1"/>
                <a:gd name="T19" fmla="*/ 0 w 1"/>
                <a:gd name="T20" fmla="*/ 0 w 1"/>
                <a:gd name="T21" fmla="*/ 0 w 1"/>
                <a:gd name="T22" fmla="*/ 0 w 1"/>
                <a:gd name="T23" fmla="*/ 0 w 1"/>
                <a:gd name="T24" fmla="*/ 0 w 1"/>
                <a:gd name="T25" fmla="*/ 0 w 1"/>
                <a:gd name="T26" fmla="*/ 0 w 1"/>
                <a:gd name="T27" fmla="*/ 1 w 1"/>
                <a:gd name="T28" fmla="*/ 1 w 1"/>
                <a:gd name="T29" fmla="*/ 1 w 1"/>
                <a:gd name="T30" fmla="*/ 1 w 1"/>
                <a:gd name="T31" fmla="*/ 1 w 1"/>
                <a:gd name="T32" fmla="*/ 1 w 1"/>
                <a:gd name="T33" fmla="*/ 1 w 1"/>
                <a:gd name="T34" fmla="*/ 1 w 1"/>
                <a:gd name="T35" fmla="*/ 1 w 1"/>
                <a:gd name="T36" fmla="*/ 1 w 1"/>
                <a:gd name="T37" fmla="*/ 1 w 1"/>
                <a:gd name="T38" fmla="*/ 1 w 1"/>
                <a:gd name="T39" fmla="*/ 1 w 1"/>
                <a:gd name="T40" fmla="*/ 1 w 1"/>
                <a:gd name="T4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20"/>
            <p:cNvSpPr/>
            <p:nvPr/>
          </p:nvSpPr>
          <p:spPr bwMode="auto">
            <a:xfrm>
              <a:off x="9779000" y="6216651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0 w 1"/>
                <a:gd name="T11" fmla="*/ 1 w 1"/>
                <a:gd name="T12" fmla="*/ 1 w 1"/>
                <a:gd name="T13" fmla="*/ 1 w 1"/>
                <a:gd name="T14" fmla="*/ 1 w 1"/>
                <a:gd name="T15" fmla="*/ 1 w 1"/>
                <a:gd name="T16" fmla="*/ 1 w 1"/>
                <a:gd name="T17" fmla="*/ 1 w 1"/>
                <a:gd name="T18" fmla="*/ 1 w 1"/>
                <a:gd name="T19" fmla="*/ 1 w 1"/>
                <a:gd name="T20" fmla="*/ 1 w 1"/>
                <a:gd name="T21" fmla="*/ 1 w 1"/>
                <a:gd name="T22" fmla="*/ 1 w 1"/>
                <a:gd name="T2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21"/>
            <p:cNvSpPr/>
            <p:nvPr/>
          </p:nvSpPr>
          <p:spPr bwMode="auto">
            <a:xfrm>
              <a:off x="9779000" y="6216651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1 w 1"/>
                <a:gd name="T15" fmla="*/ 1 w 1"/>
                <a:gd name="T16" fmla="*/ 1 w 1"/>
                <a:gd name="T17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22"/>
            <p:cNvSpPr/>
            <p:nvPr/>
          </p:nvSpPr>
          <p:spPr bwMode="auto">
            <a:xfrm>
              <a:off x="9012238" y="4186238"/>
              <a:ext cx="1182687" cy="2022475"/>
            </a:xfrm>
            <a:custGeom>
              <a:avLst/>
              <a:gdLst>
                <a:gd name="T0" fmla="*/ 152 w 165"/>
                <a:gd name="T1" fmla="*/ 230 h 282"/>
                <a:gd name="T2" fmla="*/ 133 w 165"/>
                <a:gd name="T3" fmla="*/ 245 h 282"/>
                <a:gd name="T4" fmla="*/ 124 w 165"/>
                <a:gd name="T5" fmla="*/ 260 h 282"/>
                <a:gd name="T6" fmla="*/ 118 w 165"/>
                <a:gd name="T7" fmla="*/ 266 h 282"/>
                <a:gd name="T8" fmla="*/ 108 w 165"/>
                <a:gd name="T9" fmla="*/ 272 h 282"/>
                <a:gd name="T10" fmla="*/ 108 w 165"/>
                <a:gd name="T11" fmla="*/ 280 h 282"/>
                <a:gd name="T12" fmla="*/ 105 w 165"/>
                <a:gd name="T13" fmla="*/ 282 h 282"/>
                <a:gd name="T14" fmla="*/ 99 w 165"/>
                <a:gd name="T15" fmla="*/ 277 h 282"/>
                <a:gd name="T16" fmla="*/ 95 w 165"/>
                <a:gd name="T17" fmla="*/ 271 h 282"/>
                <a:gd name="T18" fmla="*/ 90 w 165"/>
                <a:gd name="T19" fmla="*/ 259 h 282"/>
                <a:gd name="T20" fmla="*/ 86 w 165"/>
                <a:gd name="T21" fmla="*/ 242 h 282"/>
                <a:gd name="T22" fmla="*/ 71 w 165"/>
                <a:gd name="T23" fmla="*/ 224 h 282"/>
                <a:gd name="T24" fmla="*/ 57 w 165"/>
                <a:gd name="T25" fmla="*/ 191 h 282"/>
                <a:gd name="T26" fmla="*/ 62 w 165"/>
                <a:gd name="T27" fmla="*/ 170 h 282"/>
                <a:gd name="T28" fmla="*/ 45 w 165"/>
                <a:gd name="T29" fmla="*/ 157 h 282"/>
                <a:gd name="T30" fmla="*/ 28 w 165"/>
                <a:gd name="T31" fmla="*/ 135 h 282"/>
                <a:gd name="T32" fmla="*/ 10 w 165"/>
                <a:gd name="T33" fmla="*/ 116 h 282"/>
                <a:gd name="T34" fmla="*/ 7 w 165"/>
                <a:gd name="T35" fmla="*/ 92 h 282"/>
                <a:gd name="T36" fmla="*/ 4 w 165"/>
                <a:gd name="T37" fmla="*/ 105 h 282"/>
                <a:gd name="T38" fmla="*/ 0 w 165"/>
                <a:gd name="T39" fmla="*/ 95 h 282"/>
                <a:gd name="T40" fmla="*/ 3 w 165"/>
                <a:gd name="T41" fmla="*/ 73 h 282"/>
                <a:gd name="T42" fmla="*/ 24 w 165"/>
                <a:gd name="T43" fmla="*/ 46 h 282"/>
                <a:gd name="T44" fmla="*/ 30 w 165"/>
                <a:gd name="T45" fmla="*/ 42 h 282"/>
                <a:gd name="T46" fmla="*/ 36 w 165"/>
                <a:gd name="T47" fmla="*/ 29 h 282"/>
                <a:gd name="T48" fmla="*/ 38 w 165"/>
                <a:gd name="T49" fmla="*/ 18 h 282"/>
                <a:gd name="T50" fmla="*/ 30 w 165"/>
                <a:gd name="T51" fmla="*/ 16 h 282"/>
                <a:gd name="T52" fmla="*/ 23 w 165"/>
                <a:gd name="T53" fmla="*/ 17 h 282"/>
                <a:gd name="T54" fmla="*/ 8 w 165"/>
                <a:gd name="T55" fmla="*/ 18 h 282"/>
                <a:gd name="T56" fmla="*/ 22 w 165"/>
                <a:gd name="T57" fmla="*/ 16 h 282"/>
                <a:gd name="T58" fmla="*/ 27 w 165"/>
                <a:gd name="T59" fmla="*/ 9 h 282"/>
                <a:gd name="T60" fmla="*/ 37 w 165"/>
                <a:gd name="T61" fmla="*/ 7 h 282"/>
                <a:gd name="T62" fmla="*/ 42 w 165"/>
                <a:gd name="T63" fmla="*/ 5 h 282"/>
                <a:gd name="T64" fmla="*/ 55 w 165"/>
                <a:gd name="T65" fmla="*/ 1 h 282"/>
                <a:gd name="T66" fmla="*/ 65 w 165"/>
                <a:gd name="T67" fmla="*/ 6 h 282"/>
                <a:gd name="T68" fmla="*/ 74 w 165"/>
                <a:gd name="T69" fmla="*/ 5 h 282"/>
                <a:gd name="T70" fmla="*/ 81 w 165"/>
                <a:gd name="T71" fmla="*/ 9 h 282"/>
                <a:gd name="T72" fmla="*/ 89 w 165"/>
                <a:gd name="T73" fmla="*/ 10 h 282"/>
                <a:gd name="T74" fmla="*/ 93 w 165"/>
                <a:gd name="T75" fmla="*/ 11 h 282"/>
                <a:gd name="T76" fmla="*/ 100 w 165"/>
                <a:gd name="T77" fmla="*/ 6 h 282"/>
                <a:gd name="T78" fmla="*/ 107 w 165"/>
                <a:gd name="T79" fmla="*/ 9 h 282"/>
                <a:gd name="T80" fmla="*/ 98 w 165"/>
                <a:gd name="T81" fmla="*/ 19 h 282"/>
                <a:gd name="T82" fmla="*/ 85 w 165"/>
                <a:gd name="T83" fmla="*/ 32 h 282"/>
                <a:gd name="T84" fmla="*/ 91 w 165"/>
                <a:gd name="T85" fmla="*/ 43 h 282"/>
                <a:gd name="T86" fmla="*/ 104 w 165"/>
                <a:gd name="T87" fmla="*/ 30 h 282"/>
                <a:gd name="T88" fmla="*/ 116 w 165"/>
                <a:gd name="T89" fmla="*/ 25 h 282"/>
                <a:gd name="T90" fmla="*/ 123 w 165"/>
                <a:gd name="T91" fmla="*/ 32 h 282"/>
                <a:gd name="T92" fmla="*/ 122 w 165"/>
                <a:gd name="T93" fmla="*/ 48 h 282"/>
                <a:gd name="T94" fmla="*/ 104 w 165"/>
                <a:gd name="T95" fmla="*/ 55 h 282"/>
                <a:gd name="T96" fmla="*/ 114 w 165"/>
                <a:gd name="T97" fmla="*/ 59 h 282"/>
                <a:gd name="T98" fmla="*/ 105 w 165"/>
                <a:gd name="T99" fmla="*/ 63 h 282"/>
                <a:gd name="T100" fmla="*/ 90 w 165"/>
                <a:gd name="T101" fmla="*/ 74 h 282"/>
                <a:gd name="T102" fmla="*/ 80 w 165"/>
                <a:gd name="T103" fmla="*/ 87 h 282"/>
                <a:gd name="T104" fmla="*/ 65 w 165"/>
                <a:gd name="T105" fmla="*/ 109 h 282"/>
                <a:gd name="T106" fmla="*/ 53 w 165"/>
                <a:gd name="T107" fmla="*/ 98 h 282"/>
                <a:gd name="T108" fmla="*/ 30 w 165"/>
                <a:gd name="T109" fmla="*/ 103 h 282"/>
                <a:gd name="T110" fmla="*/ 30 w 165"/>
                <a:gd name="T111" fmla="*/ 129 h 282"/>
                <a:gd name="T112" fmla="*/ 39 w 165"/>
                <a:gd name="T113" fmla="*/ 138 h 282"/>
                <a:gd name="T114" fmla="*/ 52 w 165"/>
                <a:gd name="T115" fmla="*/ 159 h 282"/>
                <a:gd name="T116" fmla="*/ 72 w 165"/>
                <a:gd name="T117" fmla="*/ 154 h 282"/>
                <a:gd name="T118" fmla="*/ 80 w 165"/>
                <a:gd name="T119" fmla="*/ 153 h 282"/>
                <a:gd name="T120" fmla="*/ 105 w 165"/>
                <a:gd name="T121" fmla="*/ 164 h 282"/>
                <a:gd name="T122" fmla="*/ 126 w 165"/>
                <a:gd name="T123" fmla="*/ 179 h 282"/>
                <a:gd name="T124" fmla="*/ 144 w 165"/>
                <a:gd name="T125" fmla="*/ 19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5" h="282">
                  <a:moveTo>
                    <a:pt x="165" y="206"/>
                  </a:moveTo>
                  <a:cubicBezTo>
                    <a:pt x="164" y="207"/>
                    <a:pt x="164" y="207"/>
                    <a:pt x="164" y="207"/>
                  </a:cubicBezTo>
                  <a:cubicBezTo>
                    <a:pt x="164" y="208"/>
                    <a:pt x="164" y="208"/>
                    <a:pt x="164" y="208"/>
                  </a:cubicBezTo>
                  <a:cubicBezTo>
                    <a:pt x="163" y="208"/>
                    <a:pt x="163" y="208"/>
                    <a:pt x="163" y="208"/>
                  </a:cubicBezTo>
                  <a:cubicBezTo>
                    <a:pt x="163" y="210"/>
                    <a:pt x="163" y="210"/>
                    <a:pt x="159" y="214"/>
                  </a:cubicBezTo>
                  <a:cubicBezTo>
                    <a:pt x="159" y="214"/>
                    <a:pt x="159" y="214"/>
                    <a:pt x="159" y="214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57" y="216"/>
                    <a:pt x="157" y="216"/>
                    <a:pt x="157" y="216"/>
                  </a:cubicBezTo>
                  <a:cubicBezTo>
                    <a:pt x="157" y="216"/>
                    <a:pt x="157" y="216"/>
                    <a:pt x="157" y="216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6" y="218"/>
                    <a:pt x="156" y="218"/>
                    <a:pt x="156" y="218"/>
                  </a:cubicBezTo>
                  <a:cubicBezTo>
                    <a:pt x="155" y="219"/>
                    <a:pt x="155" y="219"/>
                    <a:pt x="155" y="219"/>
                  </a:cubicBezTo>
                  <a:cubicBezTo>
                    <a:pt x="155" y="219"/>
                    <a:pt x="155" y="219"/>
                    <a:pt x="155" y="219"/>
                  </a:cubicBezTo>
                  <a:cubicBezTo>
                    <a:pt x="155" y="219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3"/>
                    <a:pt x="154" y="223"/>
                    <a:pt x="154" y="223"/>
                  </a:cubicBezTo>
                  <a:cubicBezTo>
                    <a:pt x="154" y="223"/>
                    <a:pt x="154" y="223"/>
                    <a:pt x="154" y="223"/>
                  </a:cubicBezTo>
                  <a:cubicBezTo>
                    <a:pt x="154" y="223"/>
                    <a:pt x="154" y="223"/>
                    <a:pt x="154" y="223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4" y="224"/>
                    <a:pt x="154" y="224"/>
                    <a:pt x="154" y="224"/>
                  </a:cubicBezTo>
                  <a:cubicBezTo>
                    <a:pt x="154" y="224"/>
                    <a:pt x="153" y="224"/>
                    <a:pt x="153" y="224"/>
                  </a:cubicBezTo>
                  <a:cubicBezTo>
                    <a:pt x="153" y="224"/>
                    <a:pt x="153" y="224"/>
                    <a:pt x="153" y="224"/>
                  </a:cubicBezTo>
                  <a:cubicBezTo>
                    <a:pt x="153" y="224"/>
                    <a:pt x="153" y="224"/>
                    <a:pt x="153" y="224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4" y="225"/>
                    <a:pt x="154" y="225"/>
                    <a:pt x="154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3" y="226"/>
                    <a:pt x="153" y="226"/>
                    <a:pt x="153" y="227"/>
                  </a:cubicBezTo>
                  <a:cubicBezTo>
                    <a:pt x="153" y="227"/>
                    <a:pt x="153" y="227"/>
                    <a:pt x="153" y="227"/>
                  </a:cubicBezTo>
                  <a:cubicBezTo>
                    <a:pt x="153" y="227"/>
                    <a:pt x="153" y="227"/>
                    <a:pt x="153" y="227"/>
                  </a:cubicBezTo>
                  <a:cubicBezTo>
                    <a:pt x="153" y="227"/>
                    <a:pt x="153" y="227"/>
                    <a:pt x="153" y="227"/>
                  </a:cubicBez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2" y="230"/>
                    <a:pt x="152" y="230"/>
                    <a:pt x="152" y="230"/>
                  </a:cubicBezTo>
                  <a:cubicBezTo>
                    <a:pt x="152" y="230"/>
                    <a:pt x="152" y="230"/>
                    <a:pt x="152" y="230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1" y="232"/>
                    <a:pt x="151" y="232"/>
                    <a:pt x="151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3"/>
                    <a:pt x="151" y="234"/>
                    <a:pt x="151" y="234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8" y="238"/>
                    <a:pt x="148" y="238"/>
                    <a:pt x="148" y="238"/>
                  </a:cubicBezTo>
                  <a:cubicBezTo>
                    <a:pt x="148" y="238"/>
                    <a:pt x="148" y="238"/>
                    <a:pt x="148" y="238"/>
                  </a:cubicBezTo>
                  <a:cubicBezTo>
                    <a:pt x="148" y="239"/>
                    <a:pt x="148" y="239"/>
                    <a:pt x="148" y="239"/>
                  </a:cubicBezTo>
                  <a:cubicBezTo>
                    <a:pt x="148" y="239"/>
                    <a:pt x="148" y="239"/>
                    <a:pt x="148" y="23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6" y="239"/>
                    <a:pt x="146" y="239"/>
                    <a:pt x="146" y="239"/>
                  </a:cubicBezTo>
                  <a:cubicBezTo>
                    <a:pt x="146" y="240"/>
                    <a:pt x="146" y="240"/>
                    <a:pt x="146" y="240"/>
                  </a:cubicBezTo>
                  <a:cubicBezTo>
                    <a:pt x="146" y="240"/>
                    <a:pt x="146" y="240"/>
                    <a:pt x="146" y="240"/>
                  </a:cubicBezTo>
                  <a:cubicBezTo>
                    <a:pt x="146" y="240"/>
                    <a:pt x="146" y="240"/>
                    <a:pt x="146" y="240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4" y="241"/>
                    <a:pt x="144" y="241"/>
                    <a:pt x="144" y="241"/>
                  </a:cubicBezTo>
                  <a:cubicBezTo>
                    <a:pt x="144" y="241"/>
                    <a:pt x="144" y="241"/>
                    <a:pt x="144" y="241"/>
                  </a:cubicBezTo>
                  <a:cubicBezTo>
                    <a:pt x="144" y="241"/>
                    <a:pt x="144" y="241"/>
                    <a:pt x="144" y="241"/>
                  </a:cubicBezTo>
                  <a:cubicBezTo>
                    <a:pt x="143" y="241"/>
                    <a:pt x="143" y="241"/>
                    <a:pt x="143" y="241"/>
                  </a:cubicBezTo>
                  <a:cubicBezTo>
                    <a:pt x="143" y="241"/>
                    <a:pt x="143" y="241"/>
                    <a:pt x="143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39" y="242"/>
                    <a:pt x="139" y="242"/>
                    <a:pt x="139" y="242"/>
                  </a:cubicBezTo>
                  <a:cubicBezTo>
                    <a:pt x="139" y="242"/>
                    <a:pt x="139" y="242"/>
                    <a:pt x="139" y="242"/>
                  </a:cubicBezTo>
                  <a:cubicBezTo>
                    <a:pt x="138" y="243"/>
                    <a:pt x="138" y="243"/>
                    <a:pt x="138" y="243"/>
                  </a:cubicBezTo>
                  <a:cubicBezTo>
                    <a:pt x="138" y="243"/>
                    <a:pt x="138" y="243"/>
                    <a:pt x="138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4"/>
                    <a:pt x="136" y="244"/>
                    <a:pt x="136" y="244"/>
                  </a:cubicBezTo>
                  <a:cubicBezTo>
                    <a:pt x="135" y="244"/>
                    <a:pt x="135" y="244"/>
                    <a:pt x="135" y="244"/>
                  </a:cubicBezTo>
                  <a:cubicBezTo>
                    <a:pt x="135" y="244"/>
                    <a:pt x="135" y="244"/>
                    <a:pt x="135" y="244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133" y="245"/>
                    <a:pt x="133" y="245"/>
                    <a:pt x="133" y="245"/>
                  </a:cubicBezTo>
                  <a:cubicBezTo>
                    <a:pt x="133" y="246"/>
                    <a:pt x="133" y="246"/>
                    <a:pt x="133" y="246"/>
                  </a:cubicBezTo>
                  <a:cubicBezTo>
                    <a:pt x="133" y="246"/>
                    <a:pt x="133" y="246"/>
                    <a:pt x="133" y="246"/>
                  </a:cubicBezTo>
                  <a:cubicBezTo>
                    <a:pt x="132" y="247"/>
                    <a:pt x="132" y="247"/>
                    <a:pt x="132" y="247"/>
                  </a:cubicBezTo>
                  <a:cubicBezTo>
                    <a:pt x="132" y="247"/>
                    <a:pt x="132" y="247"/>
                    <a:pt x="132" y="247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2" y="249"/>
                    <a:pt x="132" y="249"/>
                    <a:pt x="132" y="249"/>
                  </a:cubicBezTo>
                  <a:cubicBezTo>
                    <a:pt x="132" y="249"/>
                    <a:pt x="132" y="249"/>
                    <a:pt x="132" y="249"/>
                  </a:cubicBezTo>
                  <a:cubicBezTo>
                    <a:pt x="132" y="249"/>
                    <a:pt x="132" y="249"/>
                    <a:pt x="132" y="249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32" y="251"/>
                    <a:pt x="132" y="251"/>
                    <a:pt x="132" y="251"/>
                  </a:cubicBezTo>
                  <a:cubicBezTo>
                    <a:pt x="132" y="251"/>
                    <a:pt x="132" y="251"/>
                    <a:pt x="132" y="251"/>
                  </a:cubicBezTo>
                  <a:cubicBezTo>
                    <a:pt x="132" y="252"/>
                    <a:pt x="132" y="252"/>
                    <a:pt x="132" y="252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0" y="253"/>
                    <a:pt x="130" y="253"/>
                    <a:pt x="130" y="253"/>
                  </a:cubicBezTo>
                  <a:cubicBezTo>
                    <a:pt x="130" y="253"/>
                    <a:pt x="130" y="253"/>
                    <a:pt x="130" y="253"/>
                  </a:cubicBezTo>
                  <a:cubicBezTo>
                    <a:pt x="129" y="254"/>
                    <a:pt x="129" y="254"/>
                    <a:pt x="129" y="254"/>
                  </a:cubicBezTo>
                  <a:cubicBezTo>
                    <a:pt x="129" y="254"/>
                    <a:pt x="129" y="254"/>
                    <a:pt x="129" y="254"/>
                  </a:cubicBezTo>
                  <a:cubicBezTo>
                    <a:pt x="129" y="254"/>
                    <a:pt x="129" y="254"/>
                    <a:pt x="129" y="254"/>
                  </a:cubicBezTo>
                  <a:cubicBezTo>
                    <a:pt x="129" y="255"/>
                    <a:pt x="129" y="255"/>
                    <a:pt x="129" y="255"/>
                  </a:cubicBezTo>
                  <a:cubicBezTo>
                    <a:pt x="129" y="255"/>
                    <a:pt x="129" y="255"/>
                    <a:pt x="129" y="255"/>
                  </a:cubicBezTo>
                  <a:cubicBezTo>
                    <a:pt x="128" y="255"/>
                    <a:pt x="128" y="255"/>
                    <a:pt x="128" y="255"/>
                  </a:cubicBezTo>
                  <a:cubicBezTo>
                    <a:pt x="128" y="255"/>
                    <a:pt x="128" y="255"/>
                    <a:pt x="128" y="255"/>
                  </a:cubicBezTo>
                  <a:cubicBezTo>
                    <a:pt x="128" y="255"/>
                    <a:pt x="128" y="255"/>
                    <a:pt x="128" y="255"/>
                  </a:cubicBezTo>
                  <a:cubicBezTo>
                    <a:pt x="128" y="255"/>
                    <a:pt x="128" y="255"/>
                    <a:pt x="128" y="255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6" y="258"/>
                    <a:pt x="126" y="258"/>
                    <a:pt x="126" y="258"/>
                  </a:cubicBezTo>
                  <a:cubicBezTo>
                    <a:pt x="126" y="258"/>
                    <a:pt x="126" y="258"/>
                    <a:pt x="126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5" y="259"/>
                    <a:pt x="125" y="259"/>
                    <a:pt x="125" y="259"/>
                  </a:cubicBezTo>
                  <a:cubicBezTo>
                    <a:pt x="125" y="259"/>
                    <a:pt x="125" y="259"/>
                    <a:pt x="125" y="259"/>
                  </a:cubicBezTo>
                  <a:cubicBezTo>
                    <a:pt x="125" y="259"/>
                    <a:pt x="125" y="259"/>
                    <a:pt x="125" y="259"/>
                  </a:cubicBezTo>
                  <a:cubicBezTo>
                    <a:pt x="124" y="259"/>
                    <a:pt x="124" y="259"/>
                    <a:pt x="124" y="259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1"/>
                    <a:pt x="124" y="261"/>
                    <a:pt x="124" y="261"/>
                  </a:cubicBezTo>
                  <a:cubicBezTo>
                    <a:pt x="124" y="261"/>
                    <a:pt x="124" y="261"/>
                    <a:pt x="124" y="261"/>
                  </a:cubicBezTo>
                  <a:cubicBezTo>
                    <a:pt x="123" y="261"/>
                    <a:pt x="123" y="261"/>
                    <a:pt x="123" y="261"/>
                  </a:cubicBezTo>
                  <a:cubicBezTo>
                    <a:pt x="123" y="262"/>
                    <a:pt x="123" y="262"/>
                    <a:pt x="123" y="262"/>
                  </a:cubicBezTo>
                  <a:cubicBezTo>
                    <a:pt x="122" y="262"/>
                    <a:pt x="122" y="262"/>
                    <a:pt x="122" y="262"/>
                  </a:cubicBezTo>
                  <a:cubicBezTo>
                    <a:pt x="122" y="262"/>
                    <a:pt x="122" y="262"/>
                    <a:pt x="122" y="262"/>
                  </a:cubicBezTo>
                  <a:cubicBezTo>
                    <a:pt x="122" y="262"/>
                    <a:pt x="122" y="262"/>
                    <a:pt x="122" y="262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0" y="263"/>
                    <a:pt x="120" y="263"/>
                    <a:pt x="120" y="263"/>
                  </a:cubicBezTo>
                  <a:cubicBezTo>
                    <a:pt x="120" y="263"/>
                    <a:pt x="120" y="263"/>
                    <a:pt x="120" y="263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118" y="262"/>
                    <a:pt x="118" y="262"/>
                    <a:pt x="118" y="262"/>
                  </a:cubicBezTo>
                  <a:cubicBezTo>
                    <a:pt x="118" y="262"/>
                    <a:pt x="118" y="262"/>
                    <a:pt x="118" y="262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1"/>
                    <a:pt x="116" y="261"/>
                    <a:pt x="116" y="261"/>
                  </a:cubicBezTo>
                  <a:cubicBezTo>
                    <a:pt x="115" y="262"/>
                    <a:pt x="115" y="262"/>
                    <a:pt x="115" y="262"/>
                  </a:cubicBezTo>
                  <a:cubicBezTo>
                    <a:pt x="115" y="262"/>
                    <a:pt x="115" y="262"/>
                    <a:pt x="115" y="262"/>
                  </a:cubicBezTo>
                  <a:cubicBezTo>
                    <a:pt x="115" y="262"/>
                    <a:pt x="115" y="262"/>
                    <a:pt x="115" y="262"/>
                  </a:cubicBezTo>
                  <a:cubicBezTo>
                    <a:pt x="115" y="262"/>
                    <a:pt x="115" y="262"/>
                    <a:pt x="115" y="262"/>
                  </a:cubicBezTo>
                  <a:cubicBezTo>
                    <a:pt x="115" y="262"/>
                    <a:pt x="115" y="262"/>
                    <a:pt x="115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7" y="263"/>
                    <a:pt x="117" y="263"/>
                    <a:pt x="117" y="263"/>
                  </a:cubicBezTo>
                  <a:cubicBezTo>
                    <a:pt x="117" y="263"/>
                    <a:pt x="117" y="263"/>
                    <a:pt x="117" y="263"/>
                  </a:cubicBezTo>
                  <a:cubicBezTo>
                    <a:pt x="117" y="263"/>
                    <a:pt x="117" y="263"/>
                    <a:pt x="117" y="263"/>
                  </a:cubicBezTo>
                  <a:cubicBezTo>
                    <a:pt x="117" y="264"/>
                    <a:pt x="117" y="264"/>
                    <a:pt x="117" y="264"/>
                  </a:cubicBezTo>
                  <a:cubicBezTo>
                    <a:pt x="117" y="264"/>
                    <a:pt x="117" y="264"/>
                    <a:pt x="117" y="264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6"/>
                    <a:pt x="118" y="266"/>
                    <a:pt x="118" y="266"/>
                  </a:cubicBezTo>
                  <a:cubicBezTo>
                    <a:pt x="118" y="266"/>
                    <a:pt x="118" y="266"/>
                    <a:pt x="118" y="266"/>
                  </a:cubicBezTo>
                  <a:cubicBezTo>
                    <a:pt x="118" y="266"/>
                    <a:pt x="118" y="266"/>
                    <a:pt x="118" y="266"/>
                  </a:cubicBezTo>
                  <a:cubicBezTo>
                    <a:pt x="118" y="266"/>
                    <a:pt x="118" y="266"/>
                    <a:pt x="118" y="266"/>
                  </a:cubicBezTo>
                  <a:cubicBezTo>
                    <a:pt x="118" y="266"/>
                    <a:pt x="118" y="266"/>
                    <a:pt x="118" y="266"/>
                  </a:cubicBezTo>
                  <a:cubicBezTo>
                    <a:pt x="118" y="267"/>
                    <a:pt x="118" y="267"/>
                    <a:pt x="118" y="267"/>
                  </a:cubicBezTo>
                  <a:cubicBezTo>
                    <a:pt x="118" y="267"/>
                    <a:pt x="118" y="267"/>
                    <a:pt x="118" y="267"/>
                  </a:cubicBezTo>
                  <a:cubicBezTo>
                    <a:pt x="116" y="268"/>
                    <a:pt x="116" y="268"/>
                    <a:pt x="116" y="268"/>
                  </a:cubicBezTo>
                  <a:cubicBezTo>
                    <a:pt x="116" y="268"/>
                    <a:pt x="116" y="268"/>
                    <a:pt x="116" y="268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14" y="268"/>
                    <a:pt x="114" y="268"/>
                    <a:pt x="114" y="268"/>
                  </a:cubicBezTo>
                  <a:cubicBezTo>
                    <a:pt x="114" y="268"/>
                    <a:pt x="114" y="268"/>
                    <a:pt x="114" y="268"/>
                  </a:cubicBezTo>
                  <a:cubicBezTo>
                    <a:pt x="113" y="268"/>
                    <a:pt x="113" y="268"/>
                    <a:pt x="113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10" y="268"/>
                    <a:pt x="110" y="268"/>
                    <a:pt x="110" y="268"/>
                  </a:cubicBezTo>
                  <a:cubicBezTo>
                    <a:pt x="110" y="268"/>
                    <a:pt x="110" y="268"/>
                    <a:pt x="110" y="268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11" y="270"/>
                    <a:pt x="111" y="270"/>
                    <a:pt x="111" y="271"/>
                  </a:cubicBezTo>
                  <a:cubicBezTo>
                    <a:pt x="111" y="271"/>
                    <a:pt x="111" y="271"/>
                    <a:pt x="111" y="27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9" y="271"/>
                    <a:pt x="109" y="271"/>
                    <a:pt x="109" y="271"/>
                  </a:cubicBezTo>
                  <a:cubicBezTo>
                    <a:pt x="109" y="271"/>
                    <a:pt x="109" y="271"/>
                    <a:pt x="109" y="271"/>
                  </a:cubicBezTo>
                  <a:cubicBezTo>
                    <a:pt x="108" y="271"/>
                    <a:pt x="108" y="271"/>
                    <a:pt x="108" y="271"/>
                  </a:cubicBezTo>
                  <a:cubicBezTo>
                    <a:pt x="108" y="271"/>
                    <a:pt x="108" y="271"/>
                    <a:pt x="108" y="271"/>
                  </a:cubicBezTo>
                  <a:cubicBezTo>
                    <a:pt x="108" y="271"/>
                    <a:pt x="108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2"/>
                    <a:pt x="107" y="272"/>
                    <a:pt x="107" y="272"/>
                  </a:cubicBezTo>
                  <a:cubicBezTo>
                    <a:pt x="108" y="272"/>
                    <a:pt x="108" y="272"/>
                    <a:pt x="108" y="272"/>
                  </a:cubicBezTo>
                  <a:cubicBezTo>
                    <a:pt x="108" y="272"/>
                    <a:pt x="108" y="272"/>
                    <a:pt x="108" y="272"/>
                  </a:cubicBezTo>
                  <a:cubicBezTo>
                    <a:pt x="108" y="272"/>
                    <a:pt x="108" y="272"/>
                    <a:pt x="108" y="272"/>
                  </a:cubicBezTo>
                  <a:cubicBezTo>
                    <a:pt x="108" y="272"/>
                    <a:pt x="108" y="272"/>
                    <a:pt x="108" y="272"/>
                  </a:cubicBezTo>
                  <a:cubicBezTo>
                    <a:pt x="108" y="272"/>
                    <a:pt x="108" y="272"/>
                    <a:pt x="108" y="272"/>
                  </a:cubicBezTo>
                  <a:cubicBezTo>
                    <a:pt x="109" y="272"/>
                    <a:pt x="109" y="272"/>
                    <a:pt x="109" y="272"/>
                  </a:cubicBezTo>
                  <a:cubicBezTo>
                    <a:pt x="109" y="272"/>
                    <a:pt x="109" y="272"/>
                    <a:pt x="109" y="272"/>
                  </a:cubicBezTo>
                  <a:cubicBezTo>
                    <a:pt x="110" y="272"/>
                    <a:pt x="110" y="272"/>
                    <a:pt x="110" y="272"/>
                  </a:cubicBezTo>
                  <a:cubicBezTo>
                    <a:pt x="110" y="272"/>
                    <a:pt x="110" y="272"/>
                    <a:pt x="110" y="272"/>
                  </a:cubicBezTo>
                  <a:cubicBezTo>
                    <a:pt x="110" y="273"/>
                    <a:pt x="110" y="273"/>
                    <a:pt x="110" y="273"/>
                  </a:cubicBezTo>
                  <a:cubicBezTo>
                    <a:pt x="110" y="273"/>
                    <a:pt x="110" y="273"/>
                    <a:pt x="110" y="273"/>
                  </a:cubicBezTo>
                  <a:cubicBezTo>
                    <a:pt x="110" y="273"/>
                    <a:pt x="110" y="273"/>
                    <a:pt x="110" y="273"/>
                  </a:cubicBezTo>
                  <a:cubicBezTo>
                    <a:pt x="110" y="273"/>
                    <a:pt x="110" y="273"/>
                    <a:pt x="110" y="273"/>
                  </a:cubicBezTo>
                  <a:cubicBezTo>
                    <a:pt x="109" y="273"/>
                    <a:pt x="109" y="273"/>
                    <a:pt x="109" y="273"/>
                  </a:cubicBezTo>
                  <a:cubicBezTo>
                    <a:pt x="109" y="273"/>
                    <a:pt x="109" y="273"/>
                    <a:pt x="109" y="273"/>
                  </a:cubicBezTo>
                  <a:cubicBezTo>
                    <a:pt x="109" y="273"/>
                    <a:pt x="109" y="273"/>
                    <a:pt x="108" y="273"/>
                  </a:cubicBezTo>
                  <a:cubicBezTo>
                    <a:pt x="108" y="273"/>
                    <a:pt x="108" y="273"/>
                    <a:pt x="108" y="273"/>
                  </a:cubicBezTo>
                  <a:cubicBezTo>
                    <a:pt x="108" y="273"/>
                    <a:pt x="108" y="273"/>
                    <a:pt x="108" y="273"/>
                  </a:cubicBezTo>
                  <a:cubicBezTo>
                    <a:pt x="109" y="273"/>
                    <a:pt x="109" y="273"/>
                    <a:pt x="109" y="273"/>
                  </a:cubicBezTo>
                  <a:cubicBezTo>
                    <a:pt x="108" y="274"/>
                    <a:pt x="108" y="274"/>
                    <a:pt x="108" y="274"/>
                  </a:cubicBezTo>
                  <a:cubicBezTo>
                    <a:pt x="108" y="274"/>
                    <a:pt x="108" y="274"/>
                    <a:pt x="108" y="274"/>
                  </a:cubicBezTo>
                  <a:cubicBezTo>
                    <a:pt x="108" y="274"/>
                    <a:pt x="108" y="274"/>
                    <a:pt x="108" y="274"/>
                  </a:cubicBezTo>
                  <a:cubicBezTo>
                    <a:pt x="108" y="274"/>
                    <a:pt x="108" y="274"/>
                    <a:pt x="108" y="274"/>
                  </a:cubicBezTo>
                  <a:cubicBezTo>
                    <a:pt x="108" y="275"/>
                    <a:pt x="108" y="275"/>
                    <a:pt x="108" y="275"/>
                  </a:cubicBezTo>
                  <a:cubicBezTo>
                    <a:pt x="108" y="275"/>
                    <a:pt x="108" y="275"/>
                    <a:pt x="108" y="275"/>
                  </a:cubicBezTo>
                  <a:cubicBezTo>
                    <a:pt x="108" y="275"/>
                    <a:pt x="108" y="275"/>
                    <a:pt x="108" y="275"/>
                  </a:cubicBezTo>
                  <a:cubicBezTo>
                    <a:pt x="108" y="275"/>
                    <a:pt x="108" y="275"/>
                    <a:pt x="108" y="275"/>
                  </a:cubicBezTo>
                  <a:cubicBezTo>
                    <a:pt x="108" y="275"/>
                    <a:pt x="108" y="275"/>
                    <a:pt x="108" y="275"/>
                  </a:cubicBezTo>
                  <a:cubicBezTo>
                    <a:pt x="107" y="276"/>
                    <a:pt x="107" y="276"/>
                    <a:pt x="107" y="276"/>
                  </a:cubicBezTo>
                  <a:cubicBezTo>
                    <a:pt x="107" y="276"/>
                    <a:pt x="107" y="276"/>
                    <a:pt x="107" y="276"/>
                  </a:cubicBezTo>
                  <a:cubicBezTo>
                    <a:pt x="107" y="276"/>
                    <a:pt x="107" y="276"/>
                    <a:pt x="107" y="276"/>
                  </a:cubicBezTo>
                  <a:cubicBezTo>
                    <a:pt x="107" y="276"/>
                    <a:pt x="107" y="276"/>
                    <a:pt x="107" y="276"/>
                  </a:cubicBezTo>
                  <a:cubicBezTo>
                    <a:pt x="107" y="277"/>
                    <a:pt x="107" y="277"/>
                    <a:pt x="107" y="277"/>
                  </a:cubicBezTo>
                  <a:cubicBezTo>
                    <a:pt x="107" y="277"/>
                    <a:pt x="107" y="277"/>
                    <a:pt x="107" y="277"/>
                  </a:cubicBezTo>
                  <a:cubicBezTo>
                    <a:pt x="108" y="277"/>
                    <a:pt x="108" y="277"/>
                    <a:pt x="108" y="277"/>
                  </a:cubicBezTo>
                  <a:cubicBezTo>
                    <a:pt x="108" y="277"/>
                    <a:pt x="108" y="277"/>
                    <a:pt x="108" y="277"/>
                  </a:cubicBezTo>
                  <a:cubicBezTo>
                    <a:pt x="108" y="277"/>
                    <a:pt x="108" y="277"/>
                    <a:pt x="108" y="277"/>
                  </a:cubicBezTo>
                  <a:cubicBezTo>
                    <a:pt x="109" y="277"/>
                    <a:pt x="109" y="277"/>
                    <a:pt x="109" y="277"/>
                  </a:cubicBezTo>
                  <a:cubicBezTo>
                    <a:pt x="109" y="277"/>
                    <a:pt x="109" y="277"/>
                    <a:pt x="109" y="277"/>
                  </a:cubicBezTo>
                  <a:cubicBezTo>
                    <a:pt x="109" y="277"/>
                    <a:pt x="109" y="277"/>
                    <a:pt x="109" y="277"/>
                  </a:cubicBezTo>
                  <a:cubicBezTo>
                    <a:pt x="109" y="277"/>
                    <a:pt x="109" y="277"/>
                    <a:pt x="109" y="277"/>
                  </a:cubicBezTo>
                  <a:cubicBezTo>
                    <a:pt x="110" y="278"/>
                    <a:pt x="110" y="278"/>
                    <a:pt x="110" y="278"/>
                  </a:cubicBezTo>
                  <a:cubicBezTo>
                    <a:pt x="110" y="278"/>
                    <a:pt x="110" y="278"/>
                    <a:pt x="110" y="278"/>
                  </a:cubicBezTo>
                  <a:cubicBezTo>
                    <a:pt x="110" y="278"/>
                    <a:pt x="110" y="278"/>
                    <a:pt x="110" y="278"/>
                  </a:cubicBezTo>
                  <a:cubicBezTo>
                    <a:pt x="109" y="279"/>
                    <a:pt x="109" y="279"/>
                    <a:pt x="109" y="279"/>
                  </a:cubicBezTo>
                  <a:cubicBezTo>
                    <a:pt x="109" y="279"/>
                    <a:pt x="109" y="279"/>
                    <a:pt x="109" y="279"/>
                  </a:cubicBezTo>
                  <a:cubicBezTo>
                    <a:pt x="108" y="279"/>
                    <a:pt x="108" y="279"/>
                    <a:pt x="108" y="279"/>
                  </a:cubicBezTo>
                  <a:cubicBezTo>
                    <a:pt x="108" y="279"/>
                    <a:pt x="108" y="279"/>
                    <a:pt x="108" y="279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9" y="281"/>
                    <a:pt x="109" y="281"/>
                    <a:pt x="109" y="281"/>
                  </a:cubicBezTo>
                  <a:cubicBezTo>
                    <a:pt x="109" y="281"/>
                    <a:pt x="109" y="281"/>
                    <a:pt x="109" y="281"/>
                  </a:cubicBezTo>
                  <a:cubicBezTo>
                    <a:pt x="109" y="281"/>
                    <a:pt x="109" y="281"/>
                    <a:pt x="109" y="281"/>
                  </a:cubicBezTo>
                  <a:cubicBezTo>
                    <a:pt x="109" y="281"/>
                    <a:pt x="109" y="281"/>
                    <a:pt x="109" y="281"/>
                  </a:cubicBezTo>
                  <a:cubicBezTo>
                    <a:pt x="109" y="281"/>
                    <a:pt x="109" y="281"/>
                    <a:pt x="109" y="281"/>
                  </a:cubicBezTo>
                  <a:cubicBezTo>
                    <a:pt x="109" y="281"/>
                    <a:pt x="108" y="281"/>
                    <a:pt x="108" y="281"/>
                  </a:cubicBezTo>
                  <a:cubicBezTo>
                    <a:pt x="108" y="282"/>
                    <a:pt x="108" y="282"/>
                    <a:pt x="108" y="282"/>
                  </a:cubicBezTo>
                  <a:cubicBezTo>
                    <a:pt x="108" y="282"/>
                    <a:pt x="108" y="282"/>
                    <a:pt x="108" y="282"/>
                  </a:cubicBezTo>
                  <a:cubicBezTo>
                    <a:pt x="108" y="282"/>
                    <a:pt x="108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8" y="282"/>
                    <a:pt x="108" y="282"/>
                    <a:pt x="108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1"/>
                    <a:pt x="105" y="281"/>
                    <a:pt x="105" y="281"/>
                  </a:cubicBezTo>
                  <a:cubicBezTo>
                    <a:pt x="105" y="281"/>
                    <a:pt x="105" y="281"/>
                    <a:pt x="105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2" y="281"/>
                    <a:pt x="102" y="281"/>
                    <a:pt x="102" y="281"/>
                  </a:cubicBezTo>
                  <a:cubicBezTo>
                    <a:pt x="102" y="281"/>
                    <a:pt x="102" y="281"/>
                    <a:pt x="102" y="281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1" y="280"/>
                    <a:pt x="101" y="280"/>
                    <a:pt x="101" y="280"/>
                  </a:cubicBezTo>
                  <a:cubicBezTo>
                    <a:pt x="101" y="280"/>
                    <a:pt x="101" y="280"/>
                    <a:pt x="101" y="280"/>
                  </a:cubicBezTo>
                  <a:cubicBezTo>
                    <a:pt x="101" y="279"/>
                    <a:pt x="101" y="279"/>
                    <a:pt x="101" y="279"/>
                  </a:cubicBezTo>
                  <a:cubicBezTo>
                    <a:pt x="101" y="279"/>
                    <a:pt x="101" y="279"/>
                    <a:pt x="101" y="279"/>
                  </a:cubicBezTo>
                  <a:cubicBezTo>
                    <a:pt x="101" y="279"/>
                    <a:pt x="101" y="279"/>
                    <a:pt x="101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8" y="277"/>
                    <a:pt x="98" y="277"/>
                    <a:pt x="98" y="277"/>
                  </a:cubicBezTo>
                  <a:cubicBezTo>
                    <a:pt x="98" y="277"/>
                    <a:pt x="98" y="277"/>
                    <a:pt x="98" y="277"/>
                  </a:cubicBezTo>
                  <a:cubicBezTo>
                    <a:pt x="97" y="277"/>
                    <a:pt x="97" y="277"/>
                    <a:pt x="97" y="277"/>
                  </a:cubicBezTo>
                  <a:cubicBezTo>
                    <a:pt x="97" y="277"/>
                    <a:pt x="97" y="277"/>
                    <a:pt x="97" y="277"/>
                  </a:cubicBezTo>
                  <a:cubicBezTo>
                    <a:pt x="97" y="277"/>
                    <a:pt x="97" y="277"/>
                    <a:pt x="97" y="277"/>
                  </a:cubicBezTo>
                  <a:cubicBezTo>
                    <a:pt x="97" y="277"/>
                    <a:pt x="97" y="277"/>
                    <a:pt x="97" y="277"/>
                  </a:cubicBezTo>
                  <a:cubicBezTo>
                    <a:pt x="96" y="277"/>
                    <a:pt x="96" y="277"/>
                    <a:pt x="96" y="277"/>
                  </a:cubicBezTo>
                  <a:cubicBezTo>
                    <a:pt x="96" y="277"/>
                    <a:pt x="96" y="277"/>
                    <a:pt x="96" y="277"/>
                  </a:cubicBezTo>
                  <a:cubicBezTo>
                    <a:pt x="97" y="276"/>
                    <a:pt x="97" y="276"/>
                    <a:pt x="97" y="276"/>
                  </a:cubicBezTo>
                  <a:cubicBezTo>
                    <a:pt x="97" y="276"/>
                    <a:pt x="97" y="276"/>
                    <a:pt x="97" y="276"/>
                  </a:cubicBezTo>
                  <a:cubicBezTo>
                    <a:pt x="97" y="276"/>
                    <a:pt x="97" y="276"/>
                    <a:pt x="97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7" y="274"/>
                    <a:pt x="97" y="274"/>
                    <a:pt x="97" y="274"/>
                  </a:cubicBezTo>
                  <a:cubicBezTo>
                    <a:pt x="97" y="274"/>
                    <a:pt x="97" y="274"/>
                    <a:pt x="97" y="274"/>
                  </a:cubicBezTo>
                  <a:cubicBezTo>
                    <a:pt x="97" y="274"/>
                    <a:pt x="97" y="274"/>
                    <a:pt x="97" y="274"/>
                  </a:cubicBezTo>
                  <a:cubicBezTo>
                    <a:pt x="97" y="273"/>
                    <a:pt x="97" y="273"/>
                    <a:pt x="97" y="273"/>
                  </a:cubicBezTo>
                  <a:cubicBezTo>
                    <a:pt x="97" y="273"/>
                    <a:pt x="97" y="273"/>
                    <a:pt x="97" y="273"/>
                  </a:cubicBezTo>
                  <a:cubicBezTo>
                    <a:pt x="97" y="273"/>
                    <a:pt x="97" y="273"/>
                    <a:pt x="97" y="273"/>
                  </a:cubicBezTo>
                  <a:cubicBezTo>
                    <a:pt x="97" y="273"/>
                    <a:pt x="97" y="273"/>
                    <a:pt x="97" y="273"/>
                  </a:cubicBezTo>
                  <a:cubicBezTo>
                    <a:pt x="97" y="272"/>
                    <a:pt x="97" y="272"/>
                    <a:pt x="97" y="272"/>
                  </a:cubicBezTo>
                  <a:cubicBezTo>
                    <a:pt x="97" y="272"/>
                    <a:pt x="97" y="272"/>
                    <a:pt x="97" y="272"/>
                  </a:cubicBezTo>
                  <a:cubicBezTo>
                    <a:pt x="97" y="272"/>
                    <a:pt x="97" y="272"/>
                    <a:pt x="97" y="272"/>
                  </a:cubicBezTo>
                  <a:cubicBezTo>
                    <a:pt x="97" y="272"/>
                    <a:pt x="97" y="272"/>
                    <a:pt x="97" y="272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6" y="271"/>
                    <a:pt x="96" y="271"/>
                    <a:pt x="96" y="271"/>
                  </a:cubicBezTo>
                  <a:cubicBezTo>
                    <a:pt x="96" y="271"/>
                    <a:pt x="96" y="271"/>
                    <a:pt x="96" y="271"/>
                  </a:cubicBezTo>
                  <a:cubicBezTo>
                    <a:pt x="96" y="271"/>
                    <a:pt x="96" y="271"/>
                    <a:pt x="96" y="271"/>
                  </a:cubicBezTo>
                  <a:cubicBezTo>
                    <a:pt x="96" y="271"/>
                    <a:pt x="96" y="271"/>
                    <a:pt x="96" y="271"/>
                  </a:cubicBezTo>
                  <a:cubicBezTo>
                    <a:pt x="95" y="271"/>
                    <a:pt x="95" y="271"/>
                    <a:pt x="95" y="271"/>
                  </a:cubicBezTo>
                  <a:cubicBezTo>
                    <a:pt x="95" y="271"/>
                    <a:pt x="95" y="271"/>
                    <a:pt x="95" y="271"/>
                  </a:cubicBezTo>
                  <a:cubicBezTo>
                    <a:pt x="95" y="271"/>
                    <a:pt x="95" y="271"/>
                    <a:pt x="95" y="271"/>
                  </a:cubicBezTo>
                  <a:cubicBezTo>
                    <a:pt x="94" y="271"/>
                    <a:pt x="94" y="271"/>
                    <a:pt x="94" y="271"/>
                  </a:cubicBezTo>
                  <a:cubicBezTo>
                    <a:pt x="94" y="271"/>
                    <a:pt x="94" y="271"/>
                    <a:pt x="94" y="271"/>
                  </a:cubicBezTo>
                  <a:cubicBezTo>
                    <a:pt x="93" y="270"/>
                    <a:pt x="93" y="270"/>
                    <a:pt x="93" y="270"/>
                  </a:cubicBezTo>
                  <a:cubicBezTo>
                    <a:pt x="93" y="270"/>
                    <a:pt x="93" y="270"/>
                    <a:pt x="93" y="270"/>
                  </a:cubicBezTo>
                  <a:cubicBezTo>
                    <a:pt x="93" y="270"/>
                    <a:pt x="93" y="270"/>
                    <a:pt x="93" y="270"/>
                  </a:cubicBezTo>
                  <a:cubicBezTo>
                    <a:pt x="93" y="269"/>
                    <a:pt x="93" y="269"/>
                    <a:pt x="93" y="269"/>
                  </a:cubicBezTo>
                  <a:cubicBezTo>
                    <a:pt x="93" y="269"/>
                    <a:pt x="93" y="269"/>
                    <a:pt x="93" y="269"/>
                  </a:cubicBezTo>
                  <a:cubicBezTo>
                    <a:pt x="93" y="269"/>
                    <a:pt x="93" y="269"/>
                    <a:pt x="93" y="269"/>
                  </a:cubicBezTo>
                  <a:cubicBezTo>
                    <a:pt x="93" y="269"/>
                    <a:pt x="93" y="269"/>
                    <a:pt x="93" y="269"/>
                  </a:cubicBezTo>
                  <a:cubicBezTo>
                    <a:pt x="93" y="269"/>
                    <a:pt x="93" y="268"/>
                    <a:pt x="93" y="268"/>
                  </a:cubicBezTo>
                  <a:cubicBezTo>
                    <a:pt x="93" y="268"/>
                    <a:pt x="93" y="268"/>
                    <a:pt x="93" y="268"/>
                  </a:cubicBezTo>
                  <a:cubicBezTo>
                    <a:pt x="93" y="268"/>
                    <a:pt x="93" y="268"/>
                    <a:pt x="93" y="268"/>
                  </a:cubicBezTo>
                  <a:cubicBezTo>
                    <a:pt x="93" y="268"/>
                    <a:pt x="93" y="268"/>
                    <a:pt x="93" y="268"/>
                  </a:cubicBezTo>
                  <a:cubicBezTo>
                    <a:pt x="92" y="268"/>
                    <a:pt x="92" y="268"/>
                    <a:pt x="92" y="268"/>
                  </a:cubicBezTo>
                  <a:cubicBezTo>
                    <a:pt x="92" y="267"/>
                    <a:pt x="92" y="267"/>
                    <a:pt x="92" y="267"/>
                  </a:cubicBezTo>
                  <a:cubicBezTo>
                    <a:pt x="92" y="267"/>
                    <a:pt x="92" y="267"/>
                    <a:pt x="92" y="267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91" y="265"/>
                    <a:pt x="91" y="265"/>
                    <a:pt x="91" y="265"/>
                  </a:cubicBezTo>
                  <a:cubicBezTo>
                    <a:pt x="91" y="265"/>
                    <a:pt x="91" y="265"/>
                    <a:pt x="91" y="265"/>
                  </a:cubicBezTo>
                  <a:cubicBezTo>
                    <a:pt x="91" y="265"/>
                    <a:pt x="91" y="265"/>
                    <a:pt x="91" y="265"/>
                  </a:cubicBezTo>
                  <a:cubicBezTo>
                    <a:pt x="91" y="265"/>
                    <a:pt x="91" y="265"/>
                    <a:pt x="91" y="265"/>
                  </a:cubicBezTo>
                  <a:cubicBezTo>
                    <a:pt x="91" y="265"/>
                    <a:pt x="91" y="265"/>
                    <a:pt x="91" y="265"/>
                  </a:cubicBezTo>
                  <a:cubicBezTo>
                    <a:pt x="91" y="265"/>
                    <a:pt x="91" y="264"/>
                    <a:pt x="91" y="264"/>
                  </a:cubicBezTo>
                  <a:cubicBezTo>
                    <a:pt x="91" y="264"/>
                    <a:pt x="91" y="264"/>
                    <a:pt x="91" y="264"/>
                  </a:cubicBezTo>
                  <a:cubicBezTo>
                    <a:pt x="91" y="264"/>
                    <a:pt x="91" y="264"/>
                    <a:pt x="91" y="264"/>
                  </a:cubicBezTo>
                  <a:cubicBezTo>
                    <a:pt x="91" y="264"/>
                    <a:pt x="91" y="264"/>
                    <a:pt x="91" y="263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1"/>
                    <a:pt x="91" y="261"/>
                    <a:pt x="91" y="261"/>
                  </a:cubicBezTo>
                  <a:cubicBezTo>
                    <a:pt x="91" y="261"/>
                    <a:pt x="91" y="261"/>
                    <a:pt x="91" y="261"/>
                  </a:cubicBezTo>
                  <a:cubicBezTo>
                    <a:pt x="91" y="261"/>
                    <a:pt x="91" y="261"/>
                    <a:pt x="91" y="261"/>
                  </a:cubicBezTo>
                  <a:cubicBezTo>
                    <a:pt x="91" y="261"/>
                    <a:pt x="91" y="261"/>
                    <a:pt x="91" y="261"/>
                  </a:cubicBezTo>
                  <a:cubicBezTo>
                    <a:pt x="91" y="260"/>
                    <a:pt x="91" y="260"/>
                    <a:pt x="91" y="260"/>
                  </a:cubicBezTo>
                  <a:cubicBezTo>
                    <a:pt x="91" y="260"/>
                    <a:pt x="91" y="260"/>
                    <a:pt x="91" y="260"/>
                  </a:cubicBezTo>
                  <a:cubicBezTo>
                    <a:pt x="91" y="260"/>
                    <a:pt x="91" y="260"/>
                    <a:pt x="91" y="260"/>
                  </a:cubicBezTo>
                  <a:cubicBezTo>
                    <a:pt x="91" y="259"/>
                    <a:pt x="91" y="259"/>
                    <a:pt x="91" y="259"/>
                  </a:cubicBezTo>
                  <a:cubicBezTo>
                    <a:pt x="91" y="259"/>
                    <a:pt x="91" y="259"/>
                    <a:pt x="91" y="259"/>
                  </a:cubicBezTo>
                  <a:cubicBezTo>
                    <a:pt x="90" y="259"/>
                    <a:pt x="90" y="259"/>
                    <a:pt x="90" y="259"/>
                  </a:cubicBezTo>
                  <a:cubicBezTo>
                    <a:pt x="90" y="259"/>
                    <a:pt x="90" y="259"/>
                    <a:pt x="90" y="259"/>
                  </a:cubicBezTo>
                  <a:cubicBezTo>
                    <a:pt x="90" y="259"/>
                    <a:pt x="90" y="259"/>
                    <a:pt x="90" y="259"/>
                  </a:cubicBezTo>
                  <a:cubicBezTo>
                    <a:pt x="90" y="258"/>
                    <a:pt x="90" y="258"/>
                    <a:pt x="90" y="258"/>
                  </a:cubicBezTo>
                  <a:cubicBezTo>
                    <a:pt x="90" y="258"/>
                    <a:pt x="90" y="258"/>
                    <a:pt x="90" y="258"/>
                  </a:cubicBezTo>
                  <a:cubicBezTo>
                    <a:pt x="90" y="258"/>
                    <a:pt x="90" y="258"/>
                    <a:pt x="90" y="258"/>
                  </a:cubicBezTo>
                  <a:cubicBezTo>
                    <a:pt x="90" y="258"/>
                    <a:pt x="90" y="258"/>
                    <a:pt x="90" y="258"/>
                  </a:cubicBezTo>
                  <a:cubicBezTo>
                    <a:pt x="90" y="258"/>
                    <a:pt x="90" y="258"/>
                    <a:pt x="90" y="257"/>
                  </a:cubicBezTo>
                  <a:cubicBezTo>
                    <a:pt x="90" y="257"/>
                    <a:pt x="90" y="257"/>
                    <a:pt x="90" y="257"/>
                  </a:cubicBezTo>
                  <a:cubicBezTo>
                    <a:pt x="90" y="257"/>
                    <a:pt x="90" y="257"/>
                    <a:pt x="90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7"/>
                    <a:pt x="89" y="256"/>
                    <a:pt x="89" y="256"/>
                  </a:cubicBezTo>
                  <a:cubicBezTo>
                    <a:pt x="89" y="256"/>
                    <a:pt x="89" y="256"/>
                    <a:pt x="89" y="256"/>
                  </a:cubicBezTo>
                  <a:cubicBezTo>
                    <a:pt x="89" y="256"/>
                    <a:pt x="89" y="256"/>
                    <a:pt x="89" y="256"/>
                  </a:cubicBezTo>
                  <a:cubicBezTo>
                    <a:pt x="89" y="256"/>
                    <a:pt x="89" y="256"/>
                    <a:pt x="89" y="256"/>
                  </a:cubicBezTo>
                  <a:cubicBezTo>
                    <a:pt x="89" y="255"/>
                    <a:pt x="89" y="255"/>
                    <a:pt x="89" y="255"/>
                  </a:cubicBezTo>
                  <a:cubicBezTo>
                    <a:pt x="89" y="255"/>
                    <a:pt x="89" y="255"/>
                    <a:pt x="89" y="255"/>
                  </a:cubicBezTo>
                  <a:cubicBezTo>
                    <a:pt x="89" y="255"/>
                    <a:pt x="89" y="255"/>
                    <a:pt x="89" y="255"/>
                  </a:cubicBezTo>
                  <a:cubicBezTo>
                    <a:pt x="89" y="255"/>
                    <a:pt x="89" y="255"/>
                    <a:pt x="89" y="255"/>
                  </a:cubicBezTo>
                  <a:cubicBezTo>
                    <a:pt x="89" y="254"/>
                    <a:pt x="89" y="254"/>
                    <a:pt x="89" y="254"/>
                  </a:cubicBezTo>
                  <a:cubicBezTo>
                    <a:pt x="89" y="254"/>
                    <a:pt x="89" y="254"/>
                    <a:pt x="89" y="254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1"/>
                    <a:pt x="88" y="251"/>
                    <a:pt x="88" y="251"/>
                  </a:cubicBezTo>
                  <a:cubicBezTo>
                    <a:pt x="88" y="251"/>
                    <a:pt x="88" y="251"/>
                    <a:pt x="88" y="251"/>
                  </a:cubicBezTo>
                  <a:cubicBezTo>
                    <a:pt x="88" y="251"/>
                    <a:pt x="88" y="251"/>
                    <a:pt x="88" y="251"/>
                  </a:cubicBezTo>
                  <a:cubicBezTo>
                    <a:pt x="88" y="251"/>
                    <a:pt x="88" y="251"/>
                    <a:pt x="88" y="251"/>
                  </a:cubicBezTo>
                  <a:cubicBezTo>
                    <a:pt x="88" y="250"/>
                    <a:pt x="88" y="250"/>
                    <a:pt x="88" y="250"/>
                  </a:cubicBezTo>
                  <a:cubicBezTo>
                    <a:pt x="88" y="250"/>
                    <a:pt x="88" y="250"/>
                    <a:pt x="88" y="250"/>
                  </a:cubicBezTo>
                  <a:cubicBezTo>
                    <a:pt x="88" y="250"/>
                    <a:pt x="88" y="250"/>
                    <a:pt x="88" y="250"/>
                  </a:cubicBezTo>
                  <a:cubicBezTo>
                    <a:pt x="88" y="249"/>
                    <a:pt x="88" y="249"/>
                    <a:pt x="88" y="249"/>
                  </a:cubicBezTo>
                  <a:cubicBezTo>
                    <a:pt x="88" y="249"/>
                    <a:pt x="88" y="249"/>
                    <a:pt x="88" y="249"/>
                  </a:cubicBezTo>
                  <a:cubicBezTo>
                    <a:pt x="88" y="249"/>
                    <a:pt x="88" y="249"/>
                    <a:pt x="88" y="249"/>
                  </a:cubicBezTo>
                  <a:cubicBezTo>
                    <a:pt x="88" y="249"/>
                    <a:pt x="88" y="249"/>
                    <a:pt x="88" y="249"/>
                  </a:cubicBezTo>
                  <a:cubicBezTo>
                    <a:pt x="88" y="249"/>
                    <a:pt x="88" y="249"/>
                    <a:pt x="88" y="249"/>
                  </a:cubicBezTo>
                  <a:cubicBezTo>
                    <a:pt x="88" y="248"/>
                    <a:pt x="87" y="248"/>
                    <a:pt x="87" y="248"/>
                  </a:cubicBezTo>
                  <a:cubicBezTo>
                    <a:pt x="87" y="247"/>
                    <a:pt x="87" y="247"/>
                    <a:pt x="87" y="247"/>
                  </a:cubicBezTo>
                  <a:cubicBezTo>
                    <a:pt x="87" y="247"/>
                    <a:pt x="87" y="247"/>
                    <a:pt x="87" y="247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5"/>
                    <a:pt x="87" y="245"/>
                    <a:pt x="87" y="245"/>
                  </a:cubicBezTo>
                  <a:cubicBezTo>
                    <a:pt x="87" y="244"/>
                    <a:pt x="86" y="243"/>
                    <a:pt x="86" y="242"/>
                  </a:cubicBezTo>
                  <a:cubicBezTo>
                    <a:pt x="86" y="242"/>
                    <a:pt x="86" y="242"/>
                    <a:pt x="86" y="241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86" y="240"/>
                    <a:pt x="86" y="240"/>
                    <a:pt x="86" y="239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5" y="236"/>
                    <a:pt x="85" y="236"/>
                    <a:pt x="85" y="236"/>
                  </a:cubicBezTo>
                  <a:cubicBezTo>
                    <a:pt x="85" y="236"/>
                    <a:pt x="85" y="236"/>
                    <a:pt x="85" y="236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34"/>
                    <a:pt x="85" y="234"/>
                    <a:pt x="85" y="234"/>
                  </a:cubicBezTo>
                  <a:cubicBezTo>
                    <a:pt x="85" y="234"/>
                    <a:pt x="85" y="234"/>
                    <a:pt x="85" y="234"/>
                  </a:cubicBezTo>
                  <a:cubicBezTo>
                    <a:pt x="85" y="234"/>
                    <a:pt x="85" y="234"/>
                    <a:pt x="85" y="234"/>
                  </a:cubicBezTo>
                  <a:cubicBezTo>
                    <a:pt x="85" y="234"/>
                    <a:pt x="85" y="234"/>
                    <a:pt x="85" y="234"/>
                  </a:cubicBezTo>
                  <a:cubicBezTo>
                    <a:pt x="84" y="233"/>
                    <a:pt x="84" y="233"/>
                    <a:pt x="84" y="233"/>
                  </a:cubicBezTo>
                  <a:cubicBezTo>
                    <a:pt x="84" y="233"/>
                    <a:pt x="84" y="233"/>
                    <a:pt x="84" y="233"/>
                  </a:cubicBezTo>
                  <a:cubicBezTo>
                    <a:pt x="84" y="233"/>
                    <a:pt x="84" y="233"/>
                    <a:pt x="84" y="233"/>
                  </a:cubicBezTo>
                  <a:cubicBezTo>
                    <a:pt x="84" y="233"/>
                    <a:pt x="84" y="233"/>
                    <a:pt x="84" y="233"/>
                  </a:cubicBezTo>
                  <a:cubicBezTo>
                    <a:pt x="84" y="233"/>
                    <a:pt x="84" y="233"/>
                    <a:pt x="84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2" y="231"/>
                    <a:pt x="82" y="230"/>
                    <a:pt x="81" y="230"/>
                  </a:cubicBezTo>
                  <a:cubicBezTo>
                    <a:pt x="80" y="229"/>
                    <a:pt x="80" y="229"/>
                    <a:pt x="80" y="229"/>
                  </a:cubicBezTo>
                  <a:cubicBezTo>
                    <a:pt x="79" y="229"/>
                    <a:pt x="79" y="229"/>
                    <a:pt x="79" y="229"/>
                  </a:cubicBezTo>
                  <a:cubicBezTo>
                    <a:pt x="79" y="229"/>
                    <a:pt x="79" y="229"/>
                    <a:pt x="79" y="229"/>
                  </a:cubicBezTo>
                  <a:cubicBezTo>
                    <a:pt x="78" y="228"/>
                    <a:pt x="78" y="228"/>
                    <a:pt x="78" y="228"/>
                  </a:cubicBezTo>
                  <a:cubicBezTo>
                    <a:pt x="77" y="228"/>
                    <a:pt x="77" y="228"/>
                    <a:pt x="77" y="228"/>
                  </a:cubicBezTo>
                  <a:cubicBezTo>
                    <a:pt x="76" y="227"/>
                    <a:pt x="76" y="227"/>
                    <a:pt x="75" y="227"/>
                  </a:cubicBezTo>
                  <a:cubicBezTo>
                    <a:pt x="74" y="226"/>
                    <a:pt x="74" y="226"/>
                    <a:pt x="74" y="226"/>
                  </a:cubicBezTo>
                  <a:cubicBezTo>
                    <a:pt x="74" y="226"/>
                    <a:pt x="74" y="226"/>
                    <a:pt x="74" y="226"/>
                  </a:cubicBezTo>
                  <a:cubicBezTo>
                    <a:pt x="74" y="226"/>
                    <a:pt x="74" y="226"/>
                    <a:pt x="74" y="226"/>
                  </a:cubicBezTo>
                  <a:cubicBezTo>
                    <a:pt x="74" y="226"/>
                    <a:pt x="74" y="226"/>
                    <a:pt x="74" y="226"/>
                  </a:cubicBezTo>
                  <a:cubicBezTo>
                    <a:pt x="73" y="226"/>
                    <a:pt x="73" y="226"/>
                    <a:pt x="73" y="226"/>
                  </a:cubicBezTo>
                  <a:cubicBezTo>
                    <a:pt x="73" y="226"/>
                    <a:pt x="73" y="226"/>
                    <a:pt x="73" y="226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71" y="224"/>
                    <a:pt x="71" y="224"/>
                    <a:pt x="71" y="224"/>
                  </a:cubicBezTo>
                  <a:cubicBezTo>
                    <a:pt x="71" y="224"/>
                    <a:pt x="70" y="223"/>
                    <a:pt x="69" y="222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68" y="219"/>
                    <a:pt x="68" y="219"/>
                    <a:pt x="68" y="219"/>
                  </a:cubicBezTo>
                  <a:cubicBezTo>
                    <a:pt x="68" y="219"/>
                    <a:pt x="68" y="219"/>
                    <a:pt x="68" y="219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65" y="215"/>
                    <a:pt x="65" y="215"/>
                    <a:pt x="65" y="215"/>
                  </a:cubicBezTo>
                  <a:cubicBezTo>
                    <a:pt x="64" y="214"/>
                    <a:pt x="64" y="214"/>
                    <a:pt x="64" y="214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3"/>
                    <a:pt x="63" y="212"/>
                    <a:pt x="63" y="211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62" y="210"/>
                    <a:pt x="62" y="210"/>
                    <a:pt x="62" y="210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61" y="209"/>
                    <a:pt x="61" y="209"/>
                    <a:pt x="61" y="209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7"/>
                    <a:pt x="60" y="207"/>
                    <a:pt x="60" y="207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2"/>
                    <a:pt x="56" y="202"/>
                    <a:pt x="55" y="202"/>
                  </a:cubicBezTo>
                  <a:cubicBezTo>
                    <a:pt x="55" y="201"/>
                    <a:pt x="55" y="201"/>
                    <a:pt x="55" y="201"/>
                  </a:cubicBezTo>
                  <a:cubicBezTo>
                    <a:pt x="54" y="201"/>
                    <a:pt x="54" y="201"/>
                    <a:pt x="54" y="201"/>
                  </a:cubicBezTo>
                  <a:cubicBezTo>
                    <a:pt x="54" y="201"/>
                    <a:pt x="54" y="201"/>
                    <a:pt x="54" y="201"/>
                  </a:cubicBezTo>
                  <a:cubicBezTo>
                    <a:pt x="55" y="200"/>
                    <a:pt x="55" y="200"/>
                    <a:pt x="55" y="200"/>
                  </a:cubicBezTo>
                  <a:cubicBezTo>
                    <a:pt x="55" y="200"/>
                    <a:pt x="55" y="200"/>
                    <a:pt x="55" y="200"/>
                  </a:cubicBezTo>
                  <a:cubicBezTo>
                    <a:pt x="55" y="199"/>
                    <a:pt x="55" y="199"/>
                    <a:pt x="55" y="199"/>
                  </a:cubicBezTo>
                  <a:cubicBezTo>
                    <a:pt x="54" y="199"/>
                    <a:pt x="54" y="198"/>
                    <a:pt x="54" y="197"/>
                  </a:cubicBezTo>
                  <a:cubicBezTo>
                    <a:pt x="54" y="196"/>
                    <a:pt x="54" y="196"/>
                    <a:pt x="54" y="196"/>
                  </a:cubicBezTo>
                  <a:cubicBezTo>
                    <a:pt x="55" y="195"/>
                    <a:pt x="55" y="195"/>
                    <a:pt x="55" y="195"/>
                  </a:cubicBezTo>
                  <a:cubicBezTo>
                    <a:pt x="55" y="195"/>
                    <a:pt x="55" y="195"/>
                    <a:pt x="55" y="195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7" y="194"/>
                    <a:pt x="57" y="194"/>
                    <a:pt x="57" y="194"/>
                  </a:cubicBezTo>
                  <a:cubicBezTo>
                    <a:pt x="57" y="193"/>
                    <a:pt x="57" y="193"/>
                    <a:pt x="57" y="192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1"/>
                    <a:pt x="57" y="191"/>
                    <a:pt x="57" y="191"/>
                  </a:cubicBezTo>
                  <a:cubicBezTo>
                    <a:pt x="56" y="191"/>
                    <a:pt x="56" y="191"/>
                    <a:pt x="56" y="191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54" y="189"/>
                    <a:pt x="54" y="189"/>
                    <a:pt x="54" y="189"/>
                  </a:cubicBezTo>
                  <a:cubicBezTo>
                    <a:pt x="54" y="188"/>
                    <a:pt x="54" y="188"/>
                    <a:pt x="54" y="188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55" y="186"/>
                    <a:pt x="55" y="186"/>
                    <a:pt x="55" y="186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8" y="183"/>
                    <a:pt x="58" y="183"/>
                    <a:pt x="58" y="183"/>
                  </a:cubicBezTo>
                  <a:cubicBezTo>
                    <a:pt x="58" y="182"/>
                    <a:pt x="58" y="182"/>
                    <a:pt x="58" y="182"/>
                  </a:cubicBezTo>
                  <a:cubicBezTo>
                    <a:pt x="58" y="181"/>
                    <a:pt x="58" y="181"/>
                    <a:pt x="58" y="181"/>
                  </a:cubicBezTo>
                  <a:cubicBezTo>
                    <a:pt x="58" y="181"/>
                    <a:pt x="58" y="181"/>
                    <a:pt x="58" y="181"/>
                  </a:cubicBezTo>
                  <a:cubicBezTo>
                    <a:pt x="59" y="181"/>
                    <a:pt x="59" y="181"/>
                    <a:pt x="59" y="181"/>
                  </a:cubicBezTo>
                  <a:cubicBezTo>
                    <a:pt x="59" y="181"/>
                    <a:pt x="59" y="181"/>
                    <a:pt x="59" y="181"/>
                  </a:cubicBezTo>
                  <a:cubicBezTo>
                    <a:pt x="59" y="181"/>
                    <a:pt x="59" y="181"/>
                    <a:pt x="59" y="181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59" y="179"/>
                    <a:pt x="59" y="179"/>
                    <a:pt x="59" y="179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0" y="179"/>
                    <a:pt x="60" y="179"/>
                    <a:pt x="61" y="179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5"/>
                    <a:pt x="62" y="175"/>
                    <a:pt x="62" y="175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62" y="173"/>
                    <a:pt x="62" y="173"/>
                    <a:pt x="62" y="173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2" y="170"/>
                    <a:pt x="62" y="170"/>
                    <a:pt x="62" y="170"/>
                  </a:cubicBezTo>
                  <a:cubicBezTo>
                    <a:pt x="62" y="170"/>
                    <a:pt x="62" y="170"/>
                    <a:pt x="62" y="170"/>
                  </a:cubicBezTo>
                  <a:cubicBezTo>
                    <a:pt x="62" y="169"/>
                    <a:pt x="62" y="168"/>
                    <a:pt x="62" y="167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0" y="164"/>
                    <a:pt x="60" y="164"/>
                    <a:pt x="60" y="164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58" y="160"/>
                    <a:pt x="58" y="160"/>
                    <a:pt x="58" y="160"/>
                  </a:cubicBezTo>
                  <a:cubicBezTo>
                    <a:pt x="58" y="160"/>
                    <a:pt x="58" y="160"/>
                    <a:pt x="58" y="160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55" y="162"/>
                    <a:pt x="55" y="162"/>
                    <a:pt x="55" y="162"/>
                  </a:cubicBezTo>
                  <a:cubicBezTo>
                    <a:pt x="55" y="163"/>
                    <a:pt x="55" y="163"/>
                    <a:pt x="55" y="163"/>
                  </a:cubicBezTo>
                  <a:cubicBezTo>
                    <a:pt x="55" y="163"/>
                    <a:pt x="55" y="163"/>
                    <a:pt x="55" y="163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5" y="165"/>
                    <a:pt x="55" y="165"/>
                    <a:pt x="55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3" y="164"/>
                    <a:pt x="52" y="163"/>
                    <a:pt x="52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1" y="162"/>
                    <a:pt x="51" y="162"/>
                    <a:pt x="51" y="162"/>
                  </a:cubicBezTo>
                  <a:cubicBezTo>
                    <a:pt x="51" y="162"/>
                    <a:pt x="51" y="162"/>
                    <a:pt x="51" y="162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49" y="161"/>
                    <a:pt x="49" y="161"/>
                    <a:pt x="49" y="161"/>
                  </a:cubicBezTo>
                  <a:cubicBezTo>
                    <a:pt x="48" y="161"/>
                    <a:pt x="48" y="161"/>
                    <a:pt x="48" y="161"/>
                  </a:cubicBezTo>
                  <a:cubicBezTo>
                    <a:pt x="48" y="161"/>
                    <a:pt x="48" y="161"/>
                    <a:pt x="48" y="161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159"/>
                    <a:pt x="48" y="159"/>
                    <a:pt x="48" y="159"/>
                  </a:cubicBezTo>
                  <a:cubicBezTo>
                    <a:pt x="48" y="159"/>
                    <a:pt x="48" y="159"/>
                    <a:pt x="48" y="159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47" y="157"/>
                    <a:pt x="47" y="157"/>
                    <a:pt x="47" y="157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56"/>
                    <a:pt x="46" y="156"/>
                    <a:pt x="46" y="156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5" y="157"/>
                    <a:pt x="45" y="157"/>
                    <a:pt x="45" y="157"/>
                  </a:cubicBezTo>
                  <a:cubicBezTo>
                    <a:pt x="45" y="157"/>
                    <a:pt x="45" y="157"/>
                    <a:pt x="45" y="15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43" y="155"/>
                    <a:pt x="43" y="155"/>
                    <a:pt x="43" y="155"/>
                  </a:cubicBezTo>
                  <a:cubicBezTo>
                    <a:pt x="43" y="154"/>
                    <a:pt x="43" y="154"/>
                    <a:pt x="43" y="154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0"/>
                    <a:pt x="41" y="149"/>
                    <a:pt x="41" y="148"/>
                  </a:cubicBezTo>
                  <a:cubicBezTo>
                    <a:pt x="41" y="148"/>
                    <a:pt x="41" y="148"/>
                    <a:pt x="41" y="148"/>
                  </a:cubicBezTo>
                  <a:cubicBezTo>
                    <a:pt x="40" y="147"/>
                    <a:pt x="40" y="147"/>
                    <a:pt x="40" y="147"/>
                  </a:cubicBezTo>
                  <a:cubicBezTo>
                    <a:pt x="40" y="147"/>
                    <a:pt x="40" y="147"/>
                    <a:pt x="40" y="147"/>
                  </a:cubicBezTo>
                  <a:cubicBezTo>
                    <a:pt x="40" y="147"/>
                    <a:pt x="40" y="147"/>
                    <a:pt x="40" y="147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6"/>
                    <a:pt x="39" y="146"/>
                    <a:pt x="38" y="146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4" y="143"/>
                    <a:pt x="34" y="143"/>
                    <a:pt x="33" y="142"/>
                  </a:cubicBezTo>
                  <a:cubicBezTo>
                    <a:pt x="33" y="142"/>
                    <a:pt x="33" y="142"/>
                    <a:pt x="33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9" y="138"/>
                    <a:pt x="29" y="137"/>
                    <a:pt x="28" y="136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5"/>
                    <a:pt x="26" y="135"/>
                    <a:pt x="26" y="13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1"/>
                    <a:pt x="16" y="131"/>
                    <a:pt x="16" y="131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3" y="127"/>
                    <a:pt x="12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2"/>
                    <a:pt x="7" y="102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4" y="96"/>
                    <a:pt x="4" y="96"/>
                    <a:pt x="4" y="97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0"/>
                    <a:pt x="4" y="100"/>
                    <a:pt x="4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5"/>
                    <a:pt x="3" y="105"/>
                    <a:pt x="3" y="105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5"/>
                    <a:pt x="3" y="85"/>
                  </a:cubicBezTo>
                  <a:cubicBezTo>
                    <a:pt x="3" y="84"/>
                    <a:pt x="4" y="83"/>
                    <a:pt x="4" y="8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1"/>
                    <a:pt x="5" y="80"/>
                    <a:pt x="5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67"/>
                    <a:pt x="6" y="67"/>
                    <a:pt x="6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4"/>
                    <a:pt x="6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5"/>
                    <a:pt x="14" y="55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0"/>
                    <a:pt x="20" y="50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4"/>
                    <a:pt x="26" y="43"/>
                    <a:pt x="27" y="4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29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4"/>
                    <a:pt x="63" y="4"/>
                    <a:pt x="63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8" y="10"/>
                    <a:pt x="88" y="10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1" y="12"/>
                  </a:cubicBezTo>
                  <a:cubicBezTo>
                    <a:pt x="91" y="12"/>
                    <a:pt x="91" y="12"/>
                    <a:pt x="92" y="12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7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6"/>
                    <a:pt x="100" y="6"/>
                    <a:pt x="101" y="6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3" y="6"/>
                    <a:pt x="103" y="6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7" y="10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09" y="10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85" y="30"/>
                    <a:pt x="84" y="31"/>
                    <a:pt x="84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9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4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5" y="37"/>
                    <a:pt x="125" y="37"/>
                    <a:pt x="126" y="37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29" y="42"/>
                    <a:pt x="129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6" y="53"/>
                    <a:pt x="105" y="53"/>
                    <a:pt x="105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5"/>
                    <a:pt x="103" y="56"/>
                    <a:pt x="102" y="56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53"/>
                    <a:pt x="113" y="53"/>
                    <a:pt x="112" y="53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7" y="61"/>
                    <a:pt x="116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1" y="63"/>
                    <a:pt x="110" y="64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0" y="60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9"/>
                    <a:pt x="84" y="78"/>
                    <a:pt x="84" y="77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2" y="83"/>
                    <a:pt x="82" y="84"/>
                    <a:pt x="82" y="84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8" y="94"/>
                    <a:pt x="68" y="94"/>
                    <a:pt x="68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4" y="111"/>
                    <a:pt x="64" y="111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4" y="113"/>
                    <a:pt x="63" y="113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0" y="109"/>
                    <a:pt x="60" y="109"/>
                    <a:pt x="60" y="109"/>
                  </a:cubicBezTo>
                  <a:cubicBezTo>
                    <a:pt x="60" y="109"/>
                    <a:pt x="60" y="109"/>
                    <a:pt x="60" y="109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5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59" y="99"/>
                    <a:pt x="59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3" y="98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3" y="98"/>
                    <a:pt x="52" y="97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48" y="100"/>
                    <a:pt x="48" y="101"/>
                    <a:pt x="48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7" y="99"/>
                    <a:pt x="36" y="99"/>
                    <a:pt x="36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2"/>
                    <a:pt x="31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09"/>
                    <a:pt x="27" y="110"/>
                    <a:pt x="27" y="111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3"/>
                    <a:pt x="26" y="114"/>
                    <a:pt x="26" y="114"/>
                  </a:cubicBezTo>
                  <a:cubicBezTo>
                    <a:pt x="25" y="114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6"/>
                    <a:pt x="25" y="116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25" y="117"/>
                    <a:pt x="25" y="118"/>
                    <a:pt x="25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7"/>
                    <a:pt x="27" y="128"/>
                    <a:pt x="27" y="12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9" y="129"/>
                    <a:pt x="29" y="129"/>
                    <a:pt x="30" y="129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9" y="123"/>
                    <a:pt x="39" y="123"/>
                    <a:pt x="41" y="122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5" y="122"/>
                    <a:pt x="45" y="122"/>
                    <a:pt x="45" y="122"/>
                  </a:cubicBezTo>
                  <a:cubicBezTo>
                    <a:pt x="45" y="122"/>
                    <a:pt x="45" y="122"/>
                    <a:pt x="45" y="122"/>
                  </a:cubicBezTo>
                  <a:cubicBezTo>
                    <a:pt x="45" y="122"/>
                    <a:pt x="46" y="122"/>
                    <a:pt x="46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6" y="124"/>
                    <a:pt x="46" y="124"/>
                    <a:pt x="46" y="124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6"/>
                    <a:pt x="44" y="127"/>
                    <a:pt x="44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42" y="133"/>
                    <a:pt x="41" y="133"/>
                    <a:pt x="41" y="134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0" y="136"/>
                    <a:pt x="40" y="137"/>
                    <a:pt x="39" y="137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44" y="139"/>
                    <a:pt x="44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47" y="139"/>
                    <a:pt x="47" y="139"/>
                    <a:pt x="47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1" y="142"/>
                    <a:pt x="51" y="142"/>
                    <a:pt x="51" y="142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9" y="147"/>
                    <a:pt x="49" y="147"/>
                    <a:pt x="49" y="14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49" y="148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8" y="150"/>
                    <a:pt x="48" y="151"/>
                    <a:pt x="48" y="152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49" y="155"/>
                    <a:pt x="49" y="155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50" y="156"/>
                    <a:pt x="50" y="156"/>
                    <a:pt x="50" y="156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3" y="160"/>
                    <a:pt x="54" y="160"/>
                    <a:pt x="54" y="160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56" y="159"/>
                    <a:pt x="57" y="159"/>
                    <a:pt x="57" y="159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9" y="159"/>
                    <a:pt x="60" y="159"/>
                  </a:cubicBezTo>
                  <a:cubicBezTo>
                    <a:pt x="60" y="159"/>
                    <a:pt x="60" y="159"/>
                    <a:pt x="60" y="159"/>
                  </a:cubicBezTo>
                  <a:cubicBezTo>
                    <a:pt x="61" y="160"/>
                    <a:pt x="61" y="160"/>
                    <a:pt x="61" y="160"/>
                  </a:cubicBezTo>
                  <a:cubicBezTo>
                    <a:pt x="61" y="160"/>
                    <a:pt x="61" y="160"/>
                    <a:pt x="61" y="160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3" y="162"/>
                    <a:pt x="63" y="162"/>
                    <a:pt x="63" y="162"/>
                  </a:cubicBezTo>
                  <a:cubicBezTo>
                    <a:pt x="64" y="163"/>
                    <a:pt x="64" y="163"/>
                    <a:pt x="64" y="163"/>
                  </a:cubicBezTo>
                  <a:cubicBezTo>
                    <a:pt x="64" y="163"/>
                    <a:pt x="64" y="163"/>
                    <a:pt x="64" y="163"/>
                  </a:cubicBezTo>
                  <a:cubicBezTo>
                    <a:pt x="64" y="163"/>
                    <a:pt x="64" y="162"/>
                    <a:pt x="64" y="162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7" y="159"/>
                    <a:pt x="67" y="159"/>
                    <a:pt x="67" y="159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8" y="157"/>
                    <a:pt x="68" y="157"/>
                    <a:pt x="68" y="157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8" y="155"/>
                    <a:pt x="68" y="155"/>
                    <a:pt x="68" y="155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4" y="154"/>
                    <a:pt x="74" y="154"/>
                    <a:pt x="74" y="154"/>
                  </a:cubicBezTo>
                  <a:cubicBezTo>
                    <a:pt x="74" y="154"/>
                    <a:pt x="74" y="154"/>
                    <a:pt x="74" y="154"/>
                  </a:cubicBezTo>
                  <a:cubicBezTo>
                    <a:pt x="74" y="154"/>
                    <a:pt x="74" y="154"/>
                    <a:pt x="74" y="154"/>
                  </a:cubicBezTo>
                  <a:cubicBezTo>
                    <a:pt x="75" y="153"/>
                    <a:pt x="75" y="153"/>
                    <a:pt x="75" y="153"/>
                  </a:cubicBezTo>
                  <a:cubicBezTo>
                    <a:pt x="75" y="153"/>
                    <a:pt x="75" y="153"/>
                    <a:pt x="75" y="153"/>
                  </a:cubicBezTo>
                  <a:cubicBezTo>
                    <a:pt x="75" y="153"/>
                    <a:pt x="75" y="153"/>
                    <a:pt x="75" y="153"/>
                  </a:cubicBezTo>
                  <a:cubicBezTo>
                    <a:pt x="76" y="152"/>
                    <a:pt x="76" y="152"/>
                    <a:pt x="76" y="152"/>
                  </a:cubicBezTo>
                  <a:cubicBezTo>
                    <a:pt x="76" y="152"/>
                    <a:pt x="76" y="152"/>
                    <a:pt x="76" y="152"/>
                  </a:cubicBezTo>
                  <a:cubicBezTo>
                    <a:pt x="76" y="152"/>
                    <a:pt x="76" y="152"/>
                    <a:pt x="76" y="152"/>
                  </a:cubicBezTo>
                  <a:cubicBezTo>
                    <a:pt x="77" y="152"/>
                    <a:pt x="77" y="152"/>
                    <a:pt x="77" y="152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76" y="154"/>
                    <a:pt x="76" y="154"/>
                    <a:pt x="76" y="154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76" y="155"/>
                    <a:pt x="76" y="156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58"/>
                    <a:pt x="76" y="158"/>
                    <a:pt x="76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5" y="159"/>
                    <a:pt x="75" y="159"/>
                    <a:pt x="75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6" y="162"/>
                    <a:pt x="76" y="162"/>
                    <a:pt x="76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59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8" y="159"/>
                    <a:pt x="78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0" y="155"/>
                    <a:pt x="80" y="155"/>
                    <a:pt x="80" y="155"/>
                  </a:cubicBezTo>
                  <a:cubicBezTo>
                    <a:pt x="80" y="155"/>
                    <a:pt x="80" y="155"/>
                    <a:pt x="80" y="155"/>
                  </a:cubicBezTo>
                  <a:cubicBezTo>
                    <a:pt x="80" y="155"/>
                    <a:pt x="80" y="155"/>
                    <a:pt x="80" y="155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2" y="155"/>
                    <a:pt x="82" y="155"/>
                    <a:pt x="82" y="155"/>
                  </a:cubicBezTo>
                  <a:cubicBezTo>
                    <a:pt x="83" y="155"/>
                    <a:pt x="83" y="155"/>
                    <a:pt x="83" y="155"/>
                  </a:cubicBezTo>
                  <a:cubicBezTo>
                    <a:pt x="83" y="155"/>
                    <a:pt x="83" y="155"/>
                    <a:pt x="83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4" y="157"/>
                    <a:pt x="84" y="157"/>
                    <a:pt x="84" y="157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86" y="158"/>
                    <a:pt x="86" y="158"/>
                    <a:pt x="88" y="158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91" y="158"/>
                    <a:pt x="91" y="158"/>
                    <a:pt x="91" y="158"/>
                  </a:cubicBezTo>
                  <a:cubicBezTo>
                    <a:pt x="91" y="158"/>
                    <a:pt x="91" y="158"/>
                    <a:pt x="91" y="158"/>
                  </a:cubicBezTo>
                  <a:cubicBezTo>
                    <a:pt x="92" y="158"/>
                    <a:pt x="92" y="158"/>
                    <a:pt x="92" y="158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7" y="158"/>
                    <a:pt x="97" y="158"/>
                    <a:pt x="97" y="158"/>
                  </a:cubicBezTo>
                  <a:cubicBezTo>
                    <a:pt x="97" y="158"/>
                    <a:pt x="97" y="158"/>
                    <a:pt x="97" y="158"/>
                  </a:cubicBezTo>
                  <a:cubicBezTo>
                    <a:pt x="97" y="158"/>
                    <a:pt x="97" y="158"/>
                    <a:pt x="97" y="158"/>
                  </a:cubicBezTo>
                  <a:cubicBezTo>
                    <a:pt x="97" y="158"/>
                    <a:pt x="97" y="158"/>
                    <a:pt x="98" y="158"/>
                  </a:cubicBezTo>
                  <a:cubicBezTo>
                    <a:pt x="98" y="157"/>
                    <a:pt x="98" y="157"/>
                    <a:pt x="98" y="157"/>
                  </a:cubicBezTo>
                  <a:cubicBezTo>
                    <a:pt x="98" y="157"/>
                    <a:pt x="98" y="157"/>
                    <a:pt x="98" y="157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1" y="160"/>
                    <a:pt x="101" y="160"/>
                    <a:pt x="101" y="160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3" y="164"/>
                    <a:pt x="103" y="164"/>
                    <a:pt x="10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6" y="165"/>
                    <a:pt x="107" y="166"/>
                    <a:pt x="108" y="167"/>
                  </a:cubicBezTo>
                  <a:cubicBezTo>
                    <a:pt x="108" y="167"/>
                    <a:pt x="108" y="167"/>
                    <a:pt x="108" y="167"/>
                  </a:cubicBezTo>
                  <a:cubicBezTo>
                    <a:pt x="108" y="168"/>
                    <a:pt x="108" y="168"/>
                    <a:pt x="108" y="168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9" y="169"/>
                    <a:pt x="109" y="169"/>
                    <a:pt x="109" y="169"/>
                  </a:cubicBezTo>
                  <a:cubicBezTo>
                    <a:pt x="110" y="170"/>
                    <a:pt x="111" y="170"/>
                    <a:pt x="111" y="171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72"/>
                    <a:pt x="112" y="172"/>
                    <a:pt x="112" y="172"/>
                  </a:cubicBezTo>
                  <a:cubicBezTo>
                    <a:pt x="112" y="172"/>
                    <a:pt x="112" y="172"/>
                    <a:pt x="113" y="172"/>
                  </a:cubicBezTo>
                  <a:cubicBezTo>
                    <a:pt x="113" y="171"/>
                    <a:pt x="113" y="171"/>
                    <a:pt x="113" y="171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4" y="172"/>
                    <a:pt x="114" y="172"/>
                    <a:pt x="114" y="172"/>
                  </a:cubicBezTo>
                  <a:cubicBezTo>
                    <a:pt x="114" y="172"/>
                    <a:pt x="114" y="172"/>
                    <a:pt x="114" y="172"/>
                  </a:cubicBezTo>
                  <a:cubicBezTo>
                    <a:pt x="114" y="172"/>
                    <a:pt x="115" y="172"/>
                    <a:pt x="115" y="172"/>
                  </a:cubicBezTo>
                  <a:cubicBezTo>
                    <a:pt x="115" y="172"/>
                    <a:pt x="115" y="172"/>
                    <a:pt x="115" y="172"/>
                  </a:cubicBezTo>
                  <a:cubicBezTo>
                    <a:pt x="115" y="172"/>
                    <a:pt x="115" y="172"/>
                    <a:pt x="115" y="172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16" y="171"/>
                    <a:pt x="116" y="171"/>
                    <a:pt x="117" y="171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1"/>
                    <a:pt x="117" y="171"/>
                    <a:pt x="118" y="171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4"/>
                    <a:pt x="124" y="174"/>
                    <a:pt x="124" y="175"/>
                  </a:cubicBezTo>
                  <a:cubicBezTo>
                    <a:pt x="125" y="175"/>
                    <a:pt x="125" y="175"/>
                    <a:pt x="125" y="175"/>
                  </a:cubicBezTo>
                  <a:cubicBezTo>
                    <a:pt x="126" y="176"/>
                    <a:pt x="126" y="176"/>
                    <a:pt x="126" y="176"/>
                  </a:cubicBezTo>
                  <a:cubicBezTo>
                    <a:pt x="126" y="176"/>
                    <a:pt x="126" y="176"/>
                    <a:pt x="126" y="176"/>
                  </a:cubicBezTo>
                  <a:cubicBezTo>
                    <a:pt x="126" y="176"/>
                    <a:pt x="126" y="176"/>
                    <a:pt x="126" y="176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26" y="177"/>
                    <a:pt x="126" y="178"/>
                    <a:pt x="126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126" y="178"/>
                    <a:pt x="126" y="179"/>
                    <a:pt x="126" y="179"/>
                  </a:cubicBezTo>
                  <a:cubicBezTo>
                    <a:pt x="126" y="179"/>
                    <a:pt x="126" y="179"/>
                    <a:pt x="126" y="179"/>
                  </a:cubicBezTo>
                  <a:cubicBezTo>
                    <a:pt x="126" y="179"/>
                    <a:pt x="126" y="179"/>
                    <a:pt x="126" y="179"/>
                  </a:cubicBezTo>
                  <a:cubicBezTo>
                    <a:pt x="126" y="179"/>
                    <a:pt x="126" y="179"/>
                    <a:pt x="126" y="179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27" y="181"/>
                    <a:pt x="127" y="181"/>
                    <a:pt x="127" y="181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9" y="183"/>
                    <a:pt x="129" y="183"/>
                    <a:pt x="129" y="183"/>
                  </a:cubicBezTo>
                  <a:cubicBezTo>
                    <a:pt x="129" y="184"/>
                    <a:pt x="129" y="184"/>
                    <a:pt x="129" y="184"/>
                  </a:cubicBezTo>
                  <a:cubicBezTo>
                    <a:pt x="129" y="185"/>
                    <a:pt x="129" y="185"/>
                    <a:pt x="129" y="185"/>
                  </a:cubicBezTo>
                  <a:cubicBezTo>
                    <a:pt x="129" y="186"/>
                    <a:pt x="128" y="186"/>
                    <a:pt x="128" y="187"/>
                  </a:cubicBezTo>
                  <a:cubicBezTo>
                    <a:pt x="129" y="187"/>
                    <a:pt x="129" y="187"/>
                    <a:pt x="129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1" y="188"/>
                    <a:pt x="131" y="188"/>
                    <a:pt x="131" y="188"/>
                  </a:cubicBezTo>
                  <a:cubicBezTo>
                    <a:pt x="131" y="188"/>
                    <a:pt x="131" y="188"/>
                    <a:pt x="131" y="188"/>
                  </a:cubicBezTo>
                  <a:cubicBezTo>
                    <a:pt x="131" y="188"/>
                    <a:pt x="131" y="188"/>
                    <a:pt x="13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3" y="189"/>
                    <a:pt x="133" y="189"/>
                    <a:pt x="133" y="189"/>
                  </a:cubicBezTo>
                  <a:cubicBezTo>
                    <a:pt x="133" y="190"/>
                    <a:pt x="133" y="190"/>
                    <a:pt x="133" y="190"/>
                  </a:cubicBezTo>
                  <a:cubicBezTo>
                    <a:pt x="132" y="191"/>
                    <a:pt x="132" y="191"/>
                    <a:pt x="132" y="191"/>
                  </a:cubicBezTo>
                  <a:cubicBezTo>
                    <a:pt x="133" y="191"/>
                    <a:pt x="133" y="191"/>
                    <a:pt x="133" y="191"/>
                  </a:cubicBezTo>
                  <a:cubicBezTo>
                    <a:pt x="133" y="191"/>
                    <a:pt x="133" y="191"/>
                    <a:pt x="133" y="191"/>
                  </a:cubicBezTo>
                  <a:cubicBezTo>
                    <a:pt x="133" y="191"/>
                    <a:pt x="133" y="191"/>
                    <a:pt x="133" y="191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5" y="190"/>
                    <a:pt x="135" y="190"/>
                    <a:pt x="135" y="190"/>
                  </a:cubicBezTo>
                  <a:cubicBezTo>
                    <a:pt x="135" y="189"/>
                    <a:pt x="135" y="189"/>
                    <a:pt x="135" y="189"/>
                  </a:cubicBezTo>
                  <a:cubicBezTo>
                    <a:pt x="135" y="189"/>
                    <a:pt x="136" y="189"/>
                    <a:pt x="136" y="189"/>
                  </a:cubicBezTo>
                  <a:cubicBezTo>
                    <a:pt x="136" y="189"/>
                    <a:pt x="136" y="189"/>
                    <a:pt x="136" y="189"/>
                  </a:cubicBezTo>
                  <a:cubicBezTo>
                    <a:pt x="137" y="190"/>
                    <a:pt x="137" y="190"/>
                    <a:pt x="137" y="190"/>
                  </a:cubicBezTo>
                  <a:cubicBezTo>
                    <a:pt x="137" y="190"/>
                    <a:pt x="137" y="190"/>
                    <a:pt x="137" y="19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40" y="191"/>
                    <a:pt x="140" y="191"/>
                    <a:pt x="140" y="191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43" y="193"/>
                    <a:pt x="143" y="193"/>
                    <a:pt x="143" y="193"/>
                  </a:cubicBezTo>
                  <a:cubicBezTo>
                    <a:pt x="143" y="193"/>
                    <a:pt x="143" y="193"/>
                    <a:pt x="143" y="193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143" y="195"/>
                    <a:pt x="143" y="195"/>
                    <a:pt x="143" y="195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144" y="194"/>
                    <a:pt x="144" y="194"/>
                    <a:pt x="144" y="194"/>
                  </a:cubicBezTo>
                  <a:cubicBezTo>
                    <a:pt x="144" y="194"/>
                    <a:pt x="144" y="194"/>
                    <a:pt x="144" y="194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45" y="193"/>
                    <a:pt x="145" y="193"/>
                    <a:pt x="145" y="193"/>
                  </a:cubicBezTo>
                  <a:cubicBezTo>
                    <a:pt x="146" y="194"/>
                    <a:pt x="146" y="194"/>
                    <a:pt x="146" y="194"/>
                  </a:cubicBezTo>
                  <a:cubicBezTo>
                    <a:pt x="146" y="194"/>
                    <a:pt x="146" y="194"/>
                    <a:pt x="146" y="194"/>
                  </a:cubicBezTo>
                  <a:cubicBezTo>
                    <a:pt x="146" y="194"/>
                    <a:pt x="146" y="194"/>
                    <a:pt x="146" y="194"/>
                  </a:cubicBezTo>
                  <a:cubicBezTo>
                    <a:pt x="146" y="194"/>
                    <a:pt x="146" y="194"/>
                    <a:pt x="14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9" y="194"/>
                    <a:pt x="149" y="194"/>
                    <a:pt x="149" y="194"/>
                  </a:cubicBezTo>
                  <a:cubicBezTo>
                    <a:pt x="150" y="194"/>
                    <a:pt x="150" y="194"/>
                    <a:pt x="150" y="194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51" y="194"/>
                    <a:pt x="152" y="194"/>
                    <a:pt x="152" y="194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54" y="194"/>
                    <a:pt x="155" y="195"/>
                    <a:pt x="156" y="195"/>
                  </a:cubicBezTo>
                  <a:cubicBezTo>
                    <a:pt x="156" y="196"/>
                    <a:pt x="156" y="196"/>
                    <a:pt x="156" y="196"/>
                  </a:cubicBezTo>
                  <a:cubicBezTo>
                    <a:pt x="157" y="196"/>
                    <a:pt x="157" y="196"/>
                    <a:pt x="157" y="196"/>
                  </a:cubicBezTo>
                  <a:cubicBezTo>
                    <a:pt x="157" y="197"/>
                    <a:pt x="157" y="197"/>
                    <a:pt x="157" y="197"/>
                  </a:cubicBezTo>
                  <a:cubicBezTo>
                    <a:pt x="158" y="197"/>
                    <a:pt x="158" y="197"/>
                    <a:pt x="158" y="197"/>
                  </a:cubicBezTo>
                  <a:cubicBezTo>
                    <a:pt x="159" y="198"/>
                    <a:pt x="159" y="198"/>
                    <a:pt x="159" y="198"/>
                  </a:cubicBezTo>
                  <a:cubicBezTo>
                    <a:pt x="159" y="198"/>
                    <a:pt x="159" y="198"/>
                    <a:pt x="159" y="198"/>
                  </a:cubicBezTo>
                  <a:cubicBezTo>
                    <a:pt x="159" y="198"/>
                    <a:pt x="159" y="198"/>
                    <a:pt x="159" y="198"/>
                  </a:cubicBezTo>
                  <a:cubicBezTo>
                    <a:pt x="160" y="198"/>
                    <a:pt x="160" y="198"/>
                    <a:pt x="160" y="198"/>
                  </a:cubicBezTo>
                  <a:cubicBezTo>
                    <a:pt x="160" y="199"/>
                    <a:pt x="160" y="199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99"/>
                    <a:pt x="163" y="199"/>
                    <a:pt x="164" y="200"/>
                  </a:cubicBezTo>
                  <a:cubicBezTo>
                    <a:pt x="164" y="200"/>
                    <a:pt x="164" y="200"/>
                    <a:pt x="164" y="200"/>
                  </a:cubicBezTo>
                  <a:cubicBezTo>
                    <a:pt x="165" y="201"/>
                    <a:pt x="165" y="201"/>
                    <a:pt x="165" y="201"/>
                  </a:cubicBezTo>
                  <a:cubicBezTo>
                    <a:pt x="165" y="202"/>
                    <a:pt x="165" y="202"/>
                    <a:pt x="165" y="202"/>
                  </a:cubicBezTo>
                  <a:cubicBezTo>
                    <a:pt x="165" y="202"/>
                    <a:pt x="165" y="202"/>
                    <a:pt x="165" y="202"/>
                  </a:cubicBezTo>
                  <a:cubicBezTo>
                    <a:pt x="165" y="202"/>
                    <a:pt x="165" y="202"/>
                    <a:pt x="165" y="202"/>
                  </a:cubicBezTo>
                  <a:cubicBezTo>
                    <a:pt x="165" y="203"/>
                    <a:pt x="165" y="203"/>
                    <a:pt x="165" y="203"/>
                  </a:cubicBezTo>
                  <a:cubicBezTo>
                    <a:pt x="165" y="203"/>
                    <a:pt x="165" y="203"/>
                    <a:pt x="165" y="203"/>
                  </a:cubicBezTo>
                  <a:cubicBezTo>
                    <a:pt x="165" y="203"/>
                    <a:pt x="165" y="203"/>
                    <a:pt x="165" y="203"/>
                  </a:cubicBezTo>
                  <a:cubicBezTo>
                    <a:pt x="165" y="204"/>
                    <a:pt x="165" y="205"/>
                    <a:pt x="165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23"/>
            <p:cNvSpPr/>
            <p:nvPr/>
          </p:nvSpPr>
          <p:spPr bwMode="auto">
            <a:xfrm>
              <a:off x="9758363" y="6202363"/>
              <a:ext cx="0" cy="6350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0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  <a:gd name="T13" fmla="*/ 0 h 1"/>
                <a:gd name="T14" fmla="*/ 0 h 1"/>
                <a:gd name="T1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4"/>
            <p:cNvSpPr/>
            <p:nvPr/>
          </p:nvSpPr>
          <p:spPr bwMode="auto">
            <a:xfrm>
              <a:off x="9750425" y="6208713"/>
              <a:ext cx="14287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1 w 2"/>
                <a:gd name="T4" fmla="*/ 1 w 2"/>
                <a:gd name="T5" fmla="*/ 1 w 2"/>
                <a:gd name="T6" fmla="*/ 1 w 2"/>
                <a:gd name="T7" fmla="*/ 1 w 2"/>
                <a:gd name="T8" fmla="*/ 1 w 2"/>
                <a:gd name="T9" fmla="*/ 0 w 2"/>
                <a:gd name="T10" fmla="*/ 0 w 2"/>
                <a:gd name="T11" fmla="*/ 0 w 2"/>
                <a:gd name="T12" fmla="*/ 0 w 2"/>
                <a:gd name="T13" fmla="*/ 0 w 2"/>
                <a:gd name="T14" fmla="*/ 0 w 2"/>
                <a:gd name="T15" fmla="*/ 0 w 2"/>
                <a:gd name="T16" fmla="*/ 1 w 2"/>
                <a:gd name="T17" fmla="*/ 1 w 2"/>
                <a:gd name="T18" fmla="*/ 1 w 2"/>
                <a:gd name="T19" fmla="*/ 1 w 2"/>
                <a:gd name="T20" fmla="*/ 1 w 2"/>
                <a:gd name="T21" fmla="*/ 2 w 2"/>
                <a:gd name="T22" fmla="*/ 2 w 2"/>
                <a:gd name="T2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5"/>
            <p:cNvSpPr/>
            <p:nvPr/>
          </p:nvSpPr>
          <p:spPr bwMode="auto">
            <a:xfrm>
              <a:off x="9736138" y="6202363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0 w 1"/>
                <a:gd name="T8" fmla="*/ 0 w 1"/>
                <a:gd name="T9" fmla="*/ 1 w 1"/>
                <a:gd name="T10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9729788" y="6194426"/>
              <a:ext cx="6350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1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  <a:gd name="T15" fmla="*/ 0 w 1"/>
                <a:gd name="T16" fmla="*/ 0 w 1"/>
                <a:gd name="T17" fmla="*/ 0 w 1"/>
                <a:gd name="T18" fmla="*/ 1 w 1"/>
                <a:gd name="T19" fmla="*/ 1 w 1"/>
                <a:gd name="T20" fmla="*/ 1 w 1"/>
                <a:gd name="T21" fmla="*/ 1 w 1"/>
                <a:gd name="T2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7"/>
            <p:cNvSpPr/>
            <p:nvPr/>
          </p:nvSpPr>
          <p:spPr bwMode="auto">
            <a:xfrm>
              <a:off x="9715500" y="6180138"/>
              <a:ext cx="6350" cy="63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0 h 1"/>
                <a:gd name="T10" fmla="*/ 1 w 1"/>
                <a:gd name="T11" fmla="*/ 1 h 1"/>
                <a:gd name="T12" fmla="*/ 1 w 1"/>
                <a:gd name="T13" fmla="*/ 0 h 1"/>
                <a:gd name="T14" fmla="*/ 1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1 w 1"/>
                <a:gd name="T27" fmla="*/ 0 h 1"/>
                <a:gd name="T28" fmla="*/ 1 w 1"/>
                <a:gd name="T29" fmla="*/ 0 h 1"/>
                <a:gd name="T30" fmla="*/ 1 w 1"/>
                <a:gd name="T31" fmla="*/ 0 h 1"/>
                <a:gd name="T32" fmla="*/ 1 w 1"/>
                <a:gd name="T33" fmla="*/ 0 h 1"/>
                <a:gd name="T34" fmla="*/ 1 w 1"/>
                <a:gd name="T35" fmla="*/ 0 h 1"/>
                <a:gd name="T36" fmla="*/ 1 w 1"/>
                <a:gd name="T37" fmla="*/ 0 h 1"/>
                <a:gd name="T38" fmla="*/ 1 w 1"/>
                <a:gd name="T3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8"/>
            <p:cNvSpPr/>
            <p:nvPr/>
          </p:nvSpPr>
          <p:spPr bwMode="auto">
            <a:xfrm>
              <a:off x="9721850" y="6186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29"/>
            <p:cNvSpPr/>
            <p:nvPr/>
          </p:nvSpPr>
          <p:spPr bwMode="auto">
            <a:xfrm>
              <a:off x="9699625" y="6151563"/>
              <a:ext cx="7937" cy="63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1 w 1"/>
                <a:gd name="T17" fmla="*/ 0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30"/>
            <p:cNvSpPr/>
            <p:nvPr/>
          </p:nvSpPr>
          <p:spPr bwMode="auto">
            <a:xfrm>
              <a:off x="9707563" y="6157913"/>
              <a:ext cx="7937" cy="7938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0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0 w 5"/>
                <a:gd name="T11" fmla="*/ 0 h 5"/>
                <a:gd name="T12" fmla="*/ 0 w 5"/>
                <a:gd name="T13" fmla="*/ 0 h 5"/>
                <a:gd name="T14" fmla="*/ 0 w 5"/>
                <a:gd name="T15" fmla="*/ 0 h 5"/>
                <a:gd name="T16" fmla="*/ 0 w 5"/>
                <a:gd name="T17" fmla="*/ 0 h 5"/>
                <a:gd name="T18" fmla="*/ 0 w 5"/>
                <a:gd name="T19" fmla="*/ 5 h 5"/>
                <a:gd name="T20" fmla="*/ 0 w 5"/>
                <a:gd name="T21" fmla="*/ 5 h 5"/>
                <a:gd name="T22" fmla="*/ 5 w 5"/>
                <a:gd name="T23" fmla="*/ 5 h 5"/>
                <a:gd name="T24" fmla="*/ 5 w 5"/>
                <a:gd name="T25" fmla="*/ 0 h 5"/>
                <a:gd name="T26" fmla="*/ 5 w 5"/>
                <a:gd name="T27" fmla="*/ 0 h 5"/>
                <a:gd name="T28" fmla="*/ 5 w 5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31"/>
            <p:cNvSpPr/>
            <p:nvPr/>
          </p:nvSpPr>
          <p:spPr bwMode="auto">
            <a:xfrm>
              <a:off x="9685338" y="6137276"/>
              <a:ext cx="14287" cy="63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1 w 2"/>
                <a:gd name="T9" fmla="*/ 0 h 1"/>
                <a:gd name="T10" fmla="*/ 1 w 2"/>
                <a:gd name="T11" fmla="*/ 0 h 1"/>
                <a:gd name="T12" fmla="*/ 1 w 2"/>
                <a:gd name="T13" fmla="*/ 0 h 1"/>
                <a:gd name="T14" fmla="*/ 1 w 2"/>
                <a:gd name="T15" fmla="*/ 0 h 1"/>
                <a:gd name="T16" fmla="*/ 1 w 2"/>
                <a:gd name="T17" fmla="*/ 0 h 1"/>
                <a:gd name="T18" fmla="*/ 1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0 w 2"/>
                <a:gd name="T27" fmla="*/ 0 h 1"/>
                <a:gd name="T28" fmla="*/ 0 w 2"/>
                <a:gd name="T29" fmla="*/ 0 h 1"/>
                <a:gd name="T30" fmla="*/ 0 w 2"/>
                <a:gd name="T31" fmla="*/ 0 h 1"/>
                <a:gd name="T32" fmla="*/ 0 w 2"/>
                <a:gd name="T33" fmla="*/ 0 h 1"/>
                <a:gd name="T34" fmla="*/ 0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1 w 2"/>
                <a:gd name="T41" fmla="*/ 1 h 1"/>
                <a:gd name="T42" fmla="*/ 1 w 2"/>
                <a:gd name="T43" fmla="*/ 1 h 1"/>
                <a:gd name="T44" fmla="*/ 1 w 2"/>
                <a:gd name="T45" fmla="*/ 1 h 1"/>
                <a:gd name="T46" fmla="*/ 2 w 2"/>
                <a:gd name="T47" fmla="*/ 1 h 1"/>
                <a:gd name="T48" fmla="*/ 2 w 2"/>
                <a:gd name="T49" fmla="*/ 1 h 1"/>
                <a:gd name="T50" fmla="*/ 2 w 2"/>
                <a:gd name="T51" fmla="*/ 1 h 1"/>
                <a:gd name="T52" fmla="*/ 2 w 2"/>
                <a:gd name="T53" fmla="*/ 1 h 1"/>
                <a:gd name="T54" fmla="*/ 2 w 2"/>
                <a:gd name="T5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9585325" y="4186238"/>
              <a:ext cx="71437" cy="34925"/>
            </a:xfrm>
            <a:custGeom>
              <a:avLst/>
              <a:gdLst>
                <a:gd name="T0" fmla="*/ 9 w 10"/>
                <a:gd name="T1" fmla="*/ 2 h 5"/>
                <a:gd name="T2" fmla="*/ 9 w 10"/>
                <a:gd name="T3" fmla="*/ 2 h 5"/>
                <a:gd name="T4" fmla="*/ 8 w 10"/>
                <a:gd name="T5" fmla="*/ 2 h 5"/>
                <a:gd name="T6" fmla="*/ 7 w 10"/>
                <a:gd name="T7" fmla="*/ 2 h 5"/>
                <a:gd name="T8" fmla="*/ 7 w 10"/>
                <a:gd name="T9" fmla="*/ 2 h 5"/>
                <a:gd name="T10" fmla="*/ 6 w 10"/>
                <a:gd name="T11" fmla="*/ 3 h 5"/>
                <a:gd name="T12" fmla="*/ 6 w 10"/>
                <a:gd name="T13" fmla="*/ 3 h 5"/>
                <a:gd name="T14" fmla="*/ 5 w 10"/>
                <a:gd name="T15" fmla="*/ 3 h 5"/>
                <a:gd name="T16" fmla="*/ 5 w 10"/>
                <a:gd name="T17" fmla="*/ 3 h 5"/>
                <a:gd name="T18" fmla="*/ 5 w 10"/>
                <a:gd name="T19" fmla="*/ 3 h 5"/>
                <a:gd name="T20" fmla="*/ 4 w 10"/>
                <a:gd name="T21" fmla="*/ 3 h 5"/>
                <a:gd name="T22" fmla="*/ 4 w 10"/>
                <a:gd name="T23" fmla="*/ 3 h 5"/>
                <a:gd name="T24" fmla="*/ 3 w 10"/>
                <a:gd name="T25" fmla="*/ 4 h 5"/>
                <a:gd name="T26" fmla="*/ 3 w 10"/>
                <a:gd name="T27" fmla="*/ 4 h 5"/>
                <a:gd name="T28" fmla="*/ 2 w 10"/>
                <a:gd name="T29" fmla="*/ 4 h 5"/>
                <a:gd name="T30" fmla="*/ 2 w 10"/>
                <a:gd name="T31" fmla="*/ 4 h 5"/>
                <a:gd name="T32" fmla="*/ 1 w 10"/>
                <a:gd name="T33" fmla="*/ 5 h 5"/>
                <a:gd name="T34" fmla="*/ 1 w 10"/>
                <a:gd name="T35" fmla="*/ 5 h 5"/>
                <a:gd name="T36" fmla="*/ 0 w 10"/>
                <a:gd name="T37" fmla="*/ 5 h 5"/>
                <a:gd name="T38" fmla="*/ 0 w 10"/>
                <a:gd name="T39" fmla="*/ 5 h 5"/>
                <a:gd name="T40" fmla="*/ 0 w 10"/>
                <a:gd name="T41" fmla="*/ 4 h 5"/>
                <a:gd name="T42" fmla="*/ 0 w 10"/>
                <a:gd name="T43" fmla="*/ 4 h 5"/>
                <a:gd name="T44" fmla="*/ 0 w 10"/>
                <a:gd name="T45" fmla="*/ 3 h 5"/>
                <a:gd name="T46" fmla="*/ 0 w 10"/>
                <a:gd name="T47" fmla="*/ 3 h 5"/>
                <a:gd name="T48" fmla="*/ 0 w 10"/>
                <a:gd name="T49" fmla="*/ 3 h 5"/>
                <a:gd name="T50" fmla="*/ 1 w 10"/>
                <a:gd name="T51" fmla="*/ 3 h 5"/>
                <a:gd name="T52" fmla="*/ 2 w 10"/>
                <a:gd name="T53" fmla="*/ 2 h 5"/>
                <a:gd name="T54" fmla="*/ 2 w 10"/>
                <a:gd name="T55" fmla="*/ 2 h 5"/>
                <a:gd name="T56" fmla="*/ 3 w 10"/>
                <a:gd name="T57" fmla="*/ 2 h 5"/>
                <a:gd name="T58" fmla="*/ 4 w 10"/>
                <a:gd name="T59" fmla="*/ 1 h 5"/>
                <a:gd name="T60" fmla="*/ 4 w 10"/>
                <a:gd name="T61" fmla="*/ 1 h 5"/>
                <a:gd name="T62" fmla="*/ 5 w 10"/>
                <a:gd name="T63" fmla="*/ 1 h 5"/>
                <a:gd name="T64" fmla="*/ 5 w 10"/>
                <a:gd name="T65" fmla="*/ 0 h 5"/>
                <a:gd name="T66" fmla="*/ 5 w 10"/>
                <a:gd name="T67" fmla="*/ 0 h 5"/>
                <a:gd name="T68" fmla="*/ 6 w 10"/>
                <a:gd name="T69" fmla="*/ 0 h 5"/>
                <a:gd name="T70" fmla="*/ 7 w 10"/>
                <a:gd name="T71" fmla="*/ 0 h 5"/>
                <a:gd name="T72" fmla="*/ 7 w 10"/>
                <a:gd name="T73" fmla="*/ 0 h 5"/>
                <a:gd name="T74" fmla="*/ 8 w 10"/>
                <a:gd name="T75" fmla="*/ 0 h 5"/>
                <a:gd name="T76" fmla="*/ 8 w 10"/>
                <a:gd name="T77" fmla="*/ 1 h 5"/>
                <a:gd name="T78" fmla="*/ 8 w 10"/>
                <a:gd name="T79" fmla="*/ 1 h 5"/>
                <a:gd name="T80" fmla="*/ 8 w 10"/>
                <a:gd name="T81" fmla="*/ 1 h 5"/>
                <a:gd name="T82" fmla="*/ 9 w 10"/>
                <a:gd name="T83" fmla="*/ 1 h 5"/>
                <a:gd name="T84" fmla="*/ 9 w 10"/>
                <a:gd name="T85" fmla="*/ 1 h 5"/>
                <a:gd name="T86" fmla="*/ 9 w 10"/>
                <a:gd name="T87" fmla="*/ 1 h 5"/>
                <a:gd name="T88" fmla="*/ 10 w 10"/>
                <a:gd name="T8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33"/>
            <p:cNvSpPr>
              <a:spLocks noEditPoints="1"/>
            </p:cNvSpPr>
            <p:nvPr/>
          </p:nvSpPr>
          <p:spPr bwMode="auto">
            <a:xfrm>
              <a:off x="9599613" y="4200526"/>
              <a:ext cx="100012" cy="57150"/>
            </a:xfrm>
            <a:custGeom>
              <a:avLst/>
              <a:gdLst>
                <a:gd name="T0" fmla="*/ 13 w 14"/>
                <a:gd name="T1" fmla="*/ 6 h 8"/>
                <a:gd name="T2" fmla="*/ 12 w 14"/>
                <a:gd name="T3" fmla="*/ 5 h 8"/>
                <a:gd name="T4" fmla="*/ 12 w 14"/>
                <a:gd name="T5" fmla="*/ 4 h 8"/>
                <a:gd name="T6" fmla="*/ 13 w 14"/>
                <a:gd name="T7" fmla="*/ 3 h 8"/>
                <a:gd name="T8" fmla="*/ 13 w 14"/>
                <a:gd name="T9" fmla="*/ 2 h 8"/>
                <a:gd name="T10" fmla="*/ 13 w 14"/>
                <a:gd name="T11" fmla="*/ 1 h 8"/>
                <a:gd name="T12" fmla="*/ 12 w 14"/>
                <a:gd name="T13" fmla="*/ 1 h 8"/>
                <a:gd name="T14" fmla="*/ 11 w 14"/>
                <a:gd name="T15" fmla="*/ 2 h 8"/>
                <a:gd name="T16" fmla="*/ 10 w 14"/>
                <a:gd name="T17" fmla="*/ 3 h 8"/>
                <a:gd name="T18" fmla="*/ 11 w 14"/>
                <a:gd name="T19" fmla="*/ 1 h 8"/>
                <a:gd name="T20" fmla="*/ 10 w 14"/>
                <a:gd name="T21" fmla="*/ 1 h 8"/>
                <a:gd name="T22" fmla="*/ 9 w 14"/>
                <a:gd name="T23" fmla="*/ 2 h 8"/>
                <a:gd name="T24" fmla="*/ 9 w 14"/>
                <a:gd name="T25" fmla="*/ 1 h 8"/>
                <a:gd name="T26" fmla="*/ 8 w 14"/>
                <a:gd name="T27" fmla="*/ 1 h 8"/>
                <a:gd name="T28" fmla="*/ 8 w 14"/>
                <a:gd name="T29" fmla="*/ 1 h 8"/>
                <a:gd name="T30" fmla="*/ 8 w 14"/>
                <a:gd name="T31" fmla="*/ 0 h 8"/>
                <a:gd name="T32" fmla="*/ 7 w 14"/>
                <a:gd name="T33" fmla="*/ 0 h 8"/>
                <a:gd name="T34" fmla="*/ 6 w 14"/>
                <a:gd name="T35" fmla="*/ 1 h 8"/>
                <a:gd name="T36" fmla="*/ 5 w 14"/>
                <a:gd name="T37" fmla="*/ 1 h 8"/>
                <a:gd name="T38" fmla="*/ 4 w 14"/>
                <a:gd name="T39" fmla="*/ 1 h 8"/>
                <a:gd name="T40" fmla="*/ 3 w 14"/>
                <a:gd name="T41" fmla="*/ 2 h 8"/>
                <a:gd name="T42" fmla="*/ 2 w 14"/>
                <a:gd name="T43" fmla="*/ 2 h 8"/>
                <a:gd name="T44" fmla="*/ 2 w 14"/>
                <a:gd name="T45" fmla="*/ 3 h 8"/>
                <a:gd name="T46" fmla="*/ 3 w 14"/>
                <a:gd name="T47" fmla="*/ 3 h 8"/>
                <a:gd name="T48" fmla="*/ 4 w 14"/>
                <a:gd name="T49" fmla="*/ 3 h 8"/>
                <a:gd name="T50" fmla="*/ 3 w 14"/>
                <a:gd name="T51" fmla="*/ 3 h 8"/>
                <a:gd name="T52" fmla="*/ 2 w 14"/>
                <a:gd name="T53" fmla="*/ 3 h 8"/>
                <a:gd name="T54" fmla="*/ 1 w 14"/>
                <a:gd name="T55" fmla="*/ 3 h 8"/>
                <a:gd name="T56" fmla="*/ 1 w 14"/>
                <a:gd name="T57" fmla="*/ 4 h 8"/>
                <a:gd name="T58" fmla="*/ 2 w 14"/>
                <a:gd name="T59" fmla="*/ 4 h 8"/>
                <a:gd name="T60" fmla="*/ 3 w 14"/>
                <a:gd name="T61" fmla="*/ 4 h 8"/>
                <a:gd name="T62" fmla="*/ 4 w 14"/>
                <a:gd name="T63" fmla="*/ 4 h 8"/>
                <a:gd name="T64" fmla="*/ 5 w 14"/>
                <a:gd name="T65" fmla="*/ 4 h 8"/>
                <a:gd name="T66" fmla="*/ 4 w 14"/>
                <a:gd name="T67" fmla="*/ 5 h 8"/>
                <a:gd name="T68" fmla="*/ 3 w 14"/>
                <a:gd name="T69" fmla="*/ 5 h 8"/>
                <a:gd name="T70" fmla="*/ 2 w 14"/>
                <a:gd name="T71" fmla="*/ 5 h 8"/>
                <a:gd name="T72" fmla="*/ 0 w 14"/>
                <a:gd name="T73" fmla="*/ 5 h 8"/>
                <a:gd name="T74" fmla="*/ 1 w 14"/>
                <a:gd name="T75" fmla="*/ 6 h 8"/>
                <a:gd name="T76" fmla="*/ 1 w 14"/>
                <a:gd name="T77" fmla="*/ 7 h 8"/>
                <a:gd name="T78" fmla="*/ 2 w 14"/>
                <a:gd name="T79" fmla="*/ 8 h 8"/>
                <a:gd name="T80" fmla="*/ 3 w 14"/>
                <a:gd name="T81" fmla="*/ 8 h 8"/>
                <a:gd name="T82" fmla="*/ 4 w 14"/>
                <a:gd name="T83" fmla="*/ 7 h 8"/>
                <a:gd name="T84" fmla="*/ 5 w 14"/>
                <a:gd name="T85" fmla="*/ 7 h 8"/>
                <a:gd name="T86" fmla="*/ 6 w 14"/>
                <a:gd name="T87" fmla="*/ 7 h 8"/>
                <a:gd name="T88" fmla="*/ 7 w 14"/>
                <a:gd name="T89" fmla="*/ 7 h 8"/>
                <a:gd name="T90" fmla="*/ 8 w 14"/>
                <a:gd name="T91" fmla="*/ 6 h 8"/>
                <a:gd name="T92" fmla="*/ 8 w 14"/>
                <a:gd name="T93" fmla="*/ 7 h 8"/>
                <a:gd name="T94" fmla="*/ 8 w 14"/>
                <a:gd name="T95" fmla="*/ 7 h 8"/>
                <a:gd name="T96" fmla="*/ 9 w 14"/>
                <a:gd name="T97" fmla="*/ 7 h 8"/>
                <a:gd name="T98" fmla="*/ 11 w 14"/>
                <a:gd name="T99" fmla="*/ 7 h 8"/>
                <a:gd name="T100" fmla="*/ 11 w 14"/>
                <a:gd name="T101" fmla="*/ 7 h 8"/>
                <a:gd name="T102" fmla="*/ 11 w 14"/>
                <a:gd name="T103" fmla="*/ 6 h 8"/>
                <a:gd name="T104" fmla="*/ 12 w 14"/>
                <a:gd name="T105" fmla="*/ 6 h 8"/>
                <a:gd name="T106" fmla="*/ 13 w 14"/>
                <a:gd name="T10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" h="8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9650413" y="4257676"/>
              <a:ext cx="6350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35"/>
            <p:cNvSpPr/>
            <p:nvPr/>
          </p:nvSpPr>
          <p:spPr bwMode="auto">
            <a:xfrm>
              <a:off x="9671050" y="4257676"/>
              <a:ext cx="7937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1 w 1"/>
                <a:gd name="T9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9685338" y="4249738"/>
              <a:ext cx="0" cy="793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  <a:gd name="T5" fmla="*/ 0 h 1"/>
                <a:gd name="T6" fmla="*/ 0 h 1"/>
                <a:gd name="T7" fmla="*/ 0 h 1"/>
                <a:gd name="T8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9685338" y="4249738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0 w 1"/>
                <a:gd name="T5" fmla="*/ 0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38"/>
            <p:cNvSpPr>
              <a:spLocks noEditPoints="1"/>
            </p:cNvSpPr>
            <p:nvPr/>
          </p:nvSpPr>
          <p:spPr bwMode="auto">
            <a:xfrm>
              <a:off x="9699625" y="42354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9693275" y="4243388"/>
              <a:ext cx="22225" cy="14288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2 w 3"/>
                <a:gd name="T5" fmla="*/ 2 h 2"/>
                <a:gd name="T6" fmla="*/ 2 w 3"/>
                <a:gd name="T7" fmla="*/ 2 h 2"/>
                <a:gd name="T8" fmla="*/ 2 w 3"/>
                <a:gd name="T9" fmla="*/ 2 h 2"/>
                <a:gd name="T10" fmla="*/ 2 w 3"/>
                <a:gd name="T11" fmla="*/ 2 h 2"/>
                <a:gd name="T12" fmla="*/ 2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  <a:gd name="T20" fmla="*/ 1 w 3"/>
                <a:gd name="T21" fmla="*/ 2 h 2"/>
                <a:gd name="T22" fmla="*/ 1 w 3"/>
                <a:gd name="T23" fmla="*/ 2 h 2"/>
                <a:gd name="T24" fmla="*/ 1 w 3"/>
                <a:gd name="T25" fmla="*/ 2 h 2"/>
                <a:gd name="T26" fmla="*/ 1 w 3"/>
                <a:gd name="T27" fmla="*/ 2 h 2"/>
                <a:gd name="T28" fmla="*/ 1 w 3"/>
                <a:gd name="T29" fmla="*/ 2 h 2"/>
                <a:gd name="T30" fmla="*/ 0 w 3"/>
                <a:gd name="T31" fmla="*/ 2 h 2"/>
                <a:gd name="T32" fmla="*/ 0 w 3"/>
                <a:gd name="T33" fmla="*/ 2 h 2"/>
                <a:gd name="T34" fmla="*/ 0 w 3"/>
                <a:gd name="T35" fmla="*/ 2 h 2"/>
                <a:gd name="T36" fmla="*/ 0 w 3"/>
                <a:gd name="T37" fmla="*/ 2 h 2"/>
                <a:gd name="T38" fmla="*/ 0 w 3"/>
                <a:gd name="T39" fmla="*/ 1 h 2"/>
                <a:gd name="T40" fmla="*/ 0 w 3"/>
                <a:gd name="T41" fmla="*/ 1 h 2"/>
                <a:gd name="T42" fmla="*/ 0 w 3"/>
                <a:gd name="T43" fmla="*/ 1 h 2"/>
                <a:gd name="T44" fmla="*/ 1 w 3"/>
                <a:gd name="T45" fmla="*/ 1 h 2"/>
                <a:gd name="T46" fmla="*/ 1 w 3"/>
                <a:gd name="T47" fmla="*/ 1 h 2"/>
                <a:gd name="T48" fmla="*/ 1 w 3"/>
                <a:gd name="T49" fmla="*/ 1 h 2"/>
                <a:gd name="T50" fmla="*/ 1 w 3"/>
                <a:gd name="T51" fmla="*/ 1 h 2"/>
                <a:gd name="T52" fmla="*/ 1 w 3"/>
                <a:gd name="T53" fmla="*/ 1 h 2"/>
                <a:gd name="T54" fmla="*/ 1 w 3"/>
                <a:gd name="T55" fmla="*/ 1 h 2"/>
                <a:gd name="T56" fmla="*/ 2 w 3"/>
                <a:gd name="T57" fmla="*/ 1 h 2"/>
                <a:gd name="T58" fmla="*/ 2 w 3"/>
                <a:gd name="T59" fmla="*/ 0 h 2"/>
                <a:gd name="T60" fmla="*/ 2 w 3"/>
                <a:gd name="T61" fmla="*/ 0 h 2"/>
                <a:gd name="T62" fmla="*/ 3 w 3"/>
                <a:gd name="T63" fmla="*/ 0 h 2"/>
                <a:gd name="T64" fmla="*/ 3 w 3"/>
                <a:gd name="T65" fmla="*/ 1 h 2"/>
                <a:gd name="T66" fmla="*/ 3 w 3"/>
                <a:gd name="T67" fmla="*/ 1 h 2"/>
                <a:gd name="T68" fmla="*/ 3 w 3"/>
                <a:gd name="T69" fmla="*/ 1 h 2"/>
                <a:gd name="T70" fmla="*/ 3 w 3"/>
                <a:gd name="T71" fmla="*/ 1 h 2"/>
                <a:gd name="T72" fmla="*/ 3 w 3"/>
                <a:gd name="T73" fmla="*/ 1 h 2"/>
                <a:gd name="T74" fmla="*/ 3 w 3"/>
                <a:gd name="T75" fmla="*/ 1 h 2"/>
                <a:gd name="T76" fmla="*/ 3 w 3"/>
                <a:gd name="T77" fmla="*/ 1 h 2"/>
                <a:gd name="T78" fmla="*/ 3 w 3"/>
                <a:gd name="T79" fmla="*/ 2 h 2"/>
                <a:gd name="T80" fmla="*/ 3 w 3"/>
                <a:gd name="T81" fmla="*/ 2 h 2"/>
                <a:gd name="T82" fmla="*/ 3 w 3"/>
                <a:gd name="T83" fmla="*/ 2 h 2"/>
                <a:gd name="T84" fmla="*/ 3 w 3"/>
                <a:gd name="T8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9715500" y="4249738"/>
              <a:ext cx="6350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9699625" y="4200526"/>
              <a:ext cx="7937" cy="63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0 w 1"/>
                <a:gd name="T27" fmla="*/ 1 h 1"/>
                <a:gd name="T28" fmla="*/ 0 w 1"/>
                <a:gd name="T29" fmla="*/ 1 h 1"/>
                <a:gd name="T30" fmla="*/ 0 w 1"/>
                <a:gd name="T31" fmla="*/ 1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1 w 1"/>
                <a:gd name="T51" fmla="*/ 0 h 1"/>
                <a:gd name="T52" fmla="*/ 1 w 1"/>
                <a:gd name="T53" fmla="*/ 0 h 1"/>
                <a:gd name="T54" fmla="*/ 1 w 1"/>
                <a:gd name="T55" fmla="*/ 0 h 1"/>
                <a:gd name="T56" fmla="*/ 1 w 1"/>
                <a:gd name="T5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42"/>
            <p:cNvSpPr>
              <a:spLocks noEditPoints="1"/>
            </p:cNvSpPr>
            <p:nvPr/>
          </p:nvSpPr>
          <p:spPr bwMode="auto">
            <a:xfrm>
              <a:off x="9650413" y="4164013"/>
              <a:ext cx="49212" cy="14288"/>
            </a:xfrm>
            <a:custGeom>
              <a:avLst/>
              <a:gdLst>
                <a:gd name="T0" fmla="*/ 4 w 7"/>
                <a:gd name="T1" fmla="*/ 1 h 2"/>
                <a:gd name="T2" fmla="*/ 3 w 7"/>
                <a:gd name="T3" fmla="*/ 2 h 2"/>
                <a:gd name="T4" fmla="*/ 2 w 7"/>
                <a:gd name="T5" fmla="*/ 2 h 2"/>
                <a:gd name="T6" fmla="*/ 2 w 7"/>
                <a:gd name="T7" fmla="*/ 2 h 2"/>
                <a:gd name="T8" fmla="*/ 3 w 7"/>
                <a:gd name="T9" fmla="*/ 2 h 2"/>
                <a:gd name="T10" fmla="*/ 3 w 7"/>
                <a:gd name="T11" fmla="*/ 2 h 2"/>
                <a:gd name="T12" fmla="*/ 3 w 7"/>
                <a:gd name="T13" fmla="*/ 2 h 2"/>
                <a:gd name="T14" fmla="*/ 3 w 7"/>
                <a:gd name="T15" fmla="*/ 2 h 2"/>
                <a:gd name="T16" fmla="*/ 7 w 7"/>
                <a:gd name="T17" fmla="*/ 0 h 2"/>
                <a:gd name="T18" fmla="*/ 7 w 7"/>
                <a:gd name="T19" fmla="*/ 0 h 2"/>
                <a:gd name="T20" fmla="*/ 6 w 7"/>
                <a:gd name="T21" fmla="*/ 0 h 2"/>
                <a:gd name="T22" fmla="*/ 6 w 7"/>
                <a:gd name="T23" fmla="*/ 0 h 2"/>
                <a:gd name="T24" fmla="*/ 6 w 7"/>
                <a:gd name="T25" fmla="*/ 0 h 2"/>
                <a:gd name="T26" fmla="*/ 5 w 7"/>
                <a:gd name="T27" fmla="*/ 0 h 2"/>
                <a:gd name="T28" fmla="*/ 5 w 7"/>
                <a:gd name="T29" fmla="*/ 0 h 2"/>
                <a:gd name="T30" fmla="*/ 5 w 7"/>
                <a:gd name="T31" fmla="*/ 0 h 2"/>
                <a:gd name="T32" fmla="*/ 5 w 7"/>
                <a:gd name="T33" fmla="*/ 0 h 2"/>
                <a:gd name="T34" fmla="*/ 5 w 7"/>
                <a:gd name="T35" fmla="*/ 0 h 2"/>
                <a:gd name="T36" fmla="*/ 4 w 7"/>
                <a:gd name="T37" fmla="*/ 0 h 2"/>
                <a:gd name="T38" fmla="*/ 4 w 7"/>
                <a:gd name="T39" fmla="*/ 0 h 2"/>
                <a:gd name="T40" fmla="*/ 3 w 7"/>
                <a:gd name="T41" fmla="*/ 0 h 2"/>
                <a:gd name="T42" fmla="*/ 3 w 7"/>
                <a:gd name="T43" fmla="*/ 1 h 2"/>
                <a:gd name="T44" fmla="*/ 3 w 7"/>
                <a:gd name="T45" fmla="*/ 1 h 2"/>
                <a:gd name="T46" fmla="*/ 3 w 7"/>
                <a:gd name="T47" fmla="*/ 1 h 2"/>
                <a:gd name="T48" fmla="*/ 2 w 7"/>
                <a:gd name="T49" fmla="*/ 1 h 2"/>
                <a:gd name="T50" fmla="*/ 2 w 7"/>
                <a:gd name="T51" fmla="*/ 1 h 2"/>
                <a:gd name="T52" fmla="*/ 2 w 7"/>
                <a:gd name="T53" fmla="*/ 1 h 2"/>
                <a:gd name="T54" fmla="*/ 2 w 7"/>
                <a:gd name="T55" fmla="*/ 1 h 2"/>
                <a:gd name="T56" fmla="*/ 1 w 7"/>
                <a:gd name="T57" fmla="*/ 1 h 2"/>
                <a:gd name="T58" fmla="*/ 1 w 7"/>
                <a:gd name="T59" fmla="*/ 1 h 2"/>
                <a:gd name="T60" fmla="*/ 1 w 7"/>
                <a:gd name="T61" fmla="*/ 1 h 2"/>
                <a:gd name="T62" fmla="*/ 1 w 7"/>
                <a:gd name="T63" fmla="*/ 1 h 2"/>
                <a:gd name="T64" fmla="*/ 1 w 7"/>
                <a:gd name="T65" fmla="*/ 1 h 2"/>
                <a:gd name="T66" fmla="*/ 1 w 7"/>
                <a:gd name="T67" fmla="*/ 1 h 2"/>
                <a:gd name="T68" fmla="*/ 2 w 7"/>
                <a:gd name="T69" fmla="*/ 1 h 2"/>
                <a:gd name="T70" fmla="*/ 2 w 7"/>
                <a:gd name="T71" fmla="*/ 2 h 2"/>
                <a:gd name="T72" fmla="*/ 2 w 7"/>
                <a:gd name="T73" fmla="*/ 1 h 2"/>
                <a:gd name="T74" fmla="*/ 3 w 7"/>
                <a:gd name="T75" fmla="*/ 1 h 2"/>
                <a:gd name="T76" fmla="*/ 3 w 7"/>
                <a:gd name="T77" fmla="*/ 1 h 2"/>
                <a:gd name="T78" fmla="*/ 4 w 7"/>
                <a:gd name="T79" fmla="*/ 1 h 2"/>
                <a:gd name="T80" fmla="*/ 4 w 7"/>
                <a:gd name="T81" fmla="*/ 1 h 2"/>
                <a:gd name="T82" fmla="*/ 4 w 7"/>
                <a:gd name="T83" fmla="*/ 1 h 2"/>
                <a:gd name="T84" fmla="*/ 4 w 7"/>
                <a:gd name="T85" fmla="*/ 1 h 2"/>
                <a:gd name="T86" fmla="*/ 4 w 7"/>
                <a:gd name="T87" fmla="*/ 1 h 2"/>
                <a:gd name="T88" fmla="*/ 4 w 7"/>
                <a:gd name="T89" fmla="*/ 1 h 2"/>
                <a:gd name="T90" fmla="*/ 4 w 7"/>
                <a:gd name="T91" fmla="*/ 1 h 2"/>
                <a:gd name="T92" fmla="*/ 4 w 7"/>
                <a:gd name="T93" fmla="*/ 1 h 2"/>
                <a:gd name="T94" fmla="*/ 5 w 7"/>
                <a:gd name="T95" fmla="*/ 1 h 2"/>
                <a:gd name="T96" fmla="*/ 6 w 7"/>
                <a:gd name="T97" fmla="*/ 1 h 2"/>
                <a:gd name="T98" fmla="*/ 6 w 7"/>
                <a:gd name="T99" fmla="*/ 1 h 2"/>
                <a:gd name="T100" fmla="*/ 6 w 7"/>
                <a:gd name="T101" fmla="*/ 0 h 2"/>
                <a:gd name="T102" fmla="*/ 6 w 7"/>
                <a:gd name="T103" fmla="*/ 0 h 2"/>
                <a:gd name="T104" fmla="*/ 7 w 7"/>
                <a:gd name="T10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" h="2">
                  <a:moveTo>
                    <a:pt x="3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43"/>
            <p:cNvSpPr>
              <a:spLocks noEditPoints="1"/>
            </p:cNvSpPr>
            <p:nvPr/>
          </p:nvSpPr>
          <p:spPr bwMode="auto">
            <a:xfrm>
              <a:off x="9699625" y="41719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9664700" y="4171951"/>
              <a:ext cx="65087" cy="20638"/>
            </a:xfrm>
            <a:custGeom>
              <a:avLst/>
              <a:gdLst>
                <a:gd name="T0" fmla="*/ 8 w 9"/>
                <a:gd name="T1" fmla="*/ 2 h 3"/>
                <a:gd name="T2" fmla="*/ 8 w 9"/>
                <a:gd name="T3" fmla="*/ 2 h 3"/>
                <a:gd name="T4" fmla="*/ 7 w 9"/>
                <a:gd name="T5" fmla="*/ 2 h 3"/>
                <a:gd name="T6" fmla="*/ 7 w 9"/>
                <a:gd name="T7" fmla="*/ 2 h 3"/>
                <a:gd name="T8" fmla="*/ 7 w 9"/>
                <a:gd name="T9" fmla="*/ 2 h 3"/>
                <a:gd name="T10" fmla="*/ 7 w 9"/>
                <a:gd name="T11" fmla="*/ 2 h 3"/>
                <a:gd name="T12" fmla="*/ 6 w 9"/>
                <a:gd name="T13" fmla="*/ 2 h 3"/>
                <a:gd name="T14" fmla="*/ 6 w 9"/>
                <a:gd name="T15" fmla="*/ 2 h 3"/>
                <a:gd name="T16" fmla="*/ 5 w 9"/>
                <a:gd name="T17" fmla="*/ 2 h 3"/>
                <a:gd name="T18" fmla="*/ 5 w 9"/>
                <a:gd name="T19" fmla="*/ 2 h 3"/>
                <a:gd name="T20" fmla="*/ 5 w 9"/>
                <a:gd name="T21" fmla="*/ 2 h 3"/>
                <a:gd name="T22" fmla="*/ 4 w 9"/>
                <a:gd name="T23" fmla="*/ 2 h 3"/>
                <a:gd name="T24" fmla="*/ 3 w 9"/>
                <a:gd name="T25" fmla="*/ 3 h 3"/>
                <a:gd name="T26" fmla="*/ 3 w 9"/>
                <a:gd name="T27" fmla="*/ 3 h 3"/>
                <a:gd name="T28" fmla="*/ 2 w 9"/>
                <a:gd name="T29" fmla="*/ 3 h 3"/>
                <a:gd name="T30" fmla="*/ 2 w 9"/>
                <a:gd name="T31" fmla="*/ 3 h 3"/>
                <a:gd name="T32" fmla="*/ 1 w 9"/>
                <a:gd name="T33" fmla="*/ 3 h 3"/>
                <a:gd name="T34" fmla="*/ 3 w 9"/>
                <a:gd name="T35" fmla="*/ 2 h 3"/>
                <a:gd name="T36" fmla="*/ 3 w 9"/>
                <a:gd name="T37" fmla="*/ 2 h 3"/>
                <a:gd name="T38" fmla="*/ 3 w 9"/>
                <a:gd name="T39" fmla="*/ 2 h 3"/>
                <a:gd name="T40" fmla="*/ 3 w 9"/>
                <a:gd name="T41" fmla="*/ 2 h 3"/>
                <a:gd name="T42" fmla="*/ 2 w 9"/>
                <a:gd name="T43" fmla="*/ 2 h 3"/>
                <a:gd name="T44" fmla="*/ 2 w 9"/>
                <a:gd name="T45" fmla="*/ 2 h 3"/>
                <a:gd name="T46" fmla="*/ 2 w 9"/>
                <a:gd name="T47" fmla="*/ 2 h 3"/>
                <a:gd name="T48" fmla="*/ 1 w 9"/>
                <a:gd name="T49" fmla="*/ 2 h 3"/>
                <a:gd name="T50" fmla="*/ 1 w 9"/>
                <a:gd name="T51" fmla="*/ 2 h 3"/>
                <a:gd name="T52" fmla="*/ 1 w 9"/>
                <a:gd name="T53" fmla="*/ 2 h 3"/>
                <a:gd name="T54" fmla="*/ 1 w 9"/>
                <a:gd name="T55" fmla="*/ 2 h 3"/>
                <a:gd name="T56" fmla="*/ 1 w 9"/>
                <a:gd name="T57" fmla="*/ 2 h 3"/>
                <a:gd name="T58" fmla="*/ 1 w 9"/>
                <a:gd name="T59" fmla="*/ 2 h 3"/>
                <a:gd name="T60" fmla="*/ 1 w 9"/>
                <a:gd name="T61" fmla="*/ 1 h 3"/>
                <a:gd name="T62" fmla="*/ 1 w 9"/>
                <a:gd name="T63" fmla="*/ 1 h 3"/>
                <a:gd name="T64" fmla="*/ 1 w 9"/>
                <a:gd name="T65" fmla="*/ 1 h 3"/>
                <a:gd name="T66" fmla="*/ 1 w 9"/>
                <a:gd name="T67" fmla="*/ 1 h 3"/>
                <a:gd name="T68" fmla="*/ 2 w 9"/>
                <a:gd name="T69" fmla="*/ 1 h 3"/>
                <a:gd name="T70" fmla="*/ 3 w 9"/>
                <a:gd name="T71" fmla="*/ 0 h 3"/>
                <a:gd name="T72" fmla="*/ 3 w 9"/>
                <a:gd name="T73" fmla="*/ 0 h 3"/>
                <a:gd name="T74" fmla="*/ 4 w 9"/>
                <a:gd name="T75" fmla="*/ 0 h 3"/>
                <a:gd name="T76" fmla="*/ 4 w 9"/>
                <a:gd name="T77" fmla="*/ 0 h 3"/>
                <a:gd name="T78" fmla="*/ 4 w 9"/>
                <a:gd name="T79" fmla="*/ 0 h 3"/>
                <a:gd name="T80" fmla="*/ 4 w 9"/>
                <a:gd name="T81" fmla="*/ 0 h 3"/>
                <a:gd name="T82" fmla="*/ 5 w 9"/>
                <a:gd name="T83" fmla="*/ 0 h 3"/>
                <a:gd name="T84" fmla="*/ 5 w 9"/>
                <a:gd name="T85" fmla="*/ 1 h 3"/>
                <a:gd name="T86" fmla="*/ 5 w 9"/>
                <a:gd name="T87" fmla="*/ 1 h 3"/>
                <a:gd name="T88" fmla="*/ 5 w 9"/>
                <a:gd name="T89" fmla="*/ 1 h 3"/>
                <a:gd name="T90" fmla="*/ 6 w 9"/>
                <a:gd name="T91" fmla="*/ 2 h 3"/>
                <a:gd name="T92" fmla="*/ 6 w 9"/>
                <a:gd name="T93" fmla="*/ 1 h 3"/>
                <a:gd name="T94" fmla="*/ 6 w 9"/>
                <a:gd name="T95" fmla="*/ 1 h 3"/>
                <a:gd name="T96" fmla="*/ 7 w 9"/>
                <a:gd name="T97" fmla="*/ 1 h 3"/>
                <a:gd name="T98" fmla="*/ 7 w 9"/>
                <a:gd name="T99" fmla="*/ 0 h 3"/>
                <a:gd name="T100" fmla="*/ 7 w 9"/>
                <a:gd name="T101" fmla="*/ 0 h 3"/>
                <a:gd name="T102" fmla="*/ 8 w 9"/>
                <a:gd name="T103" fmla="*/ 0 h 3"/>
                <a:gd name="T104" fmla="*/ 8 w 9"/>
                <a:gd name="T105" fmla="*/ 0 h 3"/>
                <a:gd name="T106" fmla="*/ 8 w 9"/>
                <a:gd name="T107" fmla="*/ 0 h 3"/>
                <a:gd name="T108" fmla="*/ 8 w 9"/>
                <a:gd name="T109" fmla="*/ 0 h 3"/>
                <a:gd name="T110" fmla="*/ 8 w 9"/>
                <a:gd name="T111" fmla="*/ 1 h 3"/>
                <a:gd name="T112" fmla="*/ 8 w 9"/>
                <a:gd name="T113" fmla="*/ 1 h 3"/>
                <a:gd name="T114" fmla="*/ 8 w 9"/>
                <a:gd name="T115" fmla="*/ 1 h 3"/>
                <a:gd name="T116" fmla="*/ 9 w 9"/>
                <a:gd name="T117" fmla="*/ 1 h 3"/>
                <a:gd name="T118" fmla="*/ 9 w 9"/>
                <a:gd name="T1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45"/>
            <p:cNvSpPr/>
            <p:nvPr/>
          </p:nvSpPr>
          <p:spPr bwMode="auto">
            <a:xfrm>
              <a:off x="9721850" y="4186238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0 w 1"/>
                <a:gd name="T6" fmla="*/ 0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  <a:gd name="T15" fmla="*/ 1 w 1"/>
                <a:gd name="T1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707563" y="4157663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  <a:gd name="T15" fmla="*/ 1 w 1"/>
                <a:gd name="T16" fmla="*/ 0 w 1"/>
                <a:gd name="T17" fmla="*/ 0 w 1"/>
                <a:gd name="T18" fmla="*/ 0 w 1"/>
                <a:gd name="T19" fmla="*/ 0 w 1"/>
                <a:gd name="T20" fmla="*/ 1 w 1"/>
                <a:gd name="T2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9721850" y="4149726"/>
              <a:ext cx="14287" cy="793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2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0 w 2"/>
                <a:gd name="T19" fmla="*/ 1 h 1"/>
                <a:gd name="T20" fmla="*/ 0 w 2"/>
                <a:gd name="T21" fmla="*/ 1 h 1"/>
                <a:gd name="T22" fmla="*/ 0 w 2"/>
                <a:gd name="T23" fmla="*/ 1 h 1"/>
                <a:gd name="T24" fmla="*/ 0 w 2"/>
                <a:gd name="T25" fmla="*/ 1 h 1"/>
                <a:gd name="T26" fmla="*/ 0 w 2"/>
                <a:gd name="T27" fmla="*/ 1 h 1"/>
                <a:gd name="T28" fmla="*/ 0 w 2"/>
                <a:gd name="T29" fmla="*/ 1 h 1"/>
                <a:gd name="T30" fmla="*/ 0 w 2"/>
                <a:gd name="T31" fmla="*/ 1 h 1"/>
                <a:gd name="T32" fmla="*/ 0 w 2"/>
                <a:gd name="T33" fmla="*/ 1 h 1"/>
                <a:gd name="T34" fmla="*/ 0 w 2"/>
                <a:gd name="T35" fmla="*/ 1 h 1"/>
                <a:gd name="T36" fmla="*/ 0 w 2"/>
                <a:gd name="T37" fmla="*/ 1 h 1"/>
                <a:gd name="T38" fmla="*/ 0 w 2"/>
                <a:gd name="T39" fmla="*/ 1 h 1"/>
                <a:gd name="T40" fmla="*/ 1 w 2"/>
                <a:gd name="T41" fmla="*/ 1 h 1"/>
                <a:gd name="T42" fmla="*/ 1 w 2"/>
                <a:gd name="T43" fmla="*/ 1 h 1"/>
                <a:gd name="T44" fmla="*/ 1 w 2"/>
                <a:gd name="T45" fmla="*/ 1 h 1"/>
                <a:gd name="T46" fmla="*/ 1 w 2"/>
                <a:gd name="T47" fmla="*/ 1 h 1"/>
                <a:gd name="T48" fmla="*/ 1 w 2"/>
                <a:gd name="T49" fmla="*/ 1 h 1"/>
                <a:gd name="T50" fmla="*/ 1 w 2"/>
                <a:gd name="T51" fmla="*/ 1 h 1"/>
                <a:gd name="T52" fmla="*/ 1 w 2"/>
                <a:gd name="T53" fmla="*/ 1 h 1"/>
                <a:gd name="T54" fmla="*/ 1 w 2"/>
                <a:gd name="T55" fmla="*/ 1 h 1"/>
                <a:gd name="T56" fmla="*/ 1 w 2"/>
                <a:gd name="T57" fmla="*/ 0 h 1"/>
                <a:gd name="T58" fmla="*/ 2 w 2"/>
                <a:gd name="T59" fmla="*/ 0 h 1"/>
                <a:gd name="T60" fmla="*/ 2 w 2"/>
                <a:gd name="T6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715500" y="4157663"/>
              <a:ext cx="14287" cy="6350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0 h 1"/>
                <a:gd name="T18" fmla="*/ 2 w 2"/>
                <a:gd name="T19" fmla="*/ 0 h 1"/>
                <a:gd name="T20" fmla="*/ 2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0 h 1"/>
                <a:gd name="T40" fmla="*/ 0 w 2"/>
                <a:gd name="T41" fmla="*/ 0 h 1"/>
                <a:gd name="T42" fmla="*/ 0 w 2"/>
                <a:gd name="T43" fmla="*/ 0 h 1"/>
                <a:gd name="T44" fmla="*/ 0 w 2"/>
                <a:gd name="T45" fmla="*/ 0 h 1"/>
                <a:gd name="T46" fmla="*/ 0 w 2"/>
                <a:gd name="T47" fmla="*/ 0 h 1"/>
                <a:gd name="T48" fmla="*/ 0 w 2"/>
                <a:gd name="T49" fmla="*/ 0 h 1"/>
                <a:gd name="T50" fmla="*/ 0 w 2"/>
                <a:gd name="T51" fmla="*/ 1 h 1"/>
                <a:gd name="T52" fmla="*/ 0 w 2"/>
                <a:gd name="T53" fmla="*/ 1 h 1"/>
                <a:gd name="T54" fmla="*/ 0 w 2"/>
                <a:gd name="T55" fmla="*/ 1 h 1"/>
                <a:gd name="T56" fmla="*/ 0 w 2"/>
                <a:gd name="T57" fmla="*/ 1 h 1"/>
                <a:gd name="T58" fmla="*/ 0 w 2"/>
                <a:gd name="T59" fmla="*/ 1 h 1"/>
                <a:gd name="T60" fmla="*/ 0 w 2"/>
                <a:gd name="T61" fmla="*/ 1 h 1"/>
                <a:gd name="T62" fmla="*/ 0 w 2"/>
                <a:gd name="T63" fmla="*/ 1 h 1"/>
                <a:gd name="T64" fmla="*/ 0 w 2"/>
                <a:gd name="T65" fmla="*/ 1 h 1"/>
                <a:gd name="T66" fmla="*/ 0 w 2"/>
                <a:gd name="T67" fmla="*/ 1 h 1"/>
                <a:gd name="T68" fmla="*/ 0 w 2"/>
                <a:gd name="T69" fmla="*/ 1 h 1"/>
                <a:gd name="T70" fmla="*/ 0 w 2"/>
                <a:gd name="T71" fmla="*/ 1 h 1"/>
                <a:gd name="T72" fmla="*/ 1 w 2"/>
                <a:gd name="T73" fmla="*/ 1 h 1"/>
                <a:gd name="T74" fmla="*/ 1 w 2"/>
                <a:gd name="T75" fmla="*/ 1 h 1"/>
                <a:gd name="T76" fmla="*/ 1 w 2"/>
                <a:gd name="T77" fmla="*/ 1 h 1"/>
                <a:gd name="T78" fmla="*/ 1 w 2"/>
                <a:gd name="T79" fmla="*/ 1 h 1"/>
                <a:gd name="T80" fmla="*/ 1 w 2"/>
                <a:gd name="T81" fmla="*/ 1 h 1"/>
                <a:gd name="T82" fmla="*/ 2 w 2"/>
                <a:gd name="T83" fmla="*/ 0 h 1"/>
                <a:gd name="T84" fmla="*/ 2 w 2"/>
                <a:gd name="T85" fmla="*/ 0 h 1"/>
                <a:gd name="T86" fmla="*/ 2 w 2"/>
                <a:gd name="T87" fmla="*/ 0 h 1"/>
                <a:gd name="T88" fmla="*/ 2 w 2"/>
                <a:gd name="T89" fmla="*/ 0 h 1"/>
                <a:gd name="T90" fmla="*/ 2 w 2"/>
                <a:gd name="T91" fmla="*/ 0 h 1"/>
                <a:gd name="T92" fmla="*/ 2 w 2"/>
                <a:gd name="T9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9744075" y="4164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50"/>
            <p:cNvSpPr/>
            <p:nvPr/>
          </p:nvSpPr>
          <p:spPr bwMode="auto">
            <a:xfrm>
              <a:off x="9707563" y="4200526"/>
              <a:ext cx="42862" cy="28575"/>
            </a:xfrm>
            <a:custGeom>
              <a:avLst/>
              <a:gdLst>
                <a:gd name="T0" fmla="*/ 5 w 6"/>
                <a:gd name="T1" fmla="*/ 0 h 4"/>
                <a:gd name="T2" fmla="*/ 5 w 6"/>
                <a:gd name="T3" fmla="*/ 1 h 4"/>
                <a:gd name="T4" fmla="*/ 5 w 6"/>
                <a:gd name="T5" fmla="*/ 1 h 4"/>
                <a:gd name="T6" fmla="*/ 4 w 6"/>
                <a:gd name="T7" fmla="*/ 1 h 4"/>
                <a:gd name="T8" fmla="*/ 4 w 6"/>
                <a:gd name="T9" fmla="*/ 1 h 4"/>
                <a:gd name="T10" fmla="*/ 4 w 6"/>
                <a:gd name="T11" fmla="*/ 1 h 4"/>
                <a:gd name="T12" fmla="*/ 4 w 6"/>
                <a:gd name="T13" fmla="*/ 1 h 4"/>
                <a:gd name="T14" fmla="*/ 5 w 6"/>
                <a:gd name="T15" fmla="*/ 2 h 4"/>
                <a:gd name="T16" fmla="*/ 5 w 6"/>
                <a:gd name="T17" fmla="*/ 2 h 4"/>
                <a:gd name="T18" fmla="*/ 5 w 6"/>
                <a:gd name="T19" fmla="*/ 2 h 4"/>
                <a:gd name="T20" fmla="*/ 5 w 6"/>
                <a:gd name="T21" fmla="*/ 2 h 4"/>
                <a:gd name="T22" fmla="*/ 4 w 6"/>
                <a:gd name="T23" fmla="*/ 3 h 4"/>
                <a:gd name="T24" fmla="*/ 4 w 6"/>
                <a:gd name="T25" fmla="*/ 3 h 4"/>
                <a:gd name="T26" fmla="*/ 3 w 6"/>
                <a:gd name="T27" fmla="*/ 3 h 4"/>
                <a:gd name="T28" fmla="*/ 3 w 6"/>
                <a:gd name="T29" fmla="*/ 3 h 4"/>
                <a:gd name="T30" fmla="*/ 2 w 6"/>
                <a:gd name="T31" fmla="*/ 3 h 4"/>
                <a:gd name="T32" fmla="*/ 2 w 6"/>
                <a:gd name="T33" fmla="*/ 4 h 4"/>
                <a:gd name="T34" fmla="*/ 2 w 6"/>
                <a:gd name="T35" fmla="*/ 4 h 4"/>
                <a:gd name="T36" fmla="*/ 2 w 6"/>
                <a:gd name="T37" fmla="*/ 4 h 4"/>
                <a:gd name="T38" fmla="*/ 1 w 6"/>
                <a:gd name="T39" fmla="*/ 4 h 4"/>
                <a:gd name="T40" fmla="*/ 1 w 6"/>
                <a:gd name="T41" fmla="*/ 4 h 4"/>
                <a:gd name="T42" fmla="*/ 1 w 6"/>
                <a:gd name="T43" fmla="*/ 3 h 4"/>
                <a:gd name="T44" fmla="*/ 1 w 6"/>
                <a:gd name="T45" fmla="*/ 3 h 4"/>
                <a:gd name="T46" fmla="*/ 1 w 6"/>
                <a:gd name="T47" fmla="*/ 3 h 4"/>
                <a:gd name="T48" fmla="*/ 1 w 6"/>
                <a:gd name="T49" fmla="*/ 2 h 4"/>
                <a:gd name="T50" fmla="*/ 1 w 6"/>
                <a:gd name="T51" fmla="*/ 2 h 4"/>
                <a:gd name="T52" fmla="*/ 1 w 6"/>
                <a:gd name="T53" fmla="*/ 2 h 4"/>
                <a:gd name="T54" fmla="*/ 0 w 6"/>
                <a:gd name="T55" fmla="*/ 2 h 4"/>
                <a:gd name="T56" fmla="*/ 1 w 6"/>
                <a:gd name="T57" fmla="*/ 2 h 4"/>
                <a:gd name="T58" fmla="*/ 1 w 6"/>
                <a:gd name="T59" fmla="*/ 1 h 4"/>
                <a:gd name="T60" fmla="*/ 1 w 6"/>
                <a:gd name="T61" fmla="*/ 1 h 4"/>
                <a:gd name="T62" fmla="*/ 1 w 6"/>
                <a:gd name="T63" fmla="*/ 1 h 4"/>
                <a:gd name="T64" fmla="*/ 2 w 6"/>
                <a:gd name="T65" fmla="*/ 1 h 4"/>
                <a:gd name="T66" fmla="*/ 2 w 6"/>
                <a:gd name="T67" fmla="*/ 1 h 4"/>
                <a:gd name="T68" fmla="*/ 2 w 6"/>
                <a:gd name="T69" fmla="*/ 2 h 4"/>
                <a:gd name="T70" fmla="*/ 2 w 6"/>
                <a:gd name="T71" fmla="*/ 2 h 4"/>
                <a:gd name="T72" fmla="*/ 2 w 6"/>
                <a:gd name="T73" fmla="*/ 1 h 4"/>
                <a:gd name="T74" fmla="*/ 3 w 6"/>
                <a:gd name="T75" fmla="*/ 1 h 4"/>
                <a:gd name="T76" fmla="*/ 3 w 6"/>
                <a:gd name="T77" fmla="*/ 1 h 4"/>
                <a:gd name="T78" fmla="*/ 3 w 6"/>
                <a:gd name="T79" fmla="*/ 1 h 4"/>
                <a:gd name="T80" fmla="*/ 2 w 6"/>
                <a:gd name="T81" fmla="*/ 0 h 4"/>
                <a:gd name="T82" fmla="*/ 3 w 6"/>
                <a:gd name="T83" fmla="*/ 0 h 4"/>
                <a:gd name="T84" fmla="*/ 3 w 6"/>
                <a:gd name="T85" fmla="*/ 0 h 4"/>
                <a:gd name="T86" fmla="*/ 3 w 6"/>
                <a:gd name="T87" fmla="*/ 0 h 4"/>
                <a:gd name="T88" fmla="*/ 3 w 6"/>
                <a:gd name="T89" fmla="*/ 0 h 4"/>
                <a:gd name="T90" fmla="*/ 4 w 6"/>
                <a:gd name="T91" fmla="*/ 0 h 4"/>
                <a:gd name="T92" fmla="*/ 4 w 6"/>
                <a:gd name="T93" fmla="*/ 0 h 4"/>
                <a:gd name="T94" fmla="*/ 5 w 6"/>
                <a:gd name="T95" fmla="*/ 0 h 4"/>
                <a:gd name="T96" fmla="*/ 5 w 6"/>
                <a:gd name="T97" fmla="*/ 0 h 4"/>
                <a:gd name="T98" fmla="*/ 5 w 6"/>
                <a:gd name="T99" fmla="*/ 0 h 4"/>
                <a:gd name="T100" fmla="*/ 5 w 6"/>
                <a:gd name="T101" fmla="*/ 0 h 4"/>
                <a:gd name="T102" fmla="*/ 5 w 6"/>
                <a:gd name="T103" fmla="*/ 0 h 4"/>
                <a:gd name="T104" fmla="*/ 6 w 6"/>
                <a:gd name="T10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51"/>
            <p:cNvSpPr/>
            <p:nvPr/>
          </p:nvSpPr>
          <p:spPr bwMode="auto">
            <a:xfrm>
              <a:off x="9744075" y="4200526"/>
              <a:ext cx="635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  <a:gd name="T15" fmla="*/ 1 w 1"/>
                <a:gd name="T16" fmla="*/ 1 w 1"/>
                <a:gd name="T17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9744075" y="4206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9744075" y="4200526"/>
              <a:ext cx="42862" cy="20638"/>
            </a:xfrm>
            <a:custGeom>
              <a:avLst/>
              <a:gdLst>
                <a:gd name="T0" fmla="*/ 5 w 6"/>
                <a:gd name="T1" fmla="*/ 0 h 3"/>
                <a:gd name="T2" fmla="*/ 5 w 6"/>
                <a:gd name="T3" fmla="*/ 0 h 3"/>
                <a:gd name="T4" fmla="*/ 5 w 6"/>
                <a:gd name="T5" fmla="*/ 0 h 3"/>
                <a:gd name="T6" fmla="*/ 5 w 6"/>
                <a:gd name="T7" fmla="*/ 1 h 3"/>
                <a:gd name="T8" fmla="*/ 4 w 6"/>
                <a:gd name="T9" fmla="*/ 1 h 3"/>
                <a:gd name="T10" fmla="*/ 4 w 6"/>
                <a:gd name="T11" fmla="*/ 1 h 3"/>
                <a:gd name="T12" fmla="*/ 4 w 6"/>
                <a:gd name="T13" fmla="*/ 2 h 3"/>
                <a:gd name="T14" fmla="*/ 3 w 6"/>
                <a:gd name="T15" fmla="*/ 2 h 3"/>
                <a:gd name="T16" fmla="*/ 3 w 6"/>
                <a:gd name="T17" fmla="*/ 2 h 3"/>
                <a:gd name="T18" fmla="*/ 3 w 6"/>
                <a:gd name="T19" fmla="*/ 2 h 3"/>
                <a:gd name="T20" fmla="*/ 2 w 6"/>
                <a:gd name="T21" fmla="*/ 2 h 3"/>
                <a:gd name="T22" fmla="*/ 2 w 6"/>
                <a:gd name="T23" fmla="*/ 2 h 3"/>
                <a:gd name="T24" fmla="*/ 2 w 6"/>
                <a:gd name="T25" fmla="*/ 2 h 3"/>
                <a:gd name="T26" fmla="*/ 2 w 6"/>
                <a:gd name="T27" fmla="*/ 2 h 3"/>
                <a:gd name="T28" fmla="*/ 2 w 6"/>
                <a:gd name="T29" fmla="*/ 2 h 3"/>
                <a:gd name="T30" fmla="*/ 1 w 6"/>
                <a:gd name="T31" fmla="*/ 2 h 3"/>
                <a:gd name="T32" fmla="*/ 1 w 6"/>
                <a:gd name="T33" fmla="*/ 3 h 3"/>
                <a:gd name="T34" fmla="*/ 0 w 6"/>
                <a:gd name="T35" fmla="*/ 3 h 3"/>
                <a:gd name="T36" fmla="*/ 0 w 6"/>
                <a:gd name="T37" fmla="*/ 3 h 3"/>
                <a:gd name="T38" fmla="*/ 0 w 6"/>
                <a:gd name="T39" fmla="*/ 2 h 3"/>
                <a:gd name="T40" fmla="*/ 1 w 6"/>
                <a:gd name="T41" fmla="*/ 2 h 3"/>
                <a:gd name="T42" fmla="*/ 1 w 6"/>
                <a:gd name="T43" fmla="*/ 1 h 3"/>
                <a:gd name="T44" fmla="*/ 1 w 6"/>
                <a:gd name="T45" fmla="*/ 1 h 3"/>
                <a:gd name="T46" fmla="*/ 2 w 6"/>
                <a:gd name="T47" fmla="*/ 1 h 3"/>
                <a:gd name="T48" fmla="*/ 2 w 6"/>
                <a:gd name="T49" fmla="*/ 0 h 3"/>
                <a:gd name="T50" fmla="*/ 2 w 6"/>
                <a:gd name="T51" fmla="*/ 0 h 3"/>
                <a:gd name="T52" fmla="*/ 3 w 6"/>
                <a:gd name="T53" fmla="*/ 0 h 3"/>
                <a:gd name="T54" fmla="*/ 3 w 6"/>
                <a:gd name="T55" fmla="*/ 0 h 3"/>
                <a:gd name="T56" fmla="*/ 3 w 6"/>
                <a:gd name="T57" fmla="*/ 0 h 3"/>
                <a:gd name="T58" fmla="*/ 3 w 6"/>
                <a:gd name="T59" fmla="*/ 0 h 3"/>
                <a:gd name="T60" fmla="*/ 4 w 6"/>
                <a:gd name="T61" fmla="*/ 0 h 3"/>
                <a:gd name="T62" fmla="*/ 4 w 6"/>
                <a:gd name="T63" fmla="*/ 0 h 3"/>
                <a:gd name="T64" fmla="*/ 4 w 6"/>
                <a:gd name="T65" fmla="*/ 0 h 3"/>
                <a:gd name="T66" fmla="*/ 4 w 6"/>
                <a:gd name="T67" fmla="*/ 0 h 3"/>
                <a:gd name="T68" fmla="*/ 4 w 6"/>
                <a:gd name="T69" fmla="*/ 0 h 3"/>
                <a:gd name="T70" fmla="*/ 5 w 6"/>
                <a:gd name="T71" fmla="*/ 0 h 3"/>
                <a:gd name="T72" fmla="*/ 5 w 6"/>
                <a:gd name="T73" fmla="*/ 0 h 3"/>
                <a:gd name="T74" fmla="*/ 5 w 6"/>
                <a:gd name="T75" fmla="*/ 0 h 3"/>
                <a:gd name="T76" fmla="*/ 6 w 6"/>
                <a:gd name="T77" fmla="*/ 0 h 3"/>
                <a:gd name="T78" fmla="*/ 6 w 6"/>
                <a:gd name="T7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9736138" y="4171951"/>
              <a:ext cx="7937" cy="63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1 w 1"/>
                <a:gd name="T19" fmla="*/ 0 h 1"/>
                <a:gd name="T20" fmla="*/ 1 w 1"/>
                <a:gd name="T21" fmla="*/ 0 h 1"/>
                <a:gd name="T22" fmla="*/ 1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0 h 1"/>
                <a:gd name="T30" fmla="*/ 1 w 1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9736138" y="4178301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  <a:gd name="T10" fmla="*/ 1 w 1"/>
                <a:gd name="T11" fmla="*/ 1 w 1"/>
                <a:gd name="T12" fmla="*/ 1 w 1"/>
                <a:gd name="T13" fmla="*/ 1 w 1"/>
                <a:gd name="T1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56"/>
            <p:cNvSpPr>
              <a:spLocks noEditPoints="1"/>
            </p:cNvSpPr>
            <p:nvPr/>
          </p:nvSpPr>
          <p:spPr bwMode="auto">
            <a:xfrm>
              <a:off x="9744075" y="4171951"/>
              <a:ext cx="28575" cy="14288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4 w 4"/>
                <a:gd name="T5" fmla="*/ 0 h 2"/>
                <a:gd name="T6" fmla="*/ 3 w 4"/>
                <a:gd name="T7" fmla="*/ 0 h 2"/>
                <a:gd name="T8" fmla="*/ 3 w 4"/>
                <a:gd name="T9" fmla="*/ 0 h 2"/>
                <a:gd name="T10" fmla="*/ 3 w 4"/>
                <a:gd name="T11" fmla="*/ 0 h 2"/>
                <a:gd name="T12" fmla="*/ 2 w 4"/>
                <a:gd name="T13" fmla="*/ 0 h 2"/>
                <a:gd name="T14" fmla="*/ 2 w 4"/>
                <a:gd name="T15" fmla="*/ 0 h 2"/>
                <a:gd name="T16" fmla="*/ 2 w 4"/>
                <a:gd name="T17" fmla="*/ 0 h 2"/>
                <a:gd name="T18" fmla="*/ 2 w 4"/>
                <a:gd name="T19" fmla="*/ 0 h 2"/>
                <a:gd name="T20" fmla="*/ 1 w 4"/>
                <a:gd name="T21" fmla="*/ 1 h 2"/>
                <a:gd name="T22" fmla="*/ 1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1 h 2"/>
                <a:gd name="T30" fmla="*/ 0 w 4"/>
                <a:gd name="T31" fmla="*/ 1 h 2"/>
                <a:gd name="T32" fmla="*/ 0 w 4"/>
                <a:gd name="T33" fmla="*/ 1 h 2"/>
                <a:gd name="T34" fmla="*/ 1 w 4"/>
                <a:gd name="T35" fmla="*/ 2 h 2"/>
                <a:gd name="T36" fmla="*/ 1 w 4"/>
                <a:gd name="T37" fmla="*/ 2 h 2"/>
                <a:gd name="T38" fmla="*/ 1 w 4"/>
                <a:gd name="T39" fmla="*/ 2 h 2"/>
                <a:gd name="T40" fmla="*/ 0 w 4"/>
                <a:gd name="T41" fmla="*/ 2 h 2"/>
                <a:gd name="T42" fmla="*/ 1 w 4"/>
                <a:gd name="T43" fmla="*/ 2 h 2"/>
                <a:gd name="T44" fmla="*/ 1 w 4"/>
                <a:gd name="T45" fmla="*/ 2 h 2"/>
                <a:gd name="T46" fmla="*/ 1 w 4"/>
                <a:gd name="T47" fmla="*/ 2 h 2"/>
                <a:gd name="T48" fmla="*/ 2 w 4"/>
                <a:gd name="T49" fmla="*/ 2 h 2"/>
                <a:gd name="T50" fmla="*/ 2 w 4"/>
                <a:gd name="T51" fmla="*/ 2 h 2"/>
                <a:gd name="T52" fmla="*/ 2 w 4"/>
                <a:gd name="T53" fmla="*/ 2 h 2"/>
                <a:gd name="T54" fmla="*/ 2 w 4"/>
                <a:gd name="T55" fmla="*/ 2 h 2"/>
                <a:gd name="T56" fmla="*/ 3 w 4"/>
                <a:gd name="T57" fmla="*/ 1 h 2"/>
                <a:gd name="T58" fmla="*/ 3 w 4"/>
                <a:gd name="T59" fmla="*/ 1 h 2"/>
                <a:gd name="T60" fmla="*/ 3 w 4"/>
                <a:gd name="T61" fmla="*/ 1 h 2"/>
                <a:gd name="T62" fmla="*/ 3 w 4"/>
                <a:gd name="T6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3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57"/>
            <p:cNvSpPr/>
            <p:nvPr/>
          </p:nvSpPr>
          <p:spPr bwMode="auto">
            <a:xfrm>
              <a:off x="9758363" y="4157663"/>
              <a:ext cx="6350" cy="63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58"/>
            <p:cNvSpPr/>
            <p:nvPr/>
          </p:nvSpPr>
          <p:spPr bwMode="auto">
            <a:xfrm>
              <a:off x="9758363" y="4149726"/>
              <a:ext cx="20637" cy="7938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1 h 1"/>
                <a:gd name="T4" fmla="*/ 2 w 3"/>
                <a:gd name="T5" fmla="*/ 1 h 1"/>
                <a:gd name="T6" fmla="*/ 2 w 3"/>
                <a:gd name="T7" fmla="*/ 1 h 1"/>
                <a:gd name="T8" fmla="*/ 3 w 3"/>
                <a:gd name="T9" fmla="*/ 1 h 1"/>
                <a:gd name="T10" fmla="*/ 2 w 3"/>
                <a:gd name="T11" fmla="*/ 1 h 1"/>
                <a:gd name="T12" fmla="*/ 2 w 3"/>
                <a:gd name="T13" fmla="*/ 1 h 1"/>
                <a:gd name="T14" fmla="*/ 2 w 3"/>
                <a:gd name="T15" fmla="*/ 1 h 1"/>
                <a:gd name="T16" fmla="*/ 2 w 3"/>
                <a:gd name="T17" fmla="*/ 1 h 1"/>
                <a:gd name="T18" fmla="*/ 2 w 3"/>
                <a:gd name="T19" fmla="*/ 1 h 1"/>
                <a:gd name="T20" fmla="*/ 2 w 3"/>
                <a:gd name="T21" fmla="*/ 1 h 1"/>
                <a:gd name="T22" fmla="*/ 2 w 3"/>
                <a:gd name="T23" fmla="*/ 1 h 1"/>
                <a:gd name="T24" fmla="*/ 2 w 3"/>
                <a:gd name="T25" fmla="*/ 1 h 1"/>
                <a:gd name="T26" fmla="*/ 1 w 3"/>
                <a:gd name="T27" fmla="*/ 1 h 1"/>
                <a:gd name="T28" fmla="*/ 1 w 3"/>
                <a:gd name="T29" fmla="*/ 1 h 1"/>
                <a:gd name="T30" fmla="*/ 1 w 3"/>
                <a:gd name="T31" fmla="*/ 1 h 1"/>
                <a:gd name="T32" fmla="*/ 1 w 3"/>
                <a:gd name="T33" fmla="*/ 1 h 1"/>
                <a:gd name="T34" fmla="*/ 1 w 3"/>
                <a:gd name="T35" fmla="*/ 1 h 1"/>
                <a:gd name="T36" fmla="*/ 1 w 3"/>
                <a:gd name="T37" fmla="*/ 1 h 1"/>
                <a:gd name="T38" fmla="*/ 1 w 3"/>
                <a:gd name="T39" fmla="*/ 1 h 1"/>
                <a:gd name="T40" fmla="*/ 1 w 3"/>
                <a:gd name="T41" fmla="*/ 1 h 1"/>
                <a:gd name="T42" fmla="*/ 1 w 3"/>
                <a:gd name="T43" fmla="*/ 1 h 1"/>
                <a:gd name="T44" fmla="*/ 0 w 3"/>
                <a:gd name="T45" fmla="*/ 1 h 1"/>
                <a:gd name="T46" fmla="*/ 0 w 3"/>
                <a:gd name="T47" fmla="*/ 1 h 1"/>
                <a:gd name="T48" fmla="*/ 0 w 3"/>
                <a:gd name="T49" fmla="*/ 1 h 1"/>
                <a:gd name="T50" fmla="*/ 0 w 3"/>
                <a:gd name="T51" fmla="*/ 1 h 1"/>
                <a:gd name="T52" fmla="*/ 0 w 3"/>
                <a:gd name="T53" fmla="*/ 1 h 1"/>
                <a:gd name="T54" fmla="*/ 0 w 3"/>
                <a:gd name="T55" fmla="*/ 1 h 1"/>
                <a:gd name="T56" fmla="*/ 0 w 3"/>
                <a:gd name="T57" fmla="*/ 1 h 1"/>
                <a:gd name="T58" fmla="*/ 0 w 3"/>
                <a:gd name="T59" fmla="*/ 1 h 1"/>
                <a:gd name="T60" fmla="*/ 0 w 3"/>
                <a:gd name="T61" fmla="*/ 0 h 1"/>
                <a:gd name="T62" fmla="*/ 0 w 3"/>
                <a:gd name="T63" fmla="*/ 0 h 1"/>
                <a:gd name="T64" fmla="*/ 0 w 3"/>
                <a:gd name="T65" fmla="*/ 0 h 1"/>
                <a:gd name="T66" fmla="*/ 0 w 3"/>
                <a:gd name="T67" fmla="*/ 0 h 1"/>
                <a:gd name="T68" fmla="*/ 0 w 3"/>
                <a:gd name="T69" fmla="*/ 0 h 1"/>
                <a:gd name="T70" fmla="*/ 0 w 3"/>
                <a:gd name="T71" fmla="*/ 0 h 1"/>
                <a:gd name="T72" fmla="*/ 0 w 3"/>
                <a:gd name="T73" fmla="*/ 0 h 1"/>
                <a:gd name="T74" fmla="*/ 0 w 3"/>
                <a:gd name="T75" fmla="*/ 0 h 1"/>
                <a:gd name="T76" fmla="*/ 1 w 3"/>
                <a:gd name="T77" fmla="*/ 0 h 1"/>
                <a:gd name="T78" fmla="*/ 1 w 3"/>
                <a:gd name="T79" fmla="*/ 0 h 1"/>
                <a:gd name="T80" fmla="*/ 1 w 3"/>
                <a:gd name="T81" fmla="*/ 0 h 1"/>
                <a:gd name="T82" fmla="*/ 1 w 3"/>
                <a:gd name="T83" fmla="*/ 0 h 1"/>
                <a:gd name="T84" fmla="*/ 1 w 3"/>
                <a:gd name="T85" fmla="*/ 0 h 1"/>
                <a:gd name="T86" fmla="*/ 1 w 3"/>
                <a:gd name="T87" fmla="*/ 0 h 1"/>
                <a:gd name="T88" fmla="*/ 1 w 3"/>
                <a:gd name="T89" fmla="*/ 0 h 1"/>
                <a:gd name="T90" fmla="*/ 2 w 3"/>
                <a:gd name="T91" fmla="*/ 0 h 1"/>
                <a:gd name="T92" fmla="*/ 2 w 3"/>
                <a:gd name="T93" fmla="*/ 0 h 1"/>
                <a:gd name="T94" fmla="*/ 2 w 3"/>
                <a:gd name="T95" fmla="*/ 0 h 1"/>
                <a:gd name="T96" fmla="*/ 2 w 3"/>
                <a:gd name="T97" fmla="*/ 0 h 1"/>
                <a:gd name="T98" fmla="*/ 2 w 3"/>
                <a:gd name="T99" fmla="*/ 0 h 1"/>
                <a:gd name="T100" fmla="*/ 2 w 3"/>
                <a:gd name="T101" fmla="*/ 0 h 1"/>
                <a:gd name="T102" fmla="*/ 2 w 3"/>
                <a:gd name="T103" fmla="*/ 0 h 1"/>
                <a:gd name="T104" fmla="*/ 2 w 3"/>
                <a:gd name="T105" fmla="*/ 0 h 1"/>
                <a:gd name="T106" fmla="*/ 2 w 3"/>
                <a:gd name="T107" fmla="*/ 0 h 1"/>
                <a:gd name="T108" fmla="*/ 2 w 3"/>
                <a:gd name="T109" fmla="*/ 0 h 1"/>
                <a:gd name="T110" fmla="*/ 2 w 3"/>
                <a:gd name="T111" fmla="*/ 0 h 1"/>
                <a:gd name="T112" fmla="*/ 2 w 3"/>
                <a:gd name="T113" fmla="*/ 0 h 1"/>
                <a:gd name="T114" fmla="*/ 2 w 3"/>
                <a:gd name="T115" fmla="*/ 0 h 1"/>
                <a:gd name="T116" fmla="*/ 3 w 3"/>
                <a:gd name="T117" fmla="*/ 0 h 1"/>
                <a:gd name="T118" fmla="*/ 3 w 3"/>
                <a:gd name="T119" fmla="*/ 1 h 1"/>
                <a:gd name="T120" fmla="*/ 3 w 3"/>
                <a:gd name="T12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9764713" y="4186238"/>
              <a:ext cx="14287" cy="6350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0 w 2"/>
                <a:gd name="T19" fmla="*/ 1 h 1"/>
                <a:gd name="T20" fmla="*/ 0 w 2"/>
                <a:gd name="T21" fmla="*/ 1 h 1"/>
                <a:gd name="T22" fmla="*/ 0 w 2"/>
                <a:gd name="T23" fmla="*/ 1 h 1"/>
                <a:gd name="T24" fmla="*/ 0 w 2"/>
                <a:gd name="T25" fmla="*/ 1 h 1"/>
                <a:gd name="T26" fmla="*/ 0 w 2"/>
                <a:gd name="T27" fmla="*/ 1 h 1"/>
                <a:gd name="T28" fmla="*/ 0 w 2"/>
                <a:gd name="T29" fmla="*/ 0 h 1"/>
                <a:gd name="T30" fmla="*/ 0 w 2"/>
                <a:gd name="T31" fmla="*/ 0 h 1"/>
                <a:gd name="T32" fmla="*/ 0 w 2"/>
                <a:gd name="T33" fmla="*/ 0 h 1"/>
                <a:gd name="T34" fmla="*/ 0 w 2"/>
                <a:gd name="T35" fmla="*/ 0 h 1"/>
                <a:gd name="T36" fmla="*/ 0 w 2"/>
                <a:gd name="T37" fmla="*/ 0 h 1"/>
                <a:gd name="T38" fmla="*/ 1 w 2"/>
                <a:gd name="T39" fmla="*/ 0 h 1"/>
                <a:gd name="T40" fmla="*/ 1 w 2"/>
                <a:gd name="T41" fmla="*/ 0 h 1"/>
                <a:gd name="T42" fmla="*/ 1 w 2"/>
                <a:gd name="T43" fmla="*/ 0 h 1"/>
                <a:gd name="T44" fmla="*/ 1 w 2"/>
                <a:gd name="T45" fmla="*/ 0 h 1"/>
                <a:gd name="T46" fmla="*/ 1 w 2"/>
                <a:gd name="T47" fmla="*/ 0 h 1"/>
                <a:gd name="T48" fmla="*/ 1 w 2"/>
                <a:gd name="T49" fmla="*/ 0 h 1"/>
                <a:gd name="T50" fmla="*/ 1 w 2"/>
                <a:gd name="T51" fmla="*/ 0 h 1"/>
                <a:gd name="T52" fmla="*/ 2 w 2"/>
                <a:gd name="T53" fmla="*/ 0 h 1"/>
                <a:gd name="T54" fmla="*/ 2 w 2"/>
                <a:gd name="T55" fmla="*/ 0 h 1"/>
                <a:gd name="T56" fmla="*/ 2 w 2"/>
                <a:gd name="T5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9786938" y="4143376"/>
              <a:ext cx="635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  <a:gd name="T15" fmla="*/ 0 w 1"/>
                <a:gd name="T16" fmla="*/ 1 w 1"/>
                <a:gd name="T17" fmla="*/ 1 w 1"/>
                <a:gd name="T18" fmla="*/ 1 w 1"/>
                <a:gd name="T19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9721850" y="4294188"/>
              <a:ext cx="57150" cy="34925"/>
            </a:xfrm>
            <a:custGeom>
              <a:avLst/>
              <a:gdLst>
                <a:gd name="T0" fmla="*/ 7 w 8"/>
                <a:gd name="T1" fmla="*/ 4 h 5"/>
                <a:gd name="T2" fmla="*/ 7 w 8"/>
                <a:gd name="T3" fmla="*/ 4 h 5"/>
                <a:gd name="T4" fmla="*/ 6 w 8"/>
                <a:gd name="T5" fmla="*/ 5 h 5"/>
                <a:gd name="T6" fmla="*/ 6 w 8"/>
                <a:gd name="T7" fmla="*/ 5 h 5"/>
                <a:gd name="T8" fmla="*/ 6 w 8"/>
                <a:gd name="T9" fmla="*/ 5 h 5"/>
                <a:gd name="T10" fmla="*/ 5 w 8"/>
                <a:gd name="T11" fmla="*/ 4 h 5"/>
                <a:gd name="T12" fmla="*/ 5 w 8"/>
                <a:gd name="T13" fmla="*/ 4 h 5"/>
                <a:gd name="T14" fmla="*/ 5 w 8"/>
                <a:gd name="T15" fmla="*/ 4 h 5"/>
                <a:gd name="T16" fmla="*/ 5 w 8"/>
                <a:gd name="T17" fmla="*/ 3 h 5"/>
                <a:gd name="T18" fmla="*/ 4 w 8"/>
                <a:gd name="T19" fmla="*/ 4 h 5"/>
                <a:gd name="T20" fmla="*/ 4 w 8"/>
                <a:gd name="T21" fmla="*/ 4 h 5"/>
                <a:gd name="T22" fmla="*/ 3 w 8"/>
                <a:gd name="T23" fmla="*/ 4 h 5"/>
                <a:gd name="T24" fmla="*/ 3 w 8"/>
                <a:gd name="T25" fmla="*/ 5 h 5"/>
                <a:gd name="T26" fmla="*/ 2 w 8"/>
                <a:gd name="T27" fmla="*/ 5 h 5"/>
                <a:gd name="T28" fmla="*/ 2 w 8"/>
                <a:gd name="T29" fmla="*/ 5 h 5"/>
                <a:gd name="T30" fmla="*/ 2 w 8"/>
                <a:gd name="T31" fmla="*/ 5 h 5"/>
                <a:gd name="T32" fmla="*/ 1 w 8"/>
                <a:gd name="T33" fmla="*/ 5 h 5"/>
                <a:gd name="T34" fmla="*/ 1 w 8"/>
                <a:gd name="T35" fmla="*/ 5 h 5"/>
                <a:gd name="T36" fmla="*/ 2 w 8"/>
                <a:gd name="T37" fmla="*/ 4 h 5"/>
                <a:gd name="T38" fmla="*/ 1 w 8"/>
                <a:gd name="T39" fmla="*/ 4 h 5"/>
                <a:gd name="T40" fmla="*/ 1 w 8"/>
                <a:gd name="T41" fmla="*/ 4 h 5"/>
                <a:gd name="T42" fmla="*/ 0 w 8"/>
                <a:gd name="T43" fmla="*/ 4 h 5"/>
                <a:gd name="T44" fmla="*/ 0 w 8"/>
                <a:gd name="T45" fmla="*/ 5 h 5"/>
                <a:gd name="T46" fmla="*/ 0 w 8"/>
                <a:gd name="T47" fmla="*/ 4 h 5"/>
                <a:gd name="T48" fmla="*/ 1 w 8"/>
                <a:gd name="T49" fmla="*/ 4 h 5"/>
                <a:gd name="T50" fmla="*/ 1 w 8"/>
                <a:gd name="T51" fmla="*/ 4 h 5"/>
                <a:gd name="T52" fmla="*/ 2 w 8"/>
                <a:gd name="T53" fmla="*/ 3 h 5"/>
                <a:gd name="T54" fmla="*/ 2 w 8"/>
                <a:gd name="T55" fmla="*/ 3 h 5"/>
                <a:gd name="T56" fmla="*/ 2 w 8"/>
                <a:gd name="T57" fmla="*/ 2 h 5"/>
                <a:gd name="T58" fmla="*/ 2 w 8"/>
                <a:gd name="T59" fmla="*/ 2 h 5"/>
                <a:gd name="T60" fmla="*/ 3 w 8"/>
                <a:gd name="T61" fmla="*/ 2 h 5"/>
                <a:gd name="T62" fmla="*/ 4 w 8"/>
                <a:gd name="T63" fmla="*/ 1 h 5"/>
                <a:gd name="T64" fmla="*/ 4 w 8"/>
                <a:gd name="T65" fmla="*/ 0 h 5"/>
                <a:gd name="T66" fmla="*/ 5 w 8"/>
                <a:gd name="T67" fmla="*/ 0 h 5"/>
                <a:gd name="T68" fmla="*/ 5 w 8"/>
                <a:gd name="T69" fmla="*/ 1 h 5"/>
                <a:gd name="T70" fmla="*/ 4 w 8"/>
                <a:gd name="T71" fmla="*/ 1 h 5"/>
                <a:gd name="T72" fmla="*/ 5 w 8"/>
                <a:gd name="T73" fmla="*/ 1 h 5"/>
                <a:gd name="T74" fmla="*/ 5 w 8"/>
                <a:gd name="T75" fmla="*/ 1 h 5"/>
                <a:gd name="T76" fmla="*/ 6 w 8"/>
                <a:gd name="T77" fmla="*/ 2 h 5"/>
                <a:gd name="T78" fmla="*/ 6 w 8"/>
                <a:gd name="T79" fmla="*/ 2 h 5"/>
                <a:gd name="T80" fmla="*/ 6 w 8"/>
                <a:gd name="T81" fmla="*/ 2 h 5"/>
                <a:gd name="T82" fmla="*/ 7 w 8"/>
                <a:gd name="T83" fmla="*/ 3 h 5"/>
                <a:gd name="T84" fmla="*/ 7 w 8"/>
                <a:gd name="T85" fmla="*/ 4 h 5"/>
                <a:gd name="T86" fmla="*/ 8 w 8"/>
                <a:gd name="T87" fmla="*/ 4 h 5"/>
                <a:gd name="T88" fmla="*/ 7 w 8"/>
                <a:gd name="T8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2"/>
            <p:cNvSpPr/>
            <p:nvPr/>
          </p:nvSpPr>
          <p:spPr bwMode="auto">
            <a:xfrm>
              <a:off x="9736138" y="4337051"/>
              <a:ext cx="22225" cy="6350"/>
            </a:xfrm>
            <a:custGeom>
              <a:avLst/>
              <a:gdLst>
                <a:gd name="T0" fmla="*/ 3 w 3"/>
                <a:gd name="T1" fmla="*/ 0 h 1"/>
                <a:gd name="T2" fmla="*/ 2 w 3"/>
                <a:gd name="T3" fmla="*/ 0 h 1"/>
                <a:gd name="T4" fmla="*/ 2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1 w 3"/>
                <a:gd name="T11" fmla="*/ 1 h 1"/>
                <a:gd name="T12" fmla="*/ 1 w 3"/>
                <a:gd name="T13" fmla="*/ 1 h 1"/>
                <a:gd name="T14" fmla="*/ 1 w 3"/>
                <a:gd name="T15" fmla="*/ 1 h 1"/>
                <a:gd name="T16" fmla="*/ 1 w 3"/>
                <a:gd name="T17" fmla="*/ 1 h 1"/>
                <a:gd name="T18" fmla="*/ 1 w 3"/>
                <a:gd name="T19" fmla="*/ 1 h 1"/>
                <a:gd name="T20" fmla="*/ 1 w 3"/>
                <a:gd name="T21" fmla="*/ 1 h 1"/>
                <a:gd name="T22" fmla="*/ 1 w 3"/>
                <a:gd name="T23" fmla="*/ 1 h 1"/>
                <a:gd name="T24" fmla="*/ 0 w 3"/>
                <a:gd name="T25" fmla="*/ 1 h 1"/>
                <a:gd name="T26" fmla="*/ 0 w 3"/>
                <a:gd name="T27" fmla="*/ 1 h 1"/>
                <a:gd name="T28" fmla="*/ 0 w 3"/>
                <a:gd name="T29" fmla="*/ 1 h 1"/>
                <a:gd name="T30" fmla="*/ 0 w 3"/>
                <a:gd name="T31" fmla="*/ 1 h 1"/>
                <a:gd name="T32" fmla="*/ 0 w 3"/>
                <a:gd name="T33" fmla="*/ 1 h 1"/>
                <a:gd name="T34" fmla="*/ 0 w 3"/>
                <a:gd name="T35" fmla="*/ 0 h 1"/>
                <a:gd name="T36" fmla="*/ 1 w 3"/>
                <a:gd name="T37" fmla="*/ 0 h 1"/>
                <a:gd name="T38" fmla="*/ 1 w 3"/>
                <a:gd name="T39" fmla="*/ 0 h 1"/>
                <a:gd name="T40" fmla="*/ 1 w 3"/>
                <a:gd name="T41" fmla="*/ 0 h 1"/>
                <a:gd name="T42" fmla="*/ 1 w 3"/>
                <a:gd name="T43" fmla="*/ 0 h 1"/>
                <a:gd name="T44" fmla="*/ 1 w 3"/>
                <a:gd name="T45" fmla="*/ 0 h 1"/>
                <a:gd name="T46" fmla="*/ 2 w 3"/>
                <a:gd name="T47" fmla="*/ 0 h 1"/>
                <a:gd name="T48" fmla="*/ 2 w 3"/>
                <a:gd name="T49" fmla="*/ 0 h 1"/>
                <a:gd name="T50" fmla="*/ 3 w 3"/>
                <a:gd name="T51" fmla="*/ 0 h 1"/>
                <a:gd name="T52" fmla="*/ 3 w 3"/>
                <a:gd name="T53" fmla="*/ 0 h 1"/>
                <a:gd name="T54" fmla="*/ 3 w 3"/>
                <a:gd name="T5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3"/>
            <p:cNvSpPr/>
            <p:nvPr/>
          </p:nvSpPr>
          <p:spPr bwMode="auto">
            <a:xfrm>
              <a:off x="9764713" y="4343401"/>
              <a:ext cx="7937" cy="7938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5 h 5"/>
                <a:gd name="T8" fmla="*/ 0 w 5"/>
                <a:gd name="T9" fmla="*/ 5 h 5"/>
                <a:gd name="T10" fmla="*/ 0 w 5"/>
                <a:gd name="T11" fmla="*/ 5 h 5"/>
                <a:gd name="T12" fmla="*/ 0 w 5"/>
                <a:gd name="T13" fmla="*/ 0 h 5"/>
                <a:gd name="T14" fmla="*/ 0 w 5"/>
                <a:gd name="T15" fmla="*/ 0 h 5"/>
                <a:gd name="T16" fmla="*/ 0 w 5"/>
                <a:gd name="T17" fmla="*/ 0 h 5"/>
                <a:gd name="T18" fmla="*/ 0 w 5"/>
                <a:gd name="T19" fmla="*/ 0 h 5"/>
                <a:gd name="T20" fmla="*/ 0 w 5"/>
                <a:gd name="T21" fmla="*/ 0 h 5"/>
                <a:gd name="T22" fmla="*/ 5 w 5"/>
                <a:gd name="T23" fmla="*/ 0 h 5"/>
                <a:gd name="T24" fmla="*/ 5 w 5"/>
                <a:gd name="T25" fmla="*/ 0 h 5"/>
                <a:gd name="T26" fmla="*/ 5 w 5"/>
                <a:gd name="T27" fmla="*/ 0 h 5"/>
                <a:gd name="T28" fmla="*/ 5 w 5"/>
                <a:gd name="T29" fmla="*/ 0 h 5"/>
                <a:gd name="T30" fmla="*/ 5 w 5"/>
                <a:gd name="T31" fmla="*/ 0 h 5"/>
                <a:gd name="T32" fmla="*/ 5 w 5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4"/>
            <p:cNvSpPr>
              <a:spLocks noEditPoints="1"/>
            </p:cNvSpPr>
            <p:nvPr/>
          </p:nvSpPr>
          <p:spPr bwMode="auto">
            <a:xfrm>
              <a:off x="9764713" y="4294188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0 h 4"/>
                <a:gd name="T4" fmla="*/ 0 h 4"/>
                <a:gd name="T5" fmla="*/ 0 h 4"/>
                <a:gd name="T6" fmla="*/ 0 h 4"/>
                <a:gd name="T7" fmla="*/ 0 h 4"/>
                <a:gd name="T8" fmla="*/ 0 h 4"/>
                <a:gd name="T9" fmla="*/ 0 h 4"/>
                <a:gd name="T10" fmla="*/ 4 h 4"/>
                <a:gd name="T11" fmla="*/ 4 h 4"/>
                <a:gd name="T12" fmla="*/ 4 h 4"/>
                <a:gd name="T13" fmla="*/ 0 h 4"/>
                <a:gd name="T1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5"/>
            <p:cNvSpPr>
              <a:spLocks noEditPoints="1"/>
            </p:cNvSpPr>
            <p:nvPr/>
          </p:nvSpPr>
          <p:spPr bwMode="auto">
            <a:xfrm>
              <a:off x="9758363" y="4294188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0 h 4"/>
                <a:gd name="T4" fmla="*/ 4 h 4"/>
                <a:gd name="T5" fmla="*/ 4 h 4"/>
                <a:gd name="T6" fmla="*/ 0 h 4"/>
                <a:gd name="T7" fmla="*/ 0 h 4"/>
                <a:gd name="T8" fmla="*/ 0 h 4"/>
                <a:gd name="T9" fmla="*/ 0 h 4"/>
                <a:gd name="T10" fmla="*/ 0 h 4"/>
                <a:gd name="T11" fmla="*/ 0 h 4"/>
                <a:gd name="T1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6"/>
            <p:cNvSpPr/>
            <p:nvPr/>
          </p:nvSpPr>
          <p:spPr bwMode="auto">
            <a:xfrm>
              <a:off x="9786938" y="4329113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0 w 1"/>
                <a:gd name="T5" fmla="*/ 1 w 1"/>
                <a:gd name="T6" fmla="*/ 1 w 1"/>
                <a:gd name="T7" fmla="*/ 1 w 1"/>
                <a:gd name="T8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7"/>
            <p:cNvSpPr/>
            <p:nvPr/>
          </p:nvSpPr>
          <p:spPr bwMode="auto">
            <a:xfrm>
              <a:off x="9801225" y="4322763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4 h 4"/>
                <a:gd name="T4" fmla="*/ 4 h 4"/>
                <a:gd name="T5" fmla="*/ 4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8"/>
            <p:cNvSpPr>
              <a:spLocks noEditPoints="1"/>
            </p:cNvSpPr>
            <p:nvPr/>
          </p:nvSpPr>
          <p:spPr bwMode="auto">
            <a:xfrm>
              <a:off x="9793288" y="4322763"/>
              <a:ext cx="7937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9"/>
            <p:cNvSpPr/>
            <p:nvPr/>
          </p:nvSpPr>
          <p:spPr bwMode="auto">
            <a:xfrm>
              <a:off x="9815513" y="43370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70"/>
            <p:cNvSpPr/>
            <p:nvPr/>
          </p:nvSpPr>
          <p:spPr bwMode="auto">
            <a:xfrm>
              <a:off x="9779000" y="4149726"/>
              <a:ext cx="14287" cy="14288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1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1 h 2"/>
                <a:gd name="T10" fmla="*/ 1 w 2"/>
                <a:gd name="T11" fmla="*/ 1 h 2"/>
                <a:gd name="T12" fmla="*/ 1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  <a:gd name="T20" fmla="*/ 0 w 2"/>
                <a:gd name="T21" fmla="*/ 1 h 2"/>
                <a:gd name="T22" fmla="*/ 0 w 2"/>
                <a:gd name="T23" fmla="*/ 1 h 2"/>
                <a:gd name="T24" fmla="*/ 0 w 2"/>
                <a:gd name="T25" fmla="*/ 1 h 2"/>
                <a:gd name="T26" fmla="*/ 0 w 2"/>
                <a:gd name="T27" fmla="*/ 1 h 2"/>
                <a:gd name="T28" fmla="*/ 0 w 2"/>
                <a:gd name="T29" fmla="*/ 1 h 2"/>
                <a:gd name="T30" fmla="*/ 1 w 2"/>
                <a:gd name="T31" fmla="*/ 1 h 2"/>
                <a:gd name="T32" fmla="*/ 1 w 2"/>
                <a:gd name="T33" fmla="*/ 1 h 2"/>
                <a:gd name="T34" fmla="*/ 1 w 2"/>
                <a:gd name="T35" fmla="*/ 0 h 2"/>
                <a:gd name="T36" fmla="*/ 1 w 2"/>
                <a:gd name="T37" fmla="*/ 0 h 2"/>
                <a:gd name="T38" fmla="*/ 1 w 2"/>
                <a:gd name="T39" fmla="*/ 0 h 2"/>
                <a:gd name="T40" fmla="*/ 2 w 2"/>
                <a:gd name="T41" fmla="*/ 1 h 2"/>
                <a:gd name="T42" fmla="*/ 2 w 2"/>
                <a:gd name="T43" fmla="*/ 1 h 2"/>
                <a:gd name="T44" fmla="*/ 2 w 2"/>
                <a:gd name="T45" fmla="*/ 1 h 2"/>
                <a:gd name="T46" fmla="*/ 2 w 2"/>
                <a:gd name="T47" fmla="*/ 1 h 2"/>
                <a:gd name="T48" fmla="*/ 2 w 2"/>
                <a:gd name="T4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71"/>
            <p:cNvSpPr/>
            <p:nvPr/>
          </p:nvSpPr>
          <p:spPr bwMode="auto">
            <a:xfrm>
              <a:off x="9779000" y="4171951"/>
              <a:ext cx="65087" cy="20638"/>
            </a:xfrm>
            <a:custGeom>
              <a:avLst/>
              <a:gdLst>
                <a:gd name="T0" fmla="*/ 9 w 9"/>
                <a:gd name="T1" fmla="*/ 2 h 3"/>
                <a:gd name="T2" fmla="*/ 8 w 9"/>
                <a:gd name="T3" fmla="*/ 3 h 3"/>
                <a:gd name="T4" fmla="*/ 8 w 9"/>
                <a:gd name="T5" fmla="*/ 3 h 3"/>
                <a:gd name="T6" fmla="*/ 8 w 9"/>
                <a:gd name="T7" fmla="*/ 3 h 3"/>
                <a:gd name="T8" fmla="*/ 7 w 9"/>
                <a:gd name="T9" fmla="*/ 3 h 3"/>
                <a:gd name="T10" fmla="*/ 7 w 9"/>
                <a:gd name="T11" fmla="*/ 3 h 3"/>
                <a:gd name="T12" fmla="*/ 6 w 9"/>
                <a:gd name="T13" fmla="*/ 3 h 3"/>
                <a:gd name="T14" fmla="*/ 6 w 9"/>
                <a:gd name="T15" fmla="*/ 3 h 3"/>
                <a:gd name="T16" fmla="*/ 5 w 9"/>
                <a:gd name="T17" fmla="*/ 3 h 3"/>
                <a:gd name="T18" fmla="*/ 5 w 9"/>
                <a:gd name="T19" fmla="*/ 3 h 3"/>
                <a:gd name="T20" fmla="*/ 5 w 9"/>
                <a:gd name="T21" fmla="*/ 3 h 3"/>
                <a:gd name="T22" fmla="*/ 4 w 9"/>
                <a:gd name="T23" fmla="*/ 3 h 3"/>
                <a:gd name="T24" fmla="*/ 3 w 9"/>
                <a:gd name="T25" fmla="*/ 3 h 3"/>
                <a:gd name="T26" fmla="*/ 3 w 9"/>
                <a:gd name="T27" fmla="*/ 3 h 3"/>
                <a:gd name="T28" fmla="*/ 2 w 9"/>
                <a:gd name="T29" fmla="*/ 3 h 3"/>
                <a:gd name="T30" fmla="*/ 2 w 9"/>
                <a:gd name="T31" fmla="*/ 3 h 3"/>
                <a:gd name="T32" fmla="*/ 1 w 9"/>
                <a:gd name="T33" fmla="*/ 3 h 3"/>
                <a:gd name="T34" fmla="*/ 1 w 9"/>
                <a:gd name="T35" fmla="*/ 3 h 3"/>
                <a:gd name="T36" fmla="*/ 1 w 9"/>
                <a:gd name="T37" fmla="*/ 3 h 3"/>
                <a:gd name="T38" fmla="*/ 1 w 9"/>
                <a:gd name="T39" fmla="*/ 2 h 3"/>
                <a:gd name="T40" fmla="*/ 1 w 9"/>
                <a:gd name="T41" fmla="*/ 1 h 3"/>
                <a:gd name="T42" fmla="*/ 1 w 9"/>
                <a:gd name="T43" fmla="*/ 1 h 3"/>
                <a:gd name="T44" fmla="*/ 1 w 9"/>
                <a:gd name="T45" fmla="*/ 1 h 3"/>
                <a:gd name="T46" fmla="*/ 0 w 9"/>
                <a:gd name="T47" fmla="*/ 1 h 3"/>
                <a:gd name="T48" fmla="*/ 0 w 9"/>
                <a:gd name="T49" fmla="*/ 1 h 3"/>
                <a:gd name="T50" fmla="*/ 0 w 9"/>
                <a:gd name="T51" fmla="*/ 0 h 3"/>
                <a:gd name="T52" fmla="*/ 0 w 9"/>
                <a:gd name="T53" fmla="*/ 0 h 3"/>
                <a:gd name="T54" fmla="*/ 0 w 9"/>
                <a:gd name="T55" fmla="*/ 0 h 3"/>
                <a:gd name="T56" fmla="*/ 0 w 9"/>
                <a:gd name="T57" fmla="*/ 0 h 3"/>
                <a:gd name="T58" fmla="*/ 1 w 9"/>
                <a:gd name="T59" fmla="*/ 0 h 3"/>
                <a:gd name="T60" fmla="*/ 1 w 9"/>
                <a:gd name="T61" fmla="*/ 0 h 3"/>
                <a:gd name="T62" fmla="*/ 1 w 9"/>
                <a:gd name="T63" fmla="*/ 0 h 3"/>
                <a:gd name="T64" fmla="*/ 2 w 9"/>
                <a:gd name="T65" fmla="*/ 0 h 3"/>
                <a:gd name="T66" fmla="*/ 2 w 9"/>
                <a:gd name="T67" fmla="*/ 0 h 3"/>
                <a:gd name="T68" fmla="*/ 2 w 9"/>
                <a:gd name="T69" fmla="*/ 0 h 3"/>
                <a:gd name="T70" fmla="*/ 3 w 9"/>
                <a:gd name="T71" fmla="*/ 0 h 3"/>
                <a:gd name="T72" fmla="*/ 3 w 9"/>
                <a:gd name="T73" fmla="*/ 0 h 3"/>
                <a:gd name="T74" fmla="*/ 3 w 9"/>
                <a:gd name="T75" fmla="*/ 1 h 3"/>
                <a:gd name="T76" fmla="*/ 3 w 9"/>
                <a:gd name="T77" fmla="*/ 1 h 3"/>
                <a:gd name="T78" fmla="*/ 3 w 9"/>
                <a:gd name="T79" fmla="*/ 1 h 3"/>
                <a:gd name="T80" fmla="*/ 4 w 9"/>
                <a:gd name="T81" fmla="*/ 1 h 3"/>
                <a:gd name="T82" fmla="*/ 4 w 9"/>
                <a:gd name="T83" fmla="*/ 1 h 3"/>
                <a:gd name="T84" fmla="*/ 5 w 9"/>
                <a:gd name="T85" fmla="*/ 2 h 3"/>
                <a:gd name="T86" fmla="*/ 5 w 9"/>
                <a:gd name="T87" fmla="*/ 2 h 3"/>
                <a:gd name="T88" fmla="*/ 5 w 9"/>
                <a:gd name="T89" fmla="*/ 2 h 3"/>
                <a:gd name="T90" fmla="*/ 6 w 9"/>
                <a:gd name="T91" fmla="*/ 2 h 3"/>
                <a:gd name="T92" fmla="*/ 6 w 9"/>
                <a:gd name="T93" fmla="*/ 1 h 3"/>
                <a:gd name="T94" fmla="*/ 7 w 9"/>
                <a:gd name="T95" fmla="*/ 1 h 3"/>
                <a:gd name="T96" fmla="*/ 8 w 9"/>
                <a:gd name="T97" fmla="*/ 1 h 3"/>
                <a:gd name="T98" fmla="*/ 8 w 9"/>
                <a:gd name="T99" fmla="*/ 1 h 3"/>
                <a:gd name="T100" fmla="*/ 9 w 9"/>
                <a:gd name="T101" fmla="*/ 1 h 3"/>
                <a:gd name="T102" fmla="*/ 9 w 9"/>
                <a:gd name="T10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72"/>
            <p:cNvSpPr/>
            <p:nvPr/>
          </p:nvSpPr>
          <p:spPr bwMode="auto">
            <a:xfrm>
              <a:off x="9786938" y="4164013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  <a:gd name="T15" fmla="*/ 1 w 1"/>
                <a:gd name="T16" fmla="*/ 1 w 1"/>
                <a:gd name="T17" fmla="*/ 1 w 1"/>
                <a:gd name="T18" fmla="*/ 1 w 1"/>
                <a:gd name="T19" fmla="*/ 1 w 1"/>
                <a:gd name="T20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3"/>
            <p:cNvSpPr>
              <a:spLocks noEditPoints="1"/>
            </p:cNvSpPr>
            <p:nvPr/>
          </p:nvSpPr>
          <p:spPr bwMode="auto">
            <a:xfrm>
              <a:off x="9801225" y="4164013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74"/>
            <p:cNvSpPr>
              <a:spLocks noEditPoints="1"/>
            </p:cNvSpPr>
            <p:nvPr/>
          </p:nvSpPr>
          <p:spPr bwMode="auto">
            <a:xfrm>
              <a:off x="9801225" y="4114801"/>
              <a:ext cx="128587" cy="63500"/>
            </a:xfrm>
            <a:custGeom>
              <a:avLst/>
              <a:gdLst>
                <a:gd name="T0" fmla="*/ 18 w 18"/>
                <a:gd name="T1" fmla="*/ 0 h 9"/>
                <a:gd name="T2" fmla="*/ 16 w 18"/>
                <a:gd name="T3" fmla="*/ 0 h 9"/>
                <a:gd name="T4" fmla="*/ 15 w 18"/>
                <a:gd name="T5" fmla="*/ 0 h 9"/>
                <a:gd name="T6" fmla="*/ 14 w 18"/>
                <a:gd name="T7" fmla="*/ 0 h 9"/>
                <a:gd name="T8" fmla="*/ 13 w 18"/>
                <a:gd name="T9" fmla="*/ 0 h 9"/>
                <a:gd name="T10" fmla="*/ 12 w 18"/>
                <a:gd name="T11" fmla="*/ 0 h 9"/>
                <a:gd name="T12" fmla="*/ 11 w 18"/>
                <a:gd name="T13" fmla="*/ 0 h 9"/>
                <a:gd name="T14" fmla="*/ 10 w 18"/>
                <a:gd name="T15" fmla="*/ 1 h 9"/>
                <a:gd name="T16" fmla="*/ 9 w 18"/>
                <a:gd name="T17" fmla="*/ 1 h 9"/>
                <a:gd name="T18" fmla="*/ 7 w 18"/>
                <a:gd name="T19" fmla="*/ 1 h 9"/>
                <a:gd name="T20" fmla="*/ 6 w 18"/>
                <a:gd name="T21" fmla="*/ 2 h 9"/>
                <a:gd name="T22" fmla="*/ 5 w 18"/>
                <a:gd name="T23" fmla="*/ 2 h 9"/>
                <a:gd name="T24" fmla="*/ 4 w 18"/>
                <a:gd name="T25" fmla="*/ 2 h 9"/>
                <a:gd name="T26" fmla="*/ 5 w 18"/>
                <a:gd name="T27" fmla="*/ 3 h 9"/>
                <a:gd name="T28" fmla="*/ 5 w 18"/>
                <a:gd name="T29" fmla="*/ 3 h 9"/>
                <a:gd name="T30" fmla="*/ 6 w 18"/>
                <a:gd name="T31" fmla="*/ 3 h 9"/>
                <a:gd name="T32" fmla="*/ 7 w 18"/>
                <a:gd name="T33" fmla="*/ 3 h 9"/>
                <a:gd name="T34" fmla="*/ 8 w 18"/>
                <a:gd name="T35" fmla="*/ 3 h 9"/>
                <a:gd name="T36" fmla="*/ 10 w 18"/>
                <a:gd name="T37" fmla="*/ 2 h 9"/>
                <a:gd name="T38" fmla="*/ 9 w 18"/>
                <a:gd name="T39" fmla="*/ 3 h 9"/>
                <a:gd name="T40" fmla="*/ 8 w 18"/>
                <a:gd name="T41" fmla="*/ 3 h 9"/>
                <a:gd name="T42" fmla="*/ 7 w 18"/>
                <a:gd name="T43" fmla="*/ 4 h 9"/>
                <a:gd name="T44" fmla="*/ 7 w 18"/>
                <a:gd name="T45" fmla="*/ 4 h 9"/>
                <a:gd name="T46" fmla="*/ 5 w 18"/>
                <a:gd name="T47" fmla="*/ 4 h 9"/>
                <a:gd name="T48" fmla="*/ 5 w 18"/>
                <a:gd name="T49" fmla="*/ 4 h 9"/>
                <a:gd name="T50" fmla="*/ 6 w 18"/>
                <a:gd name="T51" fmla="*/ 5 h 9"/>
                <a:gd name="T52" fmla="*/ 5 w 18"/>
                <a:gd name="T53" fmla="*/ 5 h 9"/>
                <a:gd name="T54" fmla="*/ 3 w 18"/>
                <a:gd name="T55" fmla="*/ 6 h 9"/>
                <a:gd name="T56" fmla="*/ 5 w 18"/>
                <a:gd name="T57" fmla="*/ 6 h 9"/>
                <a:gd name="T58" fmla="*/ 5 w 18"/>
                <a:gd name="T59" fmla="*/ 7 h 9"/>
                <a:gd name="T60" fmla="*/ 6 w 18"/>
                <a:gd name="T61" fmla="*/ 7 h 9"/>
                <a:gd name="T62" fmla="*/ 5 w 18"/>
                <a:gd name="T63" fmla="*/ 7 h 9"/>
                <a:gd name="T64" fmla="*/ 4 w 18"/>
                <a:gd name="T65" fmla="*/ 7 h 9"/>
                <a:gd name="T66" fmla="*/ 3 w 18"/>
                <a:gd name="T67" fmla="*/ 6 h 9"/>
                <a:gd name="T68" fmla="*/ 3 w 18"/>
                <a:gd name="T69" fmla="*/ 6 h 9"/>
                <a:gd name="T70" fmla="*/ 3 w 18"/>
                <a:gd name="T71" fmla="*/ 7 h 9"/>
                <a:gd name="T72" fmla="*/ 2 w 18"/>
                <a:gd name="T73" fmla="*/ 7 h 9"/>
                <a:gd name="T74" fmla="*/ 1 w 18"/>
                <a:gd name="T75" fmla="*/ 8 h 9"/>
                <a:gd name="T76" fmla="*/ 1 w 18"/>
                <a:gd name="T77" fmla="*/ 8 h 9"/>
                <a:gd name="T78" fmla="*/ 2 w 18"/>
                <a:gd name="T79" fmla="*/ 8 h 9"/>
                <a:gd name="T80" fmla="*/ 3 w 18"/>
                <a:gd name="T81" fmla="*/ 9 h 9"/>
                <a:gd name="T82" fmla="*/ 4 w 18"/>
                <a:gd name="T83" fmla="*/ 8 h 9"/>
                <a:gd name="T84" fmla="*/ 6 w 18"/>
                <a:gd name="T85" fmla="*/ 8 h 9"/>
                <a:gd name="T86" fmla="*/ 6 w 18"/>
                <a:gd name="T87" fmla="*/ 9 h 9"/>
                <a:gd name="T88" fmla="*/ 7 w 18"/>
                <a:gd name="T89" fmla="*/ 8 h 9"/>
                <a:gd name="T90" fmla="*/ 8 w 18"/>
                <a:gd name="T91" fmla="*/ 8 h 9"/>
                <a:gd name="T92" fmla="*/ 8 w 18"/>
                <a:gd name="T93" fmla="*/ 8 h 9"/>
                <a:gd name="T94" fmla="*/ 7 w 18"/>
                <a:gd name="T95" fmla="*/ 7 h 9"/>
                <a:gd name="T96" fmla="*/ 8 w 18"/>
                <a:gd name="T97" fmla="*/ 7 h 9"/>
                <a:gd name="T98" fmla="*/ 9 w 18"/>
                <a:gd name="T99" fmla="*/ 6 h 9"/>
                <a:gd name="T100" fmla="*/ 11 w 18"/>
                <a:gd name="T101" fmla="*/ 5 h 9"/>
                <a:gd name="T102" fmla="*/ 10 w 18"/>
                <a:gd name="T103" fmla="*/ 4 h 9"/>
                <a:gd name="T104" fmla="*/ 11 w 18"/>
                <a:gd name="T105" fmla="*/ 4 h 9"/>
                <a:gd name="T106" fmla="*/ 12 w 18"/>
                <a:gd name="T107" fmla="*/ 4 h 9"/>
                <a:gd name="T108" fmla="*/ 13 w 18"/>
                <a:gd name="T109" fmla="*/ 4 h 9"/>
                <a:gd name="T110" fmla="*/ 14 w 18"/>
                <a:gd name="T111" fmla="*/ 3 h 9"/>
                <a:gd name="T112" fmla="*/ 15 w 18"/>
                <a:gd name="T113" fmla="*/ 2 h 9"/>
                <a:gd name="T114" fmla="*/ 16 w 18"/>
                <a:gd name="T115" fmla="*/ 2 h 9"/>
                <a:gd name="T116" fmla="*/ 16 w 18"/>
                <a:gd name="T117" fmla="*/ 1 h 9"/>
                <a:gd name="T118" fmla="*/ 17 w 18"/>
                <a:gd name="T119" fmla="*/ 1 h 9"/>
                <a:gd name="T120" fmla="*/ 17 w 18"/>
                <a:gd name="T12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9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18" y="1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75"/>
            <p:cNvSpPr/>
            <p:nvPr/>
          </p:nvSpPr>
          <p:spPr bwMode="auto">
            <a:xfrm>
              <a:off x="9801225" y="4129088"/>
              <a:ext cx="34925" cy="28575"/>
            </a:xfrm>
            <a:custGeom>
              <a:avLst/>
              <a:gdLst>
                <a:gd name="T0" fmla="*/ 5 w 5"/>
                <a:gd name="T1" fmla="*/ 3 h 4"/>
                <a:gd name="T2" fmla="*/ 5 w 5"/>
                <a:gd name="T3" fmla="*/ 2 h 4"/>
                <a:gd name="T4" fmla="*/ 5 w 5"/>
                <a:gd name="T5" fmla="*/ 2 h 4"/>
                <a:gd name="T6" fmla="*/ 5 w 5"/>
                <a:gd name="T7" fmla="*/ 2 h 4"/>
                <a:gd name="T8" fmla="*/ 4 w 5"/>
                <a:gd name="T9" fmla="*/ 2 h 4"/>
                <a:gd name="T10" fmla="*/ 4 w 5"/>
                <a:gd name="T11" fmla="*/ 1 h 4"/>
                <a:gd name="T12" fmla="*/ 4 w 5"/>
                <a:gd name="T13" fmla="*/ 1 h 4"/>
                <a:gd name="T14" fmla="*/ 4 w 5"/>
                <a:gd name="T15" fmla="*/ 1 h 4"/>
                <a:gd name="T16" fmla="*/ 3 w 5"/>
                <a:gd name="T17" fmla="*/ 1 h 4"/>
                <a:gd name="T18" fmla="*/ 3 w 5"/>
                <a:gd name="T19" fmla="*/ 1 h 4"/>
                <a:gd name="T20" fmla="*/ 3 w 5"/>
                <a:gd name="T21" fmla="*/ 0 h 4"/>
                <a:gd name="T22" fmla="*/ 3 w 5"/>
                <a:gd name="T23" fmla="*/ 0 h 4"/>
                <a:gd name="T24" fmla="*/ 2 w 5"/>
                <a:gd name="T25" fmla="*/ 0 h 4"/>
                <a:gd name="T26" fmla="*/ 1 w 5"/>
                <a:gd name="T27" fmla="*/ 1 h 4"/>
                <a:gd name="T28" fmla="*/ 1 w 5"/>
                <a:gd name="T29" fmla="*/ 1 h 4"/>
                <a:gd name="T30" fmla="*/ 1 w 5"/>
                <a:gd name="T31" fmla="*/ 1 h 4"/>
                <a:gd name="T32" fmla="*/ 1 w 5"/>
                <a:gd name="T33" fmla="*/ 1 h 4"/>
                <a:gd name="T34" fmla="*/ 1 w 5"/>
                <a:gd name="T35" fmla="*/ 1 h 4"/>
                <a:gd name="T36" fmla="*/ 0 w 5"/>
                <a:gd name="T37" fmla="*/ 2 h 4"/>
                <a:gd name="T38" fmla="*/ 0 w 5"/>
                <a:gd name="T39" fmla="*/ 2 h 4"/>
                <a:gd name="T40" fmla="*/ 0 w 5"/>
                <a:gd name="T41" fmla="*/ 2 h 4"/>
                <a:gd name="T42" fmla="*/ 0 w 5"/>
                <a:gd name="T43" fmla="*/ 2 h 4"/>
                <a:gd name="T44" fmla="*/ 0 w 5"/>
                <a:gd name="T45" fmla="*/ 3 h 4"/>
                <a:gd name="T46" fmla="*/ 0 w 5"/>
                <a:gd name="T47" fmla="*/ 2 h 4"/>
                <a:gd name="T48" fmla="*/ 0 w 5"/>
                <a:gd name="T49" fmla="*/ 2 h 4"/>
                <a:gd name="T50" fmla="*/ 0 w 5"/>
                <a:gd name="T51" fmla="*/ 3 h 4"/>
                <a:gd name="T52" fmla="*/ 1 w 5"/>
                <a:gd name="T53" fmla="*/ 3 h 4"/>
                <a:gd name="T54" fmla="*/ 1 w 5"/>
                <a:gd name="T55" fmla="*/ 3 h 4"/>
                <a:gd name="T56" fmla="*/ 1 w 5"/>
                <a:gd name="T57" fmla="*/ 3 h 4"/>
                <a:gd name="T58" fmla="*/ 0 w 5"/>
                <a:gd name="T59" fmla="*/ 3 h 4"/>
                <a:gd name="T60" fmla="*/ 0 w 5"/>
                <a:gd name="T61" fmla="*/ 4 h 4"/>
                <a:gd name="T62" fmla="*/ 0 w 5"/>
                <a:gd name="T63" fmla="*/ 4 h 4"/>
                <a:gd name="T64" fmla="*/ 1 w 5"/>
                <a:gd name="T65" fmla="*/ 4 h 4"/>
                <a:gd name="T66" fmla="*/ 1 w 5"/>
                <a:gd name="T67" fmla="*/ 4 h 4"/>
                <a:gd name="T68" fmla="*/ 1 w 5"/>
                <a:gd name="T69" fmla="*/ 4 h 4"/>
                <a:gd name="T70" fmla="*/ 2 w 5"/>
                <a:gd name="T71" fmla="*/ 4 h 4"/>
                <a:gd name="T72" fmla="*/ 2 w 5"/>
                <a:gd name="T73" fmla="*/ 4 h 4"/>
                <a:gd name="T74" fmla="*/ 2 w 5"/>
                <a:gd name="T75" fmla="*/ 4 h 4"/>
                <a:gd name="T76" fmla="*/ 3 w 5"/>
                <a:gd name="T77" fmla="*/ 4 h 4"/>
                <a:gd name="T78" fmla="*/ 3 w 5"/>
                <a:gd name="T79" fmla="*/ 4 h 4"/>
                <a:gd name="T80" fmla="*/ 3 w 5"/>
                <a:gd name="T81" fmla="*/ 4 h 4"/>
                <a:gd name="T82" fmla="*/ 3 w 5"/>
                <a:gd name="T83" fmla="*/ 4 h 4"/>
                <a:gd name="T84" fmla="*/ 4 w 5"/>
                <a:gd name="T85" fmla="*/ 3 h 4"/>
                <a:gd name="T86" fmla="*/ 4 w 5"/>
                <a:gd name="T87" fmla="*/ 3 h 4"/>
                <a:gd name="T88" fmla="*/ 4 w 5"/>
                <a:gd name="T89" fmla="*/ 3 h 4"/>
                <a:gd name="T90" fmla="*/ 4 w 5"/>
                <a:gd name="T91" fmla="*/ 3 h 4"/>
                <a:gd name="T92" fmla="*/ 5 w 5"/>
                <a:gd name="T93" fmla="*/ 3 h 4"/>
                <a:gd name="T94" fmla="*/ 5 w 5"/>
                <a:gd name="T9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76"/>
            <p:cNvSpPr/>
            <p:nvPr/>
          </p:nvSpPr>
          <p:spPr bwMode="auto">
            <a:xfrm>
              <a:off x="9764713" y="4200526"/>
              <a:ext cx="158750" cy="142875"/>
            </a:xfrm>
            <a:custGeom>
              <a:avLst/>
              <a:gdLst>
                <a:gd name="T0" fmla="*/ 20 w 22"/>
                <a:gd name="T1" fmla="*/ 13 h 20"/>
                <a:gd name="T2" fmla="*/ 20 w 22"/>
                <a:gd name="T3" fmla="*/ 14 h 20"/>
                <a:gd name="T4" fmla="*/ 17 w 22"/>
                <a:gd name="T5" fmla="*/ 12 h 20"/>
                <a:gd name="T6" fmla="*/ 17 w 22"/>
                <a:gd name="T7" fmla="*/ 15 h 20"/>
                <a:gd name="T8" fmla="*/ 18 w 22"/>
                <a:gd name="T9" fmla="*/ 18 h 20"/>
                <a:gd name="T10" fmla="*/ 16 w 22"/>
                <a:gd name="T11" fmla="*/ 18 h 20"/>
                <a:gd name="T12" fmla="*/ 14 w 22"/>
                <a:gd name="T13" fmla="*/ 17 h 20"/>
                <a:gd name="T14" fmla="*/ 15 w 22"/>
                <a:gd name="T15" fmla="*/ 19 h 20"/>
                <a:gd name="T16" fmla="*/ 14 w 22"/>
                <a:gd name="T17" fmla="*/ 20 h 20"/>
                <a:gd name="T18" fmla="*/ 13 w 22"/>
                <a:gd name="T19" fmla="*/ 20 h 20"/>
                <a:gd name="T20" fmla="*/ 10 w 22"/>
                <a:gd name="T21" fmla="*/ 18 h 20"/>
                <a:gd name="T22" fmla="*/ 9 w 22"/>
                <a:gd name="T23" fmla="*/ 16 h 20"/>
                <a:gd name="T24" fmla="*/ 6 w 22"/>
                <a:gd name="T25" fmla="*/ 16 h 20"/>
                <a:gd name="T26" fmla="*/ 5 w 22"/>
                <a:gd name="T27" fmla="*/ 15 h 20"/>
                <a:gd name="T28" fmla="*/ 7 w 22"/>
                <a:gd name="T29" fmla="*/ 14 h 20"/>
                <a:gd name="T30" fmla="*/ 9 w 22"/>
                <a:gd name="T31" fmla="*/ 14 h 20"/>
                <a:gd name="T32" fmla="*/ 10 w 22"/>
                <a:gd name="T33" fmla="*/ 12 h 20"/>
                <a:gd name="T34" fmla="*/ 12 w 22"/>
                <a:gd name="T35" fmla="*/ 12 h 20"/>
                <a:gd name="T36" fmla="*/ 13 w 22"/>
                <a:gd name="T37" fmla="*/ 12 h 20"/>
                <a:gd name="T38" fmla="*/ 14 w 22"/>
                <a:gd name="T39" fmla="*/ 12 h 20"/>
                <a:gd name="T40" fmla="*/ 13 w 22"/>
                <a:gd name="T41" fmla="*/ 11 h 20"/>
                <a:gd name="T42" fmla="*/ 12 w 22"/>
                <a:gd name="T43" fmla="*/ 10 h 20"/>
                <a:gd name="T44" fmla="*/ 10 w 22"/>
                <a:gd name="T45" fmla="*/ 8 h 20"/>
                <a:gd name="T46" fmla="*/ 10 w 22"/>
                <a:gd name="T47" fmla="*/ 7 h 20"/>
                <a:gd name="T48" fmla="*/ 8 w 22"/>
                <a:gd name="T49" fmla="*/ 5 h 20"/>
                <a:gd name="T50" fmla="*/ 7 w 22"/>
                <a:gd name="T51" fmla="*/ 7 h 20"/>
                <a:gd name="T52" fmla="*/ 3 w 22"/>
                <a:gd name="T53" fmla="*/ 6 h 20"/>
                <a:gd name="T54" fmla="*/ 2 w 22"/>
                <a:gd name="T55" fmla="*/ 6 h 20"/>
                <a:gd name="T56" fmla="*/ 0 w 22"/>
                <a:gd name="T57" fmla="*/ 5 h 20"/>
                <a:gd name="T58" fmla="*/ 1 w 22"/>
                <a:gd name="T59" fmla="*/ 3 h 20"/>
                <a:gd name="T60" fmla="*/ 3 w 22"/>
                <a:gd name="T61" fmla="*/ 1 h 20"/>
                <a:gd name="T62" fmla="*/ 5 w 22"/>
                <a:gd name="T63" fmla="*/ 0 h 20"/>
                <a:gd name="T64" fmla="*/ 6 w 22"/>
                <a:gd name="T65" fmla="*/ 0 h 20"/>
                <a:gd name="T66" fmla="*/ 5 w 22"/>
                <a:gd name="T67" fmla="*/ 1 h 20"/>
                <a:gd name="T68" fmla="*/ 4 w 22"/>
                <a:gd name="T69" fmla="*/ 3 h 20"/>
                <a:gd name="T70" fmla="*/ 4 w 22"/>
                <a:gd name="T71" fmla="*/ 3 h 20"/>
                <a:gd name="T72" fmla="*/ 5 w 22"/>
                <a:gd name="T73" fmla="*/ 2 h 20"/>
                <a:gd name="T74" fmla="*/ 6 w 22"/>
                <a:gd name="T75" fmla="*/ 1 h 20"/>
                <a:gd name="T76" fmla="*/ 7 w 22"/>
                <a:gd name="T77" fmla="*/ 1 h 20"/>
                <a:gd name="T78" fmla="*/ 7 w 22"/>
                <a:gd name="T79" fmla="*/ 0 h 20"/>
                <a:gd name="T80" fmla="*/ 9 w 22"/>
                <a:gd name="T81" fmla="*/ 1 h 20"/>
                <a:gd name="T82" fmla="*/ 9 w 22"/>
                <a:gd name="T83" fmla="*/ 2 h 20"/>
                <a:gd name="T84" fmla="*/ 9 w 22"/>
                <a:gd name="T85" fmla="*/ 2 h 20"/>
                <a:gd name="T86" fmla="*/ 11 w 22"/>
                <a:gd name="T87" fmla="*/ 2 h 20"/>
                <a:gd name="T88" fmla="*/ 12 w 22"/>
                <a:gd name="T89" fmla="*/ 2 h 20"/>
                <a:gd name="T90" fmla="*/ 12 w 22"/>
                <a:gd name="T91" fmla="*/ 2 h 20"/>
                <a:gd name="T92" fmla="*/ 13 w 22"/>
                <a:gd name="T93" fmla="*/ 3 h 20"/>
                <a:gd name="T94" fmla="*/ 14 w 22"/>
                <a:gd name="T95" fmla="*/ 3 h 20"/>
                <a:gd name="T96" fmla="*/ 14 w 22"/>
                <a:gd name="T97" fmla="*/ 4 h 20"/>
                <a:gd name="T98" fmla="*/ 15 w 22"/>
                <a:gd name="T99" fmla="*/ 4 h 20"/>
                <a:gd name="T100" fmla="*/ 17 w 22"/>
                <a:gd name="T101" fmla="*/ 5 h 20"/>
                <a:gd name="T102" fmla="*/ 18 w 22"/>
                <a:gd name="T103" fmla="*/ 5 h 20"/>
                <a:gd name="T104" fmla="*/ 17 w 22"/>
                <a:gd name="T105" fmla="*/ 7 h 20"/>
                <a:gd name="T106" fmla="*/ 17 w 22"/>
                <a:gd name="T107" fmla="*/ 8 h 20"/>
                <a:gd name="T108" fmla="*/ 18 w 22"/>
                <a:gd name="T109" fmla="*/ 9 h 20"/>
                <a:gd name="T110" fmla="*/ 20 w 22"/>
                <a:gd name="T111" fmla="*/ 10 h 20"/>
                <a:gd name="T112" fmla="*/ 22 w 22"/>
                <a:gd name="T1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" h="20">
                  <a:moveTo>
                    <a:pt x="22" y="11"/>
                  </a:moveTo>
                  <a:cubicBezTo>
                    <a:pt x="22" y="12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77"/>
            <p:cNvSpPr/>
            <p:nvPr/>
          </p:nvSpPr>
          <p:spPr bwMode="auto">
            <a:xfrm>
              <a:off x="9815513" y="4249738"/>
              <a:ext cx="6350" cy="793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0 h 1"/>
                <a:gd name="T26" fmla="*/ 1 w 1"/>
                <a:gd name="T27" fmla="*/ 0 h 1"/>
                <a:gd name="T28" fmla="*/ 1 w 1"/>
                <a:gd name="T29" fmla="*/ 0 h 1"/>
                <a:gd name="T30" fmla="*/ 1 w 1"/>
                <a:gd name="T31" fmla="*/ 0 h 1"/>
                <a:gd name="T32" fmla="*/ 1 w 1"/>
                <a:gd name="T33" fmla="*/ 0 h 1"/>
                <a:gd name="T34" fmla="*/ 1 w 1"/>
                <a:gd name="T35" fmla="*/ 0 h 1"/>
                <a:gd name="T36" fmla="*/ 1 w 1"/>
                <a:gd name="T37" fmla="*/ 0 h 1"/>
                <a:gd name="T38" fmla="*/ 1 w 1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78"/>
            <p:cNvSpPr>
              <a:spLocks noEditPoints="1"/>
            </p:cNvSpPr>
            <p:nvPr/>
          </p:nvSpPr>
          <p:spPr bwMode="auto">
            <a:xfrm>
              <a:off x="9829800" y="4249738"/>
              <a:ext cx="6350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9"/>
            <p:cNvSpPr/>
            <p:nvPr/>
          </p:nvSpPr>
          <p:spPr bwMode="auto">
            <a:xfrm>
              <a:off x="9836150" y="4265613"/>
              <a:ext cx="14287" cy="63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0 w 2"/>
                <a:gd name="T13" fmla="*/ 1 h 1"/>
                <a:gd name="T14" fmla="*/ 1 w 2"/>
                <a:gd name="T15" fmla="*/ 0 h 1"/>
                <a:gd name="T16" fmla="*/ 1 w 2"/>
                <a:gd name="T17" fmla="*/ 0 h 1"/>
                <a:gd name="T18" fmla="*/ 1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2 w 2"/>
                <a:gd name="T25" fmla="*/ 1 h 1"/>
                <a:gd name="T26" fmla="*/ 2 w 2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80"/>
            <p:cNvSpPr/>
            <p:nvPr/>
          </p:nvSpPr>
          <p:spPr bwMode="auto">
            <a:xfrm>
              <a:off x="9821863" y="4265613"/>
              <a:ext cx="14287" cy="14288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0 w 2"/>
                <a:gd name="T13" fmla="*/ 2 h 2"/>
                <a:gd name="T14" fmla="*/ 0 w 2"/>
                <a:gd name="T15" fmla="*/ 2 h 2"/>
                <a:gd name="T16" fmla="*/ 0 w 2"/>
                <a:gd name="T17" fmla="*/ 2 h 2"/>
                <a:gd name="T18" fmla="*/ 0 w 2"/>
                <a:gd name="T19" fmla="*/ 1 h 2"/>
                <a:gd name="T20" fmla="*/ 0 w 2"/>
                <a:gd name="T21" fmla="*/ 1 h 2"/>
                <a:gd name="T22" fmla="*/ 0 w 2"/>
                <a:gd name="T23" fmla="*/ 1 h 2"/>
                <a:gd name="T24" fmla="*/ 1 w 2"/>
                <a:gd name="T25" fmla="*/ 0 h 2"/>
                <a:gd name="T26" fmla="*/ 1 w 2"/>
                <a:gd name="T27" fmla="*/ 0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0 h 2"/>
                <a:gd name="T34" fmla="*/ 1 w 2"/>
                <a:gd name="T35" fmla="*/ 0 h 2"/>
                <a:gd name="T36" fmla="*/ 1 w 2"/>
                <a:gd name="T37" fmla="*/ 0 h 2"/>
                <a:gd name="T38" fmla="*/ 1 w 2"/>
                <a:gd name="T39" fmla="*/ 0 h 2"/>
                <a:gd name="T40" fmla="*/ 2 w 2"/>
                <a:gd name="T41" fmla="*/ 0 h 2"/>
                <a:gd name="T42" fmla="*/ 2 w 2"/>
                <a:gd name="T43" fmla="*/ 0 h 2"/>
                <a:gd name="T44" fmla="*/ 2 w 2"/>
                <a:gd name="T45" fmla="*/ 0 h 2"/>
                <a:gd name="T46" fmla="*/ 2 w 2"/>
                <a:gd name="T47" fmla="*/ 0 h 2"/>
                <a:gd name="T48" fmla="*/ 2 w 2"/>
                <a:gd name="T49" fmla="*/ 0 h 2"/>
                <a:gd name="T50" fmla="*/ 2 w 2"/>
                <a:gd name="T5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81"/>
            <p:cNvSpPr/>
            <p:nvPr/>
          </p:nvSpPr>
          <p:spPr bwMode="auto">
            <a:xfrm>
              <a:off x="9829800" y="4200526"/>
              <a:ext cx="20637" cy="14288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1 h 2"/>
                <a:gd name="T4" fmla="*/ 3 w 3"/>
                <a:gd name="T5" fmla="*/ 1 h 2"/>
                <a:gd name="T6" fmla="*/ 3 w 3"/>
                <a:gd name="T7" fmla="*/ 1 h 2"/>
                <a:gd name="T8" fmla="*/ 2 w 3"/>
                <a:gd name="T9" fmla="*/ 1 h 2"/>
                <a:gd name="T10" fmla="*/ 2 w 3"/>
                <a:gd name="T11" fmla="*/ 1 h 2"/>
                <a:gd name="T12" fmla="*/ 2 w 3"/>
                <a:gd name="T13" fmla="*/ 1 h 2"/>
                <a:gd name="T14" fmla="*/ 2 w 3"/>
                <a:gd name="T15" fmla="*/ 1 h 2"/>
                <a:gd name="T16" fmla="*/ 2 w 3"/>
                <a:gd name="T17" fmla="*/ 1 h 2"/>
                <a:gd name="T18" fmla="*/ 2 w 3"/>
                <a:gd name="T19" fmla="*/ 1 h 2"/>
                <a:gd name="T20" fmla="*/ 2 w 3"/>
                <a:gd name="T21" fmla="*/ 1 h 2"/>
                <a:gd name="T22" fmla="*/ 2 w 3"/>
                <a:gd name="T23" fmla="*/ 1 h 2"/>
                <a:gd name="T24" fmla="*/ 2 w 3"/>
                <a:gd name="T25" fmla="*/ 1 h 2"/>
                <a:gd name="T26" fmla="*/ 2 w 3"/>
                <a:gd name="T27" fmla="*/ 1 h 2"/>
                <a:gd name="T28" fmla="*/ 1 w 3"/>
                <a:gd name="T29" fmla="*/ 2 h 2"/>
                <a:gd name="T30" fmla="*/ 1 w 3"/>
                <a:gd name="T31" fmla="*/ 2 h 2"/>
                <a:gd name="T32" fmla="*/ 1 w 3"/>
                <a:gd name="T33" fmla="*/ 2 h 2"/>
                <a:gd name="T34" fmla="*/ 1 w 3"/>
                <a:gd name="T35" fmla="*/ 2 h 2"/>
                <a:gd name="T36" fmla="*/ 1 w 3"/>
                <a:gd name="T37" fmla="*/ 2 h 2"/>
                <a:gd name="T38" fmla="*/ 1 w 3"/>
                <a:gd name="T39" fmla="*/ 2 h 2"/>
                <a:gd name="T40" fmla="*/ 1 w 3"/>
                <a:gd name="T41" fmla="*/ 2 h 2"/>
                <a:gd name="T42" fmla="*/ 1 w 3"/>
                <a:gd name="T43" fmla="*/ 2 h 2"/>
                <a:gd name="T44" fmla="*/ 1 w 3"/>
                <a:gd name="T45" fmla="*/ 2 h 2"/>
                <a:gd name="T46" fmla="*/ 1 w 3"/>
                <a:gd name="T47" fmla="*/ 2 h 2"/>
                <a:gd name="T48" fmla="*/ 1 w 3"/>
                <a:gd name="T49" fmla="*/ 1 h 2"/>
                <a:gd name="T50" fmla="*/ 0 w 3"/>
                <a:gd name="T51" fmla="*/ 1 h 2"/>
                <a:gd name="T52" fmla="*/ 0 w 3"/>
                <a:gd name="T53" fmla="*/ 1 h 2"/>
                <a:gd name="T54" fmla="*/ 1 w 3"/>
                <a:gd name="T55" fmla="*/ 1 h 2"/>
                <a:gd name="T56" fmla="*/ 0 w 3"/>
                <a:gd name="T57" fmla="*/ 1 h 2"/>
                <a:gd name="T58" fmla="*/ 0 w 3"/>
                <a:gd name="T59" fmla="*/ 1 h 2"/>
                <a:gd name="T60" fmla="*/ 0 w 3"/>
                <a:gd name="T61" fmla="*/ 0 h 2"/>
                <a:gd name="T62" fmla="*/ 0 w 3"/>
                <a:gd name="T63" fmla="*/ 0 h 2"/>
                <a:gd name="T64" fmla="*/ 1 w 3"/>
                <a:gd name="T65" fmla="*/ 0 h 2"/>
                <a:gd name="T66" fmla="*/ 1 w 3"/>
                <a:gd name="T67" fmla="*/ 0 h 2"/>
                <a:gd name="T68" fmla="*/ 1 w 3"/>
                <a:gd name="T69" fmla="*/ 0 h 2"/>
                <a:gd name="T70" fmla="*/ 1 w 3"/>
                <a:gd name="T71" fmla="*/ 0 h 2"/>
                <a:gd name="T72" fmla="*/ 1 w 3"/>
                <a:gd name="T73" fmla="*/ 0 h 2"/>
                <a:gd name="T74" fmla="*/ 1 w 3"/>
                <a:gd name="T75" fmla="*/ 0 h 2"/>
                <a:gd name="T76" fmla="*/ 2 w 3"/>
                <a:gd name="T77" fmla="*/ 0 h 2"/>
                <a:gd name="T78" fmla="*/ 2 w 3"/>
                <a:gd name="T79" fmla="*/ 0 h 2"/>
                <a:gd name="T80" fmla="*/ 2 w 3"/>
                <a:gd name="T81" fmla="*/ 0 h 2"/>
                <a:gd name="T82" fmla="*/ 2 w 3"/>
                <a:gd name="T83" fmla="*/ 0 h 2"/>
                <a:gd name="T84" fmla="*/ 2 w 3"/>
                <a:gd name="T85" fmla="*/ 1 h 2"/>
                <a:gd name="T86" fmla="*/ 3 w 3"/>
                <a:gd name="T87" fmla="*/ 1 h 2"/>
                <a:gd name="T88" fmla="*/ 3 w 3"/>
                <a:gd name="T89" fmla="*/ 1 h 2"/>
                <a:gd name="T90" fmla="*/ 3 w 3"/>
                <a:gd name="T91" fmla="*/ 1 h 2"/>
                <a:gd name="T92" fmla="*/ 3 w 3"/>
                <a:gd name="T93" fmla="*/ 1 h 2"/>
                <a:gd name="T94" fmla="*/ 3 w 3"/>
                <a:gd name="T95" fmla="*/ 1 h 2"/>
                <a:gd name="T96" fmla="*/ 3 w 3"/>
                <a:gd name="T97" fmla="*/ 1 h 2"/>
                <a:gd name="T98" fmla="*/ 3 w 3"/>
                <a:gd name="T9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82"/>
            <p:cNvSpPr>
              <a:spLocks noEditPoints="1"/>
            </p:cNvSpPr>
            <p:nvPr/>
          </p:nvSpPr>
          <p:spPr bwMode="auto">
            <a:xfrm>
              <a:off x="9850438" y="4365626"/>
              <a:ext cx="0" cy="6350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  <a:gd name="T6" fmla="*/ 0 h 1"/>
                <a:gd name="T7" fmla="*/ 0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83"/>
            <p:cNvSpPr/>
            <p:nvPr/>
          </p:nvSpPr>
          <p:spPr bwMode="auto">
            <a:xfrm>
              <a:off x="9879013" y="4351338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4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0 h 4"/>
                <a:gd name="T10" fmla="*/ 0 w 5"/>
                <a:gd name="T11" fmla="*/ 0 h 4"/>
                <a:gd name="T12" fmla="*/ 0 w 5"/>
                <a:gd name="T13" fmla="*/ 0 h 4"/>
                <a:gd name="T14" fmla="*/ 0 w 5"/>
                <a:gd name="T15" fmla="*/ 0 h 4"/>
                <a:gd name="T16" fmla="*/ 0 w 5"/>
                <a:gd name="T17" fmla="*/ 0 h 4"/>
                <a:gd name="T18" fmla="*/ 5 w 5"/>
                <a:gd name="T19" fmla="*/ 0 h 4"/>
                <a:gd name="T20" fmla="*/ 5 w 5"/>
                <a:gd name="T21" fmla="*/ 0 h 4"/>
                <a:gd name="T22" fmla="*/ 5 w 5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84"/>
            <p:cNvSpPr>
              <a:spLocks noEditPoints="1"/>
            </p:cNvSpPr>
            <p:nvPr/>
          </p:nvSpPr>
          <p:spPr bwMode="auto">
            <a:xfrm>
              <a:off x="9836150" y="4257676"/>
              <a:ext cx="7937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5 w 5"/>
                <a:gd name="T11" fmla="*/ 5 h 5"/>
                <a:gd name="T12" fmla="*/ 5 w 5"/>
                <a:gd name="T13" fmla="*/ 5 h 5"/>
                <a:gd name="T14" fmla="*/ 5 w 5"/>
                <a:gd name="T15" fmla="*/ 0 h 5"/>
                <a:gd name="T16" fmla="*/ 0 w 5"/>
                <a:gd name="T17" fmla="*/ 0 h 5"/>
                <a:gd name="T18" fmla="*/ 0 w 5"/>
                <a:gd name="T19" fmla="*/ 0 h 5"/>
                <a:gd name="T20" fmla="*/ 0 w 5"/>
                <a:gd name="T21" fmla="*/ 5 h 5"/>
                <a:gd name="T22" fmla="*/ 0 w 5"/>
                <a:gd name="T23" fmla="*/ 5 h 5"/>
                <a:gd name="T24" fmla="*/ 5 w 5"/>
                <a:gd name="T25" fmla="*/ 5 h 5"/>
                <a:gd name="T26" fmla="*/ 5 w 5"/>
                <a:gd name="T27" fmla="*/ 5 h 5"/>
                <a:gd name="T28" fmla="*/ 5 w 5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" y="5"/>
                  </a:move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85"/>
            <p:cNvSpPr/>
            <p:nvPr/>
          </p:nvSpPr>
          <p:spPr bwMode="auto">
            <a:xfrm>
              <a:off x="9886950" y="4502151"/>
              <a:ext cx="79375" cy="85725"/>
            </a:xfrm>
            <a:custGeom>
              <a:avLst/>
              <a:gdLst>
                <a:gd name="T0" fmla="*/ 9 w 11"/>
                <a:gd name="T1" fmla="*/ 9 h 12"/>
                <a:gd name="T2" fmla="*/ 9 w 11"/>
                <a:gd name="T3" fmla="*/ 10 h 12"/>
                <a:gd name="T4" fmla="*/ 9 w 11"/>
                <a:gd name="T5" fmla="*/ 10 h 12"/>
                <a:gd name="T6" fmla="*/ 10 w 11"/>
                <a:gd name="T7" fmla="*/ 9 h 12"/>
                <a:gd name="T8" fmla="*/ 10 w 11"/>
                <a:gd name="T9" fmla="*/ 9 h 12"/>
                <a:gd name="T10" fmla="*/ 10 w 11"/>
                <a:gd name="T11" fmla="*/ 9 h 12"/>
                <a:gd name="T12" fmla="*/ 10 w 11"/>
                <a:gd name="T13" fmla="*/ 10 h 12"/>
                <a:gd name="T14" fmla="*/ 10 w 11"/>
                <a:gd name="T15" fmla="*/ 10 h 12"/>
                <a:gd name="T16" fmla="*/ 9 w 11"/>
                <a:gd name="T17" fmla="*/ 12 h 12"/>
                <a:gd name="T18" fmla="*/ 9 w 11"/>
                <a:gd name="T19" fmla="*/ 12 h 12"/>
                <a:gd name="T20" fmla="*/ 8 w 11"/>
                <a:gd name="T21" fmla="*/ 12 h 12"/>
                <a:gd name="T22" fmla="*/ 8 w 11"/>
                <a:gd name="T23" fmla="*/ 11 h 12"/>
                <a:gd name="T24" fmla="*/ 8 w 11"/>
                <a:gd name="T25" fmla="*/ 10 h 12"/>
                <a:gd name="T26" fmla="*/ 7 w 11"/>
                <a:gd name="T27" fmla="*/ 11 h 12"/>
                <a:gd name="T28" fmla="*/ 6 w 11"/>
                <a:gd name="T29" fmla="*/ 12 h 12"/>
                <a:gd name="T30" fmla="*/ 5 w 11"/>
                <a:gd name="T31" fmla="*/ 12 h 12"/>
                <a:gd name="T32" fmla="*/ 5 w 11"/>
                <a:gd name="T33" fmla="*/ 11 h 12"/>
                <a:gd name="T34" fmla="*/ 6 w 11"/>
                <a:gd name="T35" fmla="*/ 11 h 12"/>
                <a:gd name="T36" fmla="*/ 6 w 11"/>
                <a:gd name="T37" fmla="*/ 11 h 12"/>
                <a:gd name="T38" fmla="*/ 5 w 11"/>
                <a:gd name="T39" fmla="*/ 10 h 12"/>
                <a:gd name="T40" fmla="*/ 4 w 11"/>
                <a:gd name="T41" fmla="*/ 10 h 12"/>
                <a:gd name="T42" fmla="*/ 2 w 11"/>
                <a:gd name="T43" fmla="*/ 10 h 12"/>
                <a:gd name="T44" fmla="*/ 1 w 11"/>
                <a:gd name="T45" fmla="*/ 10 h 12"/>
                <a:gd name="T46" fmla="*/ 0 w 11"/>
                <a:gd name="T47" fmla="*/ 11 h 12"/>
                <a:gd name="T48" fmla="*/ 0 w 11"/>
                <a:gd name="T49" fmla="*/ 10 h 12"/>
                <a:gd name="T50" fmla="*/ 0 w 11"/>
                <a:gd name="T51" fmla="*/ 10 h 12"/>
                <a:gd name="T52" fmla="*/ 0 w 11"/>
                <a:gd name="T53" fmla="*/ 9 h 12"/>
                <a:gd name="T54" fmla="*/ 1 w 11"/>
                <a:gd name="T55" fmla="*/ 9 h 12"/>
                <a:gd name="T56" fmla="*/ 1 w 11"/>
                <a:gd name="T57" fmla="*/ 8 h 12"/>
                <a:gd name="T58" fmla="*/ 1 w 11"/>
                <a:gd name="T59" fmla="*/ 8 h 12"/>
                <a:gd name="T60" fmla="*/ 2 w 11"/>
                <a:gd name="T61" fmla="*/ 7 h 12"/>
                <a:gd name="T62" fmla="*/ 2 w 11"/>
                <a:gd name="T63" fmla="*/ 6 h 12"/>
                <a:gd name="T64" fmla="*/ 3 w 11"/>
                <a:gd name="T65" fmla="*/ 6 h 12"/>
                <a:gd name="T66" fmla="*/ 3 w 11"/>
                <a:gd name="T67" fmla="*/ 5 h 12"/>
                <a:gd name="T68" fmla="*/ 4 w 11"/>
                <a:gd name="T69" fmla="*/ 4 h 12"/>
                <a:gd name="T70" fmla="*/ 4 w 11"/>
                <a:gd name="T71" fmla="*/ 3 h 12"/>
                <a:gd name="T72" fmla="*/ 5 w 11"/>
                <a:gd name="T73" fmla="*/ 2 h 12"/>
                <a:gd name="T74" fmla="*/ 6 w 11"/>
                <a:gd name="T75" fmla="*/ 2 h 12"/>
                <a:gd name="T76" fmla="*/ 6 w 11"/>
                <a:gd name="T77" fmla="*/ 1 h 12"/>
                <a:gd name="T78" fmla="*/ 7 w 11"/>
                <a:gd name="T79" fmla="*/ 1 h 12"/>
                <a:gd name="T80" fmla="*/ 7 w 11"/>
                <a:gd name="T81" fmla="*/ 1 h 12"/>
                <a:gd name="T82" fmla="*/ 7 w 11"/>
                <a:gd name="T83" fmla="*/ 2 h 12"/>
                <a:gd name="T84" fmla="*/ 6 w 11"/>
                <a:gd name="T85" fmla="*/ 3 h 12"/>
                <a:gd name="T86" fmla="*/ 5 w 11"/>
                <a:gd name="T87" fmla="*/ 5 h 12"/>
                <a:gd name="T88" fmla="*/ 5 w 11"/>
                <a:gd name="T89" fmla="*/ 5 h 12"/>
                <a:gd name="T90" fmla="*/ 7 w 11"/>
                <a:gd name="T91" fmla="*/ 5 h 12"/>
                <a:gd name="T92" fmla="*/ 7 w 11"/>
                <a:gd name="T93" fmla="*/ 5 h 12"/>
                <a:gd name="T94" fmla="*/ 8 w 11"/>
                <a:gd name="T95" fmla="*/ 5 h 12"/>
                <a:gd name="T96" fmla="*/ 9 w 11"/>
                <a:gd name="T97" fmla="*/ 5 h 12"/>
                <a:gd name="T98" fmla="*/ 10 w 11"/>
                <a:gd name="T99" fmla="*/ 6 h 12"/>
                <a:gd name="T100" fmla="*/ 9 w 11"/>
                <a:gd name="T101" fmla="*/ 7 h 12"/>
                <a:gd name="T102" fmla="*/ 9 w 11"/>
                <a:gd name="T103" fmla="*/ 8 h 12"/>
                <a:gd name="T104" fmla="*/ 10 w 11"/>
                <a:gd name="T10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2"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86"/>
            <p:cNvSpPr/>
            <p:nvPr/>
          </p:nvSpPr>
          <p:spPr bwMode="auto">
            <a:xfrm>
              <a:off x="9836150" y="4537076"/>
              <a:ext cx="28575" cy="14288"/>
            </a:xfrm>
            <a:custGeom>
              <a:avLst/>
              <a:gdLst>
                <a:gd name="T0" fmla="*/ 3 w 4"/>
                <a:gd name="T1" fmla="*/ 2 h 2"/>
                <a:gd name="T2" fmla="*/ 4 w 4"/>
                <a:gd name="T3" fmla="*/ 2 h 2"/>
                <a:gd name="T4" fmla="*/ 3 w 4"/>
                <a:gd name="T5" fmla="*/ 1 h 2"/>
                <a:gd name="T6" fmla="*/ 3 w 4"/>
                <a:gd name="T7" fmla="*/ 1 h 2"/>
                <a:gd name="T8" fmla="*/ 2 w 4"/>
                <a:gd name="T9" fmla="*/ 1 h 2"/>
                <a:gd name="T10" fmla="*/ 2 w 4"/>
                <a:gd name="T11" fmla="*/ 0 h 2"/>
                <a:gd name="T12" fmla="*/ 1 w 4"/>
                <a:gd name="T13" fmla="*/ 0 h 2"/>
                <a:gd name="T14" fmla="*/ 1 w 4"/>
                <a:gd name="T15" fmla="*/ 0 h 2"/>
                <a:gd name="T16" fmla="*/ 1 w 4"/>
                <a:gd name="T17" fmla="*/ 0 h 2"/>
                <a:gd name="T18" fmla="*/ 0 w 4"/>
                <a:gd name="T19" fmla="*/ 0 h 2"/>
                <a:gd name="T20" fmla="*/ 0 w 4"/>
                <a:gd name="T21" fmla="*/ 0 h 2"/>
                <a:gd name="T22" fmla="*/ 0 w 4"/>
                <a:gd name="T23" fmla="*/ 0 h 2"/>
                <a:gd name="T24" fmla="*/ 0 w 4"/>
                <a:gd name="T25" fmla="*/ 0 h 2"/>
                <a:gd name="T26" fmla="*/ 0 w 4"/>
                <a:gd name="T27" fmla="*/ 0 h 2"/>
                <a:gd name="T28" fmla="*/ 1 w 4"/>
                <a:gd name="T29" fmla="*/ 1 h 2"/>
                <a:gd name="T30" fmla="*/ 1 w 4"/>
                <a:gd name="T31" fmla="*/ 1 h 2"/>
                <a:gd name="T32" fmla="*/ 1 w 4"/>
                <a:gd name="T33" fmla="*/ 1 h 2"/>
                <a:gd name="T34" fmla="*/ 1 w 4"/>
                <a:gd name="T35" fmla="*/ 1 h 2"/>
                <a:gd name="T36" fmla="*/ 1 w 4"/>
                <a:gd name="T37" fmla="*/ 1 h 2"/>
                <a:gd name="T38" fmla="*/ 1 w 4"/>
                <a:gd name="T39" fmla="*/ 2 h 2"/>
                <a:gd name="T40" fmla="*/ 2 w 4"/>
                <a:gd name="T41" fmla="*/ 2 h 2"/>
                <a:gd name="T42" fmla="*/ 2 w 4"/>
                <a:gd name="T43" fmla="*/ 2 h 2"/>
                <a:gd name="T44" fmla="*/ 2 w 4"/>
                <a:gd name="T45" fmla="*/ 2 h 2"/>
                <a:gd name="T46" fmla="*/ 2 w 4"/>
                <a:gd name="T47" fmla="*/ 2 h 2"/>
                <a:gd name="T48" fmla="*/ 3 w 4"/>
                <a:gd name="T49" fmla="*/ 2 h 2"/>
                <a:gd name="T50" fmla="*/ 3 w 4"/>
                <a:gd name="T51" fmla="*/ 2 h 2"/>
                <a:gd name="T52" fmla="*/ 3 w 4"/>
                <a:gd name="T53" fmla="*/ 2 h 2"/>
                <a:gd name="T54" fmla="*/ 3 w 4"/>
                <a:gd name="T5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87"/>
            <p:cNvSpPr/>
            <p:nvPr/>
          </p:nvSpPr>
          <p:spPr bwMode="auto">
            <a:xfrm>
              <a:off x="9850438" y="4587876"/>
              <a:ext cx="22225" cy="28575"/>
            </a:xfrm>
            <a:custGeom>
              <a:avLst/>
              <a:gdLst>
                <a:gd name="T0" fmla="*/ 3 w 3"/>
                <a:gd name="T1" fmla="*/ 1 h 4"/>
                <a:gd name="T2" fmla="*/ 2 w 3"/>
                <a:gd name="T3" fmla="*/ 1 h 4"/>
                <a:gd name="T4" fmla="*/ 2 w 3"/>
                <a:gd name="T5" fmla="*/ 2 h 4"/>
                <a:gd name="T6" fmla="*/ 3 w 3"/>
                <a:gd name="T7" fmla="*/ 2 h 4"/>
                <a:gd name="T8" fmla="*/ 3 w 3"/>
                <a:gd name="T9" fmla="*/ 2 h 4"/>
                <a:gd name="T10" fmla="*/ 3 w 3"/>
                <a:gd name="T11" fmla="*/ 3 h 4"/>
                <a:gd name="T12" fmla="*/ 2 w 3"/>
                <a:gd name="T13" fmla="*/ 3 h 4"/>
                <a:gd name="T14" fmla="*/ 2 w 3"/>
                <a:gd name="T15" fmla="*/ 3 h 4"/>
                <a:gd name="T16" fmla="*/ 2 w 3"/>
                <a:gd name="T17" fmla="*/ 3 h 4"/>
                <a:gd name="T18" fmla="*/ 1 w 3"/>
                <a:gd name="T19" fmla="*/ 3 h 4"/>
                <a:gd name="T20" fmla="*/ 1 w 3"/>
                <a:gd name="T21" fmla="*/ 3 h 4"/>
                <a:gd name="T22" fmla="*/ 1 w 3"/>
                <a:gd name="T23" fmla="*/ 3 h 4"/>
                <a:gd name="T24" fmla="*/ 0 w 3"/>
                <a:gd name="T25" fmla="*/ 4 h 4"/>
                <a:gd name="T26" fmla="*/ 0 w 3"/>
                <a:gd name="T27" fmla="*/ 4 h 4"/>
                <a:gd name="T28" fmla="*/ 0 w 3"/>
                <a:gd name="T29" fmla="*/ 4 h 4"/>
                <a:gd name="T30" fmla="*/ 0 w 3"/>
                <a:gd name="T31" fmla="*/ 3 h 4"/>
                <a:gd name="T32" fmla="*/ 0 w 3"/>
                <a:gd name="T33" fmla="*/ 3 h 4"/>
                <a:gd name="T34" fmla="*/ 0 w 3"/>
                <a:gd name="T35" fmla="*/ 3 h 4"/>
                <a:gd name="T36" fmla="*/ 0 w 3"/>
                <a:gd name="T37" fmla="*/ 3 h 4"/>
                <a:gd name="T38" fmla="*/ 0 w 3"/>
                <a:gd name="T39" fmla="*/ 2 h 4"/>
                <a:gd name="T40" fmla="*/ 1 w 3"/>
                <a:gd name="T41" fmla="*/ 2 h 4"/>
                <a:gd name="T42" fmla="*/ 1 w 3"/>
                <a:gd name="T43" fmla="*/ 1 h 4"/>
                <a:gd name="T44" fmla="*/ 1 w 3"/>
                <a:gd name="T45" fmla="*/ 1 h 4"/>
                <a:gd name="T46" fmla="*/ 2 w 3"/>
                <a:gd name="T47" fmla="*/ 1 h 4"/>
                <a:gd name="T48" fmla="*/ 2 w 3"/>
                <a:gd name="T49" fmla="*/ 0 h 4"/>
                <a:gd name="T50" fmla="*/ 2 w 3"/>
                <a:gd name="T51" fmla="*/ 0 h 4"/>
                <a:gd name="T52" fmla="*/ 3 w 3"/>
                <a:gd name="T53" fmla="*/ 0 h 4"/>
                <a:gd name="T54" fmla="*/ 3 w 3"/>
                <a:gd name="T55" fmla="*/ 0 h 4"/>
                <a:gd name="T56" fmla="*/ 3 w 3"/>
                <a:gd name="T5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88"/>
            <p:cNvSpPr>
              <a:spLocks noEditPoints="1"/>
            </p:cNvSpPr>
            <p:nvPr/>
          </p:nvSpPr>
          <p:spPr bwMode="auto">
            <a:xfrm>
              <a:off x="9821863" y="4587876"/>
              <a:ext cx="22225" cy="206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3 w 3"/>
                <a:gd name="T9" fmla="*/ 2 h 3"/>
                <a:gd name="T10" fmla="*/ 3 w 3"/>
                <a:gd name="T11" fmla="*/ 2 h 3"/>
                <a:gd name="T12" fmla="*/ 3 w 3"/>
                <a:gd name="T13" fmla="*/ 1 h 3"/>
                <a:gd name="T14" fmla="*/ 3 w 3"/>
                <a:gd name="T15" fmla="*/ 1 h 3"/>
                <a:gd name="T16" fmla="*/ 2 w 3"/>
                <a:gd name="T17" fmla="*/ 2 h 3"/>
                <a:gd name="T18" fmla="*/ 2 w 3"/>
                <a:gd name="T19" fmla="*/ 2 h 3"/>
                <a:gd name="T20" fmla="*/ 1 w 3"/>
                <a:gd name="T21" fmla="*/ 1 h 3"/>
                <a:gd name="T22" fmla="*/ 1 w 3"/>
                <a:gd name="T23" fmla="*/ 1 h 3"/>
                <a:gd name="T24" fmla="*/ 1 w 3"/>
                <a:gd name="T25" fmla="*/ 1 h 3"/>
                <a:gd name="T26" fmla="*/ 0 w 3"/>
                <a:gd name="T27" fmla="*/ 1 h 3"/>
                <a:gd name="T28" fmla="*/ 0 w 3"/>
                <a:gd name="T29" fmla="*/ 0 h 3"/>
                <a:gd name="T30" fmla="*/ 0 w 3"/>
                <a:gd name="T31" fmla="*/ 0 h 3"/>
                <a:gd name="T32" fmla="*/ 0 w 3"/>
                <a:gd name="T33" fmla="*/ 0 h 3"/>
                <a:gd name="T34" fmla="*/ 0 w 3"/>
                <a:gd name="T35" fmla="*/ 1 h 3"/>
                <a:gd name="T36" fmla="*/ 0 w 3"/>
                <a:gd name="T37" fmla="*/ 1 h 3"/>
                <a:gd name="T38" fmla="*/ 0 w 3"/>
                <a:gd name="T39" fmla="*/ 2 h 3"/>
                <a:gd name="T40" fmla="*/ 0 w 3"/>
                <a:gd name="T41" fmla="*/ 2 h 3"/>
                <a:gd name="T42" fmla="*/ 0 w 3"/>
                <a:gd name="T43" fmla="*/ 2 h 3"/>
                <a:gd name="T44" fmla="*/ 1 w 3"/>
                <a:gd name="T45" fmla="*/ 2 h 3"/>
                <a:gd name="T46" fmla="*/ 1 w 3"/>
                <a:gd name="T47" fmla="*/ 2 h 3"/>
                <a:gd name="T48" fmla="*/ 1 w 3"/>
                <a:gd name="T49" fmla="*/ 2 h 3"/>
                <a:gd name="T50" fmla="*/ 2 w 3"/>
                <a:gd name="T51" fmla="*/ 2 h 3"/>
                <a:gd name="T52" fmla="*/ 2 w 3"/>
                <a:gd name="T53" fmla="*/ 3 h 3"/>
                <a:gd name="T54" fmla="*/ 2 w 3"/>
                <a:gd name="T55" fmla="*/ 3 h 3"/>
                <a:gd name="T56" fmla="*/ 2 w 3"/>
                <a:gd name="T57" fmla="*/ 3 h 3"/>
                <a:gd name="T58" fmla="*/ 2 w 3"/>
                <a:gd name="T59" fmla="*/ 3 h 3"/>
                <a:gd name="T60" fmla="*/ 2 w 3"/>
                <a:gd name="T61" fmla="*/ 3 h 3"/>
                <a:gd name="T62" fmla="*/ 3 w 3"/>
                <a:gd name="T63" fmla="*/ 2 h 3"/>
                <a:gd name="T64" fmla="*/ 3 w 3"/>
                <a:gd name="T6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89"/>
            <p:cNvSpPr/>
            <p:nvPr/>
          </p:nvSpPr>
          <p:spPr bwMode="auto">
            <a:xfrm>
              <a:off x="9385300" y="5040313"/>
              <a:ext cx="150812" cy="77788"/>
            </a:xfrm>
            <a:custGeom>
              <a:avLst/>
              <a:gdLst>
                <a:gd name="T0" fmla="*/ 21 w 21"/>
                <a:gd name="T1" fmla="*/ 10 h 11"/>
                <a:gd name="T2" fmla="*/ 20 w 21"/>
                <a:gd name="T3" fmla="*/ 10 h 11"/>
                <a:gd name="T4" fmla="*/ 20 w 21"/>
                <a:gd name="T5" fmla="*/ 10 h 11"/>
                <a:gd name="T6" fmla="*/ 19 w 21"/>
                <a:gd name="T7" fmla="*/ 10 h 11"/>
                <a:gd name="T8" fmla="*/ 18 w 21"/>
                <a:gd name="T9" fmla="*/ 11 h 11"/>
                <a:gd name="T10" fmla="*/ 17 w 21"/>
                <a:gd name="T11" fmla="*/ 10 h 11"/>
                <a:gd name="T12" fmla="*/ 15 w 21"/>
                <a:gd name="T13" fmla="*/ 10 h 11"/>
                <a:gd name="T14" fmla="*/ 14 w 21"/>
                <a:gd name="T15" fmla="*/ 10 h 11"/>
                <a:gd name="T16" fmla="*/ 14 w 21"/>
                <a:gd name="T17" fmla="*/ 10 h 11"/>
                <a:gd name="T18" fmla="*/ 15 w 21"/>
                <a:gd name="T19" fmla="*/ 9 h 11"/>
                <a:gd name="T20" fmla="*/ 15 w 21"/>
                <a:gd name="T21" fmla="*/ 9 h 11"/>
                <a:gd name="T22" fmla="*/ 15 w 21"/>
                <a:gd name="T23" fmla="*/ 8 h 11"/>
                <a:gd name="T24" fmla="*/ 14 w 21"/>
                <a:gd name="T25" fmla="*/ 8 h 11"/>
                <a:gd name="T26" fmla="*/ 13 w 21"/>
                <a:gd name="T27" fmla="*/ 7 h 11"/>
                <a:gd name="T28" fmla="*/ 13 w 21"/>
                <a:gd name="T29" fmla="*/ 6 h 11"/>
                <a:gd name="T30" fmla="*/ 13 w 21"/>
                <a:gd name="T31" fmla="*/ 5 h 11"/>
                <a:gd name="T32" fmla="*/ 13 w 21"/>
                <a:gd name="T33" fmla="*/ 5 h 11"/>
                <a:gd name="T34" fmla="*/ 12 w 21"/>
                <a:gd name="T35" fmla="*/ 5 h 11"/>
                <a:gd name="T36" fmla="*/ 11 w 21"/>
                <a:gd name="T37" fmla="*/ 5 h 11"/>
                <a:gd name="T38" fmla="*/ 9 w 21"/>
                <a:gd name="T39" fmla="*/ 3 h 11"/>
                <a:gd name="T40" fmla="*/ 9 w 21"/>
                <a:gd name="T41" fmla="*/ 3 h 11"/>
                <a:gd name="T42" fmla="*/ 8 w 21"/>
                <a:gd name="T43" fmla="*/ 3 h 11"/>
                <a:gd name="T44" fmla="*/ 8 w 21"/>
                <a:gd name="T45" fmla="*/ 3 h 11"/>
                <a:gd name="T46" fmla="*/ 7 w 21"/>
                <a:gd name="T47" fmla="*/ 3 h 11"/>
                <a:gd name="T48" fmla="*/ 7 w 21"/>
                <a:gd name="T49" fmla="*/ 3 h 11"/>
                <a:gd name="T50" fmla="*/ 6 w 21"/>
                <a:gd name="T51" fmla="*/ 2 h 11"/>
                <a:gd name="T52" fmla="*/ 6 w 21"/>
                <a:gd name="T53" fmla="*/ 2 h 11"/>
                <a:gd name="T54" fmla="*/ 5 w 21"/>
                <a:gd name="T55" fmla="*/ 1 h 11"/>
                <a:gd name="T56" fmla="*/ 4 w 21"/>
                <a:gd name="T57" fmla="*/ 2 h 11"/>
                <a:gd name="T58" fmla="*/ 4 w 21"/>
                <a:gd name="T59" fmla="*/ 2 h 11"/>
                <a:gd name="T60" fmla="*/ 1 w 21"/>
                <a:gd name="T61" fmla="*/ 3 h 11"/>
                <a:gd name="T62" fmla="*/ 0 w 21"/>
                <a:gd name="T63" fmla="*/ 3 h 11"/>
                <a:gd name="T64" fmla="*/ 0 w 21"/>
                <a:gd name="T65" fmla="*/ 3 h 11"/>
                <a:gd name="T66" fmla="*/ 0 w 21"/>
                <a:gd name="T67" fmla="*/ 3 h 11"/>
                <a:gd name="T68" fmla="*/ 0 w 21"/>
                <a:gd name="T69" fmla="*/ 2 h 11"/>
                <a:gd name="T70" fmla="*/ 1 w 21"/>
                <a:gd name="T71" fmla="*/ 1 h 11"/>
                <a:gd name="T72" fmla="*/ 3 w 21"/>
                <a:gd name="T73" fmla="*/ 0 h 11"/>
                <a:gd name="T74" fmla="*/ 5 w 21"/>
                <a:gd name="T75" fmla="*/ 0 h 11"/>
                <a:gd name="T76" fmla="*/ 6 w 21"/>
                <a:gd name="T77" fmla="*/ 0 h 11"/>
                <a:gd name="T78" fmla="*/ 6 w 21"/>
                <a:gd name="T79" fmla="*/ 0 h 11"/>
                <a:gd name="T80" fmla="*/ 7 w 21"/>
                <a:gd name="T81" fmla="*/ 0 h 11"/>
                <a:gd name="T82" fmla="*/ 7 w 21"/>
                <a:gd name="T83" fmla="*/ 0 h 11"/>
                <a:gd name="T84" fmla="*/ 7 w 21"/>
                <a:gd name="T85" fmla="*/ 0 h 11"/>
                <a:gd name="T86" fmla="*/ 8 w 21"/>
                <a:gd name="T87" fmla="*/ 0 h 11"/>
                <a:gd name="T88" fmla="*/ 9 w 21"/>
                <a:gd name="T89" fmla="*/ 1 h 11"/>
                <a:gd name="T90" fmla="*/ 11 w 21"/>
                <a:gd name="T91" fmla="*/ 1 h 11"/>
                <a:gd name="T92" fmla="*/ 11 w 21"/>
                <a:gd name="T93" fmla="*/ 2 h 11"/>
                <a:gd name="T94" fmla="*/ 13 w 21"/>
                <a:gd name="T95" fmla="*/ 3 h 11"/>
                <a:gd name="T96" fmla="*/ 14 w 21"/>
                <a:gd name="T97" fmla="*/ 4 h 11"/>
                <a:gd name="T98" fmla="*/ 15 w 21"/>
                <a:gd name="T99" fmla="*/ 4 h 11"/>
                <a:gd name="T100" fmla="*/ 16 w 21"/>
                <a:gd name="T101" fmla="*/ 5 h 11"/>
                <a:gd name="T102" fmla="*/ 17 w 21"/>
                <a:gd name="T103" fmla="*/ 5 h 11"/>
                <a:gd name="T104" fmla="*/ 18 w 21"/>
                <a:gd name="T105" fmla="*/ 7 h 11"/>
                <a:gd name="T106" fmla="*/ 18 w 21"/>
                <a:gd name="T107" fmla="*/ 7 h 11"/>
                <a:gd name="T108" fmla="*/ 20 w 21"/>
                <a:gd name="T109" fmla="*/ 8 h 11"/>
                <a:gd name="T110" fmla="*/ 20 w 21"/>
                <a:gd name="T111" fmla="*/ 9 h 11"/>
                <a:gd name="T112" fmla="*/ 21 w 21"/>
                <a:gd name="T113" fmla="*/ 9 h 11"/>
                <a:gd name="T114" fmla="*/ 21 w 21"/>
                <a:gd name="T1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" h="11"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90"/>
            <p:cNvSpPr/>
            <p:nvPr/>
          </p:nvSpPr>
          <p:spPr bwMode="auto">
            <a:xfrm>
              <a:off x="9471025" y="5140326"/>
              <a:ext cx="28575" cy="20638"/>
            </a:xfrm>
            <a:custGeom>
              <a:avLst/>
              <a:gdLst>
                <a:gd name="T0" fmla="*/ 4 w 4"/>
                <a:gd name="T1" fmla="*/ 2 h 3"/>
                <a:gd name="T2" fmla="*/ 4 w 4"/>
                <a:gd name="T3" fmla="*/ 2 h 3"/>
                <a:gd name="T4" fmla="*/ 4 w 4"/>
                <a:gd name="T5" fmla="*/ 2 h 3"/>
                <a:gd name="T6" fmla="*/ 3 w 4"/>
                <a:gd name="T7" fmla="*/ 2 h 3"/>
                <a:gd name="T8" fmla="*/ 3 w 4"/>
                <a:gd name="T9" fmla="*/ 2 h 3"/>
                <a:gd name="T10" fmla="*/ 2 w 4"/>
                <a:gd name="T11" fmla="*/ 3 h 3"/>
                <a:gd name="T12" fmla="*/ 2 w 4"/>
                <a:gd name="T13" fmla="*/ 2 h 3"/>
                <a:gd name="T14" fmla="*/ 2 w 4"/>
                <a:gd name="T15" fmla="*/ 2 h 3"/>
                <a:gd name="T16" fmla="*/ 1 w 4"/>
                <a:gd name="T17" fmla="*/ 2 h 3"/>
                <a:gd name="T18" fmla="*/ 1 w 4"/>
                <a:gd name="T19" fmla="*/ 2 h 3"/>
                <a:gd name="T20" fmla="*/ 0 w 4"/>
                <a:gd name="T21" fmla="*/ 1 h 3"/>
                <a:gd name="T22" fmla="*/ 0 w 4"/>
                <a:gd name="T23" fmla="*/ 1 h 3"/>
                <a:gd name="T24" fmla="*/ 0 w 4"/>
                <a:gd name="T25" fmla="*/ 0 h 3"/>
                <a:gd name="T26" fmla="*/ 0 w 4"/>
                <a:gd name="T27" fmla="*/ 0 h 3"/>
                <a:gd name="T28" fmla="*/ 1 w 4"/>
                <a:gd name="T29" fmla="*/ 0 h 3"/>
                <a:gd name="T30" fmla="*/ 1 w 4"/>
                <a:gd name="T31" fmla="*/ 0 h 3"/>
                <a:gd name="T32" fmla="*/ 1 w 4"/>
                <a:gd name="T33" fmla="*/ 0 h 3"/>
                <a:gd name="T34" fmla="*/ 1 w 4"/>
                <a:gd name="T35" fmla="*/ 0 h 3"/>
                <a:gd name="T36" fmla="*/ 1 w 4"/>
                <a:gd name="T37" fmla="*/ 0 h 3"/>
                <a:gd name="T38" fmla="*/ 4 w 4"/>
                <a:gd name="T39" fmla="*/ 1 h 3"/>
                <a:gd name="T40" fmla="*/ 4 w 4"/>
                <a:gd name="T41" fmla="*/ 1 h 3"/>
                <a:gd name="T42" fmla="*/ 4 w 4"/>
                <a:gd name="T4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91"/>
            <p:cNvSpPr/>
            <p:nvPr/>
          </p:nvSpPr>
          <p:spPr bwMode="auto">
            <a:xfrm>
              <a:off x="9536113" y="5111751"/>
              <a:ext cx="100012" cy="57150"/>
            </a:xfrm>
            <a:custGeom>
              <a:avLst/>
              <a:gdLst>
                <a:gd name="T0" fmla="*/ 13 w 14"/>
                <a:gd name="T1" fmla="*/ 6 h 8"/>
                <a:gd name="T2" fmla="*/ 12 w 14"/>
                <a:gd name="T3" fmla="*/ 6 h 8"/>
                <a:gd name="T4" fmla="*/ 12 w 14"/>
                <a:gd name="T5" fmla="*/ 5 h 8"/>
                <a:gd name="T6" fmla="*/ 12 w 14"/>
                <a:gd name="T7" fmla="*/ 5 h 8"/>
                <a:gd name="T8" fmla="*/ 11 w 14"/>
                <a:gd name="T9" fmla="*/ 5 h 8"/>
                <a:gd name="T10" fmla="*/ 10 w 14"/>
                <a:gd name="T11" fmla="*/ 6 h 8"/>
                <a:gd name="T12" fmla="*/ 10 w 14"/>
                <a:gd name="T13" fmla="*/ 6 h 8"/>
                <a:gd name="T14" fmla="*/ 9 w 14"/>
                <a:gd name="T15" fmla="*/ 6 h 8"/>
                <a:gd name="T16" fmla="*/ 8 w 14"/>
                <a:gd name="T17" fmla="*/ 6 h 8"/>
                <a:gd name="T18" fmla="*/ 7 w 14"/>
                <a:gd name="T19" fmla="*/ 6 h 8"/>
                <a:gd name="T20" fmla="*/ 7 w 14"/>
                <a:gd name="T21" fmla="*/ 7 h 8"/>
                <a:gd name="T22" fmla="*/ 6 w 14"/>
                <a:gd name="T23" fmla="*/ 8 h 8"/>
                <a:gd name="T24" fmla="*/ 5 w 14"/>
                <a:gd name="T25" fmla="*/ 7 h 8"/>
                <a:gd name="T26" fmla="*/ 4 w 14"/>
                <a:gd name="T27" fmla="*/ 6 h 8"/>
                <a:gd name="T28" fmla="*/ 4 w 14"/>
                <a:gd name="T29" fmla="*/ 6 h 8"/>
                <a:gd name="T30" fmla="*/ 3 w 14"/>
                <a:gd name="T31" fmla="*/ 6 h 8"/>
                <a:gd name="T32" fmla="*/ 2 w 14"/>
                <a:gd name="T33" fmla="*/ 6 h 8"/>
                <a:gd name="T34" fmla="*/ 1 w 14"/>
                <a:gd name="T35" fmla="*/ 6 h 8"/>
                <a:gd name="T36" fmla="*/ 0 w 14"/>
                <a:gd name="T37" fmla="*/ 6 h 8"/>
                <a:gd name="T38" fmla="*/ 0 w 14"/>
                <a:gd name="T39" fmla="*/ 5 h 8"/>
                <a:gd name="T40" fmla="*/ 0 w 14"/>
                <a:gd name="T41" fmla="*/ 5 h 8"/>
                <a:gd name="T42" fmla="*/ 2 w 14"/>
                <a:gd name="T43" fmla="*/ 5 h 8"/>
                <a:gd name="T44" fmla="*/ 3 w 14"/>
                <a:gd name="T45" fmla="*/ 5 h 8"/>
                <a:gd name="T46" fmla="*/ 3 w 14"/>
                <a:gd name="T47" fmla="*/ 5 h 8"/>
                <a:gd name="T48" fmla="*/ 3 w 14"/>
                <a:gd name="T49" fmla="*/ 4 h 8"/>
                <a:gd name="T50" fmla="*/ 3 w 14"/>
                <a:gd name="T51" fmla="*/ 4 h 8"/>
                <a:gd name="T52" fmla="*/ 4 w 14"/>
                <a:gd name="T53" fmla="*/ 3 h 8"/>
                <a:gd name="T54" fmla="*/ 4 w 14"/>
                <a:gd name="T55" fmla="*/ 2 h 8"/>
                <a:gd name="T56" fmla="*/ 3 w 14"/>
                <a:gd name="T57" fmla="*/ 2 h 8"/>
                <a:gd name="T58" fmla="*/ 3 w 14"/>
                <a:gd name="T59" fmla="*/ 2 h 8"/>
                <a:gd name="T60" fmla="*/ 3 w 14"/>
                <a:gd name="T61" fmla="*/ 1 h 8"/>
                <a:gd name="T62" fmla="*/ 5 w 14"/>
                <a:gd name="T63" fmla="*/ 1 h 8"/>
                <a:gd name="T64" fmla="*/ 5 w 14"/>
                <a:gd name="T65" fmla="*/ 1 h 8"/>
                <a:gd name="T66" fmla="*/ 7 w 14"/>
                <a:gd name="T67" fmla="*/ 1 h 8"/>
                <a:gd name="T68" fmla="*/ 7 w 14"/>
                <a:gd name="T69" fmla="*/ 1 h 8"/>
                <a:gd name="T70" fmla="*/ 7 w 14"/>
                <a:gd name="T71" fmla="*/ 1 h 8"/>
                <a:gd name="T72" fmla="*/ 8 w 14"/>
                <a:gd name="T73" fmla="*/ 1 h 8"/>
                <a:gd name="T74" fmla="*/ 8 w 14"/>
                <a:gd name="T75" fmla="*/ 1 h 8"/>
                <a:gd name="T76" fmla="*/ 9 w 14"/>
                <a:gd name="T77" fmla="*/ 1 h 8"/>
                <a:gd name="T78" fmla="*/ 10 w 14"/>
                <a:gd name="T79" fmla="*/ 2 h 8"/>
                <a:gd name="T80" fmla="*/ 11 w 14"/>
                <a:gd name="T81" fmla="*/ 2 h 8"/>
                <a:gd name="T82" fmla="*/ 12 w 14"/>
                <a:gd name="T83" fmla="*/ 3 h 8"/>
                <a:gd name="T84" fmla="*/ 12 w 14"/>
                <a:gd name="T85" fmla="*/ 3 h 8"/>
                <a:gd name="T86" fmla="*/ 13 w 14"/>
                <a:gd name="T87" fmla="*/ 3 h 8"/>
                <a:gd name="T88" fmla="*/ 13 w 14"/>
                <a:gd name="T89" fmla="*/ 4 h 8"/>
                <a:gd name="T90" fmla="*/ 13 w 14"/>
                <a:gd name="T91" fmla="*/ 4 h 8"/>
                <a:gd name="T92" fmla="*/ 14 w 14"/>
                <a:gd name="T93" fmla="*/ 5 h 8"/>
                <a:gd name="T94" fmla="*/ 14 w 14"/>
                <a:gd name="T9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" h="8">
                  <a:moveTo>
                    <a:pt x="14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92"/>
            <p:cNvSpPr/>
            <p:nvPr/>
          </p:nvSpPr>
          <p:spPr bwMode="auto">
            <a:xfrm>
              <a:off x="9656763" y="5146676"/>
              <a:ext cx="22225" cy="14288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2 w 3"/>
                <a:gd name="T5" fmla="*/ 2 h 2"/>
                <a:gd name="T6" fmla="*/ 2 w 3"/>
                <a:gd name="T7" fmla="*/ 2 h 2"/>
                <a:gd name="T8" fmla="*/ 2 w 3"/>
                <a:gd name="T9" fmla="*/ 2 h 2"/>
                <a:gd name="T10" fmla="*/ 1 w 3"/>
                <a:gd name="T11" fmla="*/ 2 h 2"/>
                <a:gd name="T12" fmla="*/ 1 w 3"/>
                <a:gd name="T13" fmla="*/ 2 h 2"/>
                <a:gd name="T14" fmla="*/ 0 w 3"/>
                <a:gd name="T15" fmla="*/ 2 h 2"/>
                <a:gd name="T16" fmla="*/ 0 w 3"/>
                <a:gd name="T17" fmla="*/ 2 h 2"/>
                <a:gd name="T18" fmla="*/ 0 w 3"/>
                <a:gd name="T19" fmla="*/ 1 h 2"/>
                <a:gd name="T20" fmla="*/ 0 w 3"/>
                <a:gd name="T21" fmla="*/ 1 h 2"/>
                <a:gd name="T22" fmla="*/ 0 w 3"/>
                <a:gd name="T23" fmla="*/ 0 h 2"/>
                <a:gd name="T24" fmla="*/ 0 w 3"/>
                <a:gd name="T25" fmla="*/ 0 h 2"/>
                <a:gd name="T26" fmla="*/ 0 w 3"/>
                <a:gd name="T27" fmla="*/ 0 h 2"/>
                <a:gd name="T28" fmla="*/ 1 w 3"/>
                <a:gd name="T29" fmla="*/ 0 h 2"/>
                <a:gd name="T30" fmla="*/ 1 w 3"/>
                <a:gd name="T31" fmla="*/ 0 h 2"/>
                <a:gd name="T32" fmla="*/ 2 w 3"/>
                <a:gd name="T33" fmla="*/ 0 h 2"/>
                <a:gd name="T34" fmla="*/ 2 w 3"/>
                <a:gd name="T35" fmla="*/ 0 h 2"/>
                <a:gd name="T36" fmla="*/ 3 w 3"/>
                <a:gd name="T37" fmla="*/ 1 h 2"/>
                <a:gd name="T38" fmla="*/ 3 w 3"/>
                <a:gd name="T39" fmla="*/ 1 h 2"/>
                <a:gd name="T40" fmla="*/ 3 w 3"/>
                <a:gd name="T41" fmla="*/ 1 h 2"/>
                <a:gd name="T42" fmla="*/ 3 w 3"/>
                <a:gd name="T43" fmla="*/ 1 h 2"/>
                <a:gd name="T44" fmla="*/ 3 w 3"/>
                <a:gd name="T4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93"/>
            <p:cNvSpPr>
              <a:spLocks noEditPoints="1"/>
            </p:cNvSpPr>
            <p:nvPr/>
          </p:nvSpPr>
          <p:spPr bwMode="auto">
            <a:xfrm>
              <a:off x="9736138" y="5311776"/>
              <a:ext cx="14287" cy="22225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  <a:gd name="T4" fmla="*/ 2 w 2"/>
                <a:gd name="T5" fmla="*/ 0 h 3"/>
                <a:gd name="T6" fmla="*/ 1 w 2"/>
                <a:gd name="T7" fmla="*/ 0 h 3"/>
                <a:gd name="T8" fmla="*/ 0 w 2"/>
                <a:gd name="T9" fmla="*/ 0 h 3"/>
                <a:gd name="T10" fmla="*/ 0 w 2"/>
                <a:gd name="T11" fmla="*/ 1 h 3"/>
                <a:gd name="T12" fmla="*/ 0 w 2"/>
                <a:gd name="T13" fmla="*/ 2 h 3"/>
                <a:gd name="T14" fmla="*/ 0 w 2"/>
                <a:gd name="T15" fmla="*/ 2 h 3"/>
                <a:gd name="T16" fmla="*/ 0 w 2"/>
                <a:gd name="T17" fmla="*/ 3 h 3"/>
                <a:gd name="T18" fmla="*/ 1 w 2"/>
                <a:gd name="T19" fmla="*/ 3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2 w 2"/>
                <a:gd name="T27" fmla="*/ 2 h 3"/>
                <a:gd name="T28" fmla="*/ 2 w 2"/>
                <a:gd name="T29" fmla="*/ 1 h 3"/>
                <a:gd name="T30" fmla="*/ 0 w 2"/>
                <a:gd name="T31" fmla="*/ 0 h 3"/>
                <a:gd name="T32" fmla="*/ 1 w 2"/>
                <a:gd name="T33" fmla="*/ 0 h 3"/>
                <a:gd name="T34" fmla="*/ 0 w 2"/>
                <a:gd name="T35" fmla="*/ 0 h 3"/>
                <a:gd name="T36" fmla="*/ 0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94"/>
            <p:cNvSpPr/>
            <p:nvPr/>
          </p:nvSpPr>
          <p:spPr bwMode="auto">
            <a:xfrm>
              <a:off x="9929813" y="549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95"/>
            <p:cNvSpPr>
              <a:spLocks noEditPoints="1"/>
            </p:cNvSpPr>
            <p:nvPr/>
          </p:nvSpPr>
          <p:spPr bwMode="auto">
            <a:xfrm>
              <a:off x="10009188" y="5929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96"/>
            <p:cNvSpPr/>
            <p:nvPr/>
          </p:nvSpPr>
          <p:spPr bwMode="auto">
            <a:xfrm>
              <a:off x="9886950" y="4092576"/>
              <a:ext cx="250825" cy="273050"/>
            </a:xfrm>
            <a:custGeom>
              <a:avLst/>
              <a:gdLst>
                <a:gd name="T0" fmla="*/ 25 w 35"/>
                <a:gd name="T1" fmla="*/ 1 h 38"/>
                <a:gd name="T2" fmla="*/ 26 w 35"/>
                <a:gd name="T3" fmla="*/ 3 h 38"/>
                <a:gd name="T4" fmla="*/ 26 w 35"/>
                <a:gd name="T5" fmla="*/ 4 h 38"/>
                <a:gd name="T6" fmla="*/ 27 w 35"/>
                <a:gd name="T7" fmla="*/ 5 h 38"/>
                <a:gd name="T8" fmla="*/ 28 w 35"/>
                <a:gd name="T9" fmla="*/ 5 h 38"/>
                <a:gd name="T10" fmla="*/ 28 w 35"/>
                <a:gd name="T11" fmla="*/ 6 h 38"/>
                <a:gd name="T12" fmla="*/ 30 w 35"/>
                <a:gd name="T13" fmla="*/ 8 h 38"/>
                <a:gd name="T14" fmla="*/ 32 w 35"/>
                <a:gd name="T15" fmla="*/ 9 h 38"/>
                <a:gd name="T16" fmla="*/ 32 w 35"/>
                <a:gd name="T17" fmla="*/ 11 h 38"/>
                <a:gd name="T18" fmla="*/ 31 w 35"/>
                <a:gd name="T19" fmla="*/ 11 h 38"/>
                <a:gd name="T20" fmla="*/ 31 w 35"/>
                <a:gd name="T21" fmla="*/ 11 h 38"/>
                <a:gd name="T22" fmla="*/ 33 w 35"/>
                <a:gd name="T23" fmla="*/ 13 h 38"/>
                <a:gd name="T24" fmla="*/ 34 w 35"/>
                <a:gd name="T25" fmla="*/ 15 h 38"/>
                <a:gd name="T26" fmla="*/ 34 w 35"/>
                <a:gd name="T27" fmla="*/ 16 h 38"/>
                <a:gd name="T28" fmla="*/ 35 w 35"/>
                <a:gd name="T29" fmla="*/ 17 h 38"/>
                <a:gd name="T30" fmla="*/ 34 w 35"/>
                <a:gd name="T31" fmla="*/ 18 h 38"/>
                <a:gd name="T32" fmla="*/ 33 w 35"/>
                <a:gd name="T33" fmla="*/ 19 h 38"/>
                <a:gd name="T34" fmla="*/ 32 w 35"/>
                <a:gd name="T35" fmla="*/ 20 h 38"/>
                <a:gd name="T36" fmla="*/ 30 w 35"/>
                <a:gd name="T37" fmla="*/ 21 h 38"/>
                <a:gd name="T38" fmla="*/ 29 w 35"/>
                <a:gd name="T39" fmla="*/ 25 h 38"/>
                <a:gd name="T40" fmla="*/ 27 w 35"/>
                <a:gd name="T41" fmla="*/ 26 h 38"/>
                <a:gd name="T42" fmla="*/ 26 w 35"/>
                <a:gd name="T43" fmla="*/ 29 h 38"/>
                <a:gd name="T44" fmla="*/ 24 w 35"/>
                <a:gd name="T45" fmla="*/ 33 h 38"/>
                <a:gd name="T46" fmla="*/ 24 w 35"/>
                <a:gd name="T47" fmla="*/ 37 h 38"/>
                <a:gd name="T48" fmla="*/ 22 w 35"/>
                <a:gd name="T49" fmla="*/ 37 h 38"/>
                <a:gd name="T50" fmla="*/ 18 w 35"/>
                <a:gd name="T51" fmla="*/ 36 h 38"/>
                <a:gd name="T52" fmla="*/ 15 w 35"/>
                <a:gd name="T53" fmla="*/ 31 h 38"/>
                <a:gd name="T54" fmla="*/ 14 w 35"/>
                <a:gd name="T55" fmla="*/ 28 h 38"/>
                <a:gd name="T56" fmla="*/ 12 w 35"/>
                <a:gd name="T57" fmla="*/ 26 h 38"/>
                <a:gd name="T58" fmla="*/ 12 w 35"/>
                <a:gd name="T59" fmla="*/ 23 h 38"/>
                <a:gd name="T60" fmla="*/ 14 w 35"/>
                <a:gd name="T61" fmla="*/ 22 h 38"/>
                <a:gd name="T62" fmla="*/ 13 w 35"/>
                <a:gd name="T63" fmla="*/ 20 h 38"/>
                <a:gd name="T64" fmla="*/ 12 w 35"/>
                <a:gd name="T65" fmla="*/ 18 h 38"/>
                <a:gd name="T66" fmla="*/ 14 w 35"/>
                <a:gd name="T67" fmla="*/ 19 h 38"/>
                <a:gd name="T68" fmla="*/ 11 w 35"/>
                <a:gd name="T69" fmla="*/ 18 h 38"/>
                <a:gd name="T70" fmla="*/ 10 w 35"/>
                <a:gd name="T71" fmla="*/ 15 h 38"/>
                <a:gd name="T72" fmla="*/ 8 w 35"/>
                <a:gd name="T73" fmla="*/ 12 h 38"/>
                <a:gd name="T74" fmla="*/ 6 w 35"/>
                <a:gd name="T75" fmla="*/ 11 h 38"/>
                <a:gd name="T76" fmla="*/ 3 w 35"/>
                <a:gd name="T77" fmla="*/ 11 h 38"/>
                <a:gd name="T78" fmla="*/ 1 w 35"/>
                <a:gd name="T79" fmla="*/ 11 h 38"/>
                <a:gd name="T80" fmla="*/ 2 w 35"/>
                <a:gd name="T81" fmla="*/ 10 h 38"/>
                <a:gd name="T82" fmla="*/ 0 w 35"/>
                <a:gd name="T83" fmla="*/ 9 h 38"/>
                <a:gd name="T84" fmla="*/ 3 w 35"/>
                <a:gd name="T85" fmla="*/ 7 h 38"/>
                <a:gd name="T86" fmla="*/ 4 w 35"/>
                <a:gd name="T87" fmla="*/ 5 h 38"/>
                <a:gd name="T88" fmla="*/ 5 w 35"/>
                <a:gd name="T89" fmla="*/ 5 h 38"/>
                <a:gd name="T90" fmla="*/ 7 w 35"/>
                <a:gd name="T91" fmla="*/ 4 h 38"/>
                <a:gd name="T92" fmla="*/ 8 w 35"/>
                <a:gd name="T93" fmla="*/ 3 h 38"/>
                <a:gd name="T94" fmla="*/ 11 w 35"/>
                <a:gd name="T95" fmla="*/ 2 h 38"/>
                <a:gd name="T96" fmla="*/ 12 w 35"/>
                <a:gd name="T97" fmla="*/ 3 h 38"/>
                <a:gd name="T98" fmla="*/ 13 w 35"/>
                <a:gd name="T99" fmla="*/ 2 h 38"/>
                <a:gd name="T100" fmla="*/ 14 w 35"/>
                <a:gd name="T101" fmla="*/ 1 h 38"/>
                <a:gd name="T102" fmla="*/ 16 w 35"/>
                <a:gd name="T103" fmla="*/ 1 h 38"/>
                <a:gd name="T104" fmla="*/ 17 w 35"/>
                <a:gd name="T105" fmla="*/ 0 h 38"/>
                <a:gd name="T106" fmla="*/ 18 w 35"/>
                <a:gd name="T107" fmla="*/ 0 h 38"/>
                <a:gd name="T108" fmla="*/ 19 w 35"/>
                <a:gd name="T109" fmla="*/ 0 h 38"/>
                <a:gd name="T110" fmla="*/ 21 w 35"/>
                <a:gd name="T111" fmla="*/ 0 h 38"/>
                <a:gd name="T112" fmla="*/ 21 w 35"/>
                <a:gd name="T113" fmla="*/ 1 h 38"/>
                <a:gd name="T114" fmla="*/ 21 w 35"/>
                <a:gd name="T115" fmla="*/ 1 h 38"/>
                <a:gd name="T116" fmla="*/ 22 w 35"/>
                <a:gd name="T117" fmla="*/ 1 h 38"/>
                <a:gd name="T118" fmla="*/ 23 w 35"/>
                <a:gd name="T119" fmla="*/ 1 h 38"/>
                <a:gd name="T120" fmla="*/ 24 w 35"/>
                <a:gd name="T121" fmla="*/ 0 h 38"/>
                <a:gd name="T122" fmla="*/ 25 w 35"/>
                <a:gd name="T12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3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97"/>
            <p:cNvSpPr>
              <a:spLocks noEditPoints="1"/>
            </p:cNvSpPr>
            <p:nvPr/>
          </p:nvSpPr>
          <p:spPr bwMode="auto">
            <a:xfrm>
              <a:off x="9966325" y="4229101"/>
              <a:ext cx="14287" cy="14288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1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1 h 2"/>
                <a:gd name="T16" fmla="*/ 0 w 2"/>
                <a:gd name="T17" fmla="*/ 1 h 2"/>
                <a:gd name="T18" fmla="*/ 0 w 2"/>
                <a:gd name="T19" fmla="*/ 1 h 2"/>
                <a:gd name="T20" fmla="*/ 0 w 2"/>
                <a:gd name="T21" fmla="*/ 2 h 2"/>
                <a:gd name="T22" fmla="*/ 1 w 2"/>
                <a:gd name="T23" fmla="*/ 2 h 2"/>
                <a:gd name="T24" fmla="*/ 1 w 2"/>
                <a:gd name="T25" fmla="*/ 2 h 2"/>
                <a:gd name="T26" fmla="*/ 1 w 2"/>
                <a:gd name="T27" fmla="*/ 2 h 2"/>
                <a:gd name="T28" fmla="*/ 1 w 2"/>
                <a:gd name="T29" fmla="*/ 2 h 2"/>
                <a:gd name="T30" fmla="*/ 2 w 2"/>
                <a:gd name="T31" fmla="*/ 2 h 2"/>
                <a:gd name="T32" fmla="*/ 2 w 2"/>
                <a:gd name="T33" fmla="*/ 2 h 2"/>
                <a:gd name="T34" fmla="*/ 2 w 2"/>
                <a:gd name="T35" fmla="*/ 2 h 2"/>
                <a:gd name="T36" fmla="*/ 2 w 2"/>
                <a:gd name="T37" fmla="*/ 2 h 2"/>
                <a:gd name="T38" fmla="*/ 2 w 2"/>
                <a:gd name="T39" fmla="*/ 2 h 2"/>
                <a:gd name="T40" fmla="*/ 2 w 2"/>
                <a:gd name="T41" fmla="*/ 2 h 2"/>
                <a:gd name="T42" fmla="*/ 2 w 2"/>
                <a:gd name="T43" fmla="*/ 2 h 2"/>
                <a:gd name="T44" fmla="*/ 2 w 2"/>
                <a:gd name="T45" fmla="*/ 2 h 2"/>
                <a:gd name="T46" fmla="*/ 2 w 2"/>
                <a:gd name="T47" fmla="*/ 2 h 2"/>
                <a:gd name="T48" fmla="*/ 2 w 2"/>
                <a:gd name="T49" fmla="*/ 2 h 2"/>
                <a:gd name="T50" fmla="*/ 2 w 2"/>
                <a:gd name="T51" fmla="*/ 2 h 2"/>
                <a:gd name="T52" fmla="*/ 2 w 2"/>
                <a:gd name="T53" fmla="*/ 2 h 2"/>
                <a:gd name="T54" fmla="*/ 2 w 2"/>
                <a:gd name="T55" fmla="*/ 2 h 2"/>
                <a:gd name="T56" fmla="*/ 2 w 2"/>
                <a:gd name="T57" fmla="*/ 1 h 2"/>
                <a:gd name="T58" fmla="*/ 1 w 2"/>
                <a:gd name="T59" fmla="*/ 0 h 2"/>
                <a:gd name="T60" fmla="*/ 1 w 2"/>
                <a:gd name="T61" fmla="*/ 0 h 2"/>
                <a:gd name="T62" fmla="*/ 1 w 2"/>
                <a:gd name="T63" fmla="*/ 0 h 2"/>
                <a:gd name="T64" fmla="*/ 1 w 2"/>
                <a:gd name="T65" fmla="*/ 0 h 2"/>
                <a:gd name="T66" fmla="*/ 1 w 2"/>
                <a:gd name="T6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98"/>
            <p:cNvSpPr/>
            <p:nvPr/>
          </p:nvSpPr>
          <p:spPr bwMode="auto">
            <a:xfrm>
              <a:off x="10166350" y="4243388"/>
              <a:ext cx="57150" cy="36513"/>
            </a:xfrm>
            <a:custGeom>
              <a:avLst/>
              <a:gdLst>
                <a:gd name="T0" fmla="*/ 8 w 8"/>
                <a:gd name="T1" fmla="*/ 2 h 5"/>
                <a:gd name="T2" fmla="*/ 8 w 8"/>
                <a:gd name="T3" fmla="*/ 2 h 5"/>
                <a:gd name="T4" fmla="*/ 8 w 8"/>
                <a:gd name="T5" fmla="*/ 3 h 5"/>
                <a:gd name="T6" fmla="*/ 8 w 8"/>
                <a:gd name="T7" fmla="*/ 3 h 5"/>
                <a:gd name="T8" fmla="*/ 8 w 8"/>
                <a:gd name="T9" fmla="*/ 3 h 5"/>
                <a:gd name="T10" fmla="*/ 8 w 8"/>
                <a:gd name="T11" fmla="*/ 4 h 5"/>
                <a:gd name="T12" fmla="*/ 7 w 8"/>
                <a:gd name="T13" fmla="*/ 4 h 5"/>
                <a:gd name="T14" fmla="*/ 7 w 8"/>
                <a:gd name="T15" fmla="*/ 5 h 5"/>
                <a:gd name="T16" fmla="*/ 7 w 8"/>
                <a:gd name="T17" fmla="*/ 5 h 5"/>
                <a:gd name="T18" fmla="*/ 6 w 8"/>
                <a:gd name="T19" fmla="*/ 5 h 5"/>
                <a:gd name="T20" fmla="*/ 5 w 8"/>
                <a:gd name="T21" fmla="*/ 5 h 5"/>
                <a:gd name="T22" fmla="*/ 5 w 8"/>
                <a:gd name="T23" fmla="*/ 5 h 5"/>
                <a:gd name="T24" fmla="*/ 4 w 8"/>
                <a:gd name="T25" fmla="*/ 5 h 5"/>
                <a:gd name="T26" fmla="*/ 4 w 8"/>
                <a:gd name="T27" fmla="*/ 5 h 5"/>
                <a:gd name="T28" fmla="*/ 4 w 8"/>
                <a:gd name="T29" fmla="*/ 5 h 5"/>
                <a:gd name="T30" fmla="*/ 3 w 8"/>
                <a:gd name="T31" fmla="*/ 5 h 5"/>
                <a:gd name="T32" fmla="*/ 3 w 8"/>
                <a:gd name="T33" fmla="*/ 5 h 5"/>
                <a:gd name="T34" fmla="*/ 3 w 8"/>
                <a:gd name="T35" fmla="*/ 5 h 5"/>
                <a:gd name="T36" fmla="*/ 3 w 8"/>
                <a:gd name="T37" fmla="*/ 5 h 5"/>
                <a:gd name="T38" fmla="*/ 2 w 8"/>
                <a:gd name="T39" fmla="*/ 4 h 5"/>
                <a:gd name="T40" fmla="*/ 2 w 8"/>
                <a:gd name="T41" fmla="*/ 4 h 5"/>
                <a:gd name="T42" fmla="*/ 1 w 8"/>
                <a:gd name="T43" fmla="*/ 4 h 5"/>
                <a:gd name="T44" fmla="*/ 1 w 8"/>
                <a:gd name="T45" fmla="*/ 3 h 5"/>
                <a:gd name="T46" fmla="*/ 2 w 8"/>
                <a:gd name="T47" fmla="*/ 3 h 5"/>
                <a:gd name="T48" fmla="*/ 1 w 8"/>
                <a:gd name="T49" fmla="*/ 3 h 5"/>
                <a:gd name="T50" fmla="*/ 1 w 8"/>
                <a:gd name="T51" fmla="*/ 2 h 5"/>
                <a:gd name="T52" fmla="*/ 0 w 8"/>
                <a:gd name="T53" fmla="*/ 2 h 5"/>
                <a:gd name="T54" fmla="*/ 0 w 8"/>
                <a:gd name="T55" fmla="*/ 3 h 5"/>
                <a:gd name="T56" fmla="*/ 0 w 8"/>
                <a:gd name="T57" fmla="*/ 2 h 5"/>
                <a:gd name="T58" fmla="*/ 0 w 8"/>
                <a:gd name="T59" fmla="*/ 2 h 5"/>
                <a:gd name="T60" fmla="*/ 0 w 8"/>
                <a:gd name="T61" fmla="*/ 1 h 5"/>
                <a:gd name="T62" fmla="*/ 0 w 8"/>
                <a:gd name="T63" fmla="*/ 1 h 5"/>
                <a:gd name="T64" fmla="*/ 0 w 8"/>
                <a:gd name="T65" fmla="*/ 1 h 5"/>
                <a:gd name="T66" fmla="*/ 1 w 8"/>
                <a:gd name="T67" fmla="*/ 1 h 5"/>
                <a:gd name="T68" fmla="*/ 1 w 8"/>
                <a:gd name="T69" fmla="*/ 1 h 5"/>
                <a:gd name="T70" fmla="*/ 2 w 8"/>
                <a:gd name="T71" fmla="*/ 2 h 5"/>
                <a:gd name="T72" fmla="*/ 2 w 8"/>
                <a:gd name="T73" fmla="*/ 2 h 5"/>
                <a:gd name="T74" fmla="*/ 2 w 8"/>
                <a:gd name="T75" fmla="*/ 1 h 5"/>
                <a:gd name="T76" fmla="*/ 3 w 8"/>
                <a:gd name="T77" fmla="*/ 1 h 5"/>
                <a:gd name="T78" fmla="*/ 3 w 8"/>
                <a:gd name="T79" fmla="*/ 1 h 5"/>
                <a:gd name="T80" fmla="*/ 3 w 8"/>
                <a:gd name="T81" fmla="*/ 1 h 5"/>
                <a:gd name="T82" fmla="*/ 4 w 8"/>
                <a:gd name="T83" fmla="*/ 1 h 5"/>
                <a:gd name="T84" fmla="*/ 4 w 8"/>
                <a:gd name="T85" fmla="*/ 1 h 5"/>
                <a:gd name="T86" fmla="*/ 4 w 8"/>
                <a:gd name="T87" fmla="*/ 0 h 5"/>
                <a:gd name="T88" fmla="*/ 4 w 8"/>
                <a:gd name="T89" fmla="*/ 0 h 5"/>
                <a:gd name="T90" fmla="*/ 5 w 8"/>
                <a:gd name="T91" fmla="*/ 0 h 5"/>
                <a:gd name="T92" fmla="*/ 6 w 8"/>
                <a:gd name="T93" fmla="*/ 0 h 5"/>
                <a:gd name="T94" fmla="*/ 7 w 8"/>
                <a:gd name="T95" fmla="*/ 1 h 5"/>
                <a:gd name="T96" fmla="*/ 7 w 8"/>
                <a:gd name="T97" fmla="*/ 1 h 5"/>
                <a:gd name="T98" fmla="*/ 8 w 8"/>
                <a:gd name="T9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" h="5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99"/>
            <p:cNvSpPr/>
            <p:nvPr/>
          </p:nvSpPr>
          <p:spPr bwMode="auto">
            <a:xfrm>
              <a:off x="10131425" y="4078288"/>
              <a:ext cx="57150" cy="22225"/>
            </a:xfrm>
            <a:custGeom>
              <a:avLst/>
              <a:gdLst>
                <a:gd name="T0" fmla="*/ 7 w 8"/>
                <a:gd name="T1" fmla="*/ 1 h 3"/>
                <a:gd name="T2" fmla="*/ 7 w 8"/>
                <a:gd name="T3" fmla="*/ 1 h 3"/>
                <a:gd name="T4" fmla="*/ 7 w 8"/>
                <a:gd name="T5" fmla="*/ 1 h 3"/>
                <a:gd name="T6" fmla="*/ 7 w 8"/>
                <a:gd name="T7" fmla="*/ 1 h 3"/>
                <a:gd name="T8" fmla="*/ 7 w 8"/>
                <a:gd name="T9" fmla="*/ 2 h 3"/>
                <a:gd name="T10" fmla="*/ 7 w 8"/>
                <a:gd name="T11" fmla="*/ 2 h 3"/>
                <a:gd name="T12" fmla="*/ 6 w 8"/>
                <a:gd name="T13" fmla="*/ 1 h 3"/>
                <a:gd name="T14" fmla="*/ 6 w 8"/>
                <a:gd name="T15" fmla="*/ 1 h 3"/>
                <a:gd name="T16" fmla="*/ 6 w 8"/>
                <a:gd name="T17" fmla="*/ 1 h 3"/>
                <a:gd name="T18" fmla="*/ 5 w 8"/>
                <a:gd name="T19" fmla="*/ 1 h 3"/>
                <a:gd name="T20" fmla="*/ 5 w 8"/>
                <a:gd name="T21" fmla="*/ 1 h 3"/>
                <a:gd name="T22" fmla="*/ 5 w 8"/>
                <a:gd name="T23" fmla="*/ 1 h 3"/>
                <a:gd name="T24" fmla="*/ 5 w 8"/>
                <a:gd name="T25" fmla="*/ 1 h 3"/>
                <a:gd name="T26" fmla="*/ 5 w 8"/>
                <a:gd name="T27" fmla="*/ 1 h 3"/>
                <a:gd name="T28" fmla="*/ 6 w 8"/>
                <a:gd name="T29" fmla="*/ 2 h 3"/>
                <a:gd name="T30" fmla="*/ 6 w 8"/>
                <a:gd name="T31" fmla="*/ 2 h 3"/>
                <a:gd name="T32" fmla="*/ 7 w 8"/>
                <a:gd name="T33" fmla="*/ 3 h 3"/>
                <a:gd name="T34" fmla="*/ 8 w 8"/>
                <a:gd name="T35" fmla="*/ 3 h 3"/>
                <a:gd name="T36" fmla="*/ 8 w 8"/>
                <a:gd name="T37" fmla="*/ 3 h 3"/>
                <a:gd name="T38" fmla="*/ 7 w 8"/>
                <a:gd name="T39" fmla="*/ 3 h 3"/>
                <a:gd name="T40" fmla="*/ 6 w 8"/>
                <a:gd name="T41" fmla="*/ 3 h 3"/>
                <a:gd name="T42" fmla="*/ 6 w 8"/>
                <a:gd name="T43" fmla="*/ 3 h 3"/>
                <a:gd name="T44" fmla="*/ 6 w 8"/>
                <a:gd name="T45" fmla="*/ 3 h 3"/>
                <a:gd name="T46" fmla="*/ 5 w 8"/>
                <a:gd name="T47" fmla="*/ 3 h 3"/>
                <a:gd name="T48" fmla="*/ 5 w 8"/>
                <a:gd name="T49" fmla="*/ 3 h 3"/>
                <a:gd name="T50" fmla="*/ 5 w 8"/>
                <a:gd name="T51" fmla="*/ 3 h 3"/>
                <a:gd name="T52" fmla="*/ 4 w 8"/>
                <a:gd name="T53" fmla="*/ 2 h 3"/>
                <a:gd name="T54" fmla="*/ 4 w 8"/>
                <a:gd name="T55" fmla="*/ 2 h 3"/>
                <a:gd name="T56" fmla="*/ 4 w 8"/>
                <a:gd name="T57" fmla="*/ 2 h 3"/>
                <a:gd name="T58" fmla="*/ 4 w 8"/>
                <a:gd name="T59" fmla="*/ 2 h 3"/>
                <a:gd name="T60" fmla="*/ 4 w 8"/>
                <a:gd name="T61" fmla="*/ 2 h 3"/>
                <a:gd name="T62" fmla="*/ 3 w 8"/>
                <a:gd name="T63" fmla="*/ 2 h 3"/>
                <a:gd name="T64" fmla="*/ 4 w 8"/>
                <a:gd name="T65" fmla="*/ 2 h 3"/>
                <a:gd name="T66" fmla="*/ 3 w 8"/>
                <a:gd name="T67" fmla="*/ 2 h 3"/>
                <a:gd name="T68" fmla="*/ 3 w 8"/>
                <a:gd name="T69" fmla="*/ 2 h 3"/>
                <a:gd name="T70" fmla="*/ 2 w 8"/>
                <a:gd name="T71" fmla="*/ 2 h 3"/>
                <a:gd name="T72" fmla="*/ 2 w 8"/>
                <a:gd name="T73" fmla="*/ 2 h 3"/>
                <a:gd name="T74" fmla="*/ 2 w 8"/>
                <a:gd name="T75" fmla="*/ 2 h 3"/>
                <a:gd name="T76" fmla="*/ 2 w 8"/>
                <a:gd name="T77" fmla="*/ 2 h 3"/>
                <a:gd name="T78" fmla="*/ 1 w 8"/>
                <a:gd name="T79" fmla="*/ 1 h 3"/>
                <a:gd name="T80" fmla="*/ 1 w 8"/>
                <a:gd name="T81" fmla="*/ 1 h 3"/>
                <a:gd name="T82" fmla="*/ 0 w 8"/>
                <a:gd name="T83" fmla="*/ 0 h 3"/>
                <a:gd name="T84" fmla="*/ 1 w 8"/>
                <a:gd name="T85" fmla="*/ 1 h 3"/>
                <a:gd name="T86" fmla="*/ 1 w 8"/>
                <a:gd name="T87" fmla="*/ 1 h 3"/>
                <a:gd name="T88" fmla="*/ 1 w 8"/>
                <a:gd name="T89" fmla="*/ 0 h 3"/>
                <a:gd name="T90" fmla="*/ 2 w 8"/>
                <a:gd name="T91" fmla="*/ 1 h 3"/>
                <a:gd name="T92" fmla="*/ 1 w 8"/>
                <a:gd name="T93" fmla="*/ 0 h 3"/>
                <a:gd name="T94" fmla="*/ 2 w 8"/>
                <a:gd name="T95" fmla="*/ 0 h 3"/>
                <a:gd name="T96" fmla="*/ 2 w 8"/>
                <a:gd name="T97" fmla="*/ 0 h 3"/>
                <a:gd name="T98" fmla="*/ 3 w 8"/>
                <a:gd name="T99" fmla="*/ 0 h 3"/>
                <a:gd name="T100" fmla="*/ 3 w 8"/>
                <a:gd name="T101" fmla="*/ 0 h 3"/>
                <a:gd name="T102" fmla="*/ 4 w 8"/>
                <a:gd name="T103" fmla="*/ 1 h 3"/>
                <a:gd name="T104" fmla="*/ 4 w 8"/>
                <a:gd name="T105" fmla="*/ 1 h 3"/>
                <a:gd name="T106" fmla="*/ 4 w 8"/>
                <a:gd name="T107" fmla="*/ 1 h 3"/>
                <a:gd name="T108" fmla="*/ 4 w 8"/>
                <a:gd name="T109" fmla="*/ 1 h 3"/>
                <a:gd name="T110" fmla="*/ 5 w 8"/>
                <a:gd name="T111" fmla="*/ 1 h 3"/>
                <a:gd name="T112" fmla="*/ 5 w 8"/>
                <a:gd name="T113" fmla="*/ 1 h 3"/>
                <a:gd name="T114" fmla="*/ 6 w 8"/>
                <a:gd name="T115" fmla="*/ 1 h 3"/>
                <a:gd name="T116" fmla="*/ 6 w 8"/>
                <a:gd name="T117" fmla="*/ 1 h 3"/>
                <a:gd name="T118" fmla="*/ 7 w 8"/>
                <a:gd name="T119" fmla="*/ 1 h 3"/>
                <a:gd name="T120" fmla="*/ 7 w 8"/>
                <a:gd name="T121" fmla="*/ 1 h 3"/>
                <a:gd name="T122" fmla="*/ 7 w 8"/>
                <a:gd name="T1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" h="3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00"/>
            <p:cNvSpPr/>
            <p:nvPr/>
          </p:nvSpPr>
          <p:spPr bwMode="auto">
            <a:xfrm>
              <a:off x="10137775" y="4071938"/>
              <a:ext cx="22225" cy="6350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3 w 3"/>
                <a:gd name="T5" fmla="*/ 0 h 1"/>
                <a:gd name="T6" fmla="*/ 3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2 w 3"/>
                <a:gd name="T15" fmla="*/ 1 h 1"/>
                <a:gd name="T16" fmla="*/ 2 w 3"/>
                <a:gd name="T17" fmla="*/ 1 h 1"/>
                <a:gd name="T18" fmla="*/ 2 w 3"/>
                <a:gd name="T19" fmla="*/ 1 h 1"/>
                <a:gd name="T20" fmla="*/ 2 w 3"/>
                <a:gd name="T21" fmla="*/ 1 h 1"/>
                <a:gd name="T22" fmla="*/ 2 w 3"/>
                <a:gd name="T23" fmla="*/ 1 h 1"/>
                <a:gd name="T24" fmla="*/ 2 w 3"/>
                <a:gd name="T25" fmla="*/ 1 h 1"/>
                <a:gd name="T26" fmla="*/ 2 w 3"/>
                <a:gd name="T27" fmla="*/ 1 h 1"/>
                <a:gd name="T28" fmla="*/ 1 w 3"/>
                <a:gd name="T29" fmla="*/ 1 h 1"/>
                <a:gd name="T30" fmla="*/ 1 w 3"/>
                <a:gd name="T31" fmla="*/ 1 h 1"/>
                <a:gd name="T32" fmla="*/ 1 w 3"/>
                <a:gd name="T33" fmla="*/ 1 h 1"/>
                <a:gd name="T34" fmla="*/ 1 w 3"/>
                <a:gd name="T35" fmla="*/ 1 h 1"/>
                <a:gd name="T36" fmla="*/ 0 w 3"/>
                <a:gd name="T37" fmla="*/ 1 h 1"/>
                <a:gd name="T38" fmla="*/ 0 w 3"/>
                <a:gd name="T39" fmla="*/ 1 h 1"/>
                <a:gd name="T40" fmla="*/ 0 w 3"/>
                <a:gd name="T41" fmla="*/ 0 h 1"/>
                <a:gd name="T42" fmla="*/ 0 w 3"/>
                <a:gd name="T43" fmla="*/ 0 h 1"/>
                <a:gd name="T44" fmla="*/ 1 w 3"/>
                <a:gd name="T45" fmla="*/ 0 h 1"/>
                <a:gd name="T46" fmla="*/ 1 w 3"/>
                <a:gd name="T47" fmla="*/ 0 h 1"/>
                <a:gd name="T48" fmla="*/ 1 w 3"/>
                <a:gd name="T49" fmla="*/ 0 h 1"/>
                <a:gd name="T50" fmla="*/ 1 w 3"/>
                <a:gd name="T51" fmla="*/ 0 h 1"/>
                <a:gd name="T52" fmla="*/ 1 w 3"/>
                <a:gd name="T53" fmla="*/ 0 h 1"/>
                <a:gd name="T54" fmla="*/ 1 w 3"/>
                <a:gd name="T55" fmla="*/ 0 h 1"/>
                <a:gd name="T56" fmla="*/ 2 w 3"/>
                <a:gd name="T57" fmla="*/ 0 h 1"/>
                <a:gd name="T58" fmla="*/ 2 w 3"/>
                <a:gd name="T59" fmla="*/ 0 h 1"/>
                <a:gd name="T60" fmla="*/ 2 w 3"/>
                <a:gd name="T61" fmla="*/ 0 h 1"/>
                <a:gd name="T62" fmla="*/ 3 w 3"/>
                <a:gd name="T6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01"/>
            <p:cNvSpPr/>
            <p:nvPr/>
          </p:nvSpPr>
          <p:spPr bwMode="auto">
            <a:xfrm>
              <a:off x="10590213" y="4530726"/>
              <a:ext cx="22225" cy="28575"/>
            </a:xfrm>
            <a:custGeom>
              <a:avLst/>
              <a:gdLst>
                <a:gd name="T0" fmla="*/ 1 w 3"/>
                <a:gd name="T1" fmla="*/ 1 h 4"/>
                <a:gd name="T2" fmla="*/ 2 w 3"/>
                <a:gd name="T3" fmla="*/ 1 h 4"/>
                <a:gd name="T4" fmla="*/ 2 w 3"/>
                <a:gd name="T5" fmla="*/ 2 h 4"/>
                <a:gd name="T6" fmla="*/ 2 w 3"/>
                <a:gd name="T7" fmla="*/ 3 h 4"/>
                <a:gd name="T8" fmla="*/ 3 w 3"/>
                <a:gd name="T9" fmla="*/ 3 h 4"/>
                <a:gd name="T10" fmla="*/ 3 w 3"/>
                <a:gd name="T11" fmla="*/ 4 h 4"/>
                <a:gd name="T12" fmla="*/ 2 w 3"/>
                <a:gd name="T13" fmla="*/ 4 h 4"/>
                <a:gd name="T14" fmla="*/ 2 w 3"/>
                <a:gd name="T15" fmla="*/ 4 h 4"/>
                <a:gd name="T16" fmla="*/ 2 w 3"/>
                <a:gd name="T17" fmla="*/ 4 h 4"/>
                <a:gd name="T18" fmla="*/ 2 w 3"/>
                <a:gd name="T19" fmla="*/ 4 h 4"/>
                <a:gd name="T20" fmla="*/ 2 w 3"/>
                <a:gd name="T21" fmla="*/ 4 h 4"/>
                <a:gd name="T22" fmla="*/ 2 w 3"/>
                <a:gd name="T23" fmla="*/ 4 h 4"/>
                <a:gd name="T24" fmla="*/ 2 w 3"/>
                <a:gd name="T25" fmla="*/ 3 h 4"/>
                <a:gd name="T26" fmla="*/ 1 w 3"/>
                <a:gd name="T27" fmla="*/ 2 h 4"/>
                <a:gd name="T28" fmla="*/ 1 w 3"/>
                <a:gd name="T29" fmla="*/ 2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0 h 4"/>
                <a:gd name="T38" fmla="*/ 0 w 3"/>
                <a:gd name="T39" fmla="*/ 0 h 4"/>
                <a:gd name="T40" fmla="*/ 1 w 3"/>
                <a:gd name="T41" fmla="*/ 0 h 4"/>
                <a:gd name="T42" fmla="*/ 1 w 3"/>
                <a:gd name="T4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02"/>
            <p:cNvSpPr>
              <a:spLocks noEditPoints="1"/>
            </p:cNvSpPr>
            <p:nvPr/>
          </p:nvSpPr>
          <p:spPr bwMode="auto">
            <a:xfrm>
              <a:off x="10604500" y="4559301"/>
              <a:ext cx="28575" cy="42863"/>
            </a:xfrm>
            <a:custGeom>
              <a:avLst/>
              <a:gdLst>
                <a:gd name="T0" fmla="*/ 0 w 4"/>
                <a:gd name="T1" fmla="*/ 1 h 6"/>
                <a:gd name="T2" fmla="*/ 0 w 4"/>
                <a:gd name="T3" fmla="*/ 1 h 6"/>
                <a:gd name="T4" fmla="*/ 0 w 4"/>
                <a:gd name="T5" fmla="*/ 1 h 6"/>
                <a:gd name="T6" fmla="*/ 0 w 4"/>
                <a:gd name="T7" fmla="*/ 1 h 6"/>
                <a:gd name="T8" fmla="*/ 0 w 4"/>
                <a:gd name="T9" fmla="*/ 1 h 6"/>
                <a:gd name="T10" fmla="*/ 0 w 4"/>
                <a:gd name="T11" fmla="*/ 1 h 6"/>
                <a:gd name="T12" fmla="*/ 0 w 4"/>
                <a:gd name="T13" fmla="*/ 1 h 6"/>
                <a:gd name="T14" fmla="*/ 0 w 4"/>
                <a:gd name="T15" fmla="*/ 1 h 6"/>
                <a:gd name="T16" fmla="*/ 3 w 4"/>
                <a:gd name="T17" fmla="*/ 3 h 6"/>
                <a:gd name="T18" fmla="*/ 3 w 4"/>
                <a:gd name="T19" fmla="*/ 2 h 6"/>
                <a:gd name="T20" fmla="*/ 2 w 4"/>
                <a:gd name="T21" fmla="*/ 2 h 6"/>
                <a:gd name="T22" fmla="*/ 2 w 4"/>
                <a:gd name="T23" fmla="*/ 1 h 6"/>
                <a:gd name="T24" fmla="*/ 1 w 4"/>
                <a:gd name="T25" fmla="*/ 0 h 6"/>
                <a:gd name="T26" fmla="*/ 1 w 4"/>
                <a:gd name="T27" fmla="*/ 0 h 6"/>
                <a:gd name="T28" fmla="*/ 1 w 4"/>
                <a:gd name="T29" fmla="*/ 0 h 6"/>
                <a:gd name="T30" fmla="*/ 1 w 4"/>
                <a:gd name="T31" fmla="*/ 1 h 6"/>
                <a:gd name="T32" fmla="*/ 1 w 4"/>
                <a:gd name="T33" fmla="*/ 2 h 6"/>
                <a:gd name="T34" fmla="*/ 0 w 4"/>
                <a:gd name="T35" fmla="*/ 1 h 6"/>
                <a:gd name="T36" fmla="*/ 1 w 4"/>
                <a:gd name="T37" fmla="*/ 2 h 6"/>
                <a:gd name="T38" fmla="*/ 1 w 4"/>
                <a:gd name="T39" fmla="*/ 2 h 6"/>
                <a:gd name="T40" fmla="*/ 1 w 4"/>
                <a:gd name="T41" fmla="*/ 2 h 6"/>
                <a:gd name="T42" fmla="*/ 2 w 4"/>
                <a:gd name="T43" fmla="*/ 5 h 6"/>
                <a:gd name="T44" fmla="*/ 3 w 4"/>
                <a:gd name="T45" fmla="*/ 5 h 6"/>
                <a:gd name="T46" fmla="*/ 4 w 4"/>
                <a:gd name="T47" fmla="*/ 6 h 6"/>
                <a:gd name="T48" fmla="*/ 4 w 4"/>
                <a:gd name="T49" fmla="*/ 5 h 6"/>
                <a:gd name="T50" fmla="*/ 4 w 4"/>
                <a:gd name="T51" fmla="*/ 5 h 6"/>
                <a:gd name="T52" fmla="*/ 4 w 4"/>
                <a:gd name="T53" fmla="*/ 5 h 6"/>
                <a:gd name="T54" fmla="*/ 4 w 4"/>
                <a:gd name="T55" fmla="*/ 4 h 6"/>
                <a:gd name="T56" fmla="*/ 3 w 4"/>
                <a:gd name="T5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" h="6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03"/>
            <p:cNvSpPr/>
            <p:nvPr/>
          </p:nvSpPr>
          <p:spPr bwMode="auto">
            <a:xfrm>
              <a:off x="10353675" y="4371976"/>
              <a:ext cx="42862" cy="71438"/>
            </a:xfrm>
            <a:custGeom>
              <a:avLst/>
              <a:gdLst>
                <a:gd name="T0" fmla="*/ 3 w 6"/>
                <a:gd name="T1" fmla="*/ 2 h 10"/>
                <a:gd name="T2" fmla="*/ 3 w 6"/>
                <a:gd name="T3" fmla="*/ 3 h 10"/>
                <a:gd name="T4" fmla="*/ 4 w 6"/>
                <a:gd name="T5" fmla="*/ 3 h 10"/>
                <a:gd name="T6" fmla="*/ 4 w 6"/>
                <a:gd name="T7" fmla="*/ 4 h 10"/>
                <a:gd name="T8" fmla="*/ 4 w 6"/>
                <a:gd name="T9" fmla="*/ 4 h 10"/>
                <a:gd name="T10" fmla="*/ 5 w 6"/>
                <a:gd name="T11" fmla="*/ 5 h 10"/>
                <a:gd name="T12" fmla="*/ 6 w 6"/>
                <a:gd name="T13" fmla="*/ 7 h 10"/>
                <a:gd name="T14" fmla="*/ 6 w 6"/>
                <a:gd name="T15" fmla="*/ 7 h 10"/>
                <a:gd name="T16" fmla="*/ 5 w 6"/>
                <a:gd name="T17" fmla="*/ 7 h 10"/>
                <a:gd name="T18" fmla="*/ 5 w 6"/>
                <a:gd name="T19" fmla="*/ 7 h 10"/>
                <a:gd name="T20" fmla="*/ 5 w 6"/>
                <a:gd name="T21" fmla="*/ 7 h 10"/>
                <a:gd name="T22" fmla="*/ 5 w 6"/>
                <a:gd name="T23" fmla="*/ 8 h 10"/>
                <a:gd name="T24" fmla="*/ 5 w 6"/>
                <a:gd name="T25" fmla="*/ 8 h 10"/>
                <a:gd name="T26" fmla="*/ 4 w 6"/>
                <a:gd name="T27" fmla="*/ 9 h 10"/>
                <a:gd name="T28" fmla="*/ 4 w 6"/>
                <a:gd name="T29" fmla="*/ 9 h 10"/>
                <a:gd name="T30" fmla="*/ 3 w 6"/>
                <a:gd name="T31" fmla="*/ 10 h 10"/>
                <a:gd name="T32" fmla="*/ 3 w 6"/>
                <a:gd name="T33" fmla="*/ 9 h 10"/>
                <a:gd name="T34" fmla="*/ 3 w 6"/>
                <a:gd name="T35" fmla="*/ 9 h 10"/>
                <a:gd name="T36" fmla="*/ 3 w 6"/>
                <a:gd name="T37" fmla="*/ 9 h 10"/>
                <a:gd name="T38" fmla="*/ 2 w 6"/>
                <a:gd name="T39" fmla="*/ 9 h 10"/>
                <a:gd name="T40" fmla="*/ 2 w 6"/>
                <a:gd name="T41" fmla="*/ 9 h 10"/>
                <a:gd name="T42" fmla="*/ 2 w 6"/>
                <a:gd name="T43" fmla="*/ 8 h 10"/>
                <a:gd name="T44" fmla="*/ 2 w 6"/>
                <a:gd name="T45" fmla="*/ 8 h 10"/>
                <a:gd name="T46" fmla="*/ 2 w 6"/>
                <a:gd name="T47" fmla="*/ 8 h 10"/>
                <a:gd name="T48" fmla="*/ 2 w 6"/>
                <a:gd name="T49" fmla="*/ 7 h 10"/>
                <a:gd name="T50" fmla="*/ 2 w 6"/>
                <a:gd name="T51" fmla="*/ 7 h 10"/>
                <a:gd name="T52" fmla="*/ 2 w 6"/>
                <a:gd name="T53" fmla="*/ 6 h 10"/>
                <a:gd name="T54" fmla="*/ 2 w 6"/>
                <a:gd name="T55" fmla="*/ 6 h 10"/>
                <a:gd name="T56" fmla="*/ 2 w 6"/>
                <a:gd name="T57" fmla="*/ 5 h 10"/>
                <a:gd name="T58" fmla="*/ 1 w 6"/>
                <a:gd name="T59" fmla="*/ 5 h 10"/>
                <a:gd name="T60" fmla="*/ 1 w 6"/>
                <a:gd name="T61" fmla="*/ 5 h 10"/>
                <a:gd name="T62" fmla="*/ 1 w 6"/>
                <a:gd name="T63" fmla="*/ 5 h 10"/>
                <a:gd name="T64" fmla="*/ 0 w 6"/>
                <a:gd name="T65" fmla="*/ 5 h 10"/>
                <a:gd name="T66" fmla="*/ 0 w 6"/>
                <a:gd name="T67" fmla="*/ 4 h 10"/>
                <a:gd name="T68" fmla="*/ 0 w 6"/>
                <a:gd name="T69" fmla="*/ 4 h 10"/>
                <a:gd name="T70" fmla="*/ 0 w 6"/>
                <a:gd name="T71" fmla="*/ 3 h 10"/>
                <a:gd name="T72" fmla="*/ 0 w 6"/>
                <a:gd name="T73" fmla="*/ 3 h 10"/>
                <a:gd name="T74" fmla="*/ 0 w 6"/>
                <a:gd name="T75" fmla="*/ 3 h 10"/>
                <a:gd name="T76" fmla="*/ 0 w 6"/>
                <a:gd name="T77" fmla="*/ 3 h 10"/>
                <a:gd name="T78" fmla="*/ 0 w 6"/>
                <a:gd name="T79" fmla="*/ 2 h 10"/>
                <a:gd name="T80" fmla="*/ 0 w 6"/>
                <a:gd name="T81" fmla="*/ 2 h 10"/>
                <a:gd name="T82" fmla="*/ 0 w 6"/>
                <a:gd name="T83" fmla="*/ 2 h 10"/>
                <a:gd name="T84" fmla="*/ 0 w 6"/>
                <a:gd name="T85" fmla="*/ 2 h 10"/>
                <a:gd name="T86" fmla="*/ 0 w 6"/>
                <a:gd name="T87" fmla="*/ 1 h 10"/>
                <a:gd name="T88" fmla="*/ 0 w 6"/>
                <a:gd name="T89" fmla="*/ 1 h 10"/>
                <a:gd name="T90" fmla="*/ 0 w 6"/>
                <a:gd name="T91" fmla="*/ 1 h 10"/>
                <a:gd name="T92" fmla="*/ 0 w 6"/>
                <a:gd name="T93" fmla="*/ 1 h 10"/>
                <a:gd name="T94" fmla="*/ 0 w 6"/>
                <a:gd name="T95" fmla="*/ 0 h 10"/>
                <a:gd name="T96" fmla="*/ 1 w 6"/>
                <a:gd name="T97" fmla="*/ 0 h 10"/>
                <a:gd name="T98" fmla="*/ 1 w 6"/>
                <a:gd name="T99" fmla="*/ 0 h 10"/>
                <a:gd name="T100" fmla="*/ 1 w 6"/>
                <a:gd name="T101" fmla="*/ 0 h 10"/>
                <a:gd name="T102" fmla="*/ 2 w 6"/>
                <a:gd name="T103" fmla="*/ 0 h 10"/>
                <a:gd name="T104" fmla="*/ 2 w 6"/>
                <a:gd name="T105" fmla="*/ 1 h 10"/>
                <a:gd name="T106" fmla="*/ 3 w 6"/>
                <a:gd name="T107" fmla="*/ 1 h 10"/>
                <a:gd name="T108" fmla="*/ 3 w 6"/>
                <a:gd name="T109" fmla="*/ 1 h 10"/>
                <a:gd name="T110" fmla="*/ 3 w 6"/>
                <a:gd name="T111" fmla="*/ 1 h 10"/>
                <a:gd name="T112" fmla="*/ 3 w 6"/>
                <a:gd name="T113" fmla="*/ 2 h 10"/>
                <a:gd name="T114" fmla="*/ 3 w 6"/>
                <a:gd name="T1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" h="10"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04"/>
            <p:cNvSpPr/>
            <p:nvPr/>
          </p:nvSpPr>
          <p:spPr bwMode="auto">
            <a:xfrm>
              <a:off x="10339388" y="4322763"/>
              <a:ext cx="114300" cy="136525"/>
            </a:xfrm>
            <a:custGeom>
              <a:avLst/>
              <a:gdLst>
                <a:gd name="T0" fmla="*/ 15 w 16"/>
                <a:gd name="T1" fmla="*/ 11 h 19"/>
                <a:gd name="T2" fmla="*/ 15 w 16"/>
                <a:gd name="T3" fmla="*/ 12 h 19"/>
                <a:gd name="T4" fmla="*/ 15 w 16"/>
                <a:gd name="T5" fmla="*/ 13 h 19"/>
                <a:gd name="T6" fmla="*/ 15 w 16"/>
                <a:gd name="T7" fmla="*/ 13 h 19"/>
                <a:gd name="T8" fmla="*/ 16 w 16"/>
                <a:gd name="T9" fmla="*/ 15 h 19"/>
                <a:gd name="T10" fmla="*/ 15 w 16"/>
                <a:gd name="T11" fmla="*/ 15 h 19"/>
                <a:gd name="T12" fmla="*/ 15 w 16"/>
                <a:gd name="T13" fmla="*/ 15 h 19"/>
                <a:gd name="T14" fmla="*/ 14 w 16"/>
                <a:gd name="T15" fmla="*/ 16 h 19"/>
                <a:gd name="T16" fmla="*/ 13 w 16"/>
                <a:gd name="T17" fmla="*/ 16 h 19"/>
                <a:gd name="T18" fmla="*/ 13 w 16"/>
                <a:gd name="T19" fmla="*/ 16 h 19"/>
                <a:gd name="T20" fmla="*/ 13 w 16"/>
                <a:gd name="T21" fmla="*/ 17 h 19"/>
                <a:gd name="T22" fmla="*/ 12 w 16"/>
                <a:gd name="T23" fmla="*/ 17 h 19"/>
                <a:gd name="T24" fmla="*/ 12 w 16"/>
                <a:gd name="T25" fmla="*/ 18 h 19"/>
                <a:gd name="T26" fmla="*/ 12 w 16"/>
                <a:gd name="T27" fmla="*/ 18 h 19"/>
                <a:gd name="T28" fmla="*/ 11 w 16"/>
                <a:gd name="T29" fmla="*/ 17 h 19"/>
                <a:gd name="T30" fmla="*/ 11 w 16"/>
                <a:gd name="T31" fmla="*/ 16 h 19"/>
                <a:gd name="T32" fmla="*/ 12 w 16"/>
                <a:gd name="T33" fmla="*/ 15 h 19"/>
                <a:gd name="T34" fmla="*/ 12 w 16"/>
                <a:gd name="T35" fmla="*/ 14 h 19"/>
                <a:gd name="T36" fmla="*/ 11 w 16"/>
                <a:gd name="T37" fmla="*/ 15 h 19"/>
                <a:gd name="T38" fmla="*/ 11 w 16"/>
                <a:gd name="T39" fmla="*/ 14 h 19"/>
                <a:gd name="T40" fmla="*/ 10 w 16"/>
                <a:gd name="T41" fmla="*/ 15 h 19"/>
                <a:gd name="T42" fmla="*/ 9 w 16"/>
                <a:gd name="T43" fmla="*/ 13 h 19"/>
                <a:gd name="T44" fmla="*/ 9 w 16"/>
                <a:gd name="T45" fmla="*/ 12 h 19"/>
                <a:gd name="T46" fmla="*/ 9 w 16"/>
                <a:gd name="T47" fmla="*/ 12 h 19"/>
                <a:gd name="T48" fmla="*/ 8 w 16"/>
                <a:gd name="T49" fmla="*/ 11 h 19"/>
                <a:gd name="T50" fmla="*/ 9 w 16"/>
                <a:gd name="T51" fmla="*/ 10 h 19"/>
                <a:gd name="T52" fmla="*/ 8 w 16"/>
                <a:gd name="T53" fmla="*/ 10 h 19"/>
                <a:gd name="T54" fmla="*/ 8 w 16"/>
                <a:gd name="T55" fmla="*/ 9 h 19"/>
                <a:gd name="T56" fmla="*/ 8 w 16"/>
                <a:gd name="T57" fmla="*/ 9 h 19"/>
                <a:gd name="T58" fmla="*/ 7 w 16"/>
                <a:gd name="T59" fmla="*/ 8 h 19"/>
                <a:gd name="T60" fmla="*/ 6 w 16"/>
                <a:gd name="T61" fmla="*/ 7 h 19"/>
                <a:gd name="T62" fmla="*/ 6 w 16"/>
                <a:gd name="T63" fmla="*/ 8 h 19"/>
                <a:gd name="T64" fmla="*/ 6 w 16"/>
                <a:gd name="T65" fmla="*/ 8 h 19"/>
                <a:gd name="T66" fmla="*/ 5 w 16"/>
                <a:gd name="T67" fmla="*/ 8 h 19"/>
                <a:gd name="T68" fmla="*/ 4 w 16"/>
                <a:gd name="T69" fmla="*/ 6 h 19"/>
                <a:gd name="T70" fmla="*/ 4 w 16"/>
                <a:gd name="T71" fmla="*/ 6 h 19"/>
                <a:gd name="T72" fmla="*/ 4 w 16"/>
                <a:gd name="T73" fmla="*/ 7 h 19"/>
                <a:gd name="T74" fmla="*/ 4 w 16"/>
                <a:gd name="T75" fmla="*/ 7 h 19"/>
                <a:gd name="T76" fmla="*/ 4 w 16"/>
                <a:gd name="T77" fmla="*/ 7 h 19"/>
                <a:gd name="T78" fmla="*/ 3 w 16"/>
                <a:gd name="T79" fmla="*/ 5 h 19"/>
                <a:gd name="T80" fmla="*/ 2 w 16"/>
                <a:gd name="T81" fmla="*/ 5 h 19"/>
                <a:gd name="T82" fmla="*/ 2 w 16"/>
                <a:gd name="T83" fmla="*/ 5 h 19"/>
                <a:gd name="T84" fmla="*/ 2 w 16"/>
                <a:gd name="T85" fmla="*/ 4 h 19"/>
                <a:gd name="T86" fmla="*/ 0 w 16"/>
                <a:gd name="T87" fmla="*/ 3 h 19"/>
                <a:gd name="T88" fmla="*/ 1 w 16"/>
                <a:gd name="T89" fmla="*/ 3 h 19"/>
                <a:gd name="T90" fmla="*/ 0 w 16"/>
                <a:gd name="T91" fmla="*/ 2 h 19"/>
                <a:gd name="T92" fmla="*/ 0 w 16"/>
                <a:gd name="T93" fmla="*/ 1 h 19"/>
                <a:gd name="T94" fmla="*/ 0 w 16"/>
                <a:gd name="T95" fmla="*/ 0 h 19"/>
                <a:gd name="T96" fmla="*/ 1 w 16"/>
                <a:gd name="T97" fmla="*/ 0 h 19"/>
                <a:gd name="T98" fmla="*/ 2 w 16"/>
                <a:gd name="T99" fmla="*/ 2 h 19"/>
                <a:gd name="T100" fmla="*/ 3 w 16"/>
                <a:gd name="T101" fmla="*/ 1 h 19"/>
                <a:gd name="T102" fmla="*/ 3 w 16"/>
                <a:gd name="T103" fmla="*/ 1 h 19"/>
                <a:gd name="T104" fmla="*/ 5 w 16"/>
                <a:gd name="T105" fmla="*/ 4 h 19"/>
                <a:gd name="T106" fmla="*/ 5 w 16"/>
                <a:gd name="T107" fmla="*/ 5 h 19"/>
                <a:gd name="T108" fmla="*/ 5 w 16"/>
                <a:gd name="T109" fmla="*/ 5 h 19"/>
                <a:gd name="T110" fmla="*/ 7 w 16"/>
                <a:gd name="T111" fmla="*/ 5 h 19"/>
                <a:gd name="T112" fmla="*/ 10 w 16"/>
                <a:gd name="T113" fmla="*/ 8 h 19"/>
                <a:gd name="T114" fmla="*/ 12 w 16"/>
                <a:gd name="T115" fmla="*/ 9 h 19"/>
                <a:gd name="T116" fmla="*/ 12 w 16"/>
                <a:gd name="T117" fmla="*/ 9 h 19"/>
                <a:gd name="T118" fmla="*/ 13 w 16"/>
                <a:gd name="T119" fmla="*/ 10 h 19"/>
                <a:gd name="T120" fmla="*/ 13 w 16"/>
                <a:gd name="T121" fmla="*/ 10 h 19"/>
                <a:gd name="T122" fmla="*/ 14 w 16"/>
                <a:gd name="T123" fmla="*/ 10 h 19"/>
                <a:gd name="T124" fmla="*/ 14 w 16"/>
                <a:gd name="T125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" h="19">
                  <a:moveTo>
                    <a:pt x="14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1" y="18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7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05"/>
            <p:cNvSpPr/>
            <p:nvPr/>
          </p:nvSpPr>
          <p:spPr bwMode="auto">
            <a:xfrm>
              <a:off x="10339388" y="4314826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0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06"/>
            <p:cNvSpPr/>
            <p:nvPr/>
          </p:nvSpPr>
          <p:spPr bwMode="auto">
            <a:xfrm>
              <a:off x="10217150" y="4035426"/>
              <a:ext cx="93662" cy="57150"/>
            </a:xfrm>
            <a:custGeom>
              <a:avLst/>
              <a:gdLst>
                <a:gd name="T0" fmla="*/ 3 w 13"/>
                <a:gd name="T1" fmla="*/ 2 h 8"/>
                <a:gd name="T2" fmla="*/ 3 w 13"/>
                <a:gd name="T3" fmla="*/ 3 h 8"/>
                <a:gd name="T4" fmla="*/ 4 w 13"/>
                <a:gd name="T5" fmla="*/ 3 h 8"/>
                <a:gd name="T6" fmla="*/ 5 w 13"/>
                <a:gd name="T7" fmla="*/ 4 h 8"/>
                <a:gd name="T8" fmla="*/ 6 w 13"/>
                <a:gd name="T9" fmla="*/ 4 h 8"/>
                <a:gd name="T10" fmla="*/ 8 w 13"/>
                <a:gd name="T11" fmla="*/ 5 h 8"/>
                <a:gd name="T12" fmla="*/ 9 w 13"/>
                <a:gd name="T13" fmla="*/ 6 h 8"/>
                <a:gd name="T14" fmla="*/ 12 w 13"/>
                <a:gd name="T15" fmla="*/ 7 h 8"/>
                <a:gd name="T16" fmla="*/ 13 w 13"/>
                <a:gd name="T17" fmla="*/ 7 h 8"/>
                <a:gd name="T18" fmla="*/ 13 w 13"/>
                <a:gd name="T19" fmla="*/ 7 h 8"/>
                <a:gd name="T20" fmla="*/ 13 w 13"/>
                <a:gd name="T21" fmla="*/ 7 h 8"/>
                <a:gd name="T22" fmla="*/ 13 w 13"/>
                <a:gd name="T23" fmla="*/ 7 h 8"/>
                <a:gd name="T24" fmla="*/ 13 w 13"/>
                <a:gd name="T25" fmla="*/ 8 h 8"/>
                <a:gd name="T26" fmla="*/ 13 w 13"/>
                <a:gd name="T27" fmla="*/ 8 h 8"/>
                <a:gd name="T28" fmla="*/ 12 w 13"/>
                <a:gd name="T29" fmla="*/ 8 h 8"/>
                <a:gd name="T30" fmla="*/ 12 w 13"/>
                <a:gd name="T31" fmla="*/ 8 h 8"/>
                <a:gd name="T32" fmla="*/ 12 w 13"/>
                <a:gd name="T33" fmla="*/ 8 h 8"/>
                <a:gd name="T34" fmla="*/ 10 w 13"/>
                <a:gd name="T35" fmla="*/ 7 h 8"/>
                <a:gd name="T36" fmla="*/ 10 w 13"/>
                <a:gd name="T37" fmla="*/ 7 h 8"/>
                <a:gd name="T38" fmla="*/ 9 w 13"/>
                <a:gd name="T39" fmla="*/ 6 h 8"/>
                <a:gd name="T40" fmla="*/ 8 w 13"/>
                <a:gd name="T41" fmla="*/ 6 h 8"/>
                <a:gd name="T42" fmla="*/ 7 w 13"/>
                <a:gd name="T43" fmla="*/ 5 h 8"/>
                <a:gd name="T44" fmla="*/ 6 w 13"/>
                <a:gd name="T45" fmla="*/ 5 h 8"/>
                <a:gd name="T46" fmla="*/ 4 w 13"/>
                <a:gd name="T47" fmla="*/ 4 h 8"/>
                <a:gd name="T48" fmla="*/ 3 w 13"/>
                <a:gd name="T49" fmla="*/ 3 h 8"/>
                <a:gd name="T50" fmla="*/ 3 w 13"/>
                <a:gd name="T51" fmla="*/ 3 h 8"/>
                <a:gd name="T52" fmla="*/ 1 w 13"/>
                <a:gd name="T53" fmla="*/ 2 h 8"/>
                <a:gd name="T54" fmla="*/ 1 w 13"/>
                <a:gd name="T55" fmla="*/ 2 h 8"/>
                <a:gd name="T56" fmla="*/ 1 w 13"/>
                <a:gd name="T57" fmla="*/ 2 h 8"/>
                <a:gd name="T58" fmla="*/ 1 w 13"/>
                <a:gd name="T59" fmla="*/ 1 h 8"/>
                <a:gd name="T60" fmla="*/ 0 w 13"/>
                <a:gd name="T61" fmla="*/ 1 h 8"/>
                <a:gd name="T62" fmla="*/ 0 w 13"/>
                <a:gd name="T63" fmla="*/ 0 h 8"/>
                <a:gd name="T64" fmla="*/ 1 w 13"/>
                <a:gd name="T6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8">
                  <a:moveTo>
                    <a:pt x="1" y="1"/>
                  </a:moveTo>
                  <a:cubicBezTo>
                    <a:pt x="1" y="1"/>
                    <a:pt x="1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07"/>
            <p:cNvSpPr/>
            <p:nvPr/>
          </p:nvSpPr>
          <p:spPr bwMode="auto">
            <a:xfrm>
              <a:off x="10137775" y="3992563"/>
              <a:ext cx="28575" cy="14288"/>
            </a:xfrm>
            <a:custGeom>
              <a:avLst/>
              <a:gdLst>
                <a:gd name="T0" fmla="*/ 3 w 4"/>
                <a:gd name="T1" fmla="*/ 1 h 2"/>
                <a:gd name="T2" fmla="*/ 3 w 4"/>
                <a:gd name="T3" fmla="*/ 1 h 2"/>
                <a:gd name="T4" fmla="*/ 3 w 4"/>
                <a:gd name="T5" fmla="*/ 1 h 2"/>
                <a:gd name="T6" fmla="*/ 3 w 4"/>
                <a:gd name="T7" fmla="*/ 1 h 2"/>
                <a:gd name="T8" fmla="*/ 3 w 4"/>
                <a:gd name="T9" fmla="*/ 1 h 2"/>
                <a:gd name="T10" fmla="*/ 3 w 4"/>
                <a:gd name="T11" fmla="*/ 1 h 2"/>
                <a:gd name="T12" fmla="*/ 4 w 4"/>
                <a:gd name="T13" fmla="*/ 1 h 2"/>
                <a:gd name="T14" fmla="*/ 4 w 4"/>
                <a:gd name="T15" fmla="*/ 1 h 2"/>
                <a:gd name="T16" fmla="*/ 3 w 4"/>
                <a:gd name="T17" fmla="*/ 1 h 2"/>
                <a:gd name="T18" fmla="*/ 3 w 4"/>
                <a:gd name="T19" fmla="*/ 1 h 2"/>
                <a:gd name="T20" fmla="*/ 3 w 4"/>
                <a:gd name="T21" fmla="*/ 1 h 2"/>
                <a:gd name="T22" fmla="*/ 3 w 4"/>
                <a:gd name="T23" fmla="*/ 1 h 2"/>
                <a:gd name="T24" fmla="*/ 3 w 4"/>
                <a:gd name="T25" fmla="*/ 1 h 2"/>
                <a:gd name="T26" fmla="*/ 3 w 4"/>
                <a:gd name="T27" fmla="*/ 1 h 2"/>
                <a:gd name="T28" fmla="*/ 3 w 4"/>
                <a:gd name="T29" fmla="*/ 2 h 2"/>
                <a:gd name="T30" fmla="*/ 3 w 4"/>
                <a:gd name="T31" fmla="*/ 2 h 2"/>
                <a:gd name="T32" fmla="*/ 3 w 4"/>
                <a:gd name="T33" fmla="*/ 2 h 2"/>
                <a:gd name="T34" fmla="*/ 3 w 4"/>
                <a:gd name="T35" fmla="*/ 2 h 2"/>
                <a:gd name="T36" fmla="*/ 3 w 4"/>
                <a:gd name="T37" fmla="*/ 2 h 2"/>
                <a:gd name="T38" fmla="*/ 3 w 4"/>
                <a:gd name="T39" fmla="*/ 2 h 2"/>
                <a:gd name="T40" fmla="*/ 3 w 4"/>
                <a:gd name="T41" fmla="*/ 1 h 2"/>
                <a:gd name="T42" fmla="*/ 3 w 4"/>
                <a:gd name="T43" fmla="*/ 1 h 2"/>
                <a:gd name="T44" fmla="*/ 2 w 4"/>
                <a:gd name="T45" fmla="*/ 1 h 2"/>
                <a:gd name="T46" fmla="*/ 2 w 4"/>
                <a:gd name="T47" fmla="*/ 1 h 2"/>
                <a:gd name="T48" fmla="*/ 2 w 4"/>
                <a:gd name="T49" fmla="*/ 1 h 2"/>
                <a:gd name="T50" fmla="*/ 2 w 4"/>
                <a:gd name="T51" fmla="*/ 1 h 2"/>
                <a:gd name="T52" fmla="*/ 2 w 4"/>
                <a:gd name="T53" fmla="*/ 1 h 2"/>
                <a:gd name="T54" fmla="*/ 2 w 4"/>
                <a:gd name="T55" fmla="*/ 1 h 2"/>
                <a:gd name="T56" fmla="*/ 1 w 4"/>
                <a:gd name="T57" fmla="*/ 1 h 2"/>
                <a:gd name="T58" fmla="*/ 0 w 4"/>
                <a:gd name="T59" fmla="*/ 1 h 2"/>
                <a:gd name="T60" fmla="*/ 0 w 4"/>
                <a:gd name="T61" fmla="*/ 1 h 2"/>
                <a:gd name="T62" fmla="*/ 0 w 4"/>
                <a:gd name="T63" fmla="*/ 0 h 2"/>
                <a:gd name="T64" fmla="*/ 1 w 4"/>
                <a:gd name="T65" fmla="*/ 0 h 2"/>
                <a:gd name="T66" fmla="*/ 1 w 4"/>
                <a:gd name="T67" fmla="*/ 0 h 2"/>
                <a:gd name="T68" fmla="*/ 1 w 4"/>
                <a:gd name="T69" fmla="*/ 1 h 2"/>
                <a:gd name="T70" fmla="*/ 1 w 4"/>
                <a:gd name="T71" fmla="*/ 1 h 2"/>
                <a:gd name="T72" fmla="*/ 2 w 4"/>
                <a:gd name="T73" fmla="*/ 1 h 2"/>
                <a:gd name="T74" fmla="*/ 2 w 4"/>
                <a:gd name="T75" fmla="*/ 1 h 2"/>
                <a:gd name="T76" fmla="*/ 2 w 4"/>
                <a:gd name="T77" fmla="*/ 1 h 2"/>
                <a:gd name="T78" fmla="*/ 2 w 4"/>
                <a:gd name="T79" fmla="*/ 0 h 2"/>
                <a:gd name="T80" fmla="*/ 2 w 4"/>
                <a:gd name="T81" fmla="*/ 1 h 2"/>
                <a:gd name="T82" fmla="*/ 3 w 4"/>
                <a:gd name="T83" fmla="*/ 1 h 2"/>
                <a:gd name="T84" fmla="*/ 3 w 4"/>
                <a:gd name="T85" fmla="*/ 1 h 2"/>
                <a:gd name="T86" fmla="*/ 3 w 4"/>
                <a:gd name="T8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08"/>
            <p:cNvSpPr/>
            <p:nvPr/>
          </p:nvSpPr>
          <p:spPr bwMode="auto">
            <a:xfrm>
              <a:off x="10145713" y="3992563"/>
              <a:ext cx="20637" cy="6350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0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2 w 3"/>
                <a:gd name="T17" fmla="*/ 1 h 1"/>
                <a:gd name="T18" fmla="*/ 2 w 3"/>
                <a:gd name="T19" fmla="*/ 0 h 1"/>
                <a:gd name="T20" fmla="*/ 1 w 3"/>
                <a:gd name="T21" fmla="*/ 0 h 1"/>
                <a:gd name="T22" fmla="*/ 1 w 3"/>
                <a:gd name="T23" fmla="*/ 0 h 1"/>
                <a:gd name="T24" fmla="*/ 0 w 3"/>
                <a:gd name="T25" fmla="*/ 0 h 1"/>
                <a:gd name="T26" fmla="*/ 1 w 3"/>
                <a:gd name="T27" fmla="*/ 0 h 1"/>
                <a:gd name="T28" fmla="*/ 1 w 3"/>
                <a:gd name="T29" fmla="*/ 0 h 1"/>
                <a:gd name="T30" fmla="*/ 1 w 3"/>
                <a:gd name="T31" fmla="*/ 0 h 1"/>
                <a:gd name="T32" fmla="*/ 1 w 3"/>
                <a:gd name="T33" fmla="*/ 0 h 1"/>
                <a:gd name="T34" fmla="*/ 1 w 3"/>
                <a:gd name="T35" fmla="*/ 0 h 1"/>
                <a:gd name="T36" fmla="*/ 1 w 3"/>
                <a:gd name="T37" fmla="*/ 0 h 1"/>
                <a:gd name="T38" fmla="*/ 2 w 3"/>
                <a:gd name="T3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09"/>
            <p:cNvSpPr>
              <a:spLocks noEditPoints="1"/>
            </p:cNvSpPr>
            <p:nvPr/>
          </p:nvSpPr>
          <p:spPr bwMode="auto">
            <a:xfrm>
              <a:off x="10160000" y="3992563"/>
              <a:ext cx="781050" cy="1914525"/>
            </a:xfrm>
            <a:custGeom>
              <a:avLst/>
              <a:gdLst>
                <a:gd name="T0" fmla="*/ 81 w 109"/>
                <a:gd name="T1" fmla="*/ 63 h 267"/>
                <a:gd name="T2" fmla="*/ 74 w 109"/>
                <a:gd name="T3" fmla="*/ 54 h 267"/>
                <a:gd name="T4" fmla="*/ 72 w 109"/>
                <a:gd name="T5" fmla="*/ 50 h 267"/>
                <a:gd name="T6" fmla="*/ 76 w 109"/>
                <a:gd name="T7" fmla="*/ 55 h 267"/>
                <a:gd name="T8" fmla="*/ 27 w 109"/>
                <a:gd name="T9" fmla="*/ 11 h 267"/>
                <a:gd name="T10" fmla="*/ 15 w 109"/>
                <a:gd name="T11" fmla="*/ 8 h 267"/>
                <a:gd name="T12" fmla="*/ 20 w 109"/>
                <a:gd name="T13" fmla="*/ 10 h 267"/>
                <a:gd name="T14" fmla="*/ 26 w 109"/>
                <a:gd name="T15" fmla="*/ 15 h 267"/>
                <a:gd name="T16" fmla="*/ 27 w 109"/>
                <a:gd name="T17" fmla="*/ 20 h 267"/>
                <a:gd name="T18" fmla="*/ 29 w 109"/>
                <a:gd name="T19" fmla="*/ 21 h 267"/>
                <a:gd name="T20" fmla="*/ 17 w 109"/>
                <a:gd name="T21" fmla="*/ 23 h 267"/>
                <a:gd name="T22" fmla="*/ 24 w 109"/>
                <a:gd name="T23" fmla="*/ 32 h 267"/>
                <a:gd name="T24" fmla="*/ 25 w 109"/>
                <a:gd name="T25" fmla="*/ 36 h 267"/>
                <a:gd name="T26" fmla="*/ 40 w 109"/>
                <a:gd name="T27" fmla="*/ 41 h 267"/>
                <a:gd name="T28" fmla="*/ 27 w 109"/>
                <a:gd name="T29" fmla="*/ 27 h 267"/>
                <a:gd name="T30" fmla="*/ 46 w 109"/>
                <a:gd name="T31" fmla="*/ 46 h 267"/>
                <a:gd name="T32" fmla="*/ 37 w 109"/>
                <a:gd name="T33" fmla="*/ 44 h 267"/>
                <a:gd name="T34" fmla="*/ 42 w 109"/>
                <a:gd name="T35" fmla="*/ 66 h 267"/>
                <a:gd name="T36" fmla="*/ 44 w 109"/>
                <a:gd name="T37" fmla="*/ 70 h 267"/>
                <a:gd name="T38" fmla="*/ 53 w 109"/>
                <a:gd name="T39" fmla="*/ 98 h 267"/>
                <a:gd name="T40" fmla="*/ 70 w 109"/>
                <a:gd name="T41" fmla="*/ 85 h 267"/>
                <a:gd name="T42" fmla="*/ 69 w 109"/>
                <a:gd name="T43" fmla="*/ 75 h 267"/>
                <a:gd name="T44" fmla="*/ 69 w 109"/>
                <a:gd name="T45" fmla="*/ 73 h 267"/>
                <a:gd name="T46" fmla="*/ 74 w 109"/>
                <a:gd name="T47" fmla="*/ 76 h 267"/>
                <a:gd name="T48" fmla="*/ 74 w 109"/>
                <a:gd name="T49" fmla="*/ 69 h 267"/>
                <a:gd name="T50" fmla="*/ 70 w 109"/>
                <a:gd name="T51" fmla="*/ 55 h 267"/>
                <a:gd name="T52" fmla="*/ 76 w 109"/>
                <a:gd name="T53" fmla="*/ 74 h 267"/>
                <a:gd name="T54" fmla="*/ 85 w 109"/>
                <a:gd name="T55" fmla="*/ 77 h 267"/>
                <a:gd name="T56" fmla="*/ 90 w 109"/>
                <a:gd name="T57" fmla="*/ 94 h 267"/>
                <a:gd name="T58" fmla="*/ 87 w 109"/>
                <a:gd name="T59" fmla="*/ 94 h 267"/>
                <a:gd name="T60" fmla="*/ 84 w 109"/>
                <a:gd name="T61" fmla="*/ 97 h 267"/>
                <a:gd name="T62" fmla="*/ 80 w 109"/>
                <a:gd name="T63" fmla="*/ 99 h 267"/>
                <a:gd name="T64" fmla="*/ 73 w 109"/>
                <a:gd name="T65" fmla="*/ 97 h 267"/>
                <a:gd name="T66" fmla="*/ 69 w 109"/>
                <a:gd name="T67" fmla="*/ 89 h 267"/>
                <a:gd name="T68" fmla="*/ 63 w 109"/>
                <a:gd name="T69" fmla="*/ 92 h 267"/>
                <a:gd name="T70" fmla="*/ 59 w 109"/>
                <a:gd name="T71" fmla="*/ 98 h 267"/>
                <a:gd name="T72" fmla="*/ 53 w 109"/>
                <a:gd name="T73" fmla="*/ 99 h 267"/>
                <a:gd name="T74" fmla="*/ 52 w 109"/>
                <a:gd name="T75" fmla="*/ 107 h 267"/>
                <a:gd name="T76" fmla="*/ 47 w 109"/>
                <a:gd name="T77" fmla="*/ 132 h 267"/>
                <a:gd name="T78" fmla="*/ 45 w 109"/>
                <a:gd name="T79" fmla="*/ 145 h 267"/>
                <a:gd name="T80" fmla="*/ 47 w 109"/>
                <a:gd name="T81" fmla="*/ 157 h 267"/>
                <a:gd name="T82" fmla="*/ 47 w 109"/>
                <a:gd name="T83" fmla="*/ 165 h 267"/>
                <a:gd name="T84" fmla="*/ 51 w 109"/>
                <a:gd name="T85" fmla="*/ 174 h 267"/>
                <a:gd name="T86" fmla="*/ 60 w 109"/>
                <a:gd name="T87" fmla="*/ 186 h 267"/>
                <a:gd name="T88" fmla="*/ 70 w 109"/>
                <a:gd name="T89" fmla="*/ 185 h 267"/>
                <a:gd name="T90" fmla="*/ 75 w 109"/>
                <a:gd name="T91" fmla="*/ 184 h 267"/>
                <a:gd name="T92" fmla="*/ 81 w 109"/>
                <a:gd name="T93" fmla="*/ 177 h 267"/>
                <a:gd name="T94" fmla="*/ 87 w 109"/>
                <a:gd name="T95" fmla="*/ 180 h 267"/>
                <a:gd name="T96" fmla="*/ 90 w 109"/>
                <a:gd name="T97" fmla="*/ 182 h 267"/>
                <a:gd name="T98" fmla="*/ 89 w 109"/>
                <a:gd name="T99" fmla="*/ 189 h 267"/>
                <a:gd name="T100" fmla="*/ 89 w 109"/>
                <a:gd name="T101" fmla="*/ 204 h 267"/>
                <a:gd name="T102" fmla="*/ 89 w 109"/>
                <a:gd name="T103" fmla="*/ 209 h 267"/>
                <a:gd name="T104" fmla="*/ 87 w 109"/>
                <a:gd name="T105" fmla="*/ 217 h 267"/>
                <a:gd name="T106" fmla="*/ 82 w 109"/>
                <a:gd name="T107" fmla="*/ 228 h 267"/>
                <a:gd name="T108" fmla="*/ 79 w 109"/>
                <a:gd name="T109" fmla="*/ 235 h 267"/>
                <a:gd name="T110" fmla="*/ 75 w 109"/>
                <a:gd name="T111" fmla="*/ 246 h 267"/>
                <a:gd name="T112" fmla="*/ 68 w 109"/>
                <a:gd name="T113" fmla="*/ 258 h 267"/>
                <a:gd name="T114" fmla="*/ 62 w 109"/>
                <a:gd name="T115" fmla="*/ 265 h 267"/>
                <a:gd name="T116" fmla="*/ 108 w 109"/>
                <a:gd name="T117" fmla="*/ 138 h 267"/>
                <a:gd name="T118" fmla="*/ 100 w 109"/>
                <a:gd name="T119" fmla="*/ 105 h 267"/>
                <a:gd name="T120" fmla="*/ 108 w 109"/>
                <a:gd name="T121" fmla="*/ 130 h 267"/>
                <a:gd name="T122" fmla="*/ 90 w 109"/>
                <a:gd name="T123" fmla="*/ 7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" h="267">
                  <a:moveTo>
                    <a:pt x="84" y="66"/>
                  </a:moveTo>
                  <a:cubicBezTo>
                    <a:pt x="84" y="66"/>
                    <a:pt x="85" y="67"/>
                    <a:pt x="85" y="67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3" y="66"/>
                    <a:pt x="83" y="66"/>
                    <a:pt x="83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1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8"/>
                    <a:pt x="77" y="58"/>
                    <a:pt x="76" y="57"/>
                  </a:cubicBezTo>
                  <a:cubicBezTo>
                    <a:pt x="76" y="56"/>
                    <a:pt x="76" y="56"/>
                    <a:pt x="75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3"/>
                    <a:pt x="71" y="51"/>
                    <a:pt x="71" y="50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69" y="48"/>
                    <a:pt x="68" y="47"/>
                    <a:pt x="68" y="47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49"/>
                    <a:pt x="71" y="50"/>
                    <a:pt x="71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51"/>
                    <a:pt x="73" y="51"/>
                    <a:pt x="7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9" y="58"/>
                    <a:pt x="79" y="59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2" y="62"/>
                    <a:pt x="82" y="62"/>
                    <a:pt x="83" y="64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4" y="65"/>
                    <a:pt x="84" y="66"/>
                    <a:pt x="84" y="66"/>
                  </a:cubicBezTo>
                  <a:close/>
                  <a:moveTo>
                    <a:pt x="27" y="11"/>
                  </a:moveTo>
                  <a:cubicBezTo>
                    <a:pt x="19" y="7"/>
                    <a:pt x="1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5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" y="4"/>
                    <a:pt x="11" y="5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7" y="9"/>
                    <a:pt x="18" y="9"/>
                  </a:cubicBezTo>
                  <a:cubicBezTo>
                    <a:pt x="19" y="9"/>
                    <a:pt x="21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5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8"/>
                    <a:pt x="15" y="8"/>
                  </a:cubicBezTo>
                  <a:cubicBezTo>
                    <a:pt x="16" y="8"/>
                    <a:pt x="16" y="9"/>
                    <a:pt x="16" y="9"/>
                  </a:cubicBezTo>
                  <a:cubicBezTo>
                    <a:pt x="17" y="9"/>
                    <a:pt x="18" y="10"/>
                    <a:pt x="19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22" y="13"/>
                    <a:pt x="22" y="13"/>
                    <a:pt x="23" y="13"/>
                  </a:cubicBezTo>
                  <a:cubicBezTo>
                    <a:pt x="24" y="14"/>
                    <a:pt x="25" y="14"/>
                    <a:pt x="26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5" y="16"/>
                    <a:pt x="26" y="16"/>
                  </a:cubicBezTo>
                  <a:cubicBezTo>
                    <a:pt x="25" y="16"/>
                    <a:pt x="25" y="16"/>
                    <a:pt x="25" y="15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9"/>
                    <a:pt x="27" y="19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30" y="22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2" y="24"/>
                  </a:cubicBezTo>
                  <a:cubicBezTo>
                    <a:pt x="32" y="24"/>
                    <a:pt x="32" y="25"/>
                    <a:pt x="33" y="25"/>
                  </a:cubicBezTo>
                  <a:cubicBezTo>
                    <a:pt x="33" y="25"/>
                    <a:pt x="34" y="25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2" y="25"/>
                    <a:pt x="31" y="25"/>
                  </a:cubicBezTo>
                  <a:cubicBezTo>
                    <a:pt x="31" y="25"/>
                    <a:pt x="30" y="25"/>
                    <a:pt x="30" y="24"/>
                  </a:cubicBezTo>
                  <a:cubicBezTo>
                    <a:pt x="29" y="24"/>
                    <a:pt x="29" y="24"/>
                    <a:pt x="27" y="23"/>
                  </a:cubicBezTo>
                  <a:cubicBezTo>
                    <a:pt x="28" y="23"/>
                    <a:pt x="29" y="23"/>
                    <a:pt x="30" y="22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4" y="20"/>
                    <a:pt x="21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1" y="27"/>
                    <a:pt x="21" y="28"/>
                  </a:cubicBezTo>
                  <a:cubicBezTo>
                    <a:pt x="22" y="29"/>
                    <a:pt x="23" y="30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5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8"/>
                    <a:pt x="26" y="38"/>
                    <a:pt x="27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4"/>
                    <a:pt x="33" y="44"/>
                    <a:pt x="34" y="44"/>
                  </a:cubicBezTo>
                  <a:cubicBezTo>
                    <a:pt x="34" y="43"/>
                    <a:pt x="34" y="42"/>
                    <a:pt x="34" y="41"/>
                  </a:cubicBezTo>
                  <a:cubicBezTo>
                    <a:pt x="35" y="41"/>
                    <a:pt x="40" y="44"/>
                    <a:pt x="41" y="46"/>
                  </a:cubicBezTo>
                  <a:cubicBezTo>
                    <a:pt x="41" y="47"/>
                    <a:pt x="41" y="47"/>
                    <a:pt x="41" y="48"/>
                  </a:cubicBezTo>
                  <a:cubicBezTo>
                    <a:pt x="41" y="48"/>
                    <a:pt x="42" y="48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7"/>
                    <a:pt x="43" y="47"/>
                    <a:pt x="43" y="47"/>
                  </a:cubicBezTo>
                  <a:cubicBezTo>
                    <a:pt x="42" y="44"/>
                    <a:pt x="42" y="44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37"/>
                    <a:pt x="37" y="37"/>
                    <a:pt x="36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2" y="35"/>
                    <a:pt x="32" y="35"/>
                    <a:pt x="29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9" y="27"/>
                    <a:pt x="29" y="27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2"/>
                    <a:pt x="32" y="32"/>
                    <a:pt x="34" y="33"/>
                  </a:cubicBezTo>
                  <a:cubicBezTo>
                    <a:pt x="34" y="33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8" y="35"/>
                  </a:cubicBezTo>
                  <a:cubicBezTo>
                    <a:pt x="38" y="35"/>
                    <a:pt x="39" y="34"/>
                    <a:pt x="39" y="33"/>
                  </a:cubicBezTo>
                  <a:cubicBezTo>
                    <a:pt x="40" y="33"/>
                    <a:pt x="40" y="34"/>
                    <a:pt x="40" y="34"/>
                  </a:cubicBezTo>
                  <a:cubicBezTo>
                    <a:pt x="40" y="36"/>
                    <a:pt x="40" y="36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9"/>
                    <a:pt x="43" y="39"/>
                    <a:pt x="44" y="39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2"/>
                    <a:pt x="46" y="44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7"/>
                    <a:pt x="46" y="48"/>
                    <a:pt x="46" y="49"/>
                  </a:cubicBezTo>
                  <a:cubicBezTo>
                    <a:pt x="45" y="49"/>
                    <a:pt x="44" y="49"/>
                    <a:pt x="43" y="50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6"/>
                    <a:pt x="39" y="46"/>
                    <a:pt x="38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50"/>
                    <a:pt x="42" y="51"/>
                    <a:pt x="43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3"/>
                    <a:pt x="40" y="54"/>
                    <a:pt x="42" y="57"/>
                  </a:cubicBezTo>
                  <a:cubicBezTo>
                    <a:pt x="42" y="59"/>
                    <a:pt x="42" y="59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3"/>
                    <a:pt x="42" y="63"/>
                    <a:pt x="42" y="64"/>
                  </a:cubicBezTo>
                  <a:cubicBezTo>
                    <a:pt x="42" y="64"/>
                    <a:pt x="41" y="64"/>
                    <a:pt x="41" y="64"/>
                  </a:cubicBezTo>
                  <a:cubicBezTo>
                    <a:pt x="41" y="65"/>
                    <a:pt x="41" y="65"/>
                    <a:pt x="42" y="66"/>
                  </a:cubicBezTo>
                  <a:cubicBezTo>
                    <a:pt x="42" y="66"/>
                    <a:pt x="42" y="66"/>
                    <a:pt x="41" y="66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8"/>
                  </a:cubicBezTo>
                  <a:cubicBezTo>
                    <a:pt x="40" y="68"/>
                    <a:pt x="41" y="69"/>
                    <a:pt x="42" y="69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3" y="69"/>
                    <a:pt x="44" y="70"/>
                    <a:pt x="44" y="70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4"/>
                    <a:pt x="48" y="76"/>
                    <a:pt x="49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7" y="80"/>
                    <a:pt x="42" y="80"/>
                    <a:pt x="42" y="80"/>
                  </a:cubicBezTo>
                  <a:cubicBezTo>
                    <a:pt x="41" y="82"/>
                    <a:pt x="41" y="82"/>
                    <a:pt x="42" y="83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4" y="87"/>
                    <a:pt x="44" y="91"/>
                    <a:pt x="46" y="95"/>
                  </a:cubicBezTo>
                  <a:cubicBezTo>
                    <a:pt x="46" y="95"/>
                    <a:pt x="47" y="95"/>
                    <a:pt x="47" y="96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8" y="97"/>
                    <a:pt x="49" y="97"/>
                    <a:pt x="50" y="96"/>
                  </a:cubicBezTo>
                  <a:cubicBezTo>
                    <a:pt x="50" y="97"/>
                    <a:pt x="51" y="98"/>
                    <a:pt x="52" y="98"/>
                  </a:cubicBezTo>
                  <a:cubicBezTo>
                    <a:pt x="52" y="98"/>
                    <a:pt x="53" y="98"/>
                    <a:pt x="53" y="98"/>
                  </a:cubicBezTo>
                  <a:cubicBezTo>
                    <a:pt x="53" y="97"/>
                    <a:pt x="53" y="97"/>
                    <a:pt x="53" y="96"/>
                  </a:cubicBezTo>
                  <a:cubicBezTo>
                    <a:pt x="54" y="96"/>
                    <a:pt x="55" y="96"/>
                    <a:pt x="56" y="95"/>
                  </a:cubicBezTo>
                  <a:cubicBezTo>
                    <a:pt x="57" y="92"/>
                    <a:pt x="57" y="92"/>
                    <a:pt x="57" y="89"/>
                  </a:cubicBezTo>
                  <a:cubicBezTo>
                    <a:pt x="54" y="86"/>
                    <a:pt x="57" y="82"/>
                    <a:pt x="55" y="79"/>
                  </a:cubicBezTo>
                  <a:cubicBezTo>
                    <a:pt x="55" y="78"/>
                    <a:pt x="55" y="78"/>
                    <a:pt x="55" y="77"/>
                  </a:cubicBezTo>
                  <a:cubicBezTo>
                    <a:pt x="55" y="77"/>
                    <a:pt x="55" y="77"/>
                    <a:pt x="55" y="76"/>
                  </a:cubicBezTo>
                  <a:cubicBezTo>
                    <a:pt x="55" y="76"/>
                    <a:pt x="56" y="76"/>
                    <a:pt x="57" y="76"/>
                  </a:cubicBezTo>
                  <a:cubicBezTo>
                    <a:pt x="58" y="75"/>
                    <a:pt x="58" y="74"/>
                    <a:pt x="58" y="72"/>
                  </a:cubicBezTo>
                  <a:cubicBezTo>
                    <a:pt x="58" y="72"/>
                    <a:pt x="59" y="72"/>
                    <a:pt x="59" y="72"/>
                  </a:cubicBezTo>
                  <a:cubicBezTo>
                    <a:pt x="62" y="75"/>
                    <a:pt x="62" y="75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2" y="82"/>
                    <a:pt x="72" y="83"/>
                  </a:cubicBezTo>
                  <a:cubicBezTo>
                    <a:pt x="72" y="83"/>
                    <a:pt x="72" y="84"/>
                    <a:pt x="72" y="84"/>
                  </a:cubicBezTo>
                  <a:cubicBezTo>
                    <a:pt x="71" y="84"/>
                    <a:pt x="71" y="85"/>
                    <a:pt x="70" y="85"/>
                  </a:cubicBezTo>
                  <a:cubicBezTo>
                    <a:pt x="70" y="85"/>
                    <a:pt x="71" y="86"/>
                    <a:pt x="71" y="86"/>
                  </a:cubicBezTo>
                  <a:cubicBezTo>
                    <a:pt x="71" y="86"/>
                    <a:pt x="72" y="87"/>
                    <a:pt x="73" y="87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2" y="81"/>
                    <a:pt x="71" y="80"/>
                    <a:pt x="71" y="78"/>
                  </a:cubicBezTo>
                  <a:cubicBezTo>
                    <a:pt x="71" y="78"/>
                    <a:pt x="71" y="78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7"/>
                    <a:pt x="71" y="77"/>
                    <a:pt x="70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3" y="72"/>
                    <a:pt x="63" y="72"/>
                    <a:pt x="62" y="7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0" y="69"/>
                    <a:pt x="60" y="69"/>
                    <a:pt x="59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4" y="70"/>
                    <a:pt x="64" y="70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2"/>
                    <a:pt x="67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5"/>
                    <a:pt x="72" y="76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81"/>
                    <a:pt x="77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8" y="79"/>
                    <a:pt x="78" y="79"/>
                    <a:pt x="77" y="78"/>
                  </a:cubicBezTo>
                  <a:cubicBezTo>
                    <a:pt x="76" y="78"/>
                    <a:pt x="76" y="77"/>
                    <a:pt x="75" y="77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8"/>
                    <a:pt x="73" y="67"/>
                    <a:pt x="72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1"/>
                    <a:pt x="67" y="58"/>
                    <a:pt x="67" y="57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8"/>
                    <a:pt x="71" y="58"/>
                    <a:pt x="71" y="57"/>
                  </a:cubicBezTo>
                  <a:cubicBezTo>
                    <a:pt x="69" y="57"/>
                    <a:pt x="69" y="57"/>
                    <a:pt x="69" y="55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1" y="56"/>
                    <a:pt x="71" y="57"/>
                    <a:pt x="71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7" y="61"/>
                    <a:pt x="79" y="63"/>
                    <a:pt x="78" y="65"/>
                  </a:cubicBezTo>
                  <a:cubicBezTo>
                    <a:pt x="78" y="65"/>
                    <a:pt x="77" y="65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0"/>
                    <a:pt x="76" y="70"/>
                    <a:pt x="77" y="71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6" y="72"/>
                    <a:pt x="76" y="72"/>
                    <a:pt x="76" y="73"/>
                  </a:cubicBezTo>
                  <a:cubicBezTo>
                    <a:pt x="76" y="73"/>
                    <a:pt x="76" y="74"/>
                    <a:pt x="76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1" y="79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79"/>
                    <a:pt x="84" y="79"/>
                    <a:pt x="84" y="79"/>
                  </a:cubicBezTo>
                  <a:cubicBezTo>
                    <a:pt x="84" y="79"/>
                    <a:pt x="84" y="78"/>
                    <a:pt x="85" y="78"/>
                  </a:cubicBezTo>
                  <a:cubicBezTo>
                    <a:pt x="85" y="78"/>
                    <a:pt x="85" y="77"/>
                    <a:pt x="85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7" y="79"/>
                    <a:pt x="87" y="80"/>
                    <a:pt x="87" y="80"/>
                  </a:cubicBezTo>
                  <a:cubicBezTo>
                    <a:pt x="88" y="81"/>
                    <a:pt x="88" y="82"/>
                    <a:pt x="88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90" y="85"/>
                    <a:pt x="91" y="88"/>
                    <a:pt x="92" y="90"/>
                  </a:cubicBezTo>
                  <a:cubicBezTo>
                    <a:pt x="91" y="90"/>
                    <a:pt x="91" y="91"/>
                    <a:pt x="91" y="91"/>
                  </a:cubicBezTo>
                  <a:cubicBezTo>
                    <a:pt x="91" y="91"/>
                    <a:pt x="90" y="92"/>
                    <a:pt x="91" y="93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0" y="93"/>
                    <a:pt x="90" y="93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99"/>
                    <a:pt x="85" y="99"/>
                    <a:pt x="85" y="100"/>
                  </a:cubicBezTo>
                  <a:cubicBezTo>
                    <a:pt x="85" y="100"/>
                    <a:pt x="85" y="101"/>
                    <a:pt x="86" y="101"/>
                  </a:cubicBezTo>
                  <a:cubicBezTo>
                    <a:pt x="85" y="101"/>
                    <a:pt x="85" y="101"/>
                    <a:pt x="8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2" y="93"/>
                    <a:pt x="72" y="93"/>
                    <a:pt x="72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1"/>
                    <a:pt x="71" y="90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8" y="99"/>
                    <a:pt x="58" y="100"/>
                    <a:pt x="58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1" y="108"/>
                    <a:pt x="51" y="108"/>
                    <a:pt x="51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1" y="113"/>
                    <a:pt x="51" y="114"/>
                    <a:pt x="51" y="114"/>
                  </a:cubicBezTo>
                  <a:cubicBezTo>
                    <a:pt x="52" y="115"/>
                    <a:pt x="52" y="116"/>
                    <a:pt x="52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2" y="117"/>
                    <a:pt x="52" y="117"/>
                    <a:pt x="52" y="117"/>
                  </a:cubicBezTo>
                  <a:cubicBezTo>
                    <a:pt x="52" y="119"/>
                    <a:pt x="52" y="120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0" y="122"/>
                    <a:pt x="50" y="123"/>
                    <a:pt x="50" y="123"/>
                  </a:cubicBezTo>
                  <a:cubicBezTo>
                    <a:pt x="50" y="123"/>
                    <a:pt x="50" y="123"/>
                    <a:pt x="49" y="123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7" y="126"/>
                    <a:pt x="47" y="132"/>
                    <a:pt x="47" y="132"/>
                  </a:cubicBezTo>
                  <a:cubicBezTo>
                    <a:pt x="47" y="132"/>
                    <a:pt x="47" y="133"/>
                    <a:pt x="47" y="133"/>
                  </a:cubicBezTo>
                  <a:cubicBezTo>
                    <a:pt x="47" y="133"/>
                    <a:pt x="47" y="133"/>
                    <a:pt x="47" y="133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6" y="136"/>
                    <a:pt x="46" y="138"/>
                    <a:pt x="45" y="139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4" y="142"/>
                    <a:pt x="44" y="142"/>
                    <a:pt x="44" y="142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44"/>
                    <a:pt x="45" y="144"/>
                    <a:pt x="45" y="145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6" y="147"/>
                    <a:pt x="46" y="148"/>
                    <a:pt x="46" y="148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7"/>
                    <a:pt x="47" y="157"/>
                    <a:pt x="47" y="157"/>
                  </a:cubicBezTo>
                  <a:cubicBezTo>
                    <a:pt x="47" y="157"/>
                    <a:pt x="47" y="157"/>
                    <a:pt x="47" y="157"/>
                  </a:cubicBezTo>
                  <a:cubicBezTo>
                    <a:pt x="47" y="157"/>
                    <a:pt x="47" y="157"/>
                    <a:pt x="47" y="157"/>
                  </a:cubicBezTo>
                  <a:cubicBezTo>
                    <a:pt x="47" y="157"/>
                    <a:pt x="47" y="157"/>
                    <a:pt x="47" y="157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47" y="159"/>
                    <a:pt x="47" y="159"/>
                    <a:pt x="47" y="159"/>
                  </a:cubicBezTo>
                  <a:cubicBezTo>
                    <a:pt x="47" y="159"/>
                    <a:pt x="47" y="159"/>
                    <a:pt x="47" y="159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7" y="165"/>
                    <a:pt x="47" y="165"/>
                    <a:pt x="47" y="166"/>
                  </a:cubicBezTo>
                  <a:cubicBezTo>
                    <a:pt x="47" y="167"/>
                    <a:pt x="47" y="167"/>
                    <a:pt x="47" y="167"/>
                  </a:cubicBezTo>
                  <a:cubicBezTo>
                    <a:pt x="47" y="167"/>
                    <a:pt x="47" y="168"/>
                    <a:pt x="47" y="168"/>
                  </a:cubicBezTo>
                  <a:cubicBezTo>
                    <a:pt x="48" y="169"/>
                    <a:pt x="48" y="169"/>
                    <a:pt x="48" y="169"/>
                  </a:cubicBezTo>
                  <a:cubicBezTo>
                    <a:pt x="48" y="169"/>
                    <a:pt x="48" y="169"/>
                    <a:pt x="48" y="169"/>
                  </a:cubicBezTo>
                  <a:cubicBezTo>
                    <a:pt x="48" y="170"/>
                    <a:pt x="48" y="170"/>
                    <a:pt x="48" y="170"/>
                  </a:cubicBezTo>
                  <a:cubicBezTo>
                    <a:pt x="48" y="170"/>
                    <a:pt x="48" y="170"/>
                    <a:pt x="48" y="170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50" y="171"/>
                    <a:pt x="50" y="171"/>
                    <a:pt x="50" y="171"/>
                  </a:cubicBezTo>
                  <a:cubicBezTo>
                    <a:pt x="50" y="172"/>
                    <a:pt x="50" y="172"/>
                    <a:pt x="50" y="172"/>
                  </a:cubicBezTo>
                  <a:cubicBezTo>
                    <a:pt x="50" y="172"/>
                    <a:pt x="50" y="172"/>
                    <a:pt x="50" y="172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1" y="174"/>
                    <a:pt x="51" y="174"/>
                    <a:pt x="51" y="174"/>
                  </a:cubicBezTo>
                  <a:cubicBezTo>
                    <a:pt x="51" y="174"/>
                    <a:pt x="51" y="174"/>
                    <a:pt x="51" y="174"/>
                  </a:cubicBezTo>
                  <a:cubicBezTo>
                    <a:pt x="51" y="174"/>
                    <a:pt x="51" y="174"/>
                    <a:pt x="51" y="174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6"/>
                    <a:pt x="53" y="176"/>
                    <a:pt x="53" y="176"/>
                  </a:cubicBezTo>
                  <a:cubicBezTo>
                    <a:pt x="53" y="176"/>
                    <a:pt x="53" y="176"/>
                    <a:pt x="53" y="176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4" y="178"/>
                    <a:pt x="54" y="178"/>
                    <a:pt x="54" y="178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9" y="185"/>
                    <a:pt x="60" y="186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2" y="188"/>
                    <a:pt x="62" y="188"/>
                    <a:pt x="62" y="18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6"/>
                    <a:pt x="68" y="186"/>
                  </a:cubicBezTo>
                  <a:cubicBezTo>
                    <a:pt x="70" y="185"/>
                    <a:pt x="70" y="185"/>
                    <a:pt x="70" y="185"/>
                  </a:cubicBezTo>
                  <a:cubicBezTo>
                    <a:pt x="70" y="185"/>
                    <a:pt x="70" y="185"/>
                    <a:pt x="70" y="185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3" y="185"/>
                    <a:pt x="73" y="185"/>
                    <a:pt x="73" y="185"/>
                  </a:cubicBezTo>
                  <a:cubicBezTo>
                    <a:pt x="73" y="185"/>
                    <a:pt x="73" y="185"/>
                    <a:pt x="73" y="185"/>
                  </a:cubicBezTo>
                  <a:cubicBezTo>
                    <a:pt x="73" y="185"/>
                    <a:pt x="73" y="185"/>
                    <a:pt x="74" y="185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4" y="184"/>
                    <a:pt x="75" y="184"/>
                    <a:pt x="75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2"/>
                    <a:pt x="76" y="182"/>
                    <a:pt x="77" y="182"/>
                  </a:cubicBezTo>
                  <a:cubicBezTo>
                    <a:pt x="77" y="182"/>
                    <a:pt x="78" y="181"/>
                    <a:pt x="78" y="181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9" y="179"/>
                    <a:pt x="79" y="179"/>
                    <a:pt x="80" y="179"/>
                  </a:cubicBezTo>
                  <a:cubicBezTo>
                    <a:pt x="80" y="179"/>
                    <a:pt x="80" y="179"/>
                    <a:pt x="80" y="178"/>
                  </a:cubicBezTo>
                  <a:cubicBezTo>
                    <a:pt x="80" y="178"/>
                    <a:pt x="80" y="178"/>
                    <a:pt x="80" y="178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9"/>
                    <a:pt x="84" y="180"/>
                    <a:pt x="84" y="180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7" y="180"/>
                    <a:pt x="87" y="180"/>
                    <a:pt x="87" y="180"/>
                  </a:cubicBezTo>
                  <a:cubicBezTo>
                    <a:pt x="87" y="180"/>
                    <a:pt x="87" y="180"/>
                    <a:pt x="87" y="180"/>
                  </a:cubicBezTo>
                  <a:cubicBezTo>
                    <a:pt x="87" y="180"/>
                    <a:pt x="87" y="180"/>
                    <a:pt x="87" y="180"/>
                  </a:cubicBezTo>
                  <a:cubicBezTo>
                    <a:pt x="87" y="180"/>
                    <a:pt x="87" y="180"/>
                    <a:pt x="88" y="180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90" y="181"/>
                    <a:pt x="90" y="181"/>
                    <a:pt x="90" y="181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3"/>
                    <a:pt x="90" y="183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187"/>
                    <a:pt x="89" y="187"/>
                    <a:pt x="89" y="187"/>
                  </a:cubicBezTo>
                  <a:cubicBezTo>
                    <a:pt x="89" y="187"/>
                    <a:pt x="89" y="187"/>
                    <a:pt x="89" y="187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89" y="189"/>
                    <a:pt x="89" y="189"/>
                    <a:pt x="89" y="189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8" y="193"/>
                    <a:pt x="88" y="193"/>
                  </a:cubicBezTo>
                  <a:cubicBezTo>
                    <a:pt x="88" y="193"/>
                    <a:pt x="88" y="193"/>
                    <a:pt x="88" y="193"/>
                  </a:cubicBezTo>
                  <a:cubicBezTo>
                    <a:pt x="88" y="194"/>
                    <a:pt x="88" y="194"/>
                    <a:pt x="88" y="194"/>
                  </a:cubicBezTo>
                  <a:cubicBezTo>
                    <a:pt x="88" y="196"/>
                    <a:pt x="88" y="196"/>
                    <a:pt x="88" y="196"/>
                  </a:cubicBezTo>
                  <a:cubicBezTo>
                    <a:pt x="88" y="196"/>
                    <a:pt x="88" y="198"/>
                    <a:pt x="88" y="199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9" y="200"/>
                    <a:pt x="89" y="200"/>
                    <a:pt x="89" y="200"/>
                  </a:cubicBezTo>
                  <a:cubicBezTo>
                    <a:pt x="89" y="201"/>
                    <a:pt x="89" y="201"/>
                    <a:pt x="89" y="201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89" y="204"/>
                    <a:pt x="89" y="204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7"/>
                    <a:pt x="89" y="207"/>
                    <a:pt x="89" y="207"/>
                  </a:cubicBezTo>
                  <a:cubicBezTo>
                    <a:pt x="89" y="207"/>
                    <a:pt x="89" y="207"/>
                    <a:pt x="89" y="207"/>
                  </a:cubicBezTo>
                  <a:cubicBezTo>
                    <a:pt x="89" y="207"/>
                    <a:pt x="89" y="207"/>
                    <a:pt x="89" y="207"/>
                  </a:cubicBezTo>
                  <a:cubicBezTo>
                    <a:pt x="89" y="208"/>
                    <a:pt x="89" y="208"/>
                    <a:pt x="89" y="208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89" y="210"/>
                    <a:pt x="89" y="210"/>
                    <a:pt x="89" y="210"/>
                  </a:cubicBezTo>
                  <a:cubicBezTo>
                    <a:pt x="88" y="212"/>
                    <a:pt x="88" y="212"/>
                    <a:pt x="88" y="212"/>
                  </a:cubicBezTo>
                  <a:cubicBezTo>
                    <a:pt x="88" y="212"/>
                    <a:pt x="88" y="212"/>
                    <a:pt x="88" y="212"/>
                  </a:cubicBezTo>
                  <a:cubicBezTo>
                    <a:pt x="88" y="213"/>
                    <a:pt x="88" y="213"/>
                    <a:pt x="88" y="213"/>
                  </a:cubicBezTo>
                  <a:cubicBezTo>
                    <a:pt x="88" y="213"/>
                    <a:pt x="88" y="213"/>
                    <a:pt x="88" y="213"/>
                  </a:cubicBezTo>
                  <a:cubicBezTo>
                    <a:pt x="88" y="213"/>
                    <a:pt x="88" y="213"/>
                    <a:pt x="88" y="213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87" y="216"/>
                    <a:pt x="87" y="216"/>
                    <a:pt x="87" y="216"/>
                  </a:cubicBezTo>
                  <a:cubicBezTo>
                    <a:pt x="87" y="217"/>
                    <a:pt x="87" y="217"/>
                    <a:pt x="87" y="217"/>
                  </a:cubicBezTo>
                  <a:cubicBezTo>
                    <a:pt x="87" y="219"/>
                    <a:pt x="87" y="219"/>
                    <a:pt x="87" y="219"/>
                  </a:cubicBezTo>
                  <a:cubicBezTo>
                    <a:pt x="86" y="220"/>
                    <a:pt x="86" y="220"/>
                    <a:pt x="86" y="220"/>
                  </a:cubicBezTo>
                  <a:cubicBezTo>
                    <a:pt x="86" y="221"/>
                    <a:pt x="86" y="221"/>
                    <a:pt x="86" y="221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223"/>
                    <a:pt x="85" y="223"/>
                    <a:pt x="85" y="223"/>
                  </a:cubicBezTo>
                  <a:cubicBezTo>
                    <a:pt x="85" y="223"/>
                    <a:pt x="85" y="223"/>
                    <a:pt x="85" y="223"/>
                  </a:cubicBezTo>
                  <a:cubicBezTo>
                    <a:pt x="84" y="224"/>
                    <a:pt x="84" y="224"/>
                    <a:pt x="84" y="224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7"/>
                    <a:pt x="83" y="227"/>
                    <a:pt x="83" y="227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9"/>
                    <a:pt x="82" y="229"/>
                    <a:pt x="82" y="229"/>
                  </a:cubicBezTo>
                  <a:cubicBezTo>
                    <a:pt x="82" y="229"/>
                    <a:pt x="82" y="229"/>
                    <a:pt x="82" y="229"/>
                  </a:cubicBezTo>
                  <a:cubicBezTo>
                    <a:pt x="82" y="229"/>
                    <a:pt x="82" y="229"/>
                    <a:pt x="82" y="230"/>
                  </a:cubicBezTo>
                  <a:cubicBezTo>
                    <a:pt x="81" y="230"/>
                    <a:pt x="81" y="230"/>
                    <a:pt x="81" y="230"/>
                  </a:cubicBezTo>
                  <a:cubicBezTo>
                    <a:pt x="81" y="230"/>
                    <a:pt x="81" y="230"/>
                    <a:pt x="81" y="230"/>
                  </a:cubicBezTo>
                  <a:cubicBezTo>
                    <a:pt x="81" y="230"/>
                    <a:pt x="81" y="230"/>
                    <a:pt x="81" y="230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1" y="232"/>
                    <a:pt x="81" y="232"/>
                    <a:pt x="81" y="232"/>
                  </a:cubicBezTo>
                  <a:cubicBezTo>
                    <a:pt x="80" y="232"/>
                    <a:pt x="80" y="232"/>
                    <a:pt x="80" y="232"/>
                  </a:cubicBezTo>
                  <a:cubicBezTo>
                    <a:pt x="80" y="232"/>
                    <a:pt x="80" y="232"/>
                    <a:pt x="80" y="233"/>
                  </a:cubicBezTo>
                  <a:cubicBezTo>
                    <a:pt x="80" y="233"/>
                    <a:pt x="80" y="233"/>
                    <a:pt x="80" y="233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79" y="234"/>
                    <a:pt x="79" y="235"/>
                    <a:pt x="79" y="235"/>
                  </a:cubicBezTo>
                  <a:cubicBezTo>
                    <a:pt x="79" y="235"/>
                    <a:pt x="79" y="235"/>
                    <a:pt x="79" y="235"/>
                  </a:cubicBezTo>
                  <a:cubicBezTo>
                    <a:pt x="79" y="235"/>
                    <a:pt x="79" y="235"/>
                    <a:pt x="79" y="235"/>
                  </a:cubicBezTo>
                  <a:cubicBezTo>
                    <a:pt x="79" y="235"/>
                    <a:pt x="79" y="235"/>
                    <a:pt x="79" y="235"/>
                  </a:cubicBezTo>
                  <a:cubicBezTo>
                    <a:pt x="79" y="235"/>
                    <a:pt x="79" y="235"/>
                    <a:pt x="79" y="236"/>
                  </a:cubicBezTo>
                  <a:cubicBezTo>
                    <a:pt x="79" y="236"/>
                    <a:pt x="79" y="236"/>
                    <a:pt x="79" y="236"/>
                  </a:cubicBezTo>
                  <a:cubicBezTo>
                    <a:pt x="79" y="236"/>
                    <a:pt x="78" y="236"/>
                    <a:pt x="78" y="236"/>
                  </a:cubicBezTo>
                  <a:cubicBezTo>
                    <a:pt x="78" y="236"/>
                    <a:pt x="78" y="236"/>
                    <a:pt x="78" y="236"/>
                  </a:cubicBezTo>
                  <a:cubicBezTo>
                    <a:pt x="78" y="236"/>
                    <a:pt x="78" y="236"/>
                    <a:pt x="78" y="236"/>
                  </a:cubicBezTo>
                  <a:cubicBezTo>
                    <a:pt x="78" y="238"/>
                    <a:pt x="78" y="239"/>
                    <a:pt x="77" y="240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77" y="242"/>
                    <a:pt x="77" y="242"/>
                    <a:pt x="77" y="242"/>
                  </a:cubicBezTo>
                  <a:cubicBezTo>
                    <a:pt x="76" y="243"/>
                    <a:pt x="76" y="243"/>
                    <a:pt x="76" y="243"/>
                  </a:cubicBezTo>
                  <a:cubicBezTo>
                    <a:pt x="76" y="244"/>
                    <a:pt x="76" y="244"/>
                    <a:pt x="76" y="244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5" y="246"/>
                    <a:pt x="75" y="246"/>
                    <a:pt x="75" y="246"/>
                  </a:cubicBezTo>
                  <a:cubicBezTo>
                    <a:pt x="74" y="247"/>
                    <a:pt x="74" y="248"/>
                    <a:pt x="73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1" y="251"/>
                    <a:pt x="71" y="252"/>
                    <a:pt x="70" y="253"/>
                  </a:cubicBezTo>
                  <a:cubicBezTo>
                    <a:pt x="70" y="254"/>
                    <a:pt x="70" y="254"/>
                    <a:pt x="70" y="254"/>
                  </a:cubicBezTo>
                  <a:cubicBezTo>
                    <a:pt x="70" y="254"/>
                    <a:pt x="70" y="254"/>
                    <a:pt x="70" y="255"/>
                  </a:cubicBezTo>
                  <a:cubicBezTo>
                    <a:pt x="69" y="255"/>
                    <a:pt x="69" y="255"/>
                    <a:pt x="69" y="255"/>
                  </a:cubicBezTo>
                  <a:cubicBezTo>
                    <a:pt x="69" y="255"/>
                    <a:pt x="69" y="255"/>
                    <a:pt x="69" y="255"/>
                  </a:cubicBezTo>
                  <a:cubicBezTo>
                    <a:pt x="69" y="256"/>
                    <a:pt x="69" y="256"/>
                    <a:pt x="69" y="256"/>
                  </a:cubicBezTo>
                  <a:cubicBezTo>
                    <a:pt x="69" y="256"/>
                    <a:pt x="69" y="256"/>
                    <a:pt x="69" y="256"/>
                  </a:cubicBezTo>
                  <a:cubicBezTo>
                    <a:pt x="69" y="257"/>
                    <a:pt x="69" y="257"/>
                    <a:pt x="69" y="257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66" y="260"/>
                    <a:pt x="66" y="260"/>
                    <a:pt x="66" y="260"/>
                  </a:cubicBezTo>
                  <a:cubicBezTo>
                    <a:pt x="66" y="260"/>
                    <a:pt x="66" y="260"/>
                    <a:pt x="66" y="260"/>
                  </a:cubicBezTo>
                  <a:cubicBezTo>
                    <a:pt x="66" y="260"/>
                    <a:pt x="66" y="260"/>
                    <a:pt x="66" y="260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65" y="261"/>
                    <a:pt x="65" y="261"/>
                    <a:pt x="65" y="261"/>
                  </a:cubicBezTo>
                  <a:cubicBezTo>
                    <a:pt x="65" y="261"/>
                    <a:pt x="65" y="261"/>
                    <a:pt x="65" y="261"/>
                  </a:cubicBezTo>
                  <a:cubicBezTo>
                    <a:pt x="65" y="262"/>
                    <a:pt x="64" y="263"/>
                    <a:pt x="63" y="264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2" y="265"/>
                    <a:pt x="62" y="265"/>
                    <a:pt x="62" y="265"/>
                  </a:cubicBezTo>
                  <a:cubicBezTo>
                    <a:pt x="62" y="265"/>
                    <a:pt x="62" y="265"/>
                    <a:pt x="62" y="265"/>
                  </a:cubicBezTo>
                  <a:cubicBezTo>
                    <a:pt x="62" y="265"/>
                    <a:pt x="62" y="265"/>
                    <a:pt x="62" y="265"/>
                  </a:cubicBezTo>
                  <a:cubicBezTo>
                    <a:pt x="62" y="266"/>
                    <a:pt x="62" y="266"/>
                    <a:pt x="62" y="266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3" y="265"/>
                    <a:pt x="63" y="265"/>
                    <a:pt x="64" y="264"/>
                  </a:cubicBezTo>
                  <a:cubicBezTo>
                    <a:pt x="64" y="263"/>
                    <a:pt x="64" y="263"/>
                    <a:pt x="64" y="263"/>
                  </a:cubicBezTo>
                  <a:cubicBezTo>
                    <a:pt x="67" y="260"/>
                    <a:pt x="71" y="256"/>
                    <a:pt x="74" y="253"/>
                  </a:cubicBezTo>
                  <a:cubicBezTo>
                    <a:pt x="83" y="240"/>
                    <a:pt x="84" y="239"/>
                    <a:pt x="88" y="231"/>
                  </a:cubicBezTo>
                  <a:cubicBezTo>
                    <a:pt x="96" y="216"/>
                    <a:pt x="96" y="216"/>
                    <a:pt x="99" y="207"/>
                  </a:cubicBezTo>
                  <a:cubicBezTo>
                    <a:pt x="104" y="191"/>
                    <a:pt x="105" y="191"/>
                    <a:pt x="106" y="181"/>
                  </a:cubicBezTo>
                  <a:cubicBezTo>
                    <a:pt x="109" y="165"/>
                    <a:pt x="109" y="163"/>
                    <a:pt x="109" y="152"/>
                  </a:cubicBezTo>
                  <a:cubicBezTo>
                    <a:pt x="109" y="148"/>
                    <a:pt x="109" y="142"/>
                    <a:pt x="108" y="138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8" y="135"/>
                    <a:pt x="108" y="135"/>
                    <a:pt x="108" y="135"/>
                  </a:cubicBezTo>
                  <a:cubicBezTo>
                    <a:pt x="108" y="134"/>
                    <a:pt x="108" y="134"/>
                    <a:pt x="108" y="134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7" y="125"/>
                    <a:pt x="104" y="118"/>
                    <a:pt x="100" y="108"/>
                  </a:cubicBezTo>
                  <a:cubicBezTo>
                    <a:pt x="99" y="106"/>
                    <a:pt x="98" y="104"/>
                    <a:pt x="97" y="103"/>
                  </a:cubicBezTo>
                  <a:cubicBezTo>
                    <a:pt x="97" y="101"/>
                    <a:pt x="96" y="101"/>
                    <a:pt x="96" y="101"/>
                  </a:cubicBezTo>
                  <a:cubicBezTo>
                    <a:pt x="94" y="97"/>
                    <a:pt x="94" y="97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5" y="97"/>
                    <a:pt x="95" y="97"/>
                    <a:pt x="96" y="99"/>
                  </a:cubicBezTo>
                  <a:cubicBezTo>
                    <a:pt x="95" y="98"/>
                    <a:pt x="95" y="96"/>
                    <a:pt x="94" y="95"/>
                  </a:cubicBezTo>
                  <a:cubicBezTo>
                    <a:pt x="95" y="96"/>
                    <a:pt x="95" y="97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8" y="102"/>
                    <a:pt x="98" y="102"/>
                    <a:pt x="100" y="105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2" y="109"/>
                    <a:pt x="102" y="111"/>
                    <a:pt x="103" y="113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6" y="122"/>
                    <a:pt x="106" y="123"/>
                    <a:pt x="108" y="130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32"/>
                    <a:pt x="108" y="133"/>
                    <a:pt x="108" y="133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3" y="108"/>
                    <a:pt x="103" y="108"/>
                    <a:pt x="100" y="99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7" y="90"/>
                    <a:pt x="96" y="89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6" y="88"/>
                    <a:pt x="95" y="87"/>
                    <a:pt x="95" y="87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5" y="86"/>
                    <a:pt x="95" y="87"/>
                    <a:pt x="96" y="87"/>
                  </a:cubicBezTo>
                  <a:cubicBezTo>
                    <a:pt x="94" y="84"/>
                    <a:pt x="91" y="79"/>
                    <a:pt x="90" y="75"/>
                  </a:cubicBezTo>
                  <a:cubicBezTo>
                    <a:pt x="81" y="61"/>
                    <a:pt x="81" y="61"/>
                    <a:pt x="75" y="53"/>
                  </a:cubicBezTo>
                  <a:cubicBezTo>
                    <a:pt x="65" y="41"/>
                    <a:pt x="64" y="40"/>
                    <a:pt x="57" y="33"/>
                  </a:cubicBezTo>
                  <a:cubicBezTo>
                    <a:pt x="48" y="25"/>
                    <a:pt x="41" y="19"/>
                    <a:pt x="2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4986792" y="2638162"/>
            <a:ext cx="1422838" cy="1423352"/>
            <a:chOff x="4327376" y="3902241"/>
            <a:chExt cx="1423023" cy="1423023"/>
          </a:xfrm>
        </p:grpSpPr>
        <p:sp>
          <p:nvSpPr>
            <p:cNvPr id="157" name="椭圆 156"/>
            <p:cNvSpPr/>
            <p:nvPr/>
          </p:nvSpPr>
          <p:spPr>
            <a:xfrm>
              <a:off x="4327376" y="3902241"/>
              <a:ext cx="1423023" cy="1423023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478783" y="4195365"/>
              <a:ext cx="1147991" cy="92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TO ADD TITLE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25"/>
          <p:cNvSpPr>
            <a:spLocks noChangeArrowheads="1"/>
          </p:cNvSpPr>
          <p:nvPr/>
        </p:nvSpPr>
        <p:spPr bwMode="auto">
          <a:xfrm>
            <a:off x="430858" y="3609564"/>
            <a:ext cx="2943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60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600" dirty="0">
              <a:solidFill>
                <a:srgbClr val="A5C3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4" name="矩形 143"/>
          <p:cNvSpPr>
            <a:spLocks noChangeArrowheads="1"/>
          </p:cNvSpPr>
          <p:nvPr/>
        </p:nvSpPr>
        <p:spPr bwMode="auto">
          <a:xfrm>
            <a:off x="442076" y="3871998"/>
            <a:ext cx="89495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We have maked professional PPT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 six years. Creating 500 cases of classical PPT.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0" name="直接连接符 149"/>
          <p:cNvCxnSpPr>
            <a:stCxn id="66" idx="6"/>
            <a:endCxn id="67" idx="1"/>
          </p:cNvCxnSpPr>
          <p:nvPr/>
        </p:nvCxnSpPr>
        <p:spPr>
          <a:xfrm>
            <a:off x="7263958" y="1643156"/>
            <a:ext cx="451472" cy="26239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3" name="组合 1042"/>
          <p:cNvGrpSpPr/>
          <p:nvPr/>
        </p:nvGrpSpPr>
        <p:grpSpPr>
          <a:xfrm>
            <a:off x="7573283" y="1763399"/>
            <a:ext cx="1287291" cy="970643"/>
            <a:chOff x="7573283" y="2131944"/>
            <a:chExt cx="1287291" cy="970643"/>
          </a:xfrm>
        </p:grpSpPr>
        <p:sp>
          <p:nvSpPr>
            <p:cNvPr id="67" name="椭圆 66"/>
            <p:cNvSpPr/>
            <p:nvPr/>
          </p:nvSpPr>
          <p:spPr>
            <a:xfrm>
              <a:off x="7573283" y="2131944"/>
              <a:ext cx="970643" cy="970643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708002" y="2773990"/>
              <a:ext cx="11525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success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7754618" y="2254426"/>
              <a:ext cx="607972" cy="520403"/>
              <a:chOff x="4184650" y="2241550"/>
              <a:chExt cx="771526" cy="660401"/>
            </a:xfrm>
          </p:grpSpPr>
          <p:sp>
            <p:nvSpPr>
              <p:cNvPr id="86" name="Freeform 18"/>
              <p:cNvSpPr/>
              <p:nvPr/>
            </p:nvSpPr>
            <p:spPr bwMode="auto">
              <a:xfrm>
                <a:off x="4662488" y="2241550"/>
                <a:ext cx="293688" cy="293688"/>
              </a:xfrm>
              <a:custGeom>
                <a:avLst/>
                <a:gdLst>
                  <a:gd name="T0" fmla="*/ 62 w 77"/>
                  <a:gd name="T1" fmla="*/ 75 h 77"/>
                  <a:gd name="T2" fmla="*/ 55 w 77"/>
                  <a:gd name="T3" fmla="*/ 75 h 77"/>
                  <a:gd name="T4" fmla="*/ 2 w 77"/>
                  <a:gd name="T5" fmla="*/ 22 h 77"/>
                  <a:gd name="T6" fmla="*/ 2 w 77"/>
                  <a:gd name="T7" fmla="*/ 15 h 77"/>
                  <a:gd name="T8" fmla="*/ 15 w 77"/>
                  <a:gd name="T9" fmla="*/ 2 h 77"/>
                  <a:gd name="T10" fmla="*/ 22 w 77"/>
                  <a:gd name="T11" fmla="*/ 2 h 77"/>
                  <a:gd name="T12" fmla="*/ 75 w 77"/>
                  <a:gd name="T13" fmla="*/ 55 h 77"/>
                  <a:gd name="T14" fmla="*/ 75 w 77"/>
                  <a:gd name="T15" fmla="*/ 62 h 77"/>
                  <a:gd name="T16" fmla="*/ 62 w 77"/>
                  <a:gd name="T17" fmla="*/ 7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77">
                    <a:moveTo>
                      <a:pt x="62" y="75"/>
                    </a:moveTo>
                    <a:cubicBezTo>
                      <a:pt x="60" y="77"/>
                      <a:pt x="57" y="77"/>
                      <a:pt x="55" y="75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7" y="0"/>
                      <a:pt x="20" y="0"/>
                      <a:pt x="22" y="2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7" y="57"/>
                      <a:pt x="77" y="60"/>
                      <a:pt x="75" y="62"/>
                    </a:cubicBezTo>
                    <a:lnTo>
                      <a:pt x="62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9"/>
              <p:cNvSpPr/>
              <p:nvPr/>
            </p:nvSpPr>
            <p:spPr bwMode="auto">
              <a:xfrm>
                <a:off x="4310063" y="2439988"/>
                <a:ext cx="515938" cy="461963"/>
              </a:xfrm>
              <a:custGeom>
                <a:avLst/>
                <a:gdLst>
                  <a:gd name="T0" fmla="*/ 133 w 136"/>
                  <a:gd name="T1" fmla="*/ 60 h 121"/>
                  <a:gd name="T2" fmla="*/ 84 w 136"/>
                  <a:gd name="T3" fmla="*/ 12 h 121"/>
                  <a:gd name="T4" fmla="*/ 72 w 136"/>
                  <a:gd name="T5" fmla="*/ 17 h 121"/>
                  <a:gd name="T6" fmla="*/ 68 w 136"/>
                  <a:gd name="T7" fmla="*/ 27 h 121"/>
                  <a:gd name="T8" fmla="*/ 59 w 136"/>
                  <a:gd name="T9" fmla="*/ 37 h 121"/>
                  <a:gd name="T10" fmla="*/ 46 w 136"/>
                  <a:gd name="T11" fmla="*/ 38 h 121"/>
                  <a:gd name="T12" fmla="*/ 39 w 136"/>
                  <a:gd name="T13" fmla="*/ 34 h 121"/>
                  <a:gd name="T14" fmla="*/ 35 w 136"/>
                  <a:gd name="T15" fmla="*/ 16 h 121"/>
                  <a:gd name="T16" fmla="*/ 41 w 136"/>
                  <a:gd name="T17" fmla="*/ 0 h 121"/>
                  <a:gd name="T18" fmla="*/ 2 w 136"/>
                  <a:gd name="T19" fmla="*/ 39 h 121"/>
                  <a:gd name="T20" fmla="*/ 2 w 136"/>
                  <a:gd name="T21" fmla="*/ 45 h 121"/>
                  <a:gd name="T22" fmla="*/ 5 w 136"/>
                  <a:gd name="T23" fmla="*/ 49 h 121"/>
                  <a:gd name="T24" fmla="*/ 13 w 136"/>
                  <a:gd name="T25" fmla="*/ 41 h 121"/>
                  <a:gd name="T26" fmla="*/ 30 w 136"/>
                  <a:gd name="T27" fmla="*/ 41 h 121"/>
                  <a:gd name="T28" fmla="*/ 33 w 136"/>
                  <a:gd name="T29" fmla="*/ 50 h 121"/>
                  <a:gd name="T30" fmla="*/ 42 w 136"/>
                  <a:gd name="T31" fmla="*/ 54 h 121"/>
                  <a:gd name="T32" fmla="*/ 46 w 136"/>
                  <a:gd name="T33" fmla="*/ 62 h 121"/>
                  <a:gd name="T34" fmla="*/ 54 w 136"/>
                  <a:gd name="T35" fmla="*/ 66 h 121"/>
                  <a:gd name="T36" fmla="*/ 58 w 136"/>
                  <a:gd name="T37" fmla="*/ 74 h 121"/>
                  <a:gd name="T38" fmla="*/ 66 w 136"/>
                  <a:gd name="T39" fmla="*/ 78 h 121"/>
                  <a:gd name="T40" fmla="*/ 66 w 136"/>
                  <a:gd name="T41" fmla="*/ 95 h 121"/>
                  <a:gd name="T42" fmla="*/ 59 w 136"/>
                  <a:gd name="T43" fmla="*/ 102 h 121"/>
                  <a:gd name="T44" fmla="*/ 75 w 136"/>
                  <a:gd name="T45" fmla="*/ 118 h 121"/>
                  <a:gd name="T46" fmla="*/ 86 w 136"/>
                  <a:gd name="T47" fmla="*/ 118 h 121"/>
                  <a:gd name="T48" fmla="*/ 86 w 136"/>
                  <a:gd name="T49" fmla="*/ 107 h 121"/>
                  <a:gd name="T50" fmla="*/ 74 w 136"/>
                  <a:gd name="T51" fmla="*/ 94 h 121"/>
                  <a:gd name="T52" fmla="*/ 74 w 136"/>
                  <a:gd name="T53" fmla="*/ 90 h 121"/>
                  <a:gd name="T54" fmla="*/ 78 w 136"/>
                  <a:gd name="T55" fmla="*/ 90 h 121"/>
                  <a:gd name="T56" fmla="*/ 90 w 136"/>
                  <a:gd name="T57" fmla="*/ 103 h 121"/>
                  <a:gd name="T58" fmla="*/ 102 w 136"/>
                  <a:gd name="T59" fmla="*/ 103 h 121"/>
                  <a:gd name="T60" fmla="*/ 102 w 136"/>
                  <a:gd name="T61" fmla="*/ 91 h 121"/>
                  <a:gd name="T62" fmla="*/ 89 w 136"/>
                  <a:gd name="T63" fmla="*/ 79 h 121"/>
                  <a:gd name="T64" fmla="*/ 89 w 136"/>
                  <a:gd name="T65" fmla="*/ 75 h 121"/>
                  <a:gd name="T66" fmla="*/ 93 w 136"/>
                  <a:gd name="T67" fmla="*/ 75 h 121"/>
                  <a:gd name="T68" fmla="*/ 106 w 136"/>
                  <a:gd name="T69" fmla="*/ 87 h 121"/>
                  <a:gd name="T70" fmla="*/ 117 w 136"/>
                  <a:gd name="T71" fmla="*/ 87 h 121"/>
                  <a:gd name="T72" fmla="*/ 117 w 136"/>
                  <a:gd name="T73" fmla="*/ 76 h 121"/>
                  <a:gd name="T74" fmla="*/ 105 w 136"/>
                  <a:gd name="T75" fmla="*/ 63 h 121"/>
                  <a:gd name="T76" fmla="*/ 105 w 136"/>
                  <a:gd name="T77" fmla="*/ 59 h 121"/>
                  <a:gd name="T78" fmla="*/ 109 w 136"/>
                  <a:gd name="T79" fmla="*/ 59 h 121"/>
                  <a:gd name="T80" fmla="*/ 121 w 136"/>
                  <a:gd name="T81" fmla="*/ 72 h 121"/>
                  <a:gd name="T82" fmla="*/ 133 w 136"/>
                  <a:gd name="T83" fmla="*/ 72 h 121"/>
                  <a:gd name="T84" fmla="*/ 133 w 136"/>
                  <a:gd name="T85" fmla="*/ 6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21">
                    <a:moveTo>
                      <a:pt x="133" y="60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7" y="32"/>
                      <a:pt x="63" y="35"/>
                      <a:pt x="59" y="37"/>
                    </a:cubicBezTo>
                    <a:cubicBezTo>
                      <a:pt x="55" y="39"/>
                      <a:pt x="50" y="39"/>
                      <a:pt x="46" y="38"/>
                    </a:cubicBezTo>
                    <a:cubicBezTo>
                      <a:pt x="43" y="37"/>
                      <a:pt x="41" y="36"/>
                      <a:pt x="39" y="34"/>
                    </a:cubicBezTo>
                    <a:cubicBezTo>
                      <a:pt x="35" y="29"/>
                      <a:pt x="33" y="22"/>
                      <a:pt x="35" y="16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0" y="41"/>
                      <a:pt x="0" y="43"/>
                      <a:pt x="2" y="4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7" y="37"/>
                      <a:pt x="25" y="37"/>
                      <a:pt x="30" y="41"/>
                    </a:cubicBezTo>
                    <a:cubicBezTo>
                      <a:pt x="32" y="44"/>
                      <a:pt x="33" y="47"/>
                      <a:pt x="33" y="50"/>
                    </a:cubicBezTo>
                    <a:cubicBezTo>
                      <a:pt x="37" y="50"/>
                      <a:pt x="40" y="51"/>
                      <a:pt x="42" y="54"/>
                    </a:cubicBezTo>
                    <a:cubicBezTo>
                      <a:pt x="44" y="56"/>
                      <a:pt x="46" y="59"/>
                      <a:pt x="46" y="62"/>
                    </a:cubicBezTo>
                    <a:cubicBezTo>
                      <a:pt x="49" y="62"/>
                      <a:pt x="52" y="63"/>
                      <a:pt x="54" y="66"/>
                    </a:cubicBezTo>
                    <a:cubicBezTo>
                      <a:pt x="57" y="68"/>
                      <a:pt x="58" y="71"/>
                      <a:pt x="58" y="74"/>
                    </a:cubicBezTo>
                    <a:cubicBezTo>
                      <a:pt x="61" y="74"/>
                      <a:pt x="64" y="76"/>
                      <a:pt x="66" y="78"/>
                    </a:cubicBezTo>
                    <a:cubicBezTo>
                      <a:pt x="71" y="83"/>
                      <a:pt x="71" y="90"/>
                      <a:pt x="66" y="95"/>
                    </a:cubicBezTo>
                    <a:cubicBezTo>
                      <a:pt x="59" y="102"/>
                      <a:pt x="59" y="102"/>
                      <a:pt x="59" y="102"/>
                    </a:cubicBezTo>
                    <a:cubicBezTo>
                      <a:pt x="75" y="118"/>
                      <a:pt x="75" y="118"/>
                      <a:pt x="75" y="118"/>
                    </a:cubicBezTo>
                    <a:cubicBezTo>
                      <a:pt x="78" y="121"/>
                      <a:pt x="83" y="121"/>
                      <a:pt x="86" y="118"/>
                    </a:cubicBezTo>
                    <a:cubicBezTo>
                      <a:pt x="90" y="115"/>
                      <a:pt x="90" y="110"/>
                      <a:pt x="86" y="107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3" y="93"/>
                      <a:pt x="73" y="91"/>
                      <a:pt x="74" y="90"/>
                    </a:cubicBezTo>
                    <a:cubicBezTo>
                      <a:pt x="75" y="89"/>
                      <a:pt x="77" y="89"/>
                      <a:pt x="78" y="90"/>
                    </a:cubicBezTo>
                    <a:cubicBezTo>
                      <a:pt x="90" y="103"/>
                      <a:pt x="90" y="103"/>
                      <a:pt x="90" y="103"/>
                    </a:cubicBezTo>
                    <a:cubicBezTo>
                      <a:pt x="94" y="106"/>
                      <a:pt x="99" y="106"/>
                      <a:pt x="102" y="103"/>
                    </a:cubicBezTo>
                    <a:cubicBezTo>
                      <a:pt x="105" y="100"/>
                      <a:pt x="105" y="94"/>
                      <a:pt x="102" y="91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8" y="78"/>
                      <a:pt x="88" y="76"/>
                      <a:pt x="89" y="75"/>
                    </a:cubicBezTo>
                    <a:cubicBezTo>
                      <a:pt x="90" y="74"/>
                      <a:pt x="92" y="74"/>
                      <a:pt x="93" y="75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9" y="91"/>
                      <a:pt x="114" y="91"/>
                      <a:pt x="117" y="87"/>
                    </a:cubicBezTo>
                    <a:cubicBezTo>
                      <a:pt x="121" y="84"/>
                      <a:pt x="121" y="79"/>
                      <a:pt x="117" y="76"/>
                    </a:cubicBezTo>
                    <a:cubicBezTo>
                      <a:pt x="105" y="63"/>
                      <a:pt x="105" y="63"/>
                      <a:pt x="105" y="63"/>
                    </a:cubicBezTo>
                    <a:cubicBezTo>
                      <a:pt x="104" y="62"/>
                      <a:pt x="104" y="60"/>
                      <a:pt x="105" y="59"/>
                    </a:cubicBezTo>
                    <a:cubicBezTo>
                      <a:pt x="106" y="58"/>
                      <a:pt x="108" y="58"/>
                      <a:pt x="109" y="59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24" y="75"/>
                      <a:pt x="130" y="75"/>
                      <a:pt x="133" y="72"/>
                    </a:cubicBezTo>
                    <a:cubicBezTo>
                      <a:pt x="136" y="69"/>
                      <a:pt x="136" y="64"/>
                      <a:pt x="133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0"/>
              <p:cNvSpPr/>
              <p:nvPr/>
            </p:nvSpPr>
            <p:spPr bwMode="auto">
              <a:xfrm>
                <a:off x="4184650" y="2282825"/>
                <a:ext cx="315913" cy="317500"/>
              </a:xfrm>
              <a:custGeom>
                <a:avLst/>
                <a:gdLst>
                  <a:gd name="T0" fmla="*/ 81 w 83"/>
                  <a:gd name="T1" fmla="*/ 16 h 83"/>
                  <a:gd name="T2" fmla="*/ 81 w 83"/>
                  <a:gd name="T3" fmla="*/ 23 h 83"/>
                  <a:gd name="T4" fmla="*/ 23 w 83"/>
                  <a:gd name="T5" fmla="*/ 81 h 83"/>
                  <a:gd name="T6" fmla="*/ 16 w 83"/>
                  <a:gd name="T7" fmla="*/ 81 h 83"/>
                  <a:gd name="T8" fmla="*/ 2 w 83"/>
                  <a:gd name="T9" fmla="*/ 66 h 83"/>
                  <a:gd name="T10" fmla="*/ 2 w 83"/>
                  <a:gd name="T11" fmla="*/ 59 h 83"/>
                  <a:gd name="T12" fmla="*/ 60 w 83"/>
                  <a:gd name="T13" fmla="*/ 1 h 83"/>
                  <a:gd name="T14" fmla="*/ 67 w 83"/>
                  <a:gd name="T15" fmla="*/ 1 h 83"/>
                  <a:gd name="T16" fmla="*/ 81 w 83"/>
                  <a:gd name="T17" fmla="*/ 1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3">
                    <a:moveTo>
                      <a:pt x="81" y="16"/>
                    </a:moveTo>
                    <a:cubicBezTo>
                      <a:pt x="83" y="18"/>
                      <a:pt x="83" y="21"/>
                      <a:pt x="81" y="23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1" y="83"/>
                      <a:pt x="18" y="83"/>
                      <a:pt x="16" y="81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0" y="64"/>
                      <a:pt x="0" y="61"/>
                      <a:pt x="2" y="59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2" y="0"/>
                      <a:pt x="65" y="0"/>
                      <a:pt x="67" y="1"/>
                    </a:cubicBezTo>
                    <a:lnTo>
                      <a:pt x="81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1"/>
              <p:cNvSpPr>
                <a:spLocks noEditPoints="1"/>
              </p:cNvSpPr>
              <p:nvPr/>
            </p:nvSpPr>
            <p:spPr bwMode="auto">
              <a:xfrm>
                <a:off x="4325938" y="2351088"/>
                <a:ext cx="496888" cy="485775"/>
              </a:xfrm>
              <a:custGeom>
                <a:avLst/>
                <a:gdLst>
                  <a:gd name="T0" fmla="*/ 126 w 131"/>
                  <a:gd name="T1" fmla="*/ 36 h 127"/>
                  <a:gd name="T2" fmla="*/ 94 w 131"/>
                  <a:gd name="T3" fmla="*/ 5 h 127"/>
                  <a:gd name="T4" fmla="*/ 80 w 131"/>
                  <a:gd name="T5" fmla="*/ 3 h 127"/>
                  <a:gd name="T6" fmla="*/ 51 w 131"/>
                  <a:gd name="T7" fmla="*/ 16 h 127"/>
                  <a:gd name="T8" fmla="*/ 44 w 131"/>
                  <a:gd name="T9" fmla="*/ 23 h 127"/>
                  <a:gd name="T10" fmla="*/ 38 w 131"/>
                  <a:gd name="T11" fmla="*/ 41 h 127"/>
                  <a:gd name="T12" fmla="*/ 41 w 131"/>
                  <a:gd name="T13" fmla="*/ 53 h 127"/>
                  <a:gd name="T14" fmla="*/ 45 w 131"/>
                  <a:gd name="T15" fmla="*/ 55 h 127"/>
                  <a:gd name="T16" fmla="*/ 59 w 131"/>
                  <a:gd name="T17" fmla="*/ 48 h 127"/>
                  <a:gd name="T18" fmla="*/ 64 w 131"/>
                  <a:gd name="T19" fmla="*/ 35 h 127"/>
                  <a:gd name="T20" fmla="*/ 82 w 131"/>
                  <a:gd name="T21" fmla="*/ 29 h 127"/>
                  <a:gd name="T22" fmla="*/ 117 w 131"/>
                  <a:gd name="T23" fmla="*/ 63 h 127"/>
                  <a:gd name="T24" fmla="*/ 126 w 131"/>
                  <a:gd name="T25" fmla="*/ 54 h 127"/>
                  <a:gd name="T26" fmla="*/ 126 w 131"/>
                  <a:gd name="T27" fmla="*/ 36 h 127"/>
                  <a:gd name="T28" fmla="*/ 22 w 131"/>
                  <a:gd name="T29" fmla="*/ 69 h 127"/>
                  <a:gd name="T30" fmla="*/ 13 w 131"/>
                  <a:gd name="T31" fmla="*/ 69 h 127"/>
                  <a:gd name="T32" fmla="*/ 3 w 131"/>
                  <a:gd name="T33" fmla="*/ 79 h 127"/>
                  <a:gd name="T34" fmla="*/ 3 w 131"/>
                  <a:gd name="T35" fmla="*/ 88 h 127"/>
                  <a:gd name="T36" fmla="*/ 12 w 131"/>
                  <a:gd name="T37" fmla="*/ 88 h 127"/>
                  <a:gd name="T38" fmla="*/ 22 w 131"/>
                  <a:gd name="T39" fmla="*/ 78 h 127"/>
                  <a:gd name="T40" fmla="*/ 22 w 131"/>
                  <a:gd name="T41" fmla="*/ 69 h 127"/>
                  <a:gd name="T42" fmla="*/ 34 w 131"/>
                  <a:gd name="T43" fmla="*/ 81 h 127"/>
                  <a:gd name="T44" fmla="*/ 25 w 131"/>
                  <a:gd name="T45" fmla="*/ 81 h 127"/>
                  <a:gd name="T46" fmla="*/ 15 w 131"/>
                  <a:gd name="T47" fmla="*/ 91 h 127"/>
                  <a:gd name="T48" fmla="*/ 15 w 131"/>
                  <a:gd name="T49" fmla="*/ 100 h 127"/>
                  <a:gd name="T50" fmla="*/ 24 w 131"/>
                  <a:gd name="T51" fmla="*/ 100 h 127"/>
                  <a:gd name="T52" fmla="*/ 34 w 131"/>
                  <a:gd name="T53" fmla="*/ 90 h 127"/>
                  <a:gd name="T54" fmla="*/ 34 w 131"/>
                  <a:gd name="T55" fmla="*/ 81 h 127"/>
                  <a:gd name="T56" fmla="*/ 49 w 131"/>
                  <a:gd name="T57" fmla="*/ 105 h 127"/>
                  <a:gd name="T58" fmla="*/ 39 w 131"/>
                  <a:gd name="T59" fmla="*/ 115 h 127"/>
                  <a:gd name="T60" fmla="*/ 39 w 131"/>
                  <a:gd name="T61" fmla="*/ 124 h 127"/>
                  <a:gd name="T62" fmla="*/ 48 w 131"/>
                  <a:gd name="T63" fmla="*/ 124 h 127"/>
                  <a:gd name="T64" fmla="*/ 58 w 131"/>
                  <a:gd name="T65" fmla="*/ 114 h 127"/>
                  <a:gd name="T66" fmla="*/ 58 w 131"/>
                  <a:gd name="T67" fmla="*/ 105 h 127"/>
                  <a:gd name="T68" fmla="*/ 49 w 131"/>
                  <a:gd name="T69" fmla="*/ 105 h 127"/>
                  <a:gd name="T70" fmla="*/ 46 w 131"/>
                  <a:gd name="T71" fmla="*/ 93 h 127"/>
                  <a:gd name="T72" fmla="*/ 37 w 131"/>
                  <a:gd name="T73" fmla="*/ 93 h 127"/>
                  <a:gd name="T74" fmla="*/ 27 w 131"/>
                  <a:gd name="T75" fmla="*/ 103 h 127"/>
                  <a:gd name="T76" fmla="*/ 27 w 131"/>
                  <a:gd name="T77" fmla="*/ 112 h 127"/>
                  <a:gd name="T78" fmla="*/ 36 w 131"/>
                  <a:gd name="T79" fmla="*/ 112 h 127"/>
                  <a:gd name="T80" fmla="*/ 46 w 131"/>
                  <a:gd name="T81" fmla="*/ 102 h 127"/>
                  <a:gd name="T82" fmla="*/ 46 w 131"/>
                  <a:gd name="T83" fmla="*/ 9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1" h="127">
                    <a:moveTo>
                      <a:pt x="126" y="36"/>
                    </a:moveTo>
                    <a:cubicBezTo>
                      <a:pt x="94" y="5"/>
                      <a:pt x="94" y="5"/>
                      <a:pt x="94" y="5"/>
                    </a:cubicBezTo>
                    <a:cubicBezTo>
                      <a:pt x="91" y="1"/>
                      <a:pt x="85" y="0"/>
                      <a:pt x="80" y="3"/>
                    </a:cubicBezTo>
                    <a:cubicBezTo>
                      <a:pt x="75" y="5"/>
                      <a:pt x="51" y="16"/>
                      <a:pt x="51" y="16"/>
                    </a:cubicBezTo>
                    <a:cubicBezTo>
                      <a:pt x="48" y="17"/>
                      <a:pt x="45" y="20"/>
                      <a:pt x="44" y="23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6" y="45"/>
                      <a:pt x="38" y="50"/>
                      <a:pt x="41" y="53"/>
                    </a:cubicBezTo>
                    <a:cubicBezTo>
                      <a:pt x="42" y="54"/>
                      <a:pt x="43" y="55"/>
                      <a:pt x="45" y="55"/>
                    </a:cubicBezTo>
                    <a:cubicBezTo>
                      <a:pt x="51" y="57"/>
                      <a:pt x="57" y="54"/>
                      <a:pt x="59" y="48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26" y="54"/>
                      <a:pt x="126" y="54"/>
                      <a:pt x="126" y="54"/>
                    </a:cubicBezTo>
                    <a:cubicBezTo>
                      <a:pt x="131" y="49"/>
                      <a:pt x="131" y="41"/>
                      <a:pt x="126" y="36"/>
                    </a:cubicBezTo>
                    <a:close/>
                    <a:moveTo>
                      <a:pt x="22" y="69"/>
                    </a:moveTo>
                    <a:cubicBezTo>
                      <a:pt x="19" y="66"/>
                      <a:pt x="15" y="66"/>
                      <a:pt x="13" y="69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0" y="81"/>
                      <a:pt x="0" y="85"/>
                      <a:pt x="3" y="88"/>
                    </a:cubicBezTo>
                    <a:cubicBezTo>
                      <a:pt x="5" y="90"/>
                      <a:pt x="9" y="90"/>
                      <a:pt x="12" y="8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4" y="75"/>
                      <a:pt x="24" y="71"/>
                      <a:pt x="22" y="69"/>
                    </a:cubicBezTo>
                    <a:close/>
                    <a:moveTo>
                      <a:pt x="34" y="81"/>
                    </a:moveTo>
                    <a:cubicBezTo>
                      <a:pt x="31" y="78"/>
                      <a:pt x="27" y="78"/>
                      <a:pt x="25" y="81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2" y="93"/>
                      <a:pt x="12" y="97"/>
                      <a:pt x="15" y="100"/>
                    </a:cubicBezTo>
                    <a:cubicBezTo>
                      <a:pt x="17" y="102"/>
                      <a:pt x="21" y="102"/>
                      <a:pt x="24" y="10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6" y="87"/>
                      <a:pt x="36" y="83"/>
                      <a:pt x="34" y="81"/>
                    </a:cubicBezTo>
                    <a:close/>
                    <a:moveTo>
                      <a:pt x="49" y="105"/>
                    </a:moveTo>
                    <a:cubicBezTo>
                      <a:pt x="39" y="115"/>
                      <a:pt x="39" y="115"/>
                      <a:pt x="39" y="115"/>
                    </a:cubicBezTo>
                    <a:cubicBezTo>
                      <a:pt x="37" y="118"/>
                      <a:pt x="37" y="122"/>
                      <a:pt x="39" y="124"/>
                    </a:cubicBezTo>
                    <a:cubicBezTo>
                      <a:pt x="42" y="127"/>
                      <a:pt x="46" y="127"/>
                      <a:pt x="48" y="124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61" y="112"/>
                      <a:pt x="61" y="108"/>
                      <a:pt x="58" y="105"/>
                    </a:cubicBezTo>
                    <a:cubicBezTo>
                      <a:pt x="56" y="103"/>
                      <a:pt x="52" y="103"/>
                      <a:pt x="49" y="105"/>
                    </a:cubicBezTo>
                    <a:close/>
                    <a:moveTo>
                      <a:pt x="46" y="93"/>
                    </a:moveTo>
                    <a:cubicBezTo>
                      <a:pt x="44" y="90"/>
                      <a:pt x="39" y="90"/>
                      <a:pt x="37" y="93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4" y="105"/>
                      <a:pt x="24" y="110"/>
                      <a:pt x="27" y="112"/>
                    </a:cubicBezTo>
                    <a:cubicBezTo>
                      <a:pt x="29" y="115"/>
                      <a:pt x="34" y="115"/>
                      <a:pt x="36" y="11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9" y="99"/>
                      <a:pt x="49" y="95"/>
                      <a:pt x="46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26" name="直接连接符 125"/>
          <p:cNvCxnSpPr>
            <a:stCxn id="61" idx="6"/>
            <a:endCxn id="63" idx="2"/>
          </p:cNvCxnSpPr>
          <p:nvPr/>
        </p:nvCxnSpPr>
        <p:spPr>
          <a:xfrm>
            <a:off x="1312776" y="1643155"/>
            <a:ext cx="5000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954714" y="1643155"/>
            <a:ext cx="5000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4278339" y="1643155"/>
            <a:ext cx="5000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5632848" y="1643155"/>
            <a:ext cx="5000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组合 1044"/>
          <p:cNvGrpSpPr/>
          <p:nvPr/>
        </p:nvGrpSpPr>
        <p:grpSpPr>
          <a:xfrm>
            <a:off x="1812828" y="1066836"/>
            <a:ext cx="1225554" cy="1152638"/>
            <a:chOff x="1812828" y="1435381"/>
            <a:chExt cx="1225554" cy="1152638"/>
          </a:xfrm>
        </p:grpSpPr>
        <p:sp>
          <p:nvSpPr>
            <p:cNvPr id="63" name="椭圆 62"/>
            <p:cNvSpPr/>
            <p:nvPr/>
          </p:nvSpPr>
          <p:spPr>
            <a:xfrm>
              <a:off x="1812828" y="1435381"/>
              <a:ext cx="1152638" cy="1152638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44153" y="2114562"/>
              <a:ext cx="1094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analyse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135049" y="1612871"/>
              <a:ext cx="508196" cy="508196"/>
            </a:xfrm>
            <a:custGeom>
              <a:avLst/>
              <a:gdLst>
                <a:gd name="connsiteX0" fmla="*/ 223993 w 447986"/>
                <a:gd name="connsiteY0" fmla="*/ 339812 h 447986"/>
                <a:gd name="connsiteX1" fmla="*/ 189782 w 447986"/>
                <a:gd name="connsiteY1" fmla="*/ 374023 h 447986"/>
                <a:gd name="connsiteX2" fmla="*/ 223993 w 447986"/>
                <a:gd name="connsiteY2" fmla="*/ 408234 h 447986"/>
                <a:gd name="connsiteX3" fmla="*/ 258204 w 447986"/>
                <a:gd name="connsiteY3" fmla="*/ 374023 h 447986"/>
                <a:gd name="connsiteX4" fmla="*/ 223993 w 447986"/>
                <a:gd name="connsiteY4" fmla="*/ 339812 h 447986"/>
                <a:gd name="connsiteX5" fmla="*/ 168509 w 447986"/>
                <a:gd name="connsiteY5" fmla="*/ 71899 h 447986"/>
                <a:gd name="connsiteX6" fmla="*/ 168509 w 447986"/>
                <a:gd name="connsiteY6" fmla="*/ 189945 h 447986"/>
                <a:gd name="connsiteX7" fmla="*/ 113025 w 447986"/>
                <a:gd name="connsiteY7" fmla="*/ 189945 h 447986"/>
                <a:gd name="connsiteX8" fmla="*/ 223993 w 447986"/>
                <a:gd name="connsiteY8" fmla="*/ 300912 h 447986"/>
                <a:gd name="connsiteX9" fmla="*/ 334960 w 447986"/>
                <a:gd name="connsiteY9" fmla="*/ 189945 h 447986"/>
                <a:gd name="connsiteX10" fmla="*/ 279476 w 447986"/>
                <a:gd name="connsiteY10" fmla="*/ 189945 h 447986"/>
                <a:gd name="connsiteX11" fmla="*/ 279476 w 447986"/>
                <a:gd name="connsiteY11" fmla="*/ 71899 h 447986"/>
                <a:gd name="connsiteX12" fmla="*/ 223993 w 447986"/>
                <a:gd name="connsiteY12" fmla="*/ 0 h 447986"/>
                <a:gd name="connsiteX13" fmla="*/ 447986 w 447986"/>
                <a:gd name="connsiteY13" fmla="*/ 223993 h 447986"/>
                <a:gd name="connsiteX14" fmla="*/ 223993 w 447986"/>
                <a:gd name="connsiteY14" fmla="*/ 447986 h 447986"/>
                <a:gd name="connsiteX15" fmla="*/ 0 w 447986"/>
                <a:gd name="connsiteY15" fmla="*/ 223993 h 447986"/>
                <a:gd name="connsiteX16" fmla="*/ 223993 w 447986"/>
                <a:gd name="connsiteY16" fmla="*/ 0 h 44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986" h="447986">
                  <a:moveTo>
                    <a:pt x="223993" y="339812"/>
                  </a:moveTo>
                  <a:cubicBezTo>
                    <a:pt x="205099" y="339812"/>
                    <a:pt x="189782" y="355129"/>
                    <a:pt x="189782" y="374023"/>
                  </a:cubicBezTo>
                  <a:cubicBezTo>
                    <a:pt x="189782" y="392917"/>
                    <a:pt x="205099" y="408234"/>
                    <a:pt x="223993" y="408234"/>
                  </a:cubicBezTo>
                  <a:cubicBezTo>
                    <a:pt x="242887" y="408234"/>
                    <a:pt x="258204" y="392917"/>
                    <a:pt x="258204" y="374023"/>
                  </a:cubicBezTo>
                  <a:cubicBezTo>
                    <a:pt x="258204" y="355129"/>
                    <a:pt x="242887" y="339812"/>
                    <a:pt x="223993" y="339812"/>
                  </a:cubicBezTo>
                  <a:close/>
                  <a:moveTo>
                    <a:pt x="168509" y="71899"/>
                  </a:moveTo>
                  <a:lnTo>
                    <a:pt x="168509" y="189945"/>
                  </a:lnTo>
                  <a:lnTo>
                    <a:pt x="113025" y="189945"/>
                  </a:lnTo>
                  <a:lnTo>
                    <a:pt x="223993" y="300912"/>
                  </a:lnTo>
                  <a:lnTo>
                    <a:pt x="334960" y="189945"/>
                  </a:lnTo>
                  <a:lnTo>
                    <a:pt x="279476" y="189945"/>
                  </a:lnTo>
                  <a:lnTo>
                    <a:pt x="279476" y="71899"/>
                  </a:lnTo>
                  <a:close/>
                  <a:moveTo>
                    <a:pt x="223993" y="0"/>
                  </a:moveTo>
                  <a:cubicBezTo>
                    <a:pt x="347701" y="0"/>
                    <a:pt x="447986" y="100285"/>
                    <a:pt x="447986" y="223993"/>
                  </a:cubicBezTo>
                  <a:cubicBezTo>
                    <a:pt x="447986" y="347701"/>
                    <a:pt x="347701" y="447986"/>
                    <a:pt x="223993" y="447986"/>
                  </a:cubicBezTo>
                  <a:cubicBezTo>
                    <a:pt x="100285" y="447986"/>
                    <a:pt x="0" y="347701"/>
                    <a:pt x="0" y="223993"/>
                  </a:cubicBezTo>
                  <a:cubicBezTo>
                    <a:pt x="0" y="100285"/>
                    <a:pt x="100285" y="0"/>
                    <a:pt x="223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048" name="组合 1047"/>
          <p:cNvGrpSpPr/>
          <p:nvPr/>
        </p:nvGrpSpPr>
        <p:grpSpPr>
          <a:xfrm>
            <a:off x="6132901" y="1077627"/>
            <a:ext cx="1131057" cy="1131057"/>
            <a:chOff x="6132901" y="1446172"/>
            <a:chExt cx="1131057" cy="1131057"/>
          </a:xfrm>
        </p:grpSpPr>
        <p:sp>
          <p:nvSpPr>
            <p:cNvPr id="66" name="椭圆 65"/>
            <p:cNvSpPr/>
            <p:nvPr/>
          </p:nvSpPr>
          <p:spPr>
            <a:xfrm>
              <a:off x="6132901" y="1446172"/>
              <a:ext cx="1131057" cy="1131057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341949" y="2181718"/>
              <a:ext cx="9105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design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9" name="Freeform 20"/>
            <p:cNvSpPr>
              <a:spLocks noEditPoints="1"/>
            </p:cNvSpPr>
            <p:nvPr/>
          </p:nvSpPr>
          <p:spPr bwMode="auto">
            <a:xfrm>
              <a:off x="6459613" y="1555750"/>
              <a:ext cx="477633" cy="618535"/>
            </a:xfrm>
            <a:custGeom>
              <a:avLst/>
              <a:gdLst>
                <a:gd name="T0" fmla="*/ 33 w 251"/>
                <a:gd name="T1" fmla="*/ 298 h 326"/>
                <a:gd name="T2" fmla="*/ 26 w 251"/>
                <a:gd name="T3" fmla="*/ 180 h 326"/>
                <a:gd name="T4" fmla="*/ 44 w 251"/>
                <a:gd name="T5" fmla="*/ 150 h 326"/>
                <a:gd name="T6" fmla="*/ 77 w 251"/>
                <a:gd name="T7" fmla="*/ 141 h 326"/>
                <a:gd name="T8" fmla="*/ 83 w 251"/>
                <a:gd name="T9" fmla="*/ 170 h 326"/>
                <a:gd name="T10" fmla="*/ 76 w 251"/>
                <a:gd name="T11" fmla="*/ 178 h 326"/>
                <a:gd name="T12" fmla="*/ 54 w 251"/>
                <a:gd name="T13" fmla="*/ 197 h 326"/>
                <a:gd name="T14" fmla="*/ 45 w 251"/>
                <a:gd name="T15" fmla="*/ 298 h 326"/>
                <a:gd name="T16" fmla="*/ 58 w 251"/>
                <a:gd name="T17" fmla="*/ 297 h 326"/>
                <a:gd name="T18" fmla="*/ 198 w 251"/>
                <a:gd name="T19" fmla="*/ 210 h 326"/>
                <a:gd name="T20" fmla="*/ 82 w 251"/>
                <a:gd name="T21" fmla="*/ 92 h 326"/>
                <a:gd name="T22" fmla="*/ 134 w 251"/>
                <a:gd name="T23" fmla="*/ 47 h 326"/>
                <a:gd name="T24" fmla="*/ 164 w 251"/>
                <a:gd name="T25" fmla="*/ 92 h 326"/>
                <a:gd name="T26" fmla="*/ 171 w 251"/>
                <a:gd name="T27" fmla="*/ 25 h 326"/>
                <a:gd name="T28" fmla="*/ 75 w 251"/>
                <a:gd name="T29" fmla="*/ 21 h 326"/>
                <a:gd name="T30" fmla="*/ 82 w 251"/>
                <a:gd name="T31" fmla="*/ 92 h 326"/>
                <a:gd name="T32" fmla="*/ 215 w 251"/>
                <a:gd name="T33" fmla="*/ 311 h 326"/>
                <a:gd name="T34" fmla="*/ 49 w 251"/>
                <a:gd name="T35" fmla="*/ 326 h 326"/>
                <a:gd name="T36" fmla="*/ 225 w 251"/>
                <a:gd name="T37" fmla="*/ 180 h 326"/>
                <a:gd name="T38" fmla="*/ 218 w 251"/>
                <a:gd name="T39" fmla="*/ 298 h 326"/>
                <a:gd name="T40" fmla="*/ 211 w 251"/>
                <a:gd name="T41" fmla="*/ 206 h 326"/>
                <a:gd name="T42" fmla="*/ 167 w 251"/>
                <a:gd name="T43" fmla="*/ 197 h 326"/>
                <a:gd name="T44" fmla="*/ 177 w 251"/>
                <a:gd name="T45" fmla="*/ 177 h 326"/>
                <a:gd name="T46" fmla="*/ 179 w 251"/>
                <a:gd name="T47" fmla="*/ 171 h 326"/>
                <a:gd name="T48" fmla="*/ 208 w 251"/>
                <a:gd name="T49" fmla="*/ 149 h 326"/>
                <a:gd name="T50" fmla="*/ 211 w 251"/>
                <a:gd name="T51" fmla="*/ 152 h 326"/>
                <a:gd name="T52" fmla="*/ 225 w 251"/>
                <a:gd name="T53" fmla="*/ 180 h 326"/>
                <a:gd name="T54" fmla="*/ 172 w 251"/>
                <a:gd name="T55" fmla="*/ 178 h 326"/>
                <a:gd name="T56" fmla="*/ 164 w 251"/>
                <a:gd name="T57" fmla="*/ 165 h 326"/>
                <a:gd name="T58" fmla="*/ 174 w 251"/>
                <a:gd name="T59" fmla="*/ 141 h 326"/>
                <a:gd name="T60" fmla="*/ 155 w 251"/>
                <a:gd name="T61" fmla="*/ 145 h 326"/>
                <a:gd name="T62" fmla="*/ 162 w 251"/>
                <a:gd name="T63" fmla="*/ 197 h 326"/>
                <a:gd name="T64" fmla="*/ 78 w 251"/>
                <a:gd name="T65" fmla="*/ 166 h 326"/>
                <a:gd name="T66" fmla="*/ 90 w 251"/>
                <a:gd name="T67" fmla="*/ 168 h 326"/>
                <a:gd name="T68" fmla="*/ 91 w 251"/>
                <a:gd name="T69" fmla="*/ 197 h 326"/>
                <a:gd name="T70" fmla="*/ 96 w 251"/>
                <a:gd name="T71" fmla="*/ 145 h 326"/>
                <a:gd name="T72" fmla="*/ 79 w 251"/>
                <a:gd name="T73" fmla="*/ 14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1" h="326">
                  <a:moveTo>
                    <a:pt x="45" y="298"/>
                  </a:moveTo>
                  <a:cubicBezTo>
                    <a:pt x="33" y="298"/>
                    <a:pt x="33" y="298"/>
                    <a:pt x="33" y="298"/>
                  </a:cubicBezTo>
                  <a:cubicBezTo>
                    <a:pt x="4" y="298"/>
                    <a:pt x="0" y="279"/>
                    <a:pt x="7" y="253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9" y="168"/>
                    <a:pt x="35" y="158"/>
                    <a:pt x="42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4" y="171"/>
                    <a:pt x="74" y="171"/>
                    <a:pt x="74" y="171"/>
                  </a:cubicBezTo>
                  <a:cubicBezTo>
                    <a:pt x="83" y="170"/>
                    <a:pt x="83" y="170"/>
                    <a:pt x="83" y="170"/>
                  </a:cubicBezTo>
                  <a:cubicBezTo>
                    <a:pt x="76" y="177"/>
                    <a:pt x="76" y="177"/>
                    <a:pt x="76" y="177"/>
                  </a:cubicBezTo>
                  <a:cubicBezTo>
                    <a:pt x="76" y="178"/>
                    <a:pt x="76" y="178"/>
                    <a:pt x="76" y="178"/>
                  </a:cubicBezTo>
                  <a:cubicBezTo>
                    <a:pt x="77" y="178"/>
                    <a:pt x="81" y="186"/>
                    <a:pt x="87" y="197"/>
                  </a:cubicBezTo>
                  <a:cubicBezTo>
                    <a:pt x="54" y="197"/>
                    <a:pt x="54" y="197"/>
                    <a:pt x="54" y="197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45" y="298"/>
                    <a:pt x="45" y="298"/>
                    <a:pt x="45" y="298"/>
                  </a:cubicBezTo>
                  <a:close/>
                  <a:moveTo>
                    <a:pt x="58" y="210"/>
                  </a:moveTo>
                  <a:cubicBezTo>
                    <a:pt x="58" y="297"/>
                    <a:pt x="58" y="297"/>
                    <a:pt x="58" y="297"/>
                  </a:cubicBezTo>
                  <a:cubicBezTo>
                    <a:pt x="198" y="297"/>
                    <a:pt x="198" y="297"/>
                    <a:pt x="198" y="297"/>
                  </a:cubicBezTo>
                  <a:cubicBezTo>
                    <a:pt x="198" y="210"/>
                    <a:pt x="198" y="210"/>
                    <a:pt x="198" y="210"/>
                  </a:cubicBezTo>
                  <a:cubicBezTo>
                    <a:pt x="58" y="210"/>
                    <a:pt x="58" y="210"/>
                    <a:pt x="58" y="210"/>
                  </a:cubicBezTo>
                  <a:close/>
                  <a:moveTo>
                    <a:pt x="82" y="92"/>
                  </a:moveTo>
                  <a:cubicBezTo>
                    <a:pt x="80" y="74"/>
                    <a:pt x="79" y="66"/>
                    <a:pt x="85" y="48"/>
                  </a:cubicBezTo>
                  <a:cubicBezTo>
                    <a:pt x="96" y="56"/>
                    <a:pt x="123" y="52"/>
                    <a:pt x="134" y="47"/>
                  </a:cubicBezTo>
                  <a:cubicBezTo>
                    <a:pt x="140" y="56"/>
                    <a:pt x="151" y="58"/>
                    <a:pt x="161" y="55"/>
                  </a:cubicBezTo>
                  <a:cubicBezTo>
                    <a:pt x="164" y="70"/>
                    <a:pt x="164" y="72"/>
                    <a:pt x="164" y="92"/>
                  </a:cubicBezTo>
                  <a:cubicBezTo>
                    <a:pt x="164" y="92"/>
                    <a:pt x="175" y="82"/>
                    <a:pt x="177" y="74"/>
                  </a:cubicBezTo>
                  <a:cubicBezTo>
                    <a:pt x="179" y="65"/>
                    <a:pt x="175" y="32"/>
                    <a:pt x="171" y="25"/>
                  </a:cubicBezTo>
                  <a:cubicBezTo>
                    <a:pt x="167" y="14"/>
                    <a:pt x="154" y="6"/>
                    <a:pt x="132" y="9"/>
                  </a:cubicBezTo>
                  <a:cubicBezTo>
                    <a:pt x="111" y="0"/>
                    <a:pt x="86" y="9"/>
                    <a:pt x="75" y="21"/>
                  </a:cubicBezTo>
                  <a:cubicBezTo>
                    <a:pt x="71" y="27"/>
                    <a:pt x="65" y="74"/>
                    <a:pt x="70" y="81"/>
                  </a:cubicBezTo>
                  <a:cubicBezTo>
                    <a:pt x="76" y="88"/>
                    <a:pt x="82" y="92"/>
                    <a:pt x="82" y="92"/>
                  </a:cubicBezTo>
                  <a:close/>
                  <a:moveTo>
                    <a:pt x="40" y="311"/>
                  </a:moveTo>
                  <a:cubicBezTo>
                    <a:pt x="215" y="311"/>
                    <a:pt x="215" y="311"/>
                    <a:pt x="215" y="311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49" y="326"/>
                    <a:pt x="49" y="326"/>
                    <a:pt x="49" y="326"/>
                  </a:cubicBezTo>
                  <a:cubicBezTo>
                    <a:pt x="40" y="311"/>
                    <a:pt x="40" y="311"/>
                    <a:pt x="40" y="311"/>
                  </a:cubicBezTo>
                  <a:close/>
                  <a:moveTo>
                    <a:pt x="225" y="180"/>
                  </a:moveTo>
                  <a:cubicBezTo>
                    <a:pt x="244" y="253"/>
                    <a:pt x="244" y="253"/>
                    <a:pt x="244" y="253"/>
                  </a:cubicBezTo>
                  <a:cubicBezTo>
                    <a:pt x="251" y="279"/>
                    <a:pt x="248" y="298"/>
                    <a:pt x="218" y="298"/>
                  </a:cubicBezTo>
                  <a:cubicBezTo>
                    <a:pt x="211" y="298"/>
                    <a:pt x="211" y="298"/>
                    <a:pt x="211" y="298"/>
                  </a:cubicBezTo>
                  <a:cubicBezTo>
                    <a:pt x="211" y="206"/>
                    <a:pt x="211" y="206"/>
                    <a:pt x="211" y="206"/>
                  </a:cubicBezTo>
                  <a:cubicBezTo>
                    <a:pt x="201" y="197"/>
                    <a:pt x="201" y="197"/>
                    <a:pt x="201" y="197"/>
                  </a:cubicBezTo>
                  <a:cubicBezTo>
                    <a:pt x="167" y="197"/>
                    <a:pt x="167" y="197"/>
                    <a:pt x="167" y="197"/>
                  </a:cubicBezTo>
                  <a:cubicBezTo>
                    <a:pt x="172" y="186"/>
                    <a:pt x="177" y="178"/>
                    <a:pt x="177" y="178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0" y="170"/>
                    <a:pt x="170" y="170"/>
                    <a:pt x="170" y="170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77" y="142"/>
                    <a:pt x="177" y="142"/>
                    <a:pt x="177" y="142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1" y="152"/>
                    <a:pt x="211" y="152"/>
                    <a:pt x="211" y="152"/>
                  </a:cubicBezTo>
                  <a:cubicBezTo>
                    <a:pt x="218" y="160"/>
                    <a:pt x="222" y="170"/>
                    <a:pt x="224" y="180"/>
                  </a:cubicBezTo>
                  <a:cubicBezTo>
                    <a:pt x="225" y="180"/>
                    <a:pt x="225" y="180"/>
                    <a:pt x="225" y="180"/>
                  </a:cubicBezTo>
                  <a:close/>
                  <a:moveTo>
                    <a:pt x="162" y="197"/>
                  </a:moveTo>
                  <a:cubicBezTo>
                    <a:pt x="167" y="188"/>
                    <a:pt x="171" y="181"/>
                    <a:pt x="172" y="178"/>
                  </a:cubicBezTo>
                  <a:cubicBezTo>
                    <a:pt x="163" y="168"/>
                    <a:pt x="163" y="168"/>
                    <a:pt x="163" y="168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75" y="166"/>
                    <a:pt x="175" y="166"/>
                    <a:pt x="175" y="166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62" y="197"/>
                    <a:pt x="162" y="197"/>
                    <a:pt x="162" y="197"/>
                  </a:cubicBezTo>
                  <a:close/>
                  <a:moveTo>
                    <a:pt x="79" y="141"/>
                  </a:moveTo>
                  <a:cubicBezTo>
                    <a:pt x="78" y="166"/>
                    <a:pt x="78" y="166"/>
                    <a:pt x="78" y="16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8"/>
                    <a:pt x="90" y="168"/>
                    <a:pt x="90" y="168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2" y="181"/>
                    <a:pt x="86" y="188"/>
                    <a:pt x="91" y="197"/>
                  </a:cubicBezTo>
                  <a:cubicBezTo>
                    <a:pt x="121" y="197"/>
                    <a:pt x="121" y="197"/>
                    <a:pt x="121" y="197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88" y="138"/>
                    <a:pt x="88" y="138"/>
                    <a:pt x="88" y="138"/>
                  </a:cubicBezTo>
                  <a:lnTo>
                    <a:pt x="7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044" name="组合 1043"/>
          <p:cNvGrpSpPr/>
          <p:nvPr/>
        </p:nvGrpSpPr>
        <p:grpSpPr>
          <a:xfrm>
            <a:off x="542926" y="1258230"/>
            <a:ext cx="1004052" cy="769850"/>
            <a:chOff x="542926" y="1626775"/>
            <a:chExt cx="1004052" cy="769850"/>
          </a:xfrm>
        </p:grpSpPr>
        <p:sp>
          <p:nvSpPr>
            <p:cNvPr id="61" name="椭圆 60"/>
            <p:cNvSpPr/>
            <p:nvPr/>
          </p:nvSpPr>
          <p:spPr>
            <a:xfrm>
              <a:off x="542926" y="1626775"/>
              <a:ext cx="769850" cy="769850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19031" y="1740628"/>
              <a:ext cx="356811" cy="297265"/>
              <a:chOff x="1360811" y="3444169"/>
              <a:chExt cx="1217612" cy="1014413"/>
            </a:xfrm>
          </p:grpSpPr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1360811" y="3444169"/>
                <a:ext cx="1217612" cy="1014413"/>
              </a:xfrm>
              <a:custGeom>
                <a:avLst/>
                <a:gdLst>
                  <a:gd name="T0" fmla="*/ 63 w 81"/>
                  <a:gd name="T1" fmla="*/ 1 h 67"/>
                  <a:gd name="T2" fmla="*/ 58 w 81"/>
                  <a:gd name="T3" fmla="*/ 0 h 67"/>
                  <a:gd name="T4" fmla="*/ 35 w 81"/>
                  <a:gd name="T5" fmla="*/ 18 h 67"/>
                  <a:gd name="T6" fmla="*/ 34 w 81"/>
                  <a:gd name="T7" fmla="*/ 24 h 67"/>
                  <a:gd name="T8" fmla="*/ 35 w 81"/>
                  <a:gd name="T9" fmla="*/ 30 h 67"/>
                  <a:gd name="T10" fmla="*/ 3 w 81"/>
                  <a:gd name="T11" fmla="*/ 52 h 67"/>
                  <a:gd name="T12" fmla="*/ 0 w 81"/>
                  <a:gd name="T13" fmla="*/ 58 h 67"/>
                  <a:gd name="T14" fmla="*/ 2 w 81"/>
                  <a:gd name="T15" fmla="*/ 63 h 67"/>
                  <a:gd name="T16" fmla="*/ 2 w 81"/>
                  <a:gd name="T17" fmla="*/ 64 h 67"/>
                  <a:gd name="T18" fmla="*/ 9 w 81"/>
                  <a:gd name="T19" fmla="*/ 67 h 67"/>
                  <a:gd name="T20" fmla="*/ 9 w 81"/>
                  <a:gd name="T21" fmla="*/ 67 h 67"/>
                  <a:gd name="T22" fmla="*/ 13 w 81"/>
                  <a:gd name="T23" fmla="*/ 66 h 67"/>
                  <a:gd name="T24" fmla="*/ 13 w 81"/>
                  <a:gd name="T25" fmla="*/ 66 h 67"/>
                  <a:gd name="T26" fmla="*/ 45 w 81"/>
                  <a:gd name="T27" fmla="*/ 44 h 67"/>
                  <a:gd name="T28" fmla="*/ 52 w 81"/>
                  <a:gd name="T29" fmla="*/ 47 h 67"/>
                  <a:gd name="T30" fmla="*/ 58 w 81"/>
                  <a:gd name="T31" fmla="*/ 48 h 67"/>
                  <a:gd name="T32" fmla="*/ 58 w 81"/>
                  <a:gd name="T33" fmla="*/ 48 h 67"/>
                  <a:gd name="T34" fmla="*/ 81 w 81"/>
                  <a:gd name="T35" fmla="*/ 29 h 67"/>
                  <a:gd name="T36" fmla="*/ 81 w 81"/>
                  <a:gd name="T37" fmla="*/ 29 h 67"/>
                  <a:gd name="T38" fmla="*/ 81 w 81"/>
                  <a:gd name="T39" fmla="*/ 24 h 67"/>
                  <a:gd name="T40" fmla="*/ 63 w 81"/>
                  <a:gd name="T41" fmla="*/ 1 h 67"/>
                  <a:gd name="T42" fmla="*/ 25 w 81"/>
                  <a:gd name="T43" fmla="*/ 53 h 67"/>
                  <a:gd name="T44" fmla="*/ 12 w 81"/>
                  <a:gd name="T45" fmla="*/ 61 h 67"/>
                  <a:gd name="T46" fmla="*/ 7 w 81"/>
                  <a:gd name="T47" fmla="*/ 60 h 67"/>
                  <a:gd name="T48" fmla="*/ 8 w 81"/>
                  <a:gd name="T49" fmla="*/ 55 h 67"/>
                  <a:gd name="T50" fmla="*/ 20 w 81"/>
                  <a:gd name="T51" fmla="*/ 46 h 67"/>
                  <a:gd name="T52" fmla="*/ 26 w 81"/>
                  <a:gd name="T53" fmla="*/ 47 h 67"/>
                  <a:gd name="T54" fmla="*/ 25 w 81"/>
                  <a:gd name="T55" fmla="*/ 53 h 67"/>
                  <a:gd name="T56" fmla="*/ 58 w 81"/>
                  <a:gd name="T57" fmla="*/ 38 h 67"/>
                  <a:gd name="T58" fmla="*/ 43 w 81"/>
                  <a:gd name="T59" fmla="*/ 23 h 67"/>
                  <a:gd name="T60" fmla="*/ 58 w 81"/>
                  <a:gd name="T61" fmla="*/ 9 h 67"/>
                  <a:gd name="T62" fmla="*/ 73 w 81"/>
                  <a:gd name="T63" fmla="*/ 23 h 67"/>
                  <a:gd name="T64" fmla="*/ 58 w 81"/>
                  <a:gd name="T65" fmla="*/ 3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1" h="67">
                    <a:moveTo>
                      <a:pt x="63" y="1"/>
                    </a:moveTo>
                    <a:cubicBezTo>
                      <a:pt x="61" y="0"/>
                      <a:pt x="59" y="0"/>
                      <a:pt x="58" y="0"/>
                    </a:cubicBezTo>
                    <a:cubicBezTo>
                      <a:pt x="47" y="0"/>
                      <a:pt x="37" y="7"/>
                      <a:pt x="35" y="18"/>
                    </a:cubicBezTo>
                    <a:cubicBezTo>
                      <a:pt x="34" y="20"/>
                      <a:pt x="34" y="22"/>
                      <a:pt x="34" y="24"/>
                    </a:cubicBezTo>
                    <a:cubicBezTo>
                      <a:pt x="34" y="26"/>
                      <a:pt x="34" y="28"/>
                      <a:pt x="35" y="3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3"/>
                      <a:pt x="0" y="56"/>
                      <a:pt x="0" y="58"/>
                    </a:cubicBezTo>
                    <a:cubicBezTo>
                      <a:pt x="0" y="60"/>
                      <a:pt x="1" y="62"/>
                      <a:pt x="2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4" y="66"/>
                      <a:pt x="6" y="67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0" y="67"/>
                      <a:pt x="12" y="67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7" y="45"/>
                      <a:pt x="49" y="46"/>
                      <a:pt x="52" y="47"/>
                    </a:cubicBezTo>
                    <a:cubicBezTo>
                      <a:pt x="54" y="47"/>
                      <a:pt x="56" y="48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8" y="48"/>
                      <a:pt x="78" y="40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7"/>
                      <a:pt x="81" y="26"/>
                      <a:pt x="81" y="24"/>
                    </a:cubicBezTo>
                    <a:cubicBezTo>
                      <a:pt x="81" y="13"/>
                      <a:pt x="74" y="3"/>
                      <a:pt x="63" y="1"/>
                    </a:cubicBezTo>
                    <a:close/>
                    <a:moveTo>
                      <a:pt x="25" y="53"/>
                    </a:moveTo>
                    <a:cubicBezTo>
                      <a:pt x="12" y="61"/>
                      <a:pt x="12" y="61"/>
                      <a:pt x="12" y="61"/>
                    </a:cubicBezTo>
                    <a:cubicBezTo>
                      <a:pt x="11" y="62"/>
                      <a:pt x="8" y="62"/>
                      <a:pt x="7" y="60"/>
                    </a:cubicBezTo>
                    <a:cubicBezTo>
                      <a:pt x="6" y="58"/>
                      <a:pt x="6" y="56"/>
                      <a:pt x="8" y="55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2" y="45"/>
                      <a:pt x="25" y="46"/>
                      <a:pt x="26" y="47"/>
                    </a:cubicBezTo>
                    <a:cubicBezTo>
                      <a:pt x="27" y="49"/>
                      <a:pt x="27" y="52"/>
                      <a:pt x="25" y="53"/>
                    </a:cubicBezTo>
                    <a:close/>
                    <a:moveTo>
                      <a:pt x="58" y="38"/>
                    </a:moveTo>
                    <a:cubicBezTo>
                      <a:pt x="50" y="38"/>
                      <a:pt x="43" y="31"/>
                      <a:pt x="43" y="23"/>
                    </a:cubicBezTo>
                    <a:cubicBezTo>
                      <a:pt x="43" y="15"/>
                      <a:pt x="50" y="9"/>
                      <a:pt x="58" y="9"/>
                    </a:cubicBezTo>
                    <a:cubicBezTo>
                      <a:pt x="66" y="9"/>
                      <a:pt x="73" y="15"/>
                      <a:pt x="73" y="23"/>
                    </a:cubicBezTo>
                    <a:cubicBezTo>
                      <a:pt x="73" y="31"/>
                      <a:pt x="66" y="38"/>
                      <a:pt x="58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2157736" y="3837869"/>
                <a:ext cx="241300" cy="120650"/>
              </a:xfrm>
              <a:custGeom>
                <a:avLst/>
                <a:gdLst>
                  <a:gd name="T0" fmla="*/ 5 w 16"/>
                  <a:gd name="T1" fmla="*/ 8 h 8"/>
                  <a:gd name="T2" fmla="*/ 1 w 16"/>
                  <a:gd name="T3" fmla="*/ 7 h 8"/>
                  <a:gd name="T4" fmla="*/ 1 w 16"/>
                  <a:gd name="T5" fmla="*/ 7 h 8"/>
                  <a:gd name="T6" fmla="*/ 0 w 16"/>
                  <a:gd name="T7" fmla="*/ 5 h 8"/>
                  <a:gd name="T8" fmla="*/ 2 w 16"/>
                  <a:gd name="T9" fmla="*/ 5 h 8"/>
                  <a:gd name="T10" fmla="*/ 5 w 16"/>
                  <a:gd name="T11" fmla="*/ 5 h 8"/>
                  <a:gd name="T12" fmla="*/ 13 w 16"/>
                  <a:gd name="T13" fmla="*/ 1 h 8"/>
                  <a:gd name="T14" fmla="*/ 15 w 16"/>
                  <a:gd name="T15" fmla="*/ 0 h 8"/>
                  <a:gd name="T16" fmla="*/ 15 w 16"/>
                  <a:gd name="T17" fmla="*/ 2 h 8"/>
                  <a:gd name="T18" fmla="*/ 6 w 16"/>
                  <a:gd name="T19" fmla="*/ 8 h 8"/>
                  <a:gd name="T20" fmla="*/ 5 w 16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5" y="8"/>
                    </a:moveTo>
                    <a:cubicBezTo>
                      <a:pt x="4" y="8"/>
                      <a:pt x="2" y="8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5"/>
                      <a:pt x="1" y="4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9" y="5"/>
                      <a:pt x="12" y="4"/>
                      <a:pt x="13" y="1"/>
                    </a:cubicBezTo>
                    <a:cubicBezTo>
                      <a:pt x="13" y="0"/>
                      <a:pt x="14" y="0"/>
                      <a:pt x="15" y="0"/>
                    </a:cubicBezTo>
                    <a:cubicBezTo>
                      <a:pt x="15" y="0"/>
                      <a:pt x="16" y="1"/>
                      <a:pt x="15" y="2"/>
                    </a:cubicBezTo>
                    <a:cubicBezTo>
                      <a:pt x="14" y="6"/>
                      <a:pt x="10" y="8"/>
                      <a:pt x="6" y="8"/>
                    </a:cubicBez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矩形 25"/>
            <p:cNvSpPr>
              <a:spLocks noChangeArrowheads="1"/>
            </p:cNvSpPr>
            <p:nvPr/>
          </p:nvSpPr>
          <p:spPr bwMode="auto">
            <a:xfrm>
              <a:off x="558556" y="2033352"/>
              <a:ext cx="98842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research</a:t>
              </a:r>
              <a:endPara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3465519" y="1238425"/>
            <a:ext cx="1056540" cy="809459"/>
            <a:chOff x="3465519" y="1606970"/>
            <a:chExt cx="1056540" cy="809459"/>
          </a:xfrm>
        </p:grpSpPr>
        <p:sp>
          <p:nvSpPr>
            <p:cNvPr id="64" name="椭圆 63"/>
            <p:cNvSpPr/>
            <p:nvPr/>
          </p:nvSpPr>
          <p:spPr>
            <a:xfrm>
              <a:off x="3465519" y="1606970"/>
              <a:ext cx="809459" cy="809459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3673287" y="1697223"/>
              <a:ext cx="393923" cy="379137"/>
            </a:xfrm>
            <a:custGeom>
              <a:avLst/>
              <a:gdLst>
                <a:gd name="T0" fmla="*/ 213 w 313"/>
                <a:gd name="T1" fmla="*/ 33 h 301"/>
                <a:gd name="T2" fmla="*/ 277 w 313"/>
                <a:gd name="T3" fmla="*/ 55 h 301"/>
                <a:gd name="T4" fmla="*/ 224 w 313"/>
                <a:gd name="T5" fmla="*/ 203 h 301"/>
                <a:gd name="T6" fmla="*/ 161 w 313"/>
                <a:gd name="T7" fmla="*/ 180 h 301"/>
                <a:gd name="T8" fmla="*/ 213 w 313"/>
                <a:gd name="T9" fmla="*/ 33 h 301"/>
                <a:gd name="T10" fmla="*/ 0 w 313"/>
                <a:gd name="T11" fmla="*/ 225 h 301"/>
                <a:gd name="T12" fmla="*/ 57 w 313"/>
                <a:gd name="T13" fmla="*/ 183 h 301"/>
                <a:gd name="T14" fmla="*/ 53 w 313"/>
                <a:gd name="T15" fmla="*/ 202 h 301"/>
                <a:gd name="T16" fmla="*/ 48 w 313"/>
                <a:gd name="T17" fmla="*/ 234 h 301"/>
                <a:gd name="T18" fmla="*/ 67 w 313"/>
                <a:gd name="T19" fmla="*/ 222 h 301"/>
                <a:gd name="T20" fmla="*/ 99 w 313"/>
                <a:gd name="T21" fmla="*/ 209 h 301"/>
                <a:gd name="T22" fmla="*/ 107 w 313"/>
                <a:gd name="T23" fmla="*/ 225 h 301"/>
                <a:gd name="T24" fmla="*/ 85 w 313"/>
                <a:gd name="T25" fmla="*/ 255 h 301"/>
                <a:gd name="T26" fmla="*/ 67 w 313"/>
                <a:gd name="T27" fmla="*/ 275 h 301"/>
                <a:gd name="T28" fmla="*/ 82 w 313"/>
                <a:gd name="T29" fmla="*/ 266 h 301"/>
                <a:gd name="T30" fmla="*/ 99 w 313"/>
                <a:gd name="T31" fmla="*/ 257 h 301"/>
                <a:gd name="T32" fmla="*/ 115 w 313"/>
                <a:gd name="T33" fmla="*/ 269 h 301"/>
                <a:gd name="T34" fmla="*/ 149 w 313"/>
                <a:gd name="T35" fmla="*/ 271 h 301"/>
                <a:gd name="T36" fmla="*/ 152 w 313"/>
                <a:gd name="T37" fmla="*/ 292 h 301"/>
                <a:gd name="T38" fmla="*/ 98 w 313"/>
                <a:gd name="T39" fmla="*/ 280 h 301"/>
                <a:gd name="T40" fmla="*/ 95 w 313"/>
                <a:gd name="T41" fmla="*/ 283 h 301"/>
                <a:gd name="T42" fmla="*/ 54 w 313"/>
                <a:gd name="T43" fmla="*/ 297 h 301"/>
                <a:gd name="T44" fmla="*/ 43 w 313"/>
                <a:gd name="T45" fmla="*/ 276 h 301"/>
                <a:gd name="T46" fmla="*/ 59 w 313"/>
                <a:gd name="T47" fmla="*/ 251 h 301"/>
                <a:gd name="T48" fmla="*/ 46 w 313"/>
                <a:gd name="T49" fmla="*/ 258 h 301"/>
                <a:gd name="T50" fmla="*/ 28 w 313"/>
                <a:gd name="T51" fmla="*/ 247 h 301"/>
                <a:gd name="T52" fmla="*/ 34 w 313"/>
                <a:gd name="T53" fmla="*/ 202 h 301"/>
                <a:gd name="T54" fmla="*/ 18 w 313"/>
                <a:gd name="T55" fmla="*/ 235 h 301"/>
                <a:gd name="T56" fmla="*/ 0 w 313"/>
                <a:gd name="T57" fmla="*/ 225 h 301"/>
                <a:gd name="T58" fmla="*/ 156 w 313"/>
                <a:gd name="T59" fmla="*/ 193 h 301"/>
                <a:gd name="T60" fmla="*/ 158 w 313"/>
                <a:gd name="T61" fmla="*/ 254 h 301"/>
                <a:gd name="T62" fmla="*/ 162 w 313"/>
                <a:gd name="T63" fmla="*/ 255 h 301"/>
                <a:gd name="T64" fmla="*/ 161 w 313"/>
                <a:gd name="T65" fmla="*/ 274 h 301"/>
                <a:gd name="T66" fmla="*/ 169 w 313"/>
                <a:gd name="T67" fmla="*/ 277 h 301"/>
                <a:gd name="T68" fmla="*/ 180 w 313"/>
                <a:gd name="T69" fmla="*/ 262 h 301"/>
                <a:gd name="T70" fmla="*/ 183 w 313"/>
                <a:gd name="T71" fmla="*/ 263 h 301"/>
                <a:gd name="T72" fmla="*/ 220 w 313"/>
                <a:gd name="T73" fmla="*/ 216 h 301"/>
                <a:gd name="T74" fmla="*/ 156 w 313"/>
                <a:gd name="T75" fmla="*/ 193 h 301"/>
                <a:gd name="T76" fmla="*/ 273 w 313"/>
                <a:gd name="T77" fmla="*/ 17 h 301"/>
                <a:gd name="T78" fmla="*/ 271 w 313"/>
                <a:gd name="T79" fmla="*/ 9 h 301"/>
                <a:gd name="T80" fmla="*/ 245 w 313"/>
                <a:gd name="T81" fmla="*/ 0 h 301"/>
                <a:gd name="T82" fmla="*/ 218 w 313"/>
                <a:gd name="T83" fmla="*/ 20 h 301"/>
                <a:gd name="T84" fmla="*/ 247 w 313"/>
                <a:gd name="T85" fmla="*/ 30 h 301"/>
                <a:gd name="T86" fmla="*/ 281 w 313"/>
                <a:gd name="T87" fmla="*/ 42 h 301"/>
                <a:gd name="T88" fmla="*/ 292 w 313"/>
                <a:gd name="T89" fmla="*/ 46 h 301"/>
                <a:gd name="T90" fmla="*/ 262 w 313"/>
                <a:gd name="T91" fmla="*/ 140 h 301"/>
                <a:gd name="T92" fmla="*/ 279 w 313"/>
                <a:gd name="T93" fmla="*/ 151 h 301"/>
                <a:gd name="T94" fmla="*/ 313 w 313"/>
                <a:gd name="T95" fmla="*/ 39 h 301"/>
                <a:gd name="T96" fmla="*/ 313 w 313"/>
                <a:gd name="T97" fmla="*/ 31 h 301"/>
                <a:gd name="T98" fmla="*/ 306 w 313"/>
                <a:gd name="T99" fmla="*/ 29 h 301"/>
                <a:gd name="T100" fmla="*/ 273 w 313"/>
                <a:gd name="T101" fmla="*/ 1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3" h="301">
                  <a:moveTo>
                    <a:pt x="213" y="33"/>
                  </a:moveTo>
                  <a:cubicBezTo>
                    <a:pt x="234" y="40"/>
                    <a:pt x="256" y="48"/>
                    <a:pt x="277" y="55"/>
                  </a:cubicBezTo>
                  <a:cubicBezTo>
                    <a:pt x="267" y="107"/>
                    <a:pt x="249" y="156"/>
                    <a:pt x="224" y="203"/>
                  </a:cubicBezTo>
                  <a:cubicBezTo>
                    <a:pt x="203" y="195"/>
                    <a:pt x="182" y="188"/>
                    <a:pt x="161" y="180"/>
                  </a:cubicBezTo>
                  <a:cubicBezTo>
                    <a:pt x="168" y="128"/>
                    <a:pt x="186" y="79"/>
                    <a:pt x="213" y="33"/>
                  </a:cubicBezTo>
                  <a:close/>
                  <a:moveTo>
                    <a:pt x="0" y="225"/>
                  </a:moveTo>
                  <a:cubicBezTo>
                    <a:pt x="0" y="225"/>
                    <a:pt x="67" y="98"/>
                    <a:pt x="57" y="183"/>
                  </a:cubicBezTo>
                  <a:cubicBezTo>
                    <a:pt x="56" y="188"/>
                    <a:pt x="55" y="195"/>
                    <a:pt x="53" y="202"/>
                  </a:cubicBezTo>
                  <a:cubicBezTo>
                    <a:pt x="51" y="213"/>
                    <a:pt x="48" y="226"/>
                    <a:pt x="48" y="234"/>
                  </a:cubicBezTo>
                  <a:cubicBezTo>
                    <a:pt x="53" y="231"/>
                    <a:pt x="60" y="227"/>
                    <a:pt x="67" y="222"/>
                  </a:cubicBezTo>
                  <a:cubicBezTo>
                    <a:pt x="79" y="214"/>
                    <a:pt x="91" y="207"/>
                    <a:pt x="99" y="209"/>
                  </a:cubicBezTo>
                  <a:cubicBezTo>
                    <a:pt x="106" y="211"/>
                    <a:pt x="109" y="216"/>
                    <a:pt x="107" y="225"/>
                  </a:cubicBezTo>
                  <a:cubicBezTo>
                    <a:pt x="105" y="233"/>
                    <a:pt x="95" y="243"/>
                    <a:pt x="85" y="255"/>
                  </a:cubicBezTo>
                  <a:cubicBezTo>
                    <a:pt x="78" y="262"/>
                    <a:pt x="71" y="270"/>
                    <a:pt x="67" y="275"/>
                  </a:cubicBezTo>
                  <a:cubicBezTo>
                    <a:pt x="72" y="274"/>
                    <a:pt x="78" y="269"/>
                    <a:pt x="82" y="266"/>
                  </a:cubicBezTo>
                  <a:cubicBezTo>
                    <a:pt x="88" y="261"/>
                    <a:pt x="93" y="258"/>
                    <a:pt x="99" y="257"/>
                  </a:cubicBezTo>
                  <a:cubicBezTo>
                    <a:pt x="108" y="255"/>
                    <a:pt x="113" y="258"/>
                    <a:pt x="115" y="269"/>
                  </a:cubicBezTo>
                  <a:cubicBezTo>
                    <a:pt x="117" y="275"/>
                    <a:pt x="149" y="271"/>
                    <a:pt x="149" y="271"/>
                  </a:cubicBezTo>
                  <a:cubicBezTo>
                    <a:pt x="152" y="292"/>
                    <a:pt x="152" y="292"/>
                    <a:pt x="152" y="292"/>
                  </a:cubicBezTo>
                  <a:cubicBezTo>
                    <a:pt x="152" y="292"/>
                    <a:pt x="111" y="297"/>
                    <a:pt x="98" y="280"/>
                  </a:cubicBezTo>
                  <a:cubicBezTo>
                    <a:pt x="97" y="281"/>
                    <a:pt x="96" y="282"/>
                    <a:pt x="95" y="283"/>
                  </a:cubicBezTo>
                  <a:cubicBezTo>
                    <a:pt x="84" y="291"/>
                    <a:pt x="70" y="301"/>
                    <a:pt x="54" y="297"/>
                  </a:cubicBezTo>
                  <a:cubicBezTo>
                    <a:pt x="43" y="293"/>
                    <a:pt x="40" y="286"/>
                    <a:pt x="43" y="276"/>
                  </a:cubicBezTo>
                  <a:cubicBezTo>
                    <a:pt x="45" y="269"/>
                    <a:pt x="52" y="260"/>
                    <a:pt x="59" y="251"/>
                  </a:cubicBezTo>
                  <a:cubicBezTo>
                    <a:pt x="54" y="254"/>
                    <a:pt x="50" y="256"/>
                    <a:pt x="46" y="258"/>
                  </a:cubicBezTo>
                  <a:cubicBezTo>
                    <a:pt x="36" y="261"/>
                    <a:pt x="30" y="256"/>
                    <a:pt x="28" y="247"/>
                  </a:cubicBezTo>
                  <a:cubicBezTo>
                    <a:pt x="24" y="235"/>
                    <a:pt x="33" y="215"/>
                    <a:pt x="34" y="202"/>
                  </a:cubicBezTo>
                  <a:cubicBezTo>
                    <a:pt x="36" y="187"/>
                    <a:pt x="19" y="234"/>
                    <a:pt x="18" y="235"/>
                  </a:cubicBezTo>
                  <a:cubicBezTo>
                    <a:pt x="0" y="225"/>
                    <a:pt x="0" y="225"/>
                    <a:pt x="0" y="225"/>
                  </a:cubicBezTo>
                  <a:close/>
                  <a:moveTo>
                    <a:pt x="156" y="193"/>
                  </a:moveTo>
                  <a:cubicBezTo>
                    <a:pt x="158" y="254"/>
                    <a:pt x="158" y="254"/>
                    <a:pt x="158" y="254"/>
                  </a:cubicBezTo>
                  <a:cubicBezTo>
                    <a:pt x="162" y="255"/>
                    <a:pt x="162" y="255"/>
                    <a:pt x="162" y="255"/>
                  </a:cubicBezTo>
                  <a:cubicBezTo>
                    <a:pt x="161" y="274"/>
                    <a:pt x="161" y="274"/>
                    <a:pt x="161" y="274"/>
                  </a:cubicBezTo>
                  <a:cubicBezTo>
                    <a:pt x="169" y="277"/>
                    <a:pt x="169" y="277"/>
                    <a:pt x="169" y="277"/>
                  </a:cubicBezTo>
                  <a:cubicBezTo>
                    <a:pt x="180" y="262"/>
                    <a:pt x="180" y="262"/>
                    <a:pt x="180" y="262"/>
                  </a:cubicBezTo>
                  <a:cubicBezTo>
                    <a:pt x="183" y="263"/>
                    <a:pt x="183" y="263"/>
                    <a:pt x="183" y="263"/>
                  </a:cubicBezTo>
                  <a:cubicBezTo>
                    <a:pt x="220" y="216"/>
                    <a:pt x="220" y="216"/>
                    <a:pt x="220" y="216"/>
                  </a:cubicBezTo>
                  <a:cubicBezTo>
                    <a:pt x="156" y="193"/>
                    <a:pt x="156" y="193"/>
                    <a:pt x="156" y="193"/>
                  </a:cubicBezTo>
                  <a:close/>
                  <a:moveTo>
                    <a:pt x="273" y="17"/>
                  </a:moveTo>
                  <a:cubicBezTo>
                    <a:pt x="271" y="9"/>
                    <a:pt x="271" y="9"/>
                    <a:pt x="271" y="9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92" y="46"/>
                    <a:pt x="292" y="46"/>
                    <a:pt x="292" y="46"/>
                  </a:cubicBezTo>
                  <a:cubicBezTo>
                    <a:pt x="289" y="80"/>
                    <a:pt x="279" y="112"/>
                    <a:pt x="262" y="140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301" y="117"/>
                    <a:pt x="312" y="80"/>
                    <a:pt x="313" y="39"/>
                  </a:cubicBezTo>
                  <a:cubicBezTo>
                    <a:pt x="313" y="31"/>
                    <a:pt x="313" y="31"/>
                    <a:pt x="313" y="31"/>
                  </a:cubicBezTo>
                  <a:cubicBezTo>
                    <a:pt x="306" y="29"/>
                    <a:pt x="306" y="29"/>
                    <a:pt x="306" y="29"/>
                  </a:cubicBezTo>
                  <a:lnTo>
                    <a:pt x="27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矩形 25"/>
            <p:cNvSpPr>
              <a:spLocks noChangeArrowheads="1"/>
            </p:cNvSpPr>
            <p:nvPr/>
          </p:nvSpPr>
          <p:spPr bwMode="auto">
            <a:xfrm>
              <a:off x="3533637" y="2065102"/>
              <a:ext cx="9884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buliding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47" name="组合 1046"/>
          <p:cNvGrpSpPr/>
          <p:nvPr/>
        </p:nvGrpSpPr>
        <p:grpSpPr>
          <a:xfrm>
            <a:off x="4775031" y="1214247"/>
            <a:ext cx="1046616" cy="857817"/>
            <a:chOff x="4775031" y="1582792"/>
            <a:chExt cx="1046616" cy="857817"/>
          </a:xfrm>
        </p:grpSpPr>
        <p:sp>
          <p:nvSpPr>
            <p:cNvPr id="65" name="椭圆 64"/>
            <p:cNvSpPr/>
            <p:nvPr/>
          </p:nvSpPr>
          <p:spPr>
            <a:xfrm>
              <a:off x="4775031" y="1582792"/>
              <a:ext cx="857817" cy="857817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2" name="Freeform 14"/>
            <p:cNvSpPr>
              <a:spLocks noEditPoints="1"/>
            </p:cNvSpPr>
            <p:nvPr/>
          </p:nvSpPr>
          <p:spPr bwMode="auto">
            <a:xfrm>
              <a:off x="5057563" y="1711325"/>
              <a:ext cx="281294" cy="372956"/>
            </a:xfrm>
            <a:custGeom>
              <a:avLst/>
              <a:gdLst>
                <a:gd name="T0" fmla="*/ 52 w 68"/>
                <a:gd name="T1" fmla="*/ 42 h 91"/>
                <a:gd name="T2" fmla="*/ 55 w 68"/>
                <a:gd name="T3" fmla="*/ 32 h 91"/>
                <a:gd name="T4" fmla="*/ 55 w 68"/>
                <a:gd name="T5" fmla="*/ 19 h 91"/>
                <a:gd name="T6" fmla="*/ 34 w 68"/>
                <a:gd name="T7" fmla="*/ 0 h 91"/>
                <a:gd name="T8" fmla="*/ 13 w 68"/>
                <a:gd name="T9" fmla="*/ 19 h 91"/>
                <a:gd name="T10" fmla="*/ 13 w 68"/>
                <a:gd name="T11" fmla="*/ 32 h 91"/>
                <a:gd name="T12" fmla="*/ 16 w 68"/>
                <a:gd name="T13" fmla="*/ 42 h 91"/>
                <a:gd name="T14" fmla="*/ 0 w 68"/>
                <a:gd name="T15" fmla="*/ 71 h 91"/>
                <a:gd name="T16" fmla="*/ 0 w 68"/>
                <a:gd name="T17" fmla="*/ 79 h 91"/>
                <a:gd name="T18" fmla="*/ 34 w 68"/>
                <a:gd name="T19" fmla="*/ 91 h 91"/>
                <a:gd name="T20" fmla="*/ 68 w 68"/>
                <a:gd name="T21" fmla="*/ 79 h 91"/>
                <a:gd name="T22" fmla="*/ 68 w 68"/>
                <a:gd name="T23" fmla="*/ 71 h 91"/>
                <a:gd name="T24" fmla="*/ 52 w 68"/>
                <a:gd name="T25" fmla="*/ 42 h 91"/>
                <a:gd name="T26" fmla="*/ 37 w 68"/>
                <a:gd name="T27" fmla="*/ 54 h 91"/>
                <a:gd name="T28" fmla="*/ 37 w 68"/>
                <a:gd name="T29" fmla="*/ 83 h 91"/>
                <a:gd name="T30" fmla="*/ 30 w 68"/>
                <a:gd name="T31" fmla="*/ 83 h 91"/>
                <a:gd name="T32" fmla="*/ 30 w 68"/>
                <a:gd name="T33" fmla="*/ 54 h 91"/>
                <a:gd name="T34" fmla="*/ 28 w 68"/>
                <a:gd name="T35" fmla="*/ 50 h 91"/>
                <a:gd name="T36" fmla="*/ 34 w 68"/>
                <a:gd name="T37" fmla="*/ 51 h 91"/>
                <a:gd name="T38" fmla="*/ 39 w 68"/>
                <a:gd name="T39" fmla="*/ 50 h 91"/>
                <a:gd name="T40" fmla="*/ 37 w 68"/>
                <a:gd name="T41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1">
                  <a:moveTo>
                    <a:pt x="52" y="42"/>
                  </a:moveTo>
                  <a:cubicBezTo>
                    <a:pt x="54" y="39"/>
                    <a:pt x="55" y="36"/>
                    <a:pt x="55" y="32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9"/>
                    <a:pt x="45" y="0"/>
                    <a:pt x="34" y="0"/>
                  </a:cubicBezTo>
                  <a:cubicBezTo>
                    <a:pt x="22" y="0"/>
                    <a:pt x="13" y="9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4" y="39"/>
                    <a:pt x="16" y="42"/>
                  </a:cubicBezTo>
                  <a:cubicBezTo>
                    <a:pt x="6" y="48"/>
                    <a:pt x="0" y="58"/>
                    <a:pt x="0" y="7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9" y="87"/>
                    <a:pt x="21" y="91"/>
                    <a:pt x="34" y="91"/>
                  </a:cubicBezTo>
                  <a:cubicBezTo>
                    <a:pt x="47" y="91"/>
                    <a:pt x="59" y="87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58"/>
                    <a:pt x="61" y="48"/>
                    <a:pt x="52" y="42"/>
                  </a:cubicBezTo>
                  <a:close/>
                  <a:moveTo>
                    <a:pt x="37" y="54"/>
                  </a:moveTo>
                  <a:cubicBezTo>
                    <a:pt x="37" y="83"/>
                    <a:pt x="37" y="83"/>
                    <a:pt x="37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9" y="53"/>
                    <a:pt x="28" y="52"/>
                    <a:pt x="28" y="50"/>
                  </a:cubicBezTo>
                  <a:cubicBezTo>
                    <a:pt x="30" y="51"/>
                    <a:pt x="32" y="51"/>
                    <a:pt x="34" y="51"/>
                  </a:cubicBezTo>
                  <a:cubicBezTo>
                    <a:pt x="36" y="51"/>
                    <a:pt x="38" y="51"/>
                    <a:pt x="39" y="50"/>
                  </a:cubicBezTo>
                  <a:cubicBezTo>
                    <a:pt x="39" y="52"/>
                    <a:pt x="38" y="53"/>
                    <a:pt x="37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矩形 25"/>
            <p:cNvSpPr>
              <a:spLocks noChangeArrowheads="1"/>
            </p:cNvSpPr>
            <p:nvPr/>
          </p:nvSpPr>
          <p:spPr bwMode="auto">
            <a:xfrm>
              <a:off x="4833225" y="2082967"/>
              <a:ext cx="98842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feedback</a:t>
              </a:r>
              <a:endPara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直接连接符 151"/>
          <p:cNvCxnSpPr>
            <a:stCxn id="68" idx="6"/>
            <a:endCxn id="67" idx="3"/>
          </p:cNvCxnSpPr>
          <p:nvPr/>
        </p:nvCxnSpPr>
        <p:spPr>
          <a:xfrm flipV="1">
            <a:off x="7363713" y="2591895"/>
            <a:ext cx="351717" cy="3361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69" idx="6"/>
            <a:endCxn id="68" idx="2"/>
          </p:cNvCxnSpPr>
          <p:nvPr/>
        </p:nvCxnSpPr>
        <p:spPr>
          <a:xfrm>
            <a:off x="5585454" y="2928071"/>
            <a:ext cx="732043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3925519" y="2928071"/>
            <a:ext cx="732043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V="1">
            <a:off x="2428875" y="2928072"/>
            <a:ext cx="752312" cy="855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组合 1048"/>
          <p:cNvGrpSpPr/>
          <p:nvPr/>
        </p:nvGrpSpPr>
        <p:grpSpPr>
          <a:xfrm>
            <a:off x="6317497" y="2404964"/>
            <a:ext cx="1255785" cy="1046216"/>
            <a:chOff x="6317497" y="2773509"/>
            <a:chExt cx="1255785" cy="1046216"/>
          </a:xfrm>
        </p:grpSpPr>
        <p:sp>
          <p:nvSpPr>
            <p:cNvPr id="68" name="椭圆 67"/>
            <p:cNvSpPr/>
            <p:nvPr/>
          </p:nvSpPr>
          <p:spPr>
            <a:xfrm>
              <a:off x="6317497" y="2773509"/>
              <a:ext cx="1046216" cy="1046216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497401" y="3401447"/>
              <a:ext cx="10758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result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6582889" y="3027141"/>
              <a:ext cx="515433" cy="360456"/>
              <a:chOff x="679448" y="2687599"/>
              <a:chExt cx="876298" cy="612814"/>
            </a:xfrm>
          </p:grpSpPr>
          <p:sp>
            <p:nvSpPr>
              <p:cNvPr id="108" name="Freeform 24"/>
              <p:cNvSpPr>
                <a:spLocks noEditPoints="1"/>
              </p:cNvSpPr>
              <p:nvPr/>
            </p:nvSpPr>
            <p:spPr bwMode="auto">
              <a:xfrm>
                <a:off x="679448" y="2687599"/>
                <a:ext cx="679447" cy="531806"/>
              </a:xfrm>
              <a:custGeom>
                <a:avLst/>
                <a:gdLst>
                  <a:gd name="T0" fmla="*/ 167 w 179"/>
                  <a:gd name="T1" fmla="*/ 5 h 139"/>
                  <a:gd name="T2" fmla="*/ 160 w 179"/>
                  <a:gd name="T3" fmla="*/ 1 h 139"/>
                  <a:gd name="T4" fmla="*/ 42 w 179"/>
                  <a:gd name="T5" fmla="*/ 40 h 139"/>
                  <a:gd name="T6" fmla="*/ 77 w 179"/>
                  <a:gd name="T7" fmla="*/ 40 h 139"/>
                  <a:gd name="T8" fmla="*/ 142 w 179"/>
                  <a:gd name="T9" fmla="*/ 18 h 139"/>
                  <a:gd name="T10" fmla="*/ 164 w 179"/>
                  <a:gd name="T11" fmla="*/ 29 h 139"/>
                  <a:gd name="T12" fmla="*/ 167 w 179"/>
                  <a:gd name="T13" fmla="*/ 40 h 139"/>
                  <a:gd name="T14" fmla="*/ 179 w 179"/>
                  <a:gd name="T15" fmla="*/ 40 h 139"/>
                  <a:gd name="T16" fmla="*/ 167 w 179"/>
                  <a:gd name="T17" fmla="*/ 5 h 139"/>
                  <a:gd name="T18" fmla="*/ 1 w 179"/>
                  <a:gd name="T19" fmla="*/ 60 h 139"/>
                  <a:gd name="T20" fmla="*/ 27 w 179"/>
                  <a:gd name="T21" fmla="*/ 139 h 139"/>
                  <a:gd name="T22" fmla="*/ 27 w 179"/>
                  <a:gd name="T23" fmla="*/ 105 h 139"/>
                  <a:gd name="T24" fmla="*/ 18 w 179"/>
                  <a:gd name="T25" fmla="*/ 77 h 139"/>
                  <a:gd name="T26" fmla="*/ 27 w 179"/>
                  <a:gd name="T27" fmla="*/ 66 h 139"/>
                  <a:gd name="T28" fmla="*/ 27 w 179"/>
                  <a:gd name="T29" fmla="*/ 52 h 139"/>
                  <a:gd name="T30" fmla="*/ 31 w 179"/>
                  <a:gd name="T31" fmla="*/ 43 h 139"/>
                  <a:gd name="T32" fmla="*/ 5 w 179"/>
                  <a:gd name="T33" fmla="*/ 52 h 139"/>
                  <a:gd name="T34" fmla="*/ 1 w 179"/>
                  <a:gd name="T35" fmla="*/ 6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9" h="139">
                    <a:moveTo>
                      <a:pt x="167" y="5"/>
                    </a:moveTo>
                    <a:cubicBezTo>
                      <a:pt x="166" y="2"/>
                      <a:pt x="163" y="0"/>
                      <a:pt x="160" y="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7" y="26"/>
                      <a:pt x="155" y="30"/>
                      <a:pt x="164" y="29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79" y="40"/>
                      <a:pt x="179" y="40"/>
                      <a:pt x="179" y="40"/>
                    </a:cubicBezTo>
                    <a:lnTo>
                      <a:pt x="167" y="5"/>
                    </a:lnTo>
                    <a:close/>
                    <a:moveTo>
                      <a:pt x="1" y="60"/>
                    </a:moveTo>
                    <a:cubicBezTo>
                      <a:pt x="27" y="139"/>
                      <a:pt x="27" y="139"/>
                      <a:pt x="27" y="139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22" y="75"/>
                      <a:pt x="25" y="71"/>
                      <a:pt x="27" y="66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49"/>
                      <a:pt x="28" y="46"/>
                      <a:pt x="31" y="4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" y="53"/>
                      <a:pt x="0" y="57"/>
                      <a:pt x="1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25"/>
              <p:cNvSpPr>
                <a:spLocks noEditPoints="1"/>
              </p:cNvSpPr>
              <p:nvPr/>
            </p:nvSpPr>
            <p:spPr bwMode="auto">
              <a:xfrm>
                <a:off x="808036" y="2863812"/>
                <a:ext cx="665161" cy="431794"/>
              </a:xfrm>
              <a:custGeom>
                <a:avLst/>
                <a:gdLst>
                  <a:gd name="T0" fmla="*/ 141 w 175"/>
                  <a:gd name="T1" fmla="*/ 46 h 113"/>
                  <a:gd name="T2" fmla="*/ 131 w 175"/>
                  <a:gd name="T3" fmla="*/ 56 h 113"/>
                  <a:gd name="T4" fmla="*/ 141 w 175"/>
                  <a:gd name="T5" fmla="*/ 66 h 113"/>
                  <a:gd name="T6" fmla="*/ 151 w 175"/>
                  <a:gd name="T7" fmla="*/ 56 h 113"/>
                  <a:gd name="T8" fmla="*/ 141 w 175"/>
                  <a:gd name="T9" fmla="*/ 46 h 113"/>
                  <a:gd name="T10" fmla="*/ 34 w 175"/>
                  <a:gd name="T11" fmla="*/ 46 h 113"/>
                  <a:gd name="T12" fmla="*/ 24 w 175"/>
                  <a:gd name="T13" fmla="*/ 56 h 113"/>
                  <a:gd name="T14" fmla="*/ 34 w 175"/>
                  <a:gd name="T15" fmla="*/ 66 h 113"/>
                  <a:gd name="T16" fmla="*/ 44 w 175"/>
                  <a:gd name="T17" fmla="*/ 56 h 113"/>
                  <a:gd name="T18" fmla="*/ 34 w 175"/>
                  <a:gd name="T19" fmla="*/ 46 h 113"/>
                  <a:gd name="T20" fmla="*/ 87 w 175"/>
                  <a:gd name="T21" fmla="*/ 19 h 113"/>
                  <a:gd name="T22" fmla="*/ 55 w 175"/>
                  <a:gd name="T23" fmla="*/ 56 h 113"/>
                  <a:gd name="T24" fmla="*/ 87 w 175"/>
                  <a:gd name="T25" fmla="*/ 93 h 113"/>
                  <a:gd name="T26" fmla="*/ 120 w 175"/>
                  <a:gd name="T27" fmla="*/ 56 h 113"/>
                  <a:gd name="T28" fmla="*/ 87 w 175"/>
                  <a:gd name="T29" fmla="*/ 19 h 113"/>
                  <a:gd name="T30" fmla="*/ 91 w 175"/>
                  <a:gd name="T31" fmla="*/ 73 h 113"/>
                  <a:gd name="T32" fmla="*/ 91 w 175"/>
                  <a:gd name="T33" fmla="*/ 78 h 113"/>
                  <a:gd name="T34" fmla="*/ 84 w 175"/>
                  <a:gd name="T35" fmla="*/ 78 h 113"/>
                  <a:gd name="T36" fmla="*/ 84 w 175"/>
                  <a:gd name="T37" fmla="*/ 73 h 113"/>
                  <a:gd name="T38" fmla="*/ 73 w 175"/>
                  <a:gd name="T39" fmla="*/ 71 h 113"/>
                  <a:gd name="T40" fmla="*/ 75 w 175"/>
                  <a:gd name="T41" fmla="*/ 63 h 113"/>
                  <a:gd name="T42" fmla="*/ 85 w 175"/>
                  <a:gd name="T43" fmla="*/ 66 h 113"/>
                  <a:gd name="T44" fmla="*/ 91 w 175"/>
                  <a:gd name="T45" fmla="*/ 63 h 113"/>
                  <a:gd name="T46" fmla="*/ 84 w 175"/>
                  <a:gd name="T47" fmla="*/ 59 h 113"/>
                  <a:gd name="T48" fmla="*/ 73 w 175"/>
                  <a:gd name="T49" fmla="*/ 49 h 113"/>
                  <a:gd name="T50" fmla="*/ 84 w 175"/>
                  <a:gd name="T51" fmla="*/ 39 h 113"/>
                  <a:gd name="T52" fmla="*/ 84 w 175"/>
                  <a:gd name="T53" fmla="*/ 34 h 113"/>
                  <a:gd name="T54" fmla="*/ 91 w 175"/>
                  <a:gd name="T55" fmla="*/ 34 h 113"/>
                  <a:gd name="T56" fmla="*/ 91 w 175"/>
                  <a:gd name="T57" fmla="*/ 39 h 113"/>
                  <a:gd name="T58" fmla="*/ 100 w 175"/>
                  <a:gd name="T59" fmla="*/ 40 h 113"/>
                  <a:gd name="T60" fmla="*/ 98 w 175"/>
                  <a:gd name="T61" fmla="*/ 48 h 113"/>
                  <a:gd name="T62" fmla="*/ 89 w 175"/>
                  <a:gd name="T63" fmla="*/ 46 h 113"/>
                  <a:gd name="T64" fmla="*/ 84 w 175"/>
                  <a:gd name="T65" fmla="*/ 48 h 113"/>
                  <a:gd name="T66" fmla="*/ 91 w 175"/>
                  <a:gd name="T67" fmla="*/ 52 h 113"/>
                  <a:gd name="T68" fmla="*/ 102 w 175"/>
                  <a:gd name="T69" fmla="*/ 62 h 113"/>
                  <a:gd name="T70" fmla="*/ 91 w 175"/>
                  <a:gd name="T71" fmla="*/ 73 h 113"/>
                  <a:gd name="T72" fmla="*/ 128 w 175"/>
                  <a:gd name="T73" fmla="*/ 113 h 113"/>
                  <a:gd name="T74" fmla="*/ 6 w 175"/>
                  <a:gd name="T75" fmla="*/ 113 h 113"/>
                  <a:gd name="T76" fmla="*/ 0 w 175"/>
                  <a:gd name="T77" fmla="*/ 107 h 113"/>
                  <a:gd name="T78" fmla="*/ 0 w 175"/>
                  <a:gd name="T79" fmla="*/ 6 h 113"/>
                  <a:gd name="T80" fmla="*/ 6 w 175"/>
                  <a:gd name="T81" fmla="*/ 0 h 113"/>
                  <a:gd name="T82" fmla="*/ 169 w 175"/>
                  <a:gd name="T83" fmla="*/ 0 h 113"/>
                  <a:gd name="T84" fmla="*/ 175 w 175"/>
                  <a:gd name="T85" fmla="*/ 6 h 113"/>
                  <a:gd name="T86" fmla="*/ 175 w 175"/>
                  <a:gd name="T87" fmla="*/ 67 h 113"/>
                  <a:gd name="T88" fmla="*/ 164 w 175"/>
                  <a:gd name="T89" fmla="*/ 67 h 113"/>
                  <a:gd name="T90" fmla="*/ 164 w 175"/>
                  <a:gd name="T91" fmla="*/ 28 h 113"/>
                  <a:gd name="T92" fmla="*/ 147 w 175"/>
                  <a:gd name="T93" fmla="*/ 11 h 113"/>
                  <a:gd name="T94" fmla="*/ 27 w 175"/>
                  <a:gd name="T95" fmla="*/ 11 h 113"/>
                  <a:gd name="T96" fmla="*/ 11 w 175"/>
                  <a:gd name="T97" fmla="*/ 28 h 113"/>
                  <a:gd name="T98" fmla="*/ 11 w 175"/>
                  <a:gd name="T99" fmla="*/ 86 h 113"/>
                  <a:gd name="T100" fmla="*/ 27 w 175"/>
                  <a:gd name="T101" fmla="*/ 102 h 113"/>
                  <a:gd name="T102" fmla="*/ 129 w 175"/>
                  <a:gd name="T103" fmla="*/ 102 h 113"/>
                  <a:gd name="T104" fmla="*/ 127 w 175"/>
                  <a:gd name="T105" fmla="*/ 109 h 113"/>
                  <a:gd name="T106" fmla="*/ 128 w 175"/>
                  <a:gd name="T107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3">
                    <a:moveTo>
                      <a:pt x="141" y="46"/>
                    </a:moveTo>
                    <a:cubicBezTo>
                      <a:pt x="136" y="46"/>
                      <a:pt x="131" y="51"/>
                      <a:pt x="131" y="56"/>
                    </a:cubicBezTo>
                    <a:cubicBezTo>
                      <a:pt x="131" y="62"/>
                      <a:pt x="136" y="66"/>
                      <a:pt x="141" y="66"/>
                    </a:cubicBezTo>
                    <a:cubicBezTo>
                      <a:pt x="147" y="66"/>
                      <a:pt x="151" y="62"/>
                      <a:pt x="151" y="56"/>
                    </a:cubicBezTo>
                    <a:cubicBezTo>
                      <a:pt x="151" y="51"/>
                      <a:pt x="147" y="46"/>
                      <a:pt x="141" y="46"/>
                    </a:cubicBezTo>
                    <a:close/>
                    <a:moveTo>
                      <a:pt x="34" y="46"/>
                    </a:moveTo>
                    <a:cubicBezTo>
                      <a:pt x="28" y="46"/>
                      <a:pt x="24" y="51"/>
                      <a:pt x="24" y="56"/>
                    </a:cubicBezTo>
                    <a:cubicBezTo>
                      <a:pt x="24" y="62"/>
                      <a:pt x="28" y="66"/>
                      <a:pt x="34" y="66"/>
                    </a:cubicBezTo>
                    <a:cubicBezTo>
                      <a:pt x="39" y="66"/>
                      <a:pt x="44" y="62"/>
                      <a:pt x="44" y="56"/>
                    </a:cubicBezTo>
                    <a:cubicBezTo>
                      <a:pt x="44" y="51"/>
                      <a:pt x="39" y="46"/>
                      <a:pt x="34" y="46"/>
                    </a:cubicBezTo>
                    <a:close/>
                    <a:moveTo>
                      <a:pt x="87" y="19"/>
                    </a:moveTo>
                    <a:cubicBezTo>
                      <a:pt x="69" y="19"/>
                      <a:pt x="55" y="36"/>
                      <a:pt x="55" y="56"/>
                    </a:cubicBezTo>
                    <a:cubicBezTo>
                      <a:pt x="55" y="77"/>
                      <a:pt x="69" y="93"/>
                      <a:pt x="87" y="93"/>
                    </a:cubicBezTo>
                    <a:cubicBezTo>
                      <a:pt x="106" y="93"/>
                      <a:pt x="120" y="77"/>
                      <a:pt x="120" y="56"/>
                    </a:cubicBezTo>
                    <a:cubicBezTo>
                      <a:pt x="120" y="36"/>
                      <a:pt x="106" y="19"/>
                      <a:pt x="87" y="19"/>
                    </a:cubicBezTo>
                    <a:close/>
                    <a:moveTo>
                      <a:pt x="91" y="73"/>
                    </a:moveTo>
                    <a:cubicBezTo>
                      <a:pt x="91" y="78"/>
                      <a:pt x="91" y="78"/>
                      <a:pt x="91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9" y="73"/>
                      <a:pt x="75" y="72"/>
                      <a:pt x="73" y="71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8" y="65"/>
                      <a:pt x="81" y="66"/>
                      <a:pt x="85" y="66"/>
                    </a:cubicBezTo>
                    <a:cubicBezTo>
                      <a:pt x="89" y="66"/>
                      <a:pt x="91" y="65"/>
                      <a:pt x="91" y="63"/>
                    </a:cubicBezTo>
                    <a:cubicBezTo>
                      <a:pt x="91" y="62"/>
                      <a:pt x="89" y="61"/>
                      <a:pt x="84" y="59"/>
                    </a:cubicBezTo>
                    <a:cubicBezTo>
                      <a:pt x="78" y="57"/>
                      <a:pt x="73" y="55"/>
                      <a:pt x="73" y="49"/>
                    </a:cubicBezTo>
                    <a:cubicBezTo>
                      <a:pt x="73" y="44"/>
                      <a:pt x="77" y="40"/>
                      <a:pt x="84" y="39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4"/>
                      <a:pt x="91" y="34"/>
                      <a:pt x="91" y="34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5" y="39"/>
                      <a:pt x="98" y="39"/>
                      <a:pt x="100" y="40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96" y="47"/>
                      <a:pt x="93" y="46"/>
                      <a:pt x="89" y="46"/>
                    </a:cubicBezTo>
                    <a:cubicBezTo>
                      <a:pt x="85" y="46"/>
                      <a:pt x="84" y="47"/>
                      <a:pt x="84" y="48"/>
                    </a:cubicBezTo>
                    <a:cubicBezTo>
                      <a:pt x="84" y="49"/>
                      <a:pt x="86" y="50"/>
                      <a:pt x="91" y="52"/>
                    </a:cubicBezTo>
                    <a:cubicBezTo>
                      <a:pt x="99" y="54"/>
                      <a:pt x="102" y="57"/>
                      <a:pt x="102" y="62"/>
                    </a:cubicBezTo>
                    <a:cubicBezTo>
                      <a:pt x="102" y="67"/>
                      <a:pt x="98" y="72"/>
                      <a:pt x="91" y="73"/>
                    </a:cubicBezTo>
                    <a:close/>
                    <a:moveTo>
                      <a:pt x="128" y="113"/>
                    </a:moveTo>
                    <a:cubicBezTo>
                      <a:pt x="6" y="113"/>
                      <a:pt x="6" y="113"/>
                      <a:pt x="6" y="113"/>
                    </a:cubicBezTo>
                    <a:cubicBezTo>
                      <a:pt x="3" y="113"/>
                      <a:pt x="0" y="110"/>
                      <a:pt x="0" y="10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2" y="0"/>
                      <a:pt x="175" y="3"/>
                      <a:pt x="175" y="6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56" y="27"/>
                      <a:pt x="149" y="20"/>
                      <a:pt x="14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20"/>
                      <a:pt x="19" y="26"/>
                      <a:pt x="11" y="28"/>
                    </a:cubicBezTo>
                    <a:cubicBezTo>
                      <a:pt x="11" y="86"/>
                      <a:pt x="11" y="86"/>
                      <a:pt x="11" y="86"/>
                    </a:cubicBezTo>
                    <a:cubicBezTo>
                      <a:pt x="19" y="87"/>
                      <a:pt x="26" y="94"/>
                      <a:pt x="27" y="102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128" y="104"/>
                      <a:pt x="127" y="106"/>
                      <a:pt x="127" y="109"/>
                    </a:cubicBezTo>
                    <a:cubicBezTo>
                      <a:pt x="127" y="110"/>
                      <a:pt x="127" y="112"/>
                      <a:pt x="128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6"/>
              <p:cNvSpPr/>
              <p:nvPr/>
            </p:nvSpPr>
            <p:spPr bwMode="auto">
              <a:xfrm>
                <a:off x="1317622" y="3143208"/>
                <a:ext cx="238124" cy="41274"/>
              </a:xfrm>
              <a:custGeom>
                <a:avLst/>
                <a:gdLst>
                  <a:gd name="T0" fmla="*/ 6 w 63"/>
                  <a:gd name="T1" fmla="*/ 11 h 11"/>
                  <a:gd name="T2" fmla="*/ 0 w 63"/>
                  <a:gd name="T3" fmla="*/ 5 h 11"/>
                  <a:gd name="T4" fmla="*/ 0 w 63"/>
                  <a:gd name="T5" fmla="*/ 5 h 11"/>
                  <a:gd name="T6" fmla="*/ 6 w 63"/>
                  <a:gd name="T7" fmla="*/ 0 h 11"/>
                  <a:gd name="T8" fmla="*/ 6 w 63"/>
                  <a:gd name="T9" fmla="*/ 0 h 11"/>
                  <a:gd name="T10" fmla="*/ 58 w 63"/>
                  <a:gd name="T11" fmla="*/ 0 h 11"/>
                  <a:gd name="T12" fmla="*/ 63 w 63"/>
                  <a:gd name="T13" fmla="*/ 5 h 11"/>
                  <a:gd name="T14" fmla="*/ 63 w 63"/>
                  <a:gd name="T15" fmla="*/ 5 h 11"/>
                  <a:gd name="T16" fmla="*/ 58 w 63"/>
                  <a:gd name="T17" fmla="*/ 11 h 11"/>
                  <a:gd name="T18" fmla="*/ 58 w 63"/>
                  <a:gd name="T19" fmla="*/ 11 h 11"/>
                  <a:gd name="T20" fmla="*/ 6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8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7"/>
              <p:cNvSpPr/>
              <p:nvPr/>
            </p:nvSpPr>
            <p:spPr bwMode="auto">
              <a:xfrm>
                <a:off x="1309685" y="3200369"/>
                <a:ext cx="239713" cy="42863"/>
              </a:xfrm>
              <a:custGeom>
                <a:avLst/>
                <a:gdLst>
                  <a:gd name="T0" fmla="*/ 5 w 63"/>
                  <a:gd name="T1" fmla="*/ 11 h 11"/>
                  <a:gd name="T2" fmla="*/ 0 w 63"/>
                  <a:gd name="T3" fmla="*/ 6 h 11"/>
                  <a:gd name="T4" fmla="*/ 0 w 63"/>
                  <a:gd name="T5" fmla="*/ 6 h 11"/>
                  <a:gd name="T6" fmla="*/ 5 w 63"/>
                  <a:gd name="T7" fmla="*/ 0 h 11"/>
                  <a:gd name="T8" fmla="*/ 5 w 63"/>
                  <a:gd name="T9" fmla="*/ 0 h 11"/>
                  <a:gd name="T10" fmla="*/ 58 w 63"/>
                  <a:gd name="T11" fmla="*/ 0 h 11"/>
                  <a:gd name="T12" fmla="*/ 63 w 63"/>
                  <a:gd name="T13" fmla="*/ 6 h 11"/>
                  <a:gd name="T14" fmla="*/ 63 w 63"/>
                  <a:gd name="T15" fmla="*/ 6 h 11"/>
                  <a:gd name="T16" fmla="*/ 58 w 63"/>
                  <a:gd name="T17" fmla="*/ 11 h 11"/>
                  <a:gd name="T18" fmla="*/ 58 w 63"/>
                  <a:gd name="T19" fmla="*/ 11 h 11"/>
                  <a:gd name="T20" fmla="*/ 5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5" y="11"/>
                    </a:moveTo>
                    <a:cubicBezTo>
                      <a:pt x="2" y="11"/>
                      <a:pt x="0" y="8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8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8"/>
              <p:cNvSpPr/>
              <p:nvPr/>
            </p:nvSpPr>
            <p:spPr bwMode="auto">
              <a:xfrm>
                <a:off x="1312862" y="3257550"/>
                <a:ext cx="239713" cy="42863"/>
              </a:xfrm>
              <a:custGeom>
                <a:avLst/>
                <a:gdLst>
                  <a:gd name="T0" fmla="*/ 6 w 63"/>
                  <a:gd name="T1" fmla="*/ 11 h 11"/>
                  <a:gd name="T2" fmla="*/ 0 w 63"/>
                  <a:gd name="T3" fmla="*/ 6 h 11"/>
                  <a:gd name="T4" fmla="*/ 0 w 63"/>
                  <a:gd name="T5" fmla="*/ 6 h 11"/>
                  <a:gd name="T6" fmla="*/ 6 w 63"/>
                  <a:gd name="T7" fmla="*/ 0 h 11"/>
                  <a:gd name="T8" fmla="*/ 6 w 63"/>
                  <a:gd name="T9" fmla="*/ 0 h 11"/>
                  <a:gd name="T10" fmla="*/ 58 w 63"/>
                  <a:gd name="T11" fmla="*/ 0 h 11"/>
                  <a:gd name="T12" fmla="*/ 63 w 63"/>
                  <a:gd name="T13" fmla="*/ 6 h 11"/>
                  <a:gd name="T14" fmla="*/ 63 w 63"/>
                  <a:gd name="T15" fmla="*/ 6 h 11"/>
                  <a:gd name="T16" fmla="*/ 58 w 63"/>
                  <a:gd name="T17" fmla="*/ 11 h 11"/>
                  <a:gd name="T18" fmla="*/ 58 w 63"/>
                  <a:gd name="T19" fmla="*/ 11 h 11"/>
                  <a:gd name="T20" fmla="*/ 6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6" y="11"/>
                    </a:move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9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50" name="组合 1049"/>
          <p:cNvGrpSpPr/>
          <p:nvPr/>
        </p:nvGrpSpPr>
        <p:grpSpPr>
          <a:xfrm>
            <a:off x="4647646" y="2459166"/>
            <a:ext cx="1114241" cy="937809"/>
            <a:chOff x="4647646" y="2827711"/>
            <a:chExt cx="1114241" cy="937809"/>
          </a:xfrm>
        </p:grpSpPr>
        <p:sp>
          <p:nvSpPr>
            <p:cNvPr id="69" name="椭圆 68"/>
            <p:cNvSpPr/>
            <p:nvPr/>
          </p:nvSpPr>
          <p:spPr>
            <a:xfrm>
              <a:off x="4647646" y="2827711"/>
              <a:ext cx="937808" cy="937809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934819" y="2961602"/>
              <a:ext cx="363463" cy="417859"/>
              <a:chOff x="4108450" y="2036763"/>
              <a:chExt cx="933450" cy="1073150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4416425" y="2178051"/>
                <a:ext cx="341313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4416425" y="2279651"/>
                <a:ext cx="341313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11"/>
              <p:cNvSpPr>
                <a:spLocks noChangeArrowheads="1"/>
              </p:cNvSpPr>
              <p:nvPr/>
            </p:nvSpPr>
            <p:spPr bwMode="auto">
              <a:xfrm>
                <a:off x="4370388" y="2378076"/>
                <a:ext cx="387350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12"/>
              <p:cNvSpPr>
                <a:spLocks noChangeArrowheads="1"/>
              </p:cNvSpPr>
              <p:nvPr/>
            </p:nvSpPr>
            <p:spPr bwMode="auto">
              <a:xfrm>
                <a:off x="4260850" y="2492376"/>
                <a:ext cx="496888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Rectangle 13"/>
              <p:cNvSpPr>
                <a:spLocks noChangeArrowheads="1"/>
              </p:cNvSpPr>
              <p:nvPr/>
            </p:nvSpPr>
            <p:spPr bwMode="auto">
              <a:xfrm>
                <a:off x="4268788" y="2609851"/>
                <a:ext cx="180975" cy="234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4511675" y="2625726"/>
                <a:ext cx="246063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15"/>
              <p:cNvSpPr>
                <a:spLocks noChangeArrowheads="1"/>
              </p:cNvSpPr>
              <p:nvPr/>
            </p:nvSpPr>
            <p:spPr bwMode="auto">
              <a:xfrm>
                <a:off x="4511675" y="2730501"/>
                <a:ext cx="246063" cy="38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6"/>
              <p:cNvSpPr>
                <a:spLocks noEditPoints="1"/>
              </p:cNvSpPr>
              <p:nvPr/>
            </p:nvSpPr>
            <p:spPr bwMode="auto">
              <a:xfrm>
                <a:off x="4108450" y="2036763"/>
                <a:ext cx="933450" cy="1073150"/>
              </a:xfrm>
              <a:custGeom>
                <a:avLst/>
                <a:gdLst>
                  <a:gd name="T0" fmla="*/ 588 w 588"/>
                  <a:gd name="T1" fmla="*/ 127 h 676"/>
                  <a:gd name="T2" fmla="*/ 567 w 588"/>
                  <a:gd name="T3" fmla="*/ 81 h 676"/>
                  <a:gd name="T4" fmla="*/ 512 w 588"/>
                  <a:gd name="T5" fmla="*/ 81 h 676"/>
                  <a:gd name="T6" fmla="*/ 502 w 588"/>
                  <a:gd name="T7" fmla="*/ 81 h 676"/>
                  <a:gd name="T8" fmla="*/ 502 w 588"/>
                  <a:gd name="T9" fmla="*/ 0 h 676"/>
                  <a:gd name="T10" fmla="*/ 457 w 588"/>
                  <a:gd name="T11" fmla="*/ 0 h 676"/>
                  <a:gd name="T12" fmla="*/ 120 w 588"/>
                  <a:gd name="T13" fmla="*/ 0 h 676"/>
                  <a:gd name="T14" fmla="*/ 101 w 588"/>
                  <a:gd name="T15" fmla="*/ 12 h 676"/>
                  <a:gd name="T16" fmla="*/ 0 w 588"/>
                  <a:gd name="T17" fmla="*/ 196 h 676"/>
                  <a:gd name="T18" fmla="*/ 0 w 588"/>
                  <a:gd name="T19" fmla="*/ 574 h 676"/>
                  <a:gd name="T20" fmla="*/ 24 w 588"/>
                  <a:gd name="T21" fmla="*/ 595 h 676"/>
                  <a:gd name="T22" fmla="*/ 89 w 588"/>
                  <a:gd name="T23" fmla="*/ 655 h 676"/>
                  <a:gd name="T24" fmla="*/ 110 w 588"/>
                  <a:gd name="T25" fmla="*/ 676 h 676"/>
                  <a:gd name="T26" fmla="*/ 588 w 588"/>
                  <a:gd name="T27" fmla="*/ 676 h 676"/>
                  <a:gd name="T28" fmla="*/ 588 w 588"/>
                  <a:gd name="T29" fmla="*/ 426 h 676"/>
                  <a:gd name="T30" fmla="*/ 125 w 588"/>
                  <a:gd name="T31" fmla="*/ 60 h 676"/>
                  <a:gd name="T32" fmla="*/ 53 w 588"/>
                  <a:gd name="T33" fmla="*/ 194 h 676"/>
                  <a:gd name="T34" fmla="*/ 46 w 588"/>
                  <a:gd name="T35" fmla="*/ 550 h 676"/>
                  <a:gd name="T36" fmla="*/ 106 w 588"/>
                  <a:gd name="T37" fmla="*/ 227 h 676"/>
                  <a:gd name="T38" fmla="*/ 120 w 588"/>
                  <a:gd name="T39" fmla="*/ 218 h 676"/>
                  <a:gd name="T40" fmla="*/ 357 w 588"/>
                  <a:gd name="T41" fmla="*/ 46 h 676"/>
                  <a:gd name="T42" fmla="*/ 457 w 588"/>
                  <a:gd name="T43" fmla="*/ 46 h 676"/>
                  <a:gd name="T44" fmla="*/ 457 w 588"/>
                  <a:gd name="T45" fmla="*/ 466 h 676"/>
                  <a:gd name="T46" fmla="*/ 46 w 588"/>
                  <a:gd name="T47" fmla="*/ 550 h 676"/>
                  <a:gd name="T48" fmla="*/ 545 w 588"/>
                  <a:gd name="T49" fmla="*/ 547 h 676"/>
                  <a:gd name="T50" fmla="*/ 134 w 588"/>
                  <a:gd name="T51" fmla="*/ 631 h 676"/>
                  <a:gd name="T52" fmla="*/ 478 w 588"/>
                  <a:gd name="T53" fmla="*/ 595 h 676"/>
                  <a:gd name="T54" fmla="*/ 502 w 588"/>
                  <a:gd name="T55" fmla="*/ 574 h 676"/>
                  <a:gd name="T56" fmla="*/ 502 w 588"/>
                  <a:gd name="T57" fmla="*/ 344 h 676"/>
                  <a:gd name="T58" fmla="*/ 502 w 588"/>
                  <a:gd name="T59" fmla="*/ 127 h 676"/>
                  <a:gd name="T60" fmla="*/ 524 w 588"/>
                  <a:gd name="T61" fmla="*/ 127 h 676"/>
                  <a:gd name="T62" fmla="*/ 545 w 588"/>
                  <a:gd name="T63" fmla="*/ 48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88" h="676">
                    <a:moveTo>
                      <a:pt x="588" y="426"/>
                    </a:moveTo>
                    <a:lnTo>
                      <a:pt x="588" y="127"/>
                    </a:lnTo>
                    <a:lnTo>
                      <a:pt x="588" y="81"/>
                    </a:lnTo>
                    <a:lnTo>
                      <a:pt x="567" y="81"/>
                    </a:lnTo>
                    <a:lnTo>
                      <a:pt x="545" y="81"/>
                    </a:lnTo>
                    <a:lnTo>
                      <a:pt x="512" y="81"/>
                    </a:lnTo>
                    <a:lnTo>
                      <a:pt x="502" y="81"/>
                    </a:lnTo>
                    <a:lnTo>
                      <a:pt x="502" y="81"/>
                    </a:lnTo>
                    <a:lnTo>
                      <a:pt x="502" y="46"/>
                    </a:lnTo>
                    <a:lnTo>
                      <a:pt x="502" y="0"/>
                    </a:lnTo>
                    <a:lnTo>
                      <a:pt x="478" y="0"/>
                    </a:lnTo>
                    <a:lnTo>
                      <a:pt x="457" y="0"/>
                    </a:lnTo>
                    <a:lnTo>
                      <a:pt x="357" y="0"/>
                    </a:lnTo>
                    <a:lnTo>
                      <a:pt x="120" y="0"/>
                    </a:lnTo>
                    <a:lnTo>
                      <a:pt x="108" y="0"/>
                    </a:lnTo>
                    <a:lnTo>
                      <a:pt x="101" y="12"/>
                    </a:lnTo>
                    <a:lnTo>
                      <a:pt x="3" y="189"/>
                    </a:lnTo>
                    <a:lnTo>
                      <a:pt x="0" y="196"/>
                    </a:lnTo>
                    <a:lnTo>
                      <a:pt x="0" y="201"/>
                    </a:lnTo>
                    <a:lnTo>
                      <a:pt x="0" y="574"/>
                    </a:lnTo>
                    <a:lnTo>
                      <a:pt x="0" y="595"/>
                    </a:lnTo>
                    <a:lnTo>
                      <a:pt x="24" y="595"/>
                    </a:lnTo>
                    <a:lnTo>
                      <a:pt x="89" y="595"/>
                    </a:lnTo>
                    <a:lnTo>
                      <a:pt x="89" y="655"/>
                    </a:lnTo>
                    <a:lnTo>
                      <a:pt x="89" y="676"/>
                    </a:lnTo>
                    <a:lnTo>
                      <a:pt x="110" y="676"/>
                    </a:lnTo>
                    <a:lnTo>
                      <a:pt x="567" y="676"/>
                    </a:lnTo>
                    <a:lnTo>
                      <a:pt x="588" y="676"/>
                    </a:lnTo>
                    <a:lnTo>
                      <a:pt x="588" y="655"/>
                    </a:lnTo>
                    <a:lnTo>
                      <a:pt x="588" y="426"/>
                    </a:lnTo>
                    <a:lnTo>
                      <a:pt x="588" y="426"/>
                    </a:lnTo>
                    <a:close/>
                    <a:moveTo>
                      <a:pt x="125" y="60"/>
                    </a:moveTo>
                    <a:lnTo>
                      <a:pt x="98" y="203"/>
                    </a:lnTo>
                    <a:lnTo>
                      <a:pt x="53" y="194"/>
                    </a:lnTo>
                    <a:lnTo>
                      <a:pt x="125" y="60"/>
                    </a:lnTo>
                    <a:close/>
                    <a:moveTo>
                      <a:pt x="46" y="550"/>
                    </a:moveTo>
                    <a:lnTo>
                      <a:pt x="46" y="215"/>
                    </a:lnTo>
                    <a:lnTo>
                      <a:pt x="106" y="227"/>
                    </a:lnTo>
                    <a:lnTo>
                      <a:pt x="117" y="227"/>
                    </a:lnTo>
                    <a:lnTo>
                      <a:pt x="120" y="218"/>
                    </a:lnTo>
                    <a:lnTo>
                      <a:pt x="151" y="46"/>
                    </a:lnTo>
                    <a:lnTo>
                      <a:pt x="357" y="46"/>
                    </a:lnTo>
                    <a:lnTo>
                      <a:pt x="435" y="46"/>
                    </a:lnTo>
                    <a:lnTo>
                      <a:pt x="457" y="46"/>
                    </a:lnTo>
                    <a:lnTo>
                      <a:pt x="457" y="404"/>
                    </a:lnTo>
                    <a:lnTo>
                      <a:pt x="457" y="466"/>
                    </a:lnTo>
                    <a:lnTo>
                      <a:pt x="457" y="550"/>
                    </a:lnTo>
                    <a:lnTo>
                      <a:pt x="46" y="550"/>
                    </a:lnTo>
                    <a:close/>
                    <a:moveTo>
                      <a:pt x="545" y="485"/>
                    </a:moveTo>
                    <a:lnTo>
                      <a:pt x="545" y="547"/>
                    </a:lnTo>
                    <a:lnTo>
                      <a:pt x="545" y="631"/>
                    </a:lnTo>
                    <a:lnTo>
                      <a:pt x="134" y="631"/>
                    </a:lnTo>
                    <a:lnTo>
                      <a:pt x="134" y="595"/>
                    </a:lnTo>
                    <a:lnTo>
                      <a:pt x="478" y="595"/>
                    </a:lnTo>
                    <a:lnTo>
                      <a:pt x="502" y="595"/>
                    </a:lnTo>
                    <a:lnTo>
                      <a:pt x="502" y="574"/>
                    </a:lnTo>
                    <a:lnTo>
                      <a:pt x="502" y="344"/>
                    </a:lnTo>
                    <a:lnTo>
                      <a:pt x="502" y="344"/>
                    </a:lnTo>
                    <a:lnTo>
                      <a:pt x="502" y="127"/>
                    </a:lnTo>
                    <a:lnTo>
                      <a:pt x="502" y="127"/>
                    </a:lnTo>
                    <a:lnTo>
                      <a:pt x="512" y="127"/>
                    </a:lnTo>
                    <a:lnTo>
                      <a:pt x="524" y="127"/>
                    </a:lnTo>
                    <a:lnTo>
                      <a:pt x="545" y="127"/>
                    </a:lnTo>
                    <a:lnTo>
                      <a:pt x="545" y="4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861727" y="3406209"/>
              <a:ext cx="9001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polls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51" name="组合 1050"/>
          <p:cNvGrpSpPr/>
          <p:nvPr/>
        </p:nvGrpSpPr>
        <p:grpSpPr>
          <a:xfrm>
            <a:off x="3152425" y="2558446"/>
            <a:ext cx="1075073" cy="739247"/>
            <a:chOff x="3152425" y="2926991"/>
            <a:chExt cx="1075073" cy="739247"/>
          </a:xfrm>
        </p:grpSpPr>
        <p:sp>
          <p:nvSpPr>
            <p:cNvPr id="70" name="椭圆 69"/>
            <p:cNvSpPr/>
            <p:nvPr/>
          </p:nvSpPr>
          <p:spPr>
            <a:xfrm>
              <a:off x="3176359" y="2926991"/>
              <a:ext cx="739247" cy="739247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3407547" y="3029597"/>
              <a:ext cx="276869" cy="313299"/>
              <a:chOff x="781050" y="2919413"/>
              <a:chExt cx="1568451" cy="1774826"/>
            </a:xfrm>
          </p:grpSpPr>
          <p:sp>
            <p:nvSpPr>
              <p:cNvPr id="102" name="Freeform 25"/>
              <p:cNvSpPr/>
              <p:nvPr/>
            </p:nvSpPr>
            <p:spPr bwMode="auto">
              <a:xfrm>
                <a:off x="1392238" y="4332288"/>
                <a:ext cx="115888" cy="152400"/>
              </a:xfrm>
              <a:custGeom>
                <a:avLst/>
                <a:gdLst>
                  <a:gd name="T0" fmla="*/ 6 w 12"/>
                  <a:gd name="T1" fmla="*/ 3 h 16"/>
                  <a:gd name="T2" fmla="*/ 0 w 12"/>
                  <a:gd name="T3" fmla="*/ 4 h 16"/>
                  <a:gd name="T4" fmla="*/ 7 w 12"/>
                  <a:gd name="T5" fmla="*/ 13 h 16"/>
                  <a:gd name="T6" fmla="*/ 10 w 12"/>
                  <a:gd name="T7" fmla="*/ 15 h 16"/>
                  <a:gd name="T8" fmla="*/ 12 w 12"/>
                  <a:gd name="T9" fmla="*/ 11 h 16"/>
                  <a:gd name="T10" fmla="*/ 11 w 12"/>
                  <a:gd name="T11" fmla="*/ 0 h 16"/>
                  <a:gd name="T12" fmla="*/ 6 w 12"/>
                  <a:gd name="T1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6" y="3"/>
                    </a:moveTo>
                    <a:cubicBezTo>
                      <a:pt x="4" y="4"/>
                      <a:pt x="2" y="4"/>
                      <a:pt x="0" y="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5"/>
                      <a:pt x="9" y="16"/>
                      <a:pt x="10" y="15"/>
                    </a:cubicBezTo>
                    <a:cubicBezTo>
                      <a:pt x="12" y="14"/>
                      <a:pt x="12" y="13"/>
                      <a:pt x="12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9" y="1"/>
                      <a:pt x="8" y="2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26"/>
              <p:cNvSpPr/>
              <p:nvPr/>
            </p:nvSpPr>
            <p:spPr bwMode="auto">
              <a:xfrm>
                <a:off x="1068388" y="3654426"/>
                <a:ext cx="458788" cy="687388"/>
              </a:xfrm>
              <a:custGeom>
                <a:avLst/>
                <a:gdLst>
                  <a:gd name="T0" fmla="*/ 39 w 48"/>
                  <a:gd name="T1" fmla="*/ 71 h 72"/>
                  <a:gd name="T2" fmla="*/ 47 w 48"/>
                  <a:gd name="T3" fmla="*/ 63 h 72"/>
                  <a:gd name="T4" fmla="*/ 47 w 48"/>
                  <a:gd name="T5" fmla="*/ 54 h 72"/>
                  <a:gd name="T6" fmla="*/ 27 w 48"/>
                  <a:gd name="T7" fmla="*/ 0 h 72"/>
                  <a:gd name="T8" fmla="*/ 0 w 48"/>
                  <a:gd name="T9" fmla="*/ 11 h 72"/>
                  <a:gd name="T10" fmla="*/ 20 w 48"/>
                  <a:gd name="T11" fmla="*/ 63 h 72"/>
                  <a:gd name="T12" fmla="*/ 27 w 48"/>
                  <a:gd name="T13" fmla="*/ 71 h 72"/>
                  <a:gd name="T14" fmla="*/ 39 w 48"/>
                  <a:gd name="T15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72">
                    <a:moveTo>
                      <a:pt x="39" y="71"/>
                    </a:moveTo>
                    <a:cubicBezTo>
                      <a:pt x="42" y="69"/>
                      <a:pt x="45" y="66"/>
                      <a:pt x="47" y="63"/>
                    </a:cubicBezTo>
                    <a:cubicBezTo>
                      <a:pt x="48" y="60"/>
                      <a:pt x="48" y="56"/>
                      <a:pt x="47" y="5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1" y="66"/>
                      <a:pt x="24" y="69"/>
                      <a:pt x="27" y="71"/>
                    </a:cubicBezTo>
                    <a:cubicBezTo>
                      <a:pt x="31" y="72"/>
                      <a:pt x="35" y="72"/>
                      <a:pt x="39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27"/>
              <p:cNvSpPr>
                <a:spLocks noEditPoints="1"/>
              </p:cNvSpPr>
              <p:nvPr/>
            </p:nvSpPr>
            <p:spPr bwMode="auto">
              <a:xfrm>
                <a:off x="781050" y="2919413"/>
                <a:ext cx="534988" cy="782638"/>
              </a:xfrm>
              <a:custGeom>
                <a:avLst/>
                <a:gdLst>
                  <a:gd name="T0" fmla="*/ 33 w 56"/>
                  <a:gd name="T1" fmla="*/ 13 h 82"/>
                  <a:gd name="T2" fmla="*/ 12 w 56"/>
                  <a:gd name="T3" fmla="*/ 4 h 82"/>
                  <a:gd name="T4" fmla="*/ 3 w 56"/>
                  <a:gd name="T5" fmla="*/ 24 h 82"/>
                  <a:gd name="T6" fmla="*/ 26 w 56"/>
                  <a:gd name="T7" fmla="*/ 82 h 82"/>
                  <a:gd name="T8" fmla="*/ 56 w 56"/>
                  <a:gd name="T9" fmla="*/ 71 h 82"/>
                  <a:gd name="T10" fmla="*/ 33 w 56"/>
                  <a:gd name="T11" fmla="*/ 13 h 82"/>
                  <a:gd name="T12" fmla="*/ 35 w 56"/>
                  <a:gd name="T13" fmla="*/ 62 h 82"/>
                  <a:gd name="T14" fmla="*/ 30 w 56"/>
                  <a:gd name="T15" fmla="*/ 60 h 82"/>
                  <a:gd name="T16" fmla="*/ 15 w 56"/>
                  <a:gd name="T17" fmla="*/ 20 h 82"/>
                  <a:gd name="T18" fmla="*/ 17 w 56"/>
                  <a:gd name="T19" fmla="*/ 15 h 82"/>
                  <a:gd name="T20" fmla="*/ 22 w 56"/>
                  <a:gd name="T21" fmla="*/ 17 h 82"/>
                  <a:gd name="T22" fmla="*/ 38 w 56"/>
                  <a:gd name="T23" fmla="*/ 57 h 82"/>
                  <a:gd name="T24" fmla="*/ 35 w 56"/>
                  <a:gd name="T25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82">
                    <a:moveTo>
                      <a:pt x="33" y="13"/>
                    </a:moveTo>
                    <a:cubicBezTo>
                      <a:pt x="30" y="4"/>
                      <a:pt x="21" y="0"/>
                      <a:pt x="12" y="4"/>
                    </a:cubicBezTo>
                    <a:cubicBezTo>
                      <a:pt x="4" y="7"/>
                      <a:pt x="0" y="16"/>
                      <a:pt x="3" y="24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6" y="71"/>
                      <a:pt x="56" y="71"/>
                      <a:pt x="56" y="71"/>
                    </a:cubicBezTo>
                    <a:lnTo>
                      <a:pt x="33" y="13"/>
                    </a:lnTo>
                    <a:close/>
                    <a:moveTo>
                      <a:pt x="35" y="62"/>
                    </a:moveTo>
                    <a:cubicBezTo>
                      <a:pt x="33" y="63"/>
                      <a:pt x="31" y="62"/>
                      <a:pt x="30" y="6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18"/>
                      <a:pt x="15" y="16"/>
                      <a:pt x="17" y="15"/>
                    </a:cubicBezTo>
                    <a:cubicBezTo>
                      <a:pt x="19" y="14"/>
                      <a:pt x="21" y="15"/>
                      <a:pt x="22" y="1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59"/>
                      <a:pt x="37" y="62"/>
                      <a:pt x="35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28"/>
              <p:cNvSpPr>
                <a:spLocks noEditPoints="1"/>
              </p:cNvSpPr>
              <p:nvPr/>
            </p:nvSpPr>
            <p:spPr bwMode="auto">
              <a:xfrm>
                <a:off x="1335088" y="3673476"/>
                <a:ext cx="1014413" cy="1020763"/>
              </a:xfrm>
              <a:custGeom>
                <a:avLst/>
                <a:gdLst>
                  <a:gd name="T0" fmla="*/ 79 w 106"/>
                  <a:gd name="T1" fmla="*/ 33 h 107"/>
                  <a:gd name="T2" fmla="*/ 83 w 106"/>
                  <a:gd name="T3" fmla="*/ 29 h 107"/>
                  <a:gd name="T4" fmla="*/ 79 w 106"/>
                  <a:gd name="T5" fmla="*/ 25 h 107"/>
                  <a:gd name="T6" fmla="*/ 59 w 106"/>
                  <a:gd name="T7" fmla="*/ 25 h 107"/>
                  <a:gd name="T8" fmla="*/ 56 w 106"/>
                  <a:gd name="T9" fmla="*/ 29 h 107"/>
                  <a:gd name="T10" fmla="*/ 59 w 106"/>
                  <a:gd name="T11" fmla="*/ 33 h 107"/>
                  <a:gd name="T12" fmla="*/ 79 w 106"/>
                  <a:gd name="T13" fmla="*/ 33 h 107"/>
                  <a:gd name="T14" fmla="*/ 79 w 106"/>
                  <a:gd name="T15" fmla="*/ 74 h 107"/>
                  <a:gd name="T16" fmla="*/ 45 w 106"/>
                  <a:gd name="T17" fmla="*/ 74 h 107"/>
                  <a:gd name="T18" fmla="*/ 41 w 106"/>
                  <a:gd name="T19" fmla="*/ 78 h 107"/>
                  <a:gd name="T20" fmla="*/ 45 w 106"/>
                  <a:gd name="T21" fmla="*/ 81 h 107"/>
                  <a:gd name="T22" fmla="*/ 79 w 106"/>
                  <a:gd name="T23" fmla="*/ 81 h 107"/>
                  <a:gd name="T24" fmla="*/ 83 w 106"/>
                  <a:gd name="T25" fmla="*/ 78 h 107"/>
                  <a:gd name="T26" fmla="*/ 79 w 106"/>
                  <a:gd name="T27" fmla="*/ 74 h 107"/>
                  <a:gd name="T28" fmla="*/ 33 w 106"/>
                  <a:gd name="T29" fmla="*/ 53 h 107"/>
                  <a:gd name="T30" fmla="*/ 37 w 106"/>
                  <a:gd name="T31" fmla="*/ 57 h 107"/>
                  <a:gd name="T32" fmla="*/ 79 w 106"/>
                  <a:gd name="T33" fmla="*/ 57 h 107"/>
                  <a:gd name="T34" fmla="*/ 83 w 106"/>
                  <a:gd name="T35" fmla="*/ 53 h 107"/>
                  <a:gd name="T36" fmla="*/ 79 w 106"/>
                  <a:gd name="T37" fmla="*/ 50 h 107"/>
                  <a:gd name="T38" fmla="*/ 37 w 106"/>
                  <a:gd name="T39" fmla="*/ 50 h 107"/>
                  <a:gd name="T40" fmla="*/ 33 w 106"/>
                  <a:gd name="T41" fmla="*/ 53 h 107"/>
                  <a:gd name="T42" fmla="*/ 90 w 106"/>
                  <a:gd name="T43" fmla="*/ 0 h 107"/>
                  <a:gd name="T44" fmla="*/ 11 w 106"/>
                  <a:gd name="T45" fmla="*/ 0 h 107"/>
                  <a:gd name="T46" fmla="*/ 14 w 106"/>
                  <a:gd name="T47" fmla="*/ 9 h 107"/>
                  <a:gd name="T48" fmla="*/ 90 w 106"/>
                  <a:gd name="T49" fmla="*/ 9 h 107"/>
                  <a:gd name="T50" fmla="*/ 97 w 106"/>
                  <a:gd name="T51" fmla="*/ 15 h 107"/>
                  <a:gd name="T52" fmla="*/ 97 w 106"/>
                  <a:gd name="T53" fmla="*/ 92 h 107"/>
                  <a:gd name="T54" fmla="*/ 90 w 106"/>
                  <a:gd name="T55" fmla="*/ 98 h 107"/>
                  <a:gd name="T56" fmla="*/ 4 w 106"/>
                  <a:gd name="T57" fmla="*/ 98 h 107"/>
                  <a:gd name="T58" fmla="*/ 0 w 106"/>
                  <a:gd name="T59" fmla="*/ 103 h 107"/>
                  <a:gd name="T60" fmla="*/ 4 w 106"/>
                  <a:gd name="T61" fmla="*/ 107 h 107"/>
                  <a:gd name="T62" fmla="*/ 90 w 106"/>
                  <a:gd name="T63" fmla="*/ 107 h 107"/>
                  <a:gd name="T64" fmla="*/ 106 w 106"/>
                  <a:gd name="T65" fmla="*/ 92 h 107"/>
                  <a:gd name="T66" fmla="*/ 106 w 106"/>
                  <a:gd name="T67" fmla="*/ 15 h 107"/>
                  <a:gd name="T68" fmla="*/ 90 w 106"/>
                  <a:gd name="T6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" h="107">
                    <a:moveTo>
                      <a:pt x="79" y="33"/>
                    </a:moveTo>
                    <a:cubicBezTo>
                      <a:pt x="81" y="33"/>
                      <a:pt x="83" y="31"/>
                      <a:pt x="83" y="29"/>
                    </a:cubicBezTo>
                    <a:cubicBezTo>
                      <a:pt x="83" y="27"/>
                      <a:pt x="81" y="25"/>
                      <a:pt x="7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7" y="25"/>
                      <a:pt x="56" y="27"/>
                      <a:pt x="56" y="29"/>
                    </a:cubicBezTo>
                    <a:cubicBezTo>
                      <a:pt x="56" y="31"/>
                      <a:pt x="57" y="33"/>
                      <a:pt x="59" y="33"/>
                    </a:cubicBezTo>
                    <a:lnTo>
                      <a:pt x="79" y="33"/>
                    </a:lnTo>
                    <a:close/>
                    <a:moveTo>
                      <a:pt x="79" y="74"/>
                    </a:moveTo>
                    <a:cubicBezTo>
                      <a:pt x="45" y="74"/>
                      <a:pt x="45" y="74"/>
                      <a:pt x="45" y="74"/>
                    </a:cubicBezTo>
                    <a:cubicBezTo>
                      <a:pt x="43" y="74"/>
                      <a:pt x="41" y="76"/>
                      <a:pt x="41" y="78"/>
                    </a:cubicBezTo>
                    <a:cubicBezTo>
                      <a:pt x="41" y="80"/>
                      <a:pt x="43" y="81"/>
                      <a:pt x="45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81" y="81"/>
                      <a:pt x="83" y="80"/>
                      <a:pt x="83" y="78"/>
                    </a:cubicBezTo>
                    <a:cubicBezTo>
                      <a:pt x="83" y="76"/>
                      <a:pt x="81" y="74"/>
                      <a:pt x="79" y="74"/>
                    </a:cubicBezTo>
                    <a:close/>
                    <a:moveTo>
                      <a:pt x="33" y="53"/>
                    </a:moveTo>
                    <a:cubicBezTo>
                      <a:pt x="33" y="55"/>
                      <a:pt x="35" y="57"/>
                      <a:pt x="37" y="57"/>
                    </a:cubicBezTo>
                    <a:cubicBezTo>
                      <a:pt x="79" y="57"/>
                      <a:pt x="79" y="57"/>
                      <a:pt x="79" y="57"/>
                    </a:cubicBezTo>
                    <a:cubicBezTo>
                      <a:pt x="81" y="57"/>
                      <a:pt x="83" y="55"/>
                      <a:pt x="83" y="53"/>
                    </a:cubicBezTo>
                    <a:cubicBezTo>
                      <a:pt x="83" y="51"/>
                      <a:pt x="81" y="50"/>
                      <a:pt x="79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5" y="50"/>
                      <a:pt x="33" y="51"/>
                      <a:pt x="33" y="53"/>
                    </a:cubicBezTo>
                    <a:close/>
                    <a:moveTo>
                      <a:pt x="9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4" y="9"/>
                      <a:pt x="97" y="11"/>
                      <a:pt x="97" y="15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7" y="96"/>
                      <a:pt x="94" y="98"/>
                      <a:pt x="90" y="98"/>
                    </a:cubicBezTo>
                    <a:cubicBezTo>
                      <a:pt x="4" y="98"/>
                      <a:pt x="4" y="98"/>
                      <a:pt x="4" y="98"/>
                    </a:cubicBezTo>
                    <a:cubicBezTo>
                      <a:pt x="2" y="98"/>
                      <a:pt x="0" y="100"/>
                      <a:pt x="0" y="103"/>
                    </a:cubicBezTo>
                    <a:cubicBezTo>
                      <a:pt x="0" y="105"/>
                      <a:pt x="2" y="107"/>
                      <a:pt x="4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9" y="107"/>
                      <a:pt x="106" y="101"/>
                      <a:pt x="106" y="92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6" y="6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6" name="矩形 135"/>
            <p:cNvSpPr/>
            <p:nvPr/>
          </p:nvSpPr>
          <p:spPr>
            <a:xfrm>
              <a:off x="3152425" y="3343484"/>
              <a:ext cx="107507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understand</a:t>
              </a:r>
              <a:endPara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52" name="组合 1051"/>
          <p:cNvGrpSpPr/>
          <p:nvPr/>
        </p:nvGrpSpPr>
        <p:grpSpPr>
          <a:xfrm>
            <a:off x="1859726" y="2635775"/>
            <a:ext cx="1159500" cy="586115"/>
            <a:chOff x="1859726" y="3004320"/>
            <a:chExt cx="1159500" cy="586115"/>
          </a:xfrm>
        </p:grpSpPr>
        <p:sp>
          <p:nvSpPr>
            <p:cNvPr id="71" name="椭圆 70"/>
            <p:cNvSpPr/>
            <p:nvPr/>
          </p:nvSpPr>
          <p:spPr>
            <a:xfrm>
              <a:off x="1859726" y="3004320"/>
              <a:ext cx="584593" cy="584593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2037156" y="3084442"/>
              <a:ext cx="252873" cy="329059"/>
              <a:chOff x="593428" y="3066884"/>
              <a:chExt cx="534987" cy="696168"/>
            </a:xfrm>
          </p:grpSpPr>
          <p:sp>
            <p:nvSpPr>
              <p:cNvPr id="122" name="Rectangle 37"/>
              <p:cNvSpPr>
                <a:spLocks noChangeArrowheads="1"/>
              </p:cNvSpPr>
              <p:nvPr/>
            </p:nvSpPr>
            <p:spPr bwMode="auto">
              <a:xfrm>
                <a:off x="593428" y="3162907"/>
                <a:ext cx="30865" cy="6001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8"/>
              <p:cNvSpPr/>
              <p:nvPr/>
            </p:nvSpPr>
            <p:spPr bwMode="auto">
              <a:xfrm>
                <a:off x="658587" y="3066884"/>
                <a:ext cx="469828" cy="425246"/>
              </a:xfrm>
              <a:custGeom>
                <a:avLst/>
                <a:gdLst>
                  <a:gd name="T0" fmla="*/ 0 w 55"/>
                  <a:gd name="T1" fmla="*/ 10 h 50"/>
                  <a:gd name="T2" fmla="*/ 0 w 55"/>
                  <a:gd name="T3" fmla="*/ 44 h 50"/>
                  <a:gd name="T4" fmla="*/ 55 w 55"/>
                  <a:gd name="T5" fmla="*/ 42 h 50"/>
                  <a:gd name="T6" fmla="*/ 55 w 55"/>
                  <a:gd name="T7" fmla="*/ 8 h 50"/>
                  <a:gd name="T8" fmla="*/ 0 w 55"/>
                  <a:gd name="T9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0">
                    <a:moveTo>
                      <a:pt x="0" y="1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21" y="35"/>
                      <a:pt x="33" y="50"/>
                      <a:pt x="55" y="42"/>
                    </a:cubicBezTo>
                    <a:cubicBezTo>
                      <a:pt x="55" y="31"/>
                      <a:pt x="55" y="19"/>
                      <a:pt x="55" y="8"/>
                    </a:cubicBezTo>
                    <a:cubicBezTo>
                      <a:pt x="33" y="16"/>
                      <a:pt x="21" y="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0" name="矩形 139"/>
            <p:cNvSpPr/>
            <p:nvPr/>
          </p:nvSpPr>
          <p:spPr>
            <a:xfrm>
              <a:off x="1944153" y="3374991"/>
              <a:ext cx="107507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8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finish</a:t>
              </a:r>
              <a:endParaRPr lang="en-US" altLang="zh-CN" sz="8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106" name="椭圆 105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7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4511117" y="2982192"/>
            <a:ext cx="2880673" cy="1034110"/>
            <a:chOff x="4763686" y="1810977"/>
            <a:chExt cx="3481484" cy="1034110"/>
          </a:xfrm>
        </p:grpSpPr>
        <p:sp>
          <p:nvSpPr>
            <p:cNvPr id="53" name="矩形 25"/>
            <p:cNvSpPr>
              <a:spLocks noChangeArrowheads="1"/>
            </p:cNvSpPr>
            <p:nvPr/>
          </p:nvSpPr>
          <p:spPr bwMode="auto">
            <a:xfrm>
              <a:off x="4763686" y="1810977"/>
              <a:ext cx="34814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A5C34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add title</a:t>
              </a:r>
              <a:endParaRPr lang="en-US" altLang="zh-CN" sz="140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矩形 53"/>
            <p:cNvSpPr>
              <a:spLocks noChangeArrowheads="1"/>
            </p:cNvSpPr>
            <p:nvPr/>
          </p:nvSpPr>
          <p:spPr bwMode="auto">
            <a:xfrm>
              <a:off x="4763687" y="2060257"/>
              <a:ext cx="3119462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 have maked professional PPT for six years. We create 500 of classical PPT.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01120" y="2993622"/>
            <a:ext cx="2880673" cy="1022680"/>
            <a:chOff x="4763686" y="1912577"/>
            <a:chExt cx="3481484" cy="1022680"/>
          </a:xfrm>
        </p:grpSpPr>
        <p:sp>
          <p:nvSpPr>
            <p:cNvPr id="40" name="矩形 25"/>
            <p:cNvSpPr>
              <a:spLocks noChangeArrowheads="1"/>
            </p:cNvSpPr>
            <p:nvPr/>
          </p:nvSpPr>
          <p:spPr bwMode="auto">
            <a:xfrm>
              <a:off x="4763686" y="1912577"/>
              <a:ext cx="3481484" cy="3077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7CCB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add title</a:t>
              </a:r>
              <a:endParaRPr lang="en-US" altLang="zh-CN" sz="1400" dirty="0">
                <a:solidFill>
                  <a:srgbClr val="7CC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>
              <a:spLocks noChangeArrowheads="1"/>
            </p:cNvSpPr>
            <p:nvPr/>
          </p:nvSpPr>
          <p:spPr bwMode="auto">
            <a:xfrm>
              <a:off x="4763686" y="2150427"/>
              <a:ext cx="3193127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 have maked professional PPT for six years. We create 500 of classical PPT.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4" name="图表 63"/>
          <p:cNvGraphicFramePr/>
          <p:nvPr/>
        </p:nvGraphicFramePr>
        <p:xfrm>
          <a:off x="729548" y="1280959"/>
          <a:ext cx="3786656" cy="177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6" name="图表 65"/>
          <p:cNvGraphicFramePr/>
          <p:nvPr/>
        </p:nvGraphicFramePr>
        <p:xfrm>
          <a:off x="4444655" y="1280959"/>
          <a:ext cx="3786656" cy="177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5" name="组合 74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76" name="椭圆 75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25"/>
          <p:cNvSpPr>
            <a:spLocks noChangeArrowheads="1"/>
          </p:cNvSpPr>
          <p:nvPr/>
        </p:nvSpPr>
        <p:spPr bwMode="auto">
          <a:xfrm>
            <a:off x="264123" y="3757847"/>
            <a:ext cx="3105630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10CF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10CF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6179" y="1855382"/>
            <a:ext cx="2611732" cy="1622209"/>
            <a:chOff x="606179" y="2148114"/>
            <a:chExt cx="2611732" cy="1622209"/>
          </a:xfrm>
        </p:grpSpPr>
        <p:sp>
          <p:nvSpPr>
            <p:cNvPr id="27" name="任意多边形 26"/>
            <p:cNvSpPr/>
            <p:nvPr/>
          </p:nvSpPr>
          <p:spPr>
            <a:xfrm flipV="1">
              <a:off x="1183958" y="2148114"/>
              <a:ext cx="1456175" cy="1622209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519094" y="2401274"/>
              <a:ext cx="723808" cy="504327"/>
              <a:chOff x="3066311" y="1745986"/>
              <a:chExt cx="834503" cy="58145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矩形 25"/>
            <p:cNvSpPr>
              <a:spLocks noChangeArrowheads="1"/>
            </p:cNvSpPr>
            <p:nvPr/>
          </p:nvSpPr>
          <p:spPr bwMode="auto">
            <a:xfrm>
              <a:off x="606179" y="2955465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39811" y="1066836"/>
            <a:ext cx="2611732" cy="2410755"/>
            <a:chOff x="2239811" y="1359568"/>
            <a:chExt cx="2611732" cy="2410755"/>
          </a:xfrm>
        </p:grpSpPr>
        <p:sp>
          <p:nvSpPr>
            <p:cNvPr id="62" name="任意多边形 61"/>
            <p:cNvSpPr/>
            <p:nvPr/>
          </p:nvSpPr>
          <p:spPr>
            <a:xfrm flipV="1">
              <a:off x="2504042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Freeform 153"/>
            <p:cNvSpPr/>
            <p:nvPr/>
          </p:nvSpPr>
          <p:spPr bwMode="auto">
            <a:xfrm>
              <a:off x="3187700" y="1630567"/>
              <a:ext cx="734503" cy="964233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矩形 25"/>
            <p:cNvSpPr>
              <a:spLocks noChangeArrowheads="1"/>
            </p:cNvSpPr>
            <p:nvPr/>
          </p:nvSpPr>
          <p:spPr bwMode="auto">
            <a:xfrm>
              <a:off x="2239811" y="2689148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01367" y="1250165"/>
            <a:ext cx="2611732" cy="2227426"/>
            <a:chOff x="4301367" y="1542897"/>
            <a:chExt cx="2611732" cy="2227426"/>
          </a:xfrm>
        </p:grpSpPr>
        <p:sp>
          <p:nvSpPr>
            <p:cNvPr id="29" name="任意多边形 28"/>
            <p:cNvSpPr/>
            <p:nvPr/>
          </p:nvSpPr>
          <p:spPr>
            <a:xfrm flipV="1">
              <a:off x="4583576" y="1542897"/>
              <a:ext cx="1999448" cy="2227426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58" name="图表 57"/>
            <p:cNvGraphicFramePr/>
            <p:nvPr/>
          </p:nvGraphicFramePr>
          <p:xfrm>
            <a:off x="4628620" y="1752600"/>
            <a:ext cx="2006064" cy="11887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14" name="矩形 25"/>
            <p:cNvSpPr>
              <a:spLocks noChangeArrowheads="1"/>
            </p:cNvSpPr>
            <p:nvPr/>
          </p:nvSpPr>
          <p:spPr bwMode="auto">
            <a:xfrm>
              <a:off x="4301367" y="2841548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74150" y="1764668"/>
            <a:ext cx="2611732" cy="1712923"/>
            <a:chOff x="5974150" y="2057400"/>
            <a:chExt cx="2611732" cy="1712923"/>
          </a:xfrm>
        </p:grpSpPr>
        <p:sp>
          <p:nvSpPr>
            <p:cNvPr id="30" name="任意多边形 29"/>
            <p:cNvSpPr/>
            <p:nvPr/>
          </p:nvSpPr>
          <p:spPr>
            <a:xfrm flipV="1">
              <a:off x="6523131" y="2057400"/>
              <a:ext cx="1537604" cy="1712923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 bwMode="auto">
            <a:xfrm>
              <a:off x="6925060" y="2299155"/>
              <a:ext cx="721610" cy="624602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03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矩形 25"/>
            <p:cNvSpPr>
              <a:spLocks noChangeArrowheads="1"/>
            </p:cNvSpPr>
            <p:nvPr/>
          </p:nvSpPr>
          <p:spPr bwMode="auto">
            <a:xfrm>
              <a:off x="5974150" y="2885917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33270" y="3583942"/>
            <a:ext cx="8012952" cy="164495"/>
            <a:chOff x="533270" y="3876674"/>
            <a:chExt cx="8012952" cy="16449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39750" y="3958921"/>
              <a:ext cx="799306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533270" y="3876674"/>
              <a:ext cx="164495" cy="1644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1833137" y="3876674"/>
              <a:ext cx="164495" cy="164495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3506083" y="3876674"/>
              <a:ext cx="164495" cy="164495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505990" y="3876674"/>
              <a:ext cx="164495" cy="164495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7204369" y="3876674"/>
              <a:ext cx="164495" cy="164495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8381727" y="3876674"/>
              <a:ext cx="164495" cy="1644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7" name="矩形 25"/>
          <p:cNvSpPr>
            <a:spLocks noChangeArrowheads="1"/>
          </p:cNvSpPr>
          <p:nvPr/>
        </p:nvSpPr>
        <p:spPr bwMode="auto">
          <a:xfrm>
            <a:off x="1877641" y="3757847"/>
            <a:ext cx="3532559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A5C3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A5C3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8" name="矩形 25"/>
          <p:cNvSpPr>
            <a:spLocks noChangeArrowheads="1"/>
          </p:cNvSpPr>
          <p:nvPr/>
        </p:nvSpPr>
        <p:spPr bwMode="auto">
          <a:xfrm>
            <a:off x="3602057" y="3757847"/>
            <a:ext cx="3836251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08D1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08D1D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08D1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08D1D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9" name="矩形 25"/>
          <p:cNvSpPr>
            <a:spLocks noChangeArrowheads="1"/>
          </p:cNvSpPr>
          <p:nvPr/>
        </p:nvSpPr>
        <p:spPr bwMode="auto">
          <a:xfrm>
            <a:off x="5677820" y="3757847"/>
            <a:ext cx="3285205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7CC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7CCB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7CC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7CCB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70" name="椭圆 69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102983" y="321176"/>
            <a:ext cx="2536275" cy="43088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7" name="任意多边形 36"/>
          <p:cNvSpPr/>
          <p:nvPr/>
        </p:nvSpPr>
        <p:spPr>
          <a:xfrm flipV="1">
            <a:off x="1271078" y="352422"/>
            <a:ext cx="2205038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矩形 18"/>
          <p:cNvSpPr>
            <a:spLocks noChangeArrowheads="1"/>
          </p:cNvSpPr>
          <p:nvPr/>
        </p:nvSpPr>
        <p:spPr bwMode="auto">
          <a:xfrm>
            <a:off x="539751" y="1827704"/>
            <a:ext cx="34417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Making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professional PPT for six years. Creating 500 cases of classical PPT. We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are sure that you will be satisfied. RAPIDPPT differs from the traditional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production model, and creates a new PPT experience.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3130" y="1386924"/>
            <a:ext cx="5194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SHANGHAI </a:t>
            </a:r>
            <a:r>
              <a:rPr lang="en-US" altLang="zh-CN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RAPIDESIGN</a:t>
            </a:r>
            <a:r>
              <a:rPr lang="zh-CN" altLang="en-US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ADVERTISING Co</a:t>
            </a:r>
            <a:r>
              <a:rPr lang="en-US" altLang="zh-CN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,.</a:t>
            </a:r>
            <a:r>
              <a:rPr lang="zh-CN" altLang="en-US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Ltd</a:t>
            </a:r>
            <a:r>
              <a:rPr lang="en-US" altLang="zh-CN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sz="1600" spc="40" dirty="0">
              <a:solidFill>
                <a:srgbClr val="A5C3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" b="5909"/>
          <a:stretch>
            <a:fillRect/>
          </a:stretch>
        </p:blipFill>
        <p:spPr>
          <a:xfrm>
            <a:off x="2571750" y="936154"/>
            <a:ext cx="6572250" cy="420734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28" name="矩形 27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39" name="椭圆 38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23398" y="345953"/>
            <a:ext cx="3460159" cy="2491121"/>
            <a:chOff x="5323398" y="345953"/>
            <a:chExt cx="3460159" cy="2491121"/>
          </a:xfrm>
        </p:grpSpPr>
        <p:grpSp>
          <p:nvGrpSpPr>
            <p:cNvPr id="2" name="组合 1"/>
            <p:cNvGrpSpPr/>
            <p:nvPr/>
          </p:nvGrpSpPr>
          <p:grpSpPr>
            <a:xfrm>
              <a:off x="7047349" y="345953"/>
              <a:ext cx="1736208" cy="1163260"/>
              <a:chOff x="4814187" y="886416"/>
              <a:chExt cx="1736208" cy="1163260"/>
            </a:xfrm>
          </p:grpSpPr>
          <p:sp>
            <p:nvSpPr>
              <p:cNvPr id="43" name="椭圆形标注 42"/>
              <p:cNvSpPr/>
              <p:nvPr/>
            </p:nvSpPr>
            <p:spPr>
              <a:xfrm>
                <a:off x="4814187" y="886416"/>
                <a:ext cx="1736208" cy="1163260"/>
              </a:xfrm>
              <a:prstGeom prst="wedgeEllipseCallout">
                <a:avLst>
                  <a:gd name="adj1" fmla="val -37264"/>
                  <a:gd name="adj2" fmla="val 51249"/>
                </a:avLst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974586" y="1144880"/>
                <a:ext cx="14904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altLang="zh-CN" dirty="0">
                    <a:solidFill>
                      <a:prstClr val="white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Click here to</a:t>
                </a:r>
                <a:endParaRPr lang="en-US" altLang="zh-CN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defTabSz="685800"/>
                <a:r>
                  <a:rPr lang="en-US" altLang="zh-CN" dirty="0">
                    <a:solidFill>
                      <a:prstClr val="white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add text</a:t>
                </a:r>
                <a:endParaRPr lang="en-US" altLang="zh-CN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5323398" y="1545450"/>
              <a:ext cx="1907178" cy="1291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0" y="252822"/>
            <a:ext cx="2492285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39435" y="3660711"/>
            <a:ext cx="745581" cy="745581"/>
            <a:chOff x="7486060" y="3321140"/>
            <a:chExt cx="745581" cy="745581"/>
          </a:xfrm>
        </p:grpSpPr>
        <p:sp>
          <p:nvSpPr>
            <p:cNvPr id="17" name="椭圆 16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39435" y="2790360"/>
            <a:ext cx="745581" cy="745581"/>
            <a:chOff x="6514706" y="3321140"/>
            <a:chExt cx="745581" cy="745581"/>
          </a:xfrm>
        </p:grpSpPr>
        <p:sp>
          <p:nvSpPr>
            <p:cNvPr id="20" name="椭圆 1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9435" y="1920008"/>
            <a:ext cx="745581" cy="745581"/>
            <a:chOff x="5543353" y="3321140"/>
            <a:chExt cx="745581" cy="745581"/>
          </a:xfrm>
        </p:grpSpPr>
        <p:sp>
          <p:nvSpPr>
            <p:cNvPr id="23" name="椭圆 22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9435" y="1049656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74061" y="1252355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574061" y="2128782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74061" y="3005209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74061" y="3881637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361950" y="352423"/>
            <a:ext cx="1771650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55687" y="1109325"/>
            <a:ext cx="1615362" cy="1615362"/>
          </a:xfrm>
          <a:prstGeom prst="ellipse">
            <a:avLst/>
          </a:prstGeom>
          <a:solidFill>
            <a:srgbClr val="7CCB62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64324" y="904845"/>
            <a:ext cx="3106058" cy="3106058"/>
          </a:xfrm>
          <a:prstGeom prst="ellipse">
            <a:avLst/>
          </a:prstGeom>
          <a:noFill/>
          <a:ln w="57150">
            <a:solidFill>
              <a:srgbClr val="10C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3" t="1304" r="9638" b="1914"/>
          <a:stretch>
            <a:fillRect/>
          </a:stretch>
        </p:blipFill>
        <p:spPr>
          <a:xfrm>
            <a:off x="953192" y="993932"/>
            <a:ext cx="2928323" cy="2927884"/>
          </a:xfrm>
          <a:prstGeom prst="ellipse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035301" y="1037471"/>
            <a:ext cx="928914" cy="928914"/>
          </a:xfrm>
          <a:prstGeom prst="ellipse">
            <a:avLst/>
          </a:prstGeom>
          <a:solidFill>
            <a:srgbClr val="10CF9B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486060" y="3049603"/>
            <a:ext cx="745581" cy="745581"/>
            <a:chOff x="7486060" y="3321140"/>
            <a:chExt cx="745581" cy="745581"/>
          </a:xfrm>
        </p:grpSpPr>
        <p:sp>
          <p:nvSpPr>
            <p:cNvPr id="9" name="椭圆 8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8753" y="3049603"/>
            <a:ext cx="745581" cy="745581"/>
            <a:chOff x="6514706" y="3321140"/>
            <a:chExt cx="745581" cy="745581"/>
          </a:xfrm>
        </p:grpSpPr>
        <p:sp>
          <p:nvSpPr>
            <p:cNvPr id="8" name="椭圆 7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91446" y="3049603"/>
            <a:ext cx="745581" cy="745581"/>
            <a:chOff x="5543353" y="3321140"/>
            <a:chExt cx="745581" cy="745581"/>
          </a:xfrm>
        </p:grpSpPr>
        <p:sp>
          <p:nvSpPr>
            <p:cNvPr id="7" name="椭圆 6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44139" y="3049603"/>
            <a:ext cx="745581" cy="745581"/>
            <a:chOff x="4344139" y="3321140"/>
            <a:chExt cx="745581" cy="745581"/>
          </a:xfrm>
        </p:grpSpPr>
        <p:sp>
          <p:nvSpPr>
            <p:cNvPr id="6" name="椭圆 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352388" y="45165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64"/>
          <p:cNvSpPr txBox="1">
            <a:spLocks noChangeArrowheads="1"/>
          </p:cNvSpPr>
          <p:nvPr/>
        </p:nvSpPr>
        <p:spPr bwMode="auto">
          <a:xfrm>
            <a:off x="4126770" y="1303000"/>
            <a:ext cx="3264516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defTabSz="685800"/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36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 flipV="1">
            <a:off x="1166976" y="46326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16586" y="1946748"/>
            <a:ext cx="458650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r>
              <a:rPr lang="en-US" altLang="zh-CN" sz="9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the domestic top PPT PPT</a:t>
            </a:r>
            <a:endParaRPr lang="en-US" altLang="zh-CN" sz="900" spc="1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9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 technology, top design team, adhere to refine on, refused to mediocritydo spirit, help you achieve beautiful, delicate, precise, dynamic PPT display effect, make your PPT to createsuperior value.</a:t>
            </a:r>
            <a:endParaRPr lang="zh-CN" altLang="en-US" sz="900" spc="1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93"/>
          <p:cNvSpPr txBox="1"/>
          <p:nvPr/>
        </p:nvSpPr>
        <p:spPr bwMode="auto">
          <a:xfrm>
            <a:off x="2592557" y="1280944"/>
            <a:ext cx="1796130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1"/>
                </a:solidFill>
                <a:effectLst/>
                <a:latin typeface="NanLiHei_Eurostile" panose="02010600030101010101" pitchFamily="2" charset="-122"/>
                <a:ea typeface="NanLiHei_Eurostile" panose="02010600030101010101" pitchFamily="2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100%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235080" y="4569699"/>
            <a:ext cx="62907" cy="62907"/>
          </a:xfrm>
          <a:prstGeom prst="rect">
            <a:avLst/>
          </a:prstGeom>
          <a:solidFill>
            <a:srgbClr val="10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332810" y="4569699"/>
            <a:ext cx="62907" cy="62907"/>
          </a:xfrm>
          <a:prstGeom prst="rect">
            <a:avLst/>
          </a:prstGeom>
          <a:solidFill>
            <a:srgbClr val="08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430540" y="4569699"/>
            <a:ext cx="62907" cy="62907"/>
          </a:xfrm>
          <a:prstGeom prst="rect">
            <a:avLst/>
          </a:prstGeom>
          <a:solidFill>
            <a:srgbClr val="7CC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528271" y="4569699"/>
            <a:ext cx="62907" cy="62907"/>
          </a:xfrm>
          <a:prstGeom prst="rect">
            <a:avLst/>
          </a:prstGeom>
          <a:solidFill>
            <a:srgbClr val="A5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2" name="任意多边形 111"/>
          <p:cNvSpPr/>
          <p:nvPr/>
        </p:nvSpPr>
        <p:spPr>
          <a:xfrm flipV="1">
            <a:off x="4441294" y="1638604"/>
            <a:ext cx="2616732" cy="237411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7535" y="133894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102983" y="321176"/>
            <a:ext cx="2536275" cy="43088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1271078" y="352422"/>
            <a:ext cx="2205038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矩形 25"/>
          <p:cNvSpPr>
            <a:spLocks noChangeArrowheads="1"/>
          </p:cNvSpPr>
          <p:nvPr/>
        </p:nvSpPr>
        <p:spPr bwMode="auto">
          <a:xfrm>
            <a:off x="1774944" y="2945115"/>
            <a:ext cx="76261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Making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professional PPT for six years. Creating 500 cases of classical PPT.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25"/>
          <p:cNvSpPr>
            <a:spLocks noChangeArrowheads="1"/>
          </p:cNvSpPr>
          <p:nvPr/>
        </p:nvSpPr>
        <p:spPr bwMode="auto">
          <a:xfrm>
            <a:off x="1774944" y="3596000"/>
            <a:ext cx="7369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Making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professional PPT for six years. Creating 500 cases of classical PPT.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735204" y="1228408"/>
            <a:ext cx="2544848" cy="2545748"/>
            <a:chOff x="4520182" y="1614106"/>
            <a:chExt cx="2544848" cy="2545748"/>
          </a:xfrm>
        </p:grpSpPr>
        <p:sp>
          <p:nvSpPr>
            <p:cNvPr id="43" name="矩形 42"/>
            <p:cNvSpPr/>
            <p:nvPr/>
          </p:nvSpPr>
          <p:spPr>
            <a:xfrm>
              <a:off x="5786753" y="2850529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520182" y="1614106"/>
              <a:ext cx="1326584" cy="1326585"/>
              <a:chOff x="4520182" y="1614106"/>
              <a:chExt cx="1326584" cy="1326585"/>
            </a:xfrm>
          </p:grpSpPr>
          <p:sp>
            <p:nvSpPr>
              <p:cNvPr id="46" name="泪滴形 45"/>
              <p:cNvSpPr/>
              <p:nvPr/>
            </p:nvSpPr>
            <p:spPr bwMode="auto">
              <a:xfrm rot="5400000">
                <a:off x="4520181" y="1614107"/>
                <a:ext cx="1326585" cy="1326584"/>
              </a:xfrm>
              <a:prstGeom prst="teardrop">
                <a:avLst/>
              </a:prstGeom>
              <a:solidFill>
                <a:srgbClr val="7CC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3"/>
              <p:cNvSpPr txBox="1">
                <a:spLocks noChangeArrowheads="1"/>
              </p:cNvSpPr>
              <p:nvPr/>
            </p:nvSpPr>
            <p:spPr bwMode="auto">
              <a:xfrm>
                <a:off x="4835445" y="2022715"/>
                <a:ext cx="82105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29%</a:t>
                </a:r>
                <a:endPara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 bwMode="auto">
            <a:xfrm>
              <a:off x="5624492" y="2684392"/>
              <a:ext cx="159278" cy="15927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30540" y="1228408"/>
            <a:ext cx="2749026" cy="2702085"/>
            <a:chOff x="2057668" y="1780758"/>
            <a:chExt cx="2749026" cy="2702085"/>
          </a:xfrm>
        </p:grpSpPr>
        <p:grpSp>
          <p:nvGrpSpPr>
            <p:cNvPr id="49" name="组合 48"/>
            <p:cNvGrpSpPr/>
            <p:nvPr/>
          </p:nvGrpSpPr>
          <p:grpSpPr>
            <a:xfrm>
              <a:off x="2057668" y="1780758"/>
              <a:ext cx="2749026" cy="2702085"/>
              <a:chOff x="2057668" y="1780758"/>
              <a:chExt cx="2749026" cy="2702085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2057668" y="1780758"/>
                <a:ext cx="1278277" cy="1278278"/>
                <a:chOff x="2057668" y="1780758"/>
                <a:chExt cx="1278277" cy="1278278"/>
              </a:xfrm>
            </p:grpSpPr>
            <p:sp>
              <p:nvSpPr>
                <p:cNvPr id="53" name="泪滴形 52"/>
                <p:cNvSpPr/>
                <p:nvPr/>
              </p:nvSpPr>
              <p:spPr bwMode="auto">
                <a:xfrm rot="5400000">
                  <a:off x="2057668" y="1780758"/>
                  <a:ext cx="1278278" cy="1278277"/>
                </a:xfrm>
                <a:prstGeom prst="teardrop">
                  <a:avLst/>
                </a:prstGeom>
                <a:solidFill>
                  <a:srgbClr val="08D1D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TextBox 3"/>
                <p:cNvSpPr txBox="1">
                  <a:spLocks noChangeArrowheads="1"/>
                </p:cNvSpPr>
                <p:nvPr/>
              </p:nvSpPr>
              <p:spPr bwMode="auto">
                <a:xfrm>
                  <a:off x="2339998" y="2167646"/>
                  <a:ext cx="821059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37%</a:t>
                  </a:r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2" name="矩形 51"/>
              <p:cNvSpPr/>
              <p:nvPr/>
            </p:nvSpPr>
            <p:spPr>
              <a:xfrm>
                <a:off x="3335689" y="2996943"/>
                <a:ext cx="1471005" cy="148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椭圆 49"/>
            <p:cNvSpPr/>
            <p:nvPr/>
          </p:nvSpPr>
          <p:spPr bwMode="auto">
            <a:xfrm>
              <a:off x="3133472" y="2837665"/>
              <a:ext cx="159278" cy="15927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059985" y="1228408"/>
            <a:ext cx="2576670" cy="2602405"/>
            <a:chOff x="3632138" y="1761748"/>
            <a:chExt cx="2576670" cy="2602405"/>
          </a:xfrm>
        </p:grpSpPr>
        <p:sp>
          <p:nvSpPr>
            <p:cNvPr id="56" name="泪滴形 55"/>
            <p:cNvSpPr/>
            <p:nvPr/>
          </p:nvSpPr>
          <p:spPr bwMode="auto">
            <a:xfrm rot="5400000">
              <a:off x="3632137" y="1761749"/>
              <a:ext cx="1322689" cy="1322688"/>
            </a:xfrm>
            <a:prstGeom prst="teardrop">
              <a:avLst/>
            </a:prstGeom>
            <a:solidFill>
              <a:srgbClr val="10CF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4739755" y="2837665"/>
              <a:ext cx="159278" cy="15927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930531" y="3054828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TextBox 3"/>
            <p:cNvSpPr txBox="1">
              <a:spLocks noChangeArrowheads="1"/>
            </p:cNvSpPr>
            <p:nvPr/>
          </p:nvSpPr>
          <p:spPr bwMode="auto">
            <a:xfrm>
              <a:off x="3940729" y="2171552"/>
              <a:ext cx="8226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414583" y="1228408"/>
            <a:ext cx="2544848" cy="2545748"/>
            <a:chOff x="4520182" y="1614106"/>
            <a:chExt cx="2544848" cy="2545748"/>
          </a:xfrm>
        </p:grpSpPr>
        <p:sp>
          <p:nvSpPr>
            <p:cNvPr id="71" name="矩形 70"/>
            <p:cNvSpPr/>
            <p:nvPr/>
          </p:nvSpPr>
          <p:spPr>
            <a:xfrm>
              <a:off x="5786753" y="2850529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520182" y="1614106"/>
              <a:ext cx="1326584" cy="1326585"/>
              <a:chOff x="4520182" y="1614106"/>
              <a:chExt cx="1326584" cy="1326585"/>
            </a:xfrm>
          </p:grpSpPr>
          <p:sp>
            <p:nvSpPr>
              <p:cNvPr id="74" name="泪滴形 73"/>
              <p:cNvSpPr/>
              <p:nvPr/>
            </p:nvSpPr>
            <p:spPr bwMode="auto">
              <a:xfrm rot="5400000">
                <a:off x="4520181" y="1614107"/>
                <a:ext cx="1326585" cy="1326584"/>
              </a:xfrm>
              <a:prstGeom prst="teardrop">
                <a:avLst/>
              </a:prstGeom>
              <a:solidFill>
                <a:srgbClr val="A5C34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TextBox 3"/>
              <p:cNvSpPr txBox="1">
                <a:spLocks noChangeArrowheads="1"/>
              </p:cNvSpPr>
              <p:nvPr/>
            </p:nvSpPr>
            <p:spPr bwMode="auto">
              <a:xfrm>
                <a:off x="4835445" y="2022715"/>
                <a:ext cx="83067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13%</a:t>
                </a:r>
                <a:endPara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椭圆 72"/>
            <p:cNvSpPr/>
            <p:nvPr/>
          </p:nvSpPr>
          <p:spPr bwMode="auto">
            <a:xfrm>
              <a:off x="5624492" y="2684392"/>
              <a:ext cx="159278" cy="15927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90243" y="1352672"/>
            <a:ext cx="3520565" cy="2191745"/>
            <a:chOff x="-322499" y="1359568"/>
            <a:chExt cx="3872358" cy="2410755"/>
          </a:xfrm>
        </p:grpSpPr>
        <p:sp>
          <p:nvSpPr>
            <p:cNvPr id="27" name="任意多边形 26"/>
            <p:cNvSpPr/>
            <p:nvPr/>
          </p:nvSpPr>
          <p:spPr>
            <a:xfrm flipV="1">
              <a:off x="533270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7" name="矩形 25"/>
            <p:cNvSpPr>
              <a:spLocks noChangeArrowheads="1"/>
            </p:cNvSpPr>
            <p:nvPr/>
          </p:nvSpPr>
          <p:spPr bwMode="auto">
            <a:xfrm>
              <a:off x="-322499" y="1811778"/>
              <a:ext cx="3872358" cy="124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265012" y="2898082"/>
              <a:ext cx="723808" cy="504327"/>
              <a:chOff x="3066311" y="1745986"/>
              <a:chExt cx="834503" cy="58145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066311" y="1745986"/>
                <a:ext cx="834502" cy="230888"/>
                <a:chOff x="4233863" y="1964625"/>
                <a:chExt cx="834502" cy="230888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组合 2"/>
          <p:cNvGrpSpPr/>
          <p:nvPr/>
        </p:nvGrpSpPr>
        <p:grpSpPr>
          <a:xfrm>
            <a:off x="1792495" y="1352672"/>
            <a:ext cx="3520565" cy="2191745"/>
            <a:chOff x="1660239" y="1359568"/>
            <a:chExt cx="3872358" cy="2410755"/>
          </a:xfrm>
        </p:grpSpPr>
        <p:sp>
          <p:nvSpPr>
            <p:cNvPr id="62" name="任意多边形 61"/>
            <p:cNvSpPr/>
            <p:nvPr/>
          </p:nvSpPr>
          <p:spPr>
            <a:xfrm flipV="1">
              <a:off x="2505800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08D1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Freeform 153"/>
            <p:cNvSpPr/>
            <p:nvPr/>
          </p:nvSpPr>
          <p:spPr bwMode="auto">
            <a:xfrm>
              <a:off x="3384933" y="2950561"/>
              <a:ext cx="422970" cy="555262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矩形 25"/>
            <p:cNvSpPr>
              <a:spLocks noChangeArrowheads="1"/>
            </p:cNvSpPr>
            <p:nvPr/>
          </p:nvSpPr>
          <p:spPr bwMode="auto">
            <a:xfrm>
              <a:off x="1660239" y="1811778"/>
              <a:ext cx="3872358" cy="124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73875" y="1352672"/>
            <a:ext cx="3520565" cy="2191745"/>
            <a:chOff x="3641619" y="1359568"/>
            <a:chExt cx="3872358" cy="2410755"/>
          </a:xfrm>
        </p:grpSpPr>
        <p:sp>
          <p:nvSpPr>
            <p:cNvPr id="29" name="任意多边形 28"/>
            <p:cNvSpPr/>
            <p:nvPr/>
          </p:nvSpPr>
          <p:spPr>
            <a:xfrm flipV="1">
              <a:off x="4475024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58" name="图表 57"/>
            <p:cNvGraphicFramePr/>
            <p:nvPr/>
          </p:nvGraphicFramePr>
          <p:xfrm>
            <a:off x="4922943" y="2853838"/>
            <a:ext cx="1292119" cy="7656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67" name="矩形 25"/>
            <p:cNvSpPr>
              <a:spLocks noChangeArrowheads="1"/>
            </p:cNvSpPr>
            <p:nvPr/>
          </p:nvSpPr>
          <p:spPr bwMode="auto">
            <a:xfrm>
              <a:off x="3641619" y="1811778"/>
              <a:ext cx="3872358" cy="124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55691" y="1352672"/>
            <a:ext cx="3520565" cy="2191745"/>
            <a:chOff x="5623435" y="1359568"/>
            <a:chExt cx="3872358" cy="2410755"/>
          </a:xfrm>
        </p:grpSpPr>
        <p:sp>
          <p:nvSpPr>
            <p:cNvPr id="30" name="任意多边形 29"/>
            <p:cNvSpPr/>
            <p:nvPr/>
          </p:nvSpPr>
          <p:spPr>
            <a:xfrm flipV="1">
              <a:off x="6444249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 bwMode="auto">
            <a:xfrm>
              <a:off x="7255503" y="2964680"/>
              <a:ext cx="578000" cy="500298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03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0" name="矩形 25"/>
            <p:cNvSpPr>
              <a:spLocks noChangeArrowheads="1"/>
            </p:cNvSpPr>
            <p:nvPr/>
          </p:nvSpPr>
          <p:spPr bwMode="auto">
            <a:xfrm>
              <a:off x="5623435" y="1811778"/>
              <a:ext cx="3872358" cy="124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681555" y="3781588"/>
            <a:ext cx="2611732" cy="3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25"/>
          <p:cNvSpPr>
            <a:spLocks noChangeArrowheads="1"/>
          </p:cNvSpPr>
          <p:nvPr/>
        </p:nvSpPr>
        <p:spPr bwMode="auto">
          <a:xfrm>
            <a:off x="2662697" y="3781588"/>
            <a:ext cx="2567276" cy="3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25"/>
          <p:cNvSpPr>
            <a:spLocks noChangeArrowheads="1"/>
          </p:cNvSpPr>
          <p:nvPr/>
        </p:nvSpPr>
        <p:spPr bwMode="auto">
          <a:xfrm>
            <a:off x="4655847" y="3781588"/>
            <a:ext cx="2555268" cy="3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25"/>
          <p:cNvSpPr>
            <a:spLocks noChangeArrowheads="1"/>
          </p:cNvSpPr>
          <p:nvPr/>
        </p:nvSpPr>
        <p:spPr bwMode="auto">
          <a:xfrm>
            <a:off x="6592533" y="3781588"/>
            <a:ext cx="2551467" cy="3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67535" y="133894"/>
            <a:ext cx="745581" cy="745581"/>
            <a:chOff x="4344139" y="3321140"/>
            <a:chExt cx="745581" cy="745581"/>
          </a:xfrm>
        </p:grpSpPr>
        <p:sp>
          <p:nvSpPr>
            <p:cNvPr id="84" name="椭圆 83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13116" y="1502695"/>
            <a:ext cx="570625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RAPIDPPT differs from the traditional production model, and creates a new PPT experience.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113118" y="2152438"/>
            <a:ext cx="612138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Making professional PPT for six years. We create 500 cases of classical PPT. We are sure that you will be satisfied. And RAPIDPPT differs from the traditional production model.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113117" y="2802180"/>
            <a:ext cx="673482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 are sure that you will be satisfied. We create 500 cases of classical PPT. RAPIDPPT differs from the traditional production model, and creates a new PPT experience.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5"/>
          <p:cNvSpPr>
            <a:spLocks noChangeArrowheads="1"/>
          </p:cNvSpPr>
          <p:nvPr/>
        </p:nvSpPr>
        <p:spPr bwMode="auto">
          <a:xfrm>
            <a:off x="1113116" y="984130"/>
            <a:ext cx="598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40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2400" dirty="0">
              <a:solidFill>
                <a:srgbClr val="08D1D9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7535" y="133894"/>
            <a:ext cx="745581" cy="745581"/>
            <a:chOff x="4344139" y="3321140"/>
            <a:chExt cx="745581" cy="745581"/>
          </a:xfrm>
        </p:grpSpPr>
        <p:sp>
          <p:nvSpPr>
            <p:cNvPr id="10" name="椭圆 9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13"/>
          <p:cNvGrpSpPr>
            <a:grpSpLocks noChangeAspect="1"/>
          </p:cNvGrpSpPr>
          <p:nvPr/>
        </p:nvGrpSpPr>
        <p:grpSpPr bwMode="auto">
          <a:xfrm>
            <a:off x="1208366" y="3795006"/>
            <a:ext cx="395310" cy="393903"/>
            <a:chOff x="734" y="1062"/>
            <a:chExt cx="281" cy="280"/>
          </a:xfrm>
        </p:grpSpPr>
        <p:sp>
          <p:nvSpPr>
            <p:cNvPr id="24" name="AutoShape 12"/>
            <p:cNvSpPr>
              <a:spLocks noChangeAspect="1" noChangeArrowheads="1" noTextEdit="1"/>
            </p:cNvSpPr>
            <p:nvPr/>
          </p:nvSpPr>
          <p:spPr bwMode="auto">
            <a:xfrm>
              <a:off x="734" y="1062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734" y="1125"/>
              <a:ext cx="169" cy="220"/>
            </a:xfrm>
            <a:custGeom>
              <a:avLst/>
              <a:gdLst>
                <a:gd name="T0" fmla="*/ 31950678 w 56"/>
                <a:gd name="T1" fmla="*/ 18413253 h 73"/>
                <a:gd name="T2" fmla="*/ 23440849 w 56"/>
                <a:gd name="T3" fmla="*/ 11172052 h 73"/>
                <a:gd name="T4" fmla="*/ 20620740 w 56"/>
                <a:gd name="T5" fmla="*/ 10069997 h 73"/>
                <a:gd name="T6" fmla="*/ 22881852 w 56"/>
                <a:gd name="T7" fmla="*/ 8410564 h 73"/>
                <a:gd name="T8" fmla="*/ 27450691 w 56"/>
                <a:gd name="T9" fmla="*/ 1108740 h 73"/>
                <a:gd name="T10" fmla="*/ 27450691 w 56"/>
                <a:gd name="T11" fmla="*/ 0 h 73"/>
                <a:gd name="T12" fmla="*/ 22881852 w 56"/>
                <a:gd name="T13" fmla="*/ 0 h 73"/>
                <a:gd name="T14" fmla="*/ 17234979 w 56"/>
                <a:gd name="T15" fmla="*/ 1659370 h 73"/>
                <a:gd name="T16" fmla="*/ 11337462 w 56"/>
                <a:gd name="T17" fmla="*/ 0 h 73"/>
                <a:gd name="T18" fmla="*/ 7388912 w 56"/>
                <a:gd name="T19" fmla="*/ 0 h 73"/>
                <a:gd name="T20" fmla="*/ 7388912 w 56"/>
                <a:gd name="T21" fmla="*/ 1108740 h 73"/>
                <a:gd name="T22" fmla="*/ 11895684 w 56"/>
                <a:gd name="T23" fmla="*/ 8410564 h 73"/>
                <a:gd name="T24" fmla="*/ 14159762 w 56"/>
                <a:gd name="T25" fmla="*/ 10069997 h 73"/>
                <a:gd name="T26" fmla="*/ 11337462 w 56"/>
                <a:gd name="T27" fmla="*/ 11172052 h 73"/>
                <a:gd name="T28" fmla="*/ 0 w 56"/>
                <a:gd name="T29" fmla="*/ 29225481 h 73"/>
                <a:gd name="T30" fmla="*/ 555992 w 56"/>
                <a:gd name="T31" fmla="*/ 33118598 h 73"/>
                <a:gd name="T32" fmla="*/ 17234979 w 56"/>
                <a:gd name="T33" fmla="*/ 40969388 h 73"/>
                <a:gd name="T34" fmla="*/ 27450691 w 56"/>
                <a:gd name="T35" fmla="*/ 38758554 h 73"/>
                <a:gd name="T36" fmla="*/ 25683678 w 56"/>
                <a:gd name="T37" fmla="*/ 36521374 h 73"/>
                <a:gd name="T38" fmla="*/ 25683678 w 56"/>
                <a:gd name="T39" fmla="*/ 36521374 h 73"/>
                <a:gd name="T40" fmla="*/ 25683678 w 56"/>
                <a:gd name="T41" fmla="*/ 35967785 h 73"/>
                <a:gd name="T42" fmla="*/ 25125456 w 56"/>
                <a:gd name="T43" fmla="*/ 32567715 h 73"/>
                <a:gd name="T44" fmla="*/ 31950678 w 56"/>
                <a:gd name="T45" fmla="*/ 18413253 h 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6" h="73">
                  <a:moveTo>
                    <a:pt x="56" y="33"/>
                  </a:moveTo>
                  <a:cubicBezTo>
                    <a:pt x="52" y="27"/>
                    <a:pt x="47" y="22"/>
                    <a:pt x="41" y="20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5" y="12"/>
                    <a:pt x="48" y="7"/>
                    <a:pt x="48" y="2"/>
                  </a:cubicBezTo>
                  <a:cubicBezTo>
                    <a:pt x="48" y="1"/>
                    <a:pt x="48" y="1"/>
                    <a:pt x="4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2"/>
                    <a:pt x="35" y="3"/>
                    <a:pt x="30" y="3"/>
                  </a:cubicBezTo>
                  <a:cubicBezTo>
                    <a:pt x="25" y="3"/>
                    <a:pt x="21" y="2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3" y="1"/>
                    <a:pt x="13" y="2"/>
                  </a:cubicBezTo>
                  <a:cubicBezTo>
                    <a:pt x="13" y="7"/>
                    <a:pt x="16" y="12"/>
                    <a:pt x="21" y="15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9" y="24"/>
                    <a:pt x="0" y="37"/>
                    <a:pt x="0" y="52"/>
                  </a:cubicBezTo>
                  <a:cubicBezTo>
                    <a:pt x="0" y="55"/>
                    <a:pt x="0" y="57"/>
                    <a:pt x="1" y="59"/>
                  </a:cubicBezTo>
                  <a:cubicBezTo>
                    <a:pt x="8" y="68"/>
                    <a:pt x="19" y="73"/>
                    <a:pt x="30" y="73"/>
                  </a:cubicBezTo>
                  <a:cubicBezTo>
                    <a:pt x="37" y="73"/>
                    <a:pt x="43" y="72"/>
                    <a:pt x="48" y="69"/>
                  </a:cubicBezTo>
                  <a:cubicBezTo>
                    <a:pt x="47" y="68"/>
                    <a:pt x="46" y="66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4" y="62"/>
                    <a:pt x="44" y="60"/>
                    <a:pt x="44" y="58"/>
                  </a:cubicBezTo>
                  <a:cubicBezTo>
                    <a:pt x="44" y="48"/>
                    <a:pt x="49" y="39"/>
                    <a:pt x="56" y="3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764" y="1062"/>
              <a:ext cx="121" cy="63"/>
            </a:xfrm>
            <a:custGeom>
              <a:avLst/>
              <a:gdLst>
                <a:gd name="T0" fmla="*/ 46888 w 40"/>
                <a:gd name="T1" fmla="*/ 0 h 21"/>
                <a:gd name="T2" fmla="*/ 0 w 40"/>
                <a:gd name="T3" fmla="*/ 39366 h 21"/>
                <a:gd name="T4" fmla="*/ 6864 w 40"/>
                <a:gd name="T5" fmla="*/ 39366 h 21"/>
                <a:gd name="T6" fmla="*/ 23032 w 40"/>
                <a:gd name="T7" fmla="*/ 39366 h 21"/>
                <a:gd name="T8" fmla="*/ 46888 w 40"/>
                <a:gd name="T9" fmla="*/ 45927 h 21"/>
                <a:gd name="T10" fmla="*/ 71913 w 40"/>
                <a:gd name="T11" fmla="*/ 39366 h 21"/>
                <a:gd name="T12" fmla="*/ 88167 w 40"/>
                <a:gd name="T13" fmla="*/ 39366 h 21"/>
                <a:gd name="T14" fmla="*/ 92704 w 40"/>
                <a:gd name="T15" fmla="*/ 39366 h 21"/>
                <a:gd name="T16" fmla="*/ 46888 w 40"/>
                <a:gd name="T17" fmla="*/ 0 h 21"/>
                <a:gd name="T18" fmla="*/ 46888 w 40"/>
                <a:gd name="T19" fmla="*/ 32805 h 21"/>
                <a:gd name="T20" fmla="*/ 39029 w 40"/>
                <a:gd name="T21" fmla="*/ 24057 h 21"/>
                <a:gd name="T22" fmla="*/ 46888 w 40"/>
                <a:gd name="T23" fmla="*/ 17496 h 21"/>
                <a:gd name="T24" fmla="*/ 56029 w 40"/>
                <a:gd name="T25" fmla="*/ 24057 h 21"/>
                <a:gd name="T26" fmla="*/ 46888 w 40"/>
                <a:gd name="T27" fmla="*/ 32805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" h="21">
                  <a:moveTo>
                    <a:pt x="20" y="0"/>
                  </a:moveTo>
                  <a:cubicBezTo>
                    <a:pt x="10" y="0"/>
                    <a:pt x="1" y="8"/>
                    <a:pt x="0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20"/>
                    <a:pt x="15" y="21"/>
                    <a:pt x="20" y="21"/>
                  </a:cubicBezTo>
                  <a:cubicBezTo>
                    <a:pt x="25" y="21"/>
                    <a:pt x="30" y="20"/>
                    <a:pt x="31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20" y="15"/>
                  </a:moveTo>
                  <a:cubicBezTo>
                    <a:pt x="18" y="15"/>
                    <a:pt x="17" y="13"/>
                    <a:pt x="17" y="11"/>
                  </a:cubicBezTo>
                  <a:cubicBezTo>
                    <a:pt x="17" y="9"/>
                    <a:pt x="18" y="8"/>
                    <a:pt x="20" y="8"/>
                  </a:cubicBezTo>
                  <a:cubicBezTo>
                    <a:pt x="22" y="8"/>
                    <a:pt x="24" y="9"/>
                    <a:pt x="24" y="11"/>
                  </a:cubicBezTo>
                  <a:cubicBezTo>
                    <a:pt x="24" y="13"/>
                    <a:pt x="22" y="15"/>
                    <a:pt x="20" y="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85" y="1182"/>
              <a:ext cx="133" cy="160"/>
            </a:xfrm>
            <a:custGeom>
              <a:avLst/>
              <a:gdLst>
                <a:gd name="T0" fmla="*/ 67111 w 44"/>
                <a:gd name="T1" fmla="*/ 31807 h 53"/>
                <a:gd name="T2" fmla="*/ 60267 w 44"/>
                <a:gd name="T3" fmla="*/ 29573 h 53"/>
                <a:gd name="T4" fmla="*/ 67111 w 44"/>
                <a:gd name="T5" fmla="*/ 25090 h 53"/>
                <a:gd name="T6" fmla="*/ 80725 w 44"/>
                <a:gd name="T7" fmla="*/ 2261 h 53"/>
                <a:gd name="T8" fmla="*/ 80725 w 44"/>
                <a:gd name="T9" fmla="*/ 0 h 53"/>
                <a:gd name="T10" fmla="*/ 80725 w 44"/>
                <a:gd name="T11" fmla="*/ 0 h 53"/>
                <a:gd name="T12" fmla="*/ 67111 w 44"/>
                <a:gd name="T13" fmla="*/ 0 h 53"/>
                <a:gd name="T14" fmla="*/ 67111 w 44"/>
                <a:gd name="T15" fmla="*/ 0 h 53"/>
                <a:gd name="T16" fmla="*/ 51259 w 44"/>
                <a:gd name="T17" fmla="*/ 4483 h 53"/>
                <a:gd name="T18" fmla="*/ 34299 w 44"/>
                <a:gd name="T19" fmla="*/ 0 h 53"/>
                <a:gd name="T20" fmla="*/ 32062 w 44"/>
                <a:gd name="T21" fmla="*/ 0 h 53"/>
                <a:gd name="T22" fmla="*/ 20715 w 44"/>
                <a:gd name="T23" fmla="*/ 0 h 53"/>
                <a:gd name="T24" fmla="*/ 20715 w 44"/>
                <a:gd name="T25" fmla="*/ 0 h 53"/>
                <a:gd name="T26" fmla="*/ 20715 w 44"/>
                <a:gd name="T27" fmla="*/ 2261 h 53"/>
                <a:gd name="T28" fmla="*/ 34299 w 44"/>
                <a:gd name="T29" fmla="*/ 25090 h 53"/>
                <a:gd name="T30" fmla="*/ 41151 w 44"/>
                <a:gd name="T31" fmla="*/ 29573 h 53"/>
                <a:gd name="T32" fmla="*/ 32062 w 44"/>
                <a:gd name="T33" fmla="*/ 31807 h 53"/>
                <a:gd name="T34" fmla="*/ 0 w 44"/>
                <a:gd name="T35" fmla="*/ 87052 h 53"/>
                <a:gd name="T36" fmla="*/ 0 w 44"/>
                <a:gd name="T37" fmla="*/ 96021 h 53"/>
                <a:gd name="T38" fmla="*/ 51259 w 44"/>
                <a:gd name="T39" fmla="*/ 121111 h 53"/>
                <a:gd name="T40" fmla="*/ 51259 w 44"/>
                <a:gd name="T41" fmla="*/ 121111 h 53"/>
                <a:gd name="T42" fmla="*/ 51259 w 44"/>
                <a:gd name="T43" fmla="*/ 121111 h 53"/>
                <a:gd name="T44" fmla="*/ 99182 w 44"/>
                <a:gd name="T45" fmla="*/ 96021 h 53"/>
                <a:gd name="T46" fmla="*/ 101437 w 44"/>
                <a:gd name="T47" fmla="*/ 87052 h 53"/>
                <a:gd name="T48" fmla="*/ 67111 w 44"/>
                <a:gd name="T49" fmla="*/ 31807 h 5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4" h="53">
                  <a:moveTo>
                    <a:pt x="29" y="14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2" y="9"/>
                    <a:pt x="35" y="5"/>
                    <a:pt x="35" y="1"/>
                  </a:cubicBezTo>
                  <a:cubicBezTo>
                    <a:pt x="35" y="1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1"/>
                    <a:pt x="25" y="2"/>
                    <a:pt x="22" y="2"/>
                  </a:cubicBezTo>
                  <a:cubicBezTo>
                    <a:pt x="18" y="2"/>
                    <a:pt x="15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9" y="5"/>
                    <a:pt x="11" y="9"/>
                    <a:pt x="15" y="11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8"/>
                    <a:pt x="0" y="27"/>
                    <a:pt x="0" y="38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6" y="49"/>
                    <a:pt x="13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0" y="53"/>
                    <a:pt x="38" y="49"/>
                    <a:pt x="43" y="42"/>
                  </a:cubicBezTo>
                  <a:cubicBezTo>
                    <a:pt x="43" y="41"/>
                    <a:pt x="44" y="39"/>
                    <a:pt x="44" y="38"/>
                  </a:cubicBezTo>
                  <a:cubicBezTo>
                    <a:pt x="44" y="27"/>
                    <a:pt x="37" y="18"/>
                    <a:pt x="29" y="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8" name="Freeform 17"/>
            <p:cNvSpPr>
              <a:spLocks noEditPoints="1"/>
            </p:cNvSpPr>
            <p:nvPr/>
          </p:nvSpPr>
          <p:spPr bwMode="auto">
            <a:xfrm>
              <a:off x="906" y="1134"/>
              <a:ext cx="88" cy="45"/>
            </a:xfrm>
            <a:custGeom>
              <a:avLst/>
              <a:gdLst>
                <a:gd name="T0" fmla="*/ 9273012 w 29"/>
                <a:gd name="T1" fmla="*/ 0 h 15"/>
                <a:gd name="T2" fmla="*/ 0 w 29"/>
                <a:gd name="T3" fmla="*/ 6908733 h 15"/>
                <a:gd name="T4" fmla="*/ 1200772 w 29"/>
                <a:gd name="T5" fmla="*/ 6908733 h 15"/>
                <a:gd name="T6" fmla="*/ 4233932 w 29"/>
                <a:gd name="T7" fmla="*/ 6908733 h 15"/>
                <a:gd name="T8" fmla="*/ 9273012 w 29"/>
                <a:gd name="T9" fmla="*/ 7971615 h 15"/>
                <a:gd name="T10" fmla="*/ 13435722 w 29"/>
                <a:gd name="T11" fmla="*/ 6908733 h 15"/>
                <a:gd name="T12" fmla="*/ 17081726 w 29"/>
                <a:gd name="T13" fmla="*/ 6908733 h 15"/>
                <a:gd name="T14" fmla="*/ 17671192 w 29"/>
                <a:gd name="T15" fmla="*/ 6908733 h 15"/>
                <a:gd name="T16" fmla="*/ 9273012 w 29"/>
                <a:gd name="T17" fmla="*/ 0 h 15"/>
                <a:gd name="T18" fmla="*/ 9273012 w 29"/>
                <a:gd name="T19" fmla="*/ 5845851 h 15"/>
                <a:gd name="T20" fmla="*/ 7218761 w 29"/>
                <a:gd name="T21" fmla="*/ 4251528 h 15"/>
                <a:gd name="T22" fmla="*/ 9273012 w 29"/>
                <a:gd name="T23" fmla="*/ 3188646 h 15"/>
                <a:gd name="T24" fmla="*/ 10452689 w 29"/>
                <a:gd name="T25" fmla="*/ 4251528 h 15"/>
                <a:gd name="T26" fmla="*/ 9273012 w 29"/>
                <a:gd name="T27" fmla="*/ 5845851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15">
                  <a:moveTo>
                    <a:pt x="15" y="0"/>
                  </a:moveTo>
                  <a:cubicBezTo>
                    <a:pt x="7" y="0"/>
                    <a:pt x="1" y="6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11" y="15"/>
                    <a:pt x="15" y="15"/>
                  </a:cubicBezTo>
                  <a:cubicBezTo>
                    <a:pt x="18" y="15"/>
                    <a:pt x="21" y="14"/>
                    <a:pt x="22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6"/>
                    <a:pt x="22" y="0"/>
                    <a:pt x="15" y="0"/>
                  </a:cubicBezTo>
                  <a:close/>
                  <a:moveTo>
                    <a:pt x="15" y="11"/>
                  </a:moveTo>
                  <a:cubicBezTo>
                    <a:pt x="13" y="11"/>
                    <a:pt x="12" y="10"/>
                    <a:pt x="12" y="8"/>
                  </a:cubicBezTo>
                  <a:cubicBezTo>
                    <a:pt x="12" y="7"/>
                    <a:pt x="13" y="6"/>
                    <a:pt x="15" y="6"/>
                  </a:cubicBezTo>
                  <a:cubicBezTo>
                    <a:pt x="16" y="6"/>
                    <a:pt x="17" y="7"/>
                    <a:pt x="17" y="8"/>
                  </a:cubicBezTo>
                  <a:cubicBezTo>
                    <a:pt x="17" y="10"/>
                    <a:pt x="16" y="11"/>
                    <a:pt x="15" y="1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35" name="Freeform 10"/>
          <p:cNvSpPr>
            <a:spLocks noEditPoints="1"/>
          </p:cNvSpPr>
          <p:nvPr/>
        </p:nvSpPr>
        <p:spPr bwMode="auto">
          <a:xfrm>
            <a:off x="7157216" y="3795006"/>
            <a:ext cx="445955" cy="455802"/>
          </a:xfrm>
          <a:custGeom>
            <a:avLst/>
            <a:gdLst>
              <a:gd name="T0" fmla="*/ 2147483647 w 75"/>
              <a:gd name="T1" fmla="*/ 0 h 77"/>
              <a:gd name="T2" fmla="*/ 2147483647 w 75"/>
              <a:gd name="T3" fmla="*/ 0 h 77"/>
              <a:gd name="T4" fmla="*/ 0 w 75"/>
              <a:gd name="T5" fmla="*/ 2147483647 h 77"/>
              <a:gd name="T6" fmla="*/ 0 w 75"/>
              <a:gd name="T7" fmla="*/ 2147483647 h 77"/>
              <a:gd name="T8" fmla="*/ 2147483647 w 75"/>
              <a:gd name="T9" fmla="*/ 2147483647 h 77"/>
              <a:gd name="T10" fmla="*/ 2147483647 w 75"/>
              <a:gd name="T11" fmla="*/ 2147483647 h 77"/>
              <a:gd name="T12" fmla="*/ 2147483647 w 75"/>
              <a:gd name="T13" fmla="*/ 2147483647 h 77"/>
              <a:gd name="T14" fmla="*/ 2147483647 w 75"/>
              <a:gd name="T15" fmla="*/ 2147483647 h 77"/>
              <a:gd name="T16" fmla="*/ 2147483647 w 75"/>
              <a:gd name="T17" fmla="*/ 2147483647 h 77"/>
              <a:gd name="T18" fmla="*/ 2147483647 w 75"/>
              <a:gd name="T19" fmla="*/ 2147483647 h 77"/>
              <a:gd name="T20" fmla="*/ 2147483647 w 75"/>
              <a:gd name="T21" fmla="*/ 0 h 77"/>
              <a:gd name="T22" fmla="*/ 2147483647 w 75"/>
              <a:gd name="T23" fmla="*/ 2147483647 h 77"/>
              <a:gd name="T24" fmla="*/ 2147483647 w 75"/>
              <a:gd name="T25" fmla="*/ 2147483647 h 77"/>
              <a:gd name="T26" fmla="*/ 2147483647 w 75"/>
              <a:gd name="T27" fmla="*/ 2147483647 h 77"/>
              <a:gd name="T28" fmla="*/ 2147483647 w 75"/>
              <a:gd name="T29" fmla="*/ 2147483647 h 77"/>
              <a:gd name="T30" fmla="*/ 2147483647 w 75"/>
              <a:gd name="T31" fmla="*/ 2147483647 h 77"/>
              <a:gd name="T32" fmla="*/ 2147483647 w 75"/>
              <a:gd name="T33" fmla="*/ 2147483647 h 77"/>
              <a:gd name="T34" fmla="*/ 2147483647 w 75"/>
              <a:gd name="T35" fmla="*/ 2147483647 h 77"/>
              <a:gd name="T36" fmla="*/ 2147483647 w 75"/>
              <a:gd name="T37" fmla="*/ 2147483647 h 77"/>
              <a:gd name="T38" fmla="*/ 2147483647 w 75"/>
              <a:gd name="T39" fmla="*/ 2147483647 h 77"/>
              <a:gd name="T40" fmla="*/ 2147483647 w 75"/>
              <a:gd name="T41" fmla="*/ 2147483647 h 77"/>
              <a:gd name="T42" fmla="*/ 2147483647 w 75"/>
              <a:gd name="T43" fmla="*/ 2147483647 h 77"/>
              <a:gd name="T44" fmla="*/ 2147483647 w 75"/>
              <a:gd name="T45" fmla="*/ 2147483647 h 77"/>
              <a:gd name="T46" fmla="*/ 2147483647 w 75"/>
              <a:gd name="T47" fmla="*/ 2147483647 h 77"/>
              <a:gd name="T48" fmla="*/ 2147483647 w 75"/>
              <a:gd name="T49" fmla="*/ 2147483647 h 77"/>
              <a:gd name="T50" fmla="*/ 2147483647 w 75"/>
              <a:gd name="T51" fmla="*/ 2147483647 h 77"/>
              <a:gd name="T52" fmla="*/ 2147483647 w 75"/>
              <a:gd name="T53" fmla="*/ 2147483647 h 77"/>
              <a:gd name="T54" fmla="*/ 2147483647 w 75"/>
              <a:gd name="T55" fmla="*/ 2147483647 h 77"/>
              <a:gd name="T56" fmla="*/ 2147483647 w 75"/>
              <a:gd name="T57" fmla="*/ 2147483647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75" h="77">
                <a:moveTo>
                  <a:pt x="59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4"/>
                  <a:pt x="4" y="50"/>
                  <a:pt x="10" y="53"/>
                </a:cubicBezTo>
                <a:cubicBezTo>
                  <a:pt x="5" y="69"/>
                  <a:pt x="3" y="77"/>
                  <a:pt x="3" y="77"/>
                </a:cubicBezTo>
                <a:cubicBezTo>
                  <a:pt x="42" y="54"/>
                  <a:pt x="42" y="54"/>
                  <a:pt x="42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8" y="54"/>
                  <a:pt x="75" y="46"/>
                  <a:pt x="75" y="36"/>
                </a:cubicBezTo>
                <a:cubicBezTo>
                  <a:pt x="75" y="18"/>
                  <a:pt x="75" y="18"/>
                  <a:pt x="75" y="18"/>
                </a:cubicBezTo>
                <a:cubicBezTo>
                  <a:pt x="75" y="8"/>
                  <a:pt x="68" y="0"/>
                  <a:pt x="59" y="0"/>
                </a:cubicBezTo>
                <a:close/>
                <a:moveTo>
                  <a:pt x="44" y="35"/>
                </a:moveTo>
                <a:cubicBezTo>
                  <a:pt x="44" y="37"/>
                  <a:pt x="43" y="38"/>
                  <a:pt x="41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6" y="38"/>
                  <a:pt x="14" y="37"/>
                  <a:pt x="14" y="35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1"/>
                  <a:pt x="16" y="29"/>
                  <a:pt x="18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3" y="29"/>
                  <a:pt x="44" y="31"/>
                  <a:pt x="44" y="32"/>
                </a:cubicBezTo>
                <a:lnTo>
                  <a:pt x="44" y="35"/>
                </a:lnTo>
                <a:close/>
                <a:moveTo>
                  <a:pt x="61" y="21"/>
                </a:moveTo>
                <a:cubicBezTo>
                  <a:pt x="61" y="23"/>
                  <a:pt x="59" y="24"/>
                  <a:pt x="5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4"/>
                  <a:pt x="14" y="23"/>
                  <a:pt x="14" y="21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6"/>
                  <a:pt x="16" y="15"/>
                  <a:pt x="18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5"/>
                  <a:pt x="61" y="16"/>
                  <a:pt x="61" y="18"/>
                </a:cubicBezTo>
                <a:lnTo>
                  <a:pt x="61" y="21"/>
                </a:lnTo>
                <a:close/>
              </a:path>
            </a:pathLst>
          </a:custGeom>
          <a:solidFill>
            <a:srgbClr val="08D1D9"/>
          </a:solidFill>
          <a:ln>
            <a:noFill/>
          </a:ln>
          <a:effectLst/>
        </p:spPr>
        <p:txBody>
          <a:bodyPr/>
          <a:lstStyle/>
          <a:p>
            <a:pPr defTabSz="685800"/>
            <a:endParaRPr lang="zh-CN" altLang="en-US" sz="1015">
              <a:solidFill>
                <a:prstClr val="black"/>
              </a:solidFill>
            </a:endParaRPr>
          </a:p>
        </p:txBody>
      </p:sp>
      <p:grpSp>
        <p:nvGrpSpPr>
          <p:cNvPr id="41" name="Group 20"/>
          <p:cNvGrpSpPr>
            <a:grpSpLocks noChangeAspect="1"/>
          </p:cNvGrpSpPr>
          <p:nvPr/>
        </p:nvGrpSpPr>
        <p:grpSpPr bwMode="auto">
          <a:xfrm>
            <a:off x="2705075" y="3795006"/>
            <a:ext cx="393902" cy="406564"/>
            <a:chOff x="1711" y="1053"/>
            <a:chExt cx="280" cy="289"/>
          </a:xfrm>
        </p:grpSpPr>
        <p:sp>
          <p:nvSpPr>
            <p:cNvPr id="42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11" y="1053"/>
              <a:ext cx="28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21"/>
            <p:cNvSpPr/>
            <p:nvPr/>
          </p:nvSpPr>
          <p:spPr bwMode="auto">
            <a:xfrm>
              <a:off x="1717" y="1053"/>
              <a:ext cx="271" cy="144"/>
            </a:xfrm>
            <a:custGeom>
              <a:avLst/>
              <a:gdLst>
                <a:gd name="T0" fmla="*/ 197547 w 90"/>
                <a:gd name="T1" fmla="*/ 80919 h 48"/>
                <a:gd name="T2" fmla="*/ 110405 w 90"/>
                <a:gd name="T3" fmla="*/ 4374 h 48"/>
                <a:gd name="T4" fmla="*/ 91565 w 90"/>
                <a:gd name="T5" fmla="*/ 4374 h 48"/>
                <a:gd name="T6" fmla="*/ 4450 w 90"/>
                <a:gd name="T7" fmla="*/ 80919 h 48"/>
                <a:gd name="T8" fmla="*/ 4450 w 90"/>
                <a:gd name="T9" fmla="*/ 100602 h 48"/>
                <a:gd name="T10" fmla="*/ 13399 w 90"/>
                <a:gd name="T11" fmla="*/ 102789 h 48"/>
                <a:gd name="T12" fmla="*/ 22276 w 90"/>
                <a:gd name="T13" fmla="*/ 100602 h 48"/>
                <a:gd name="T14" fmla="*/ 101529 w 90"/>
                <a:gd name="T15" fmla="*/ 30618 h 48"/>
                <a:gd name="T16" fmla="*/ 179694 w 90"/>
                <a:gd name="T17" fmla="*/ 100602 h 48"/>
                <a:gd name="T18" fmla="*/ 197547 w 90"/>
                <a:gd name="T19" fmla="*/ 100602 h 48"/>
                <a:gd name="T20" fmla="*/ 197547 w 90"/>
                <a:gd name="T21" fmla="*/ 80919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0" h="48">
                  <a:moveTo>
                    <a:pt x="88" y="37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3" y="0"/>
                    <a:pt x="41" y="2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40"/>
                    <a:pt x="0" y="43"/>
                    <a:pt x="2" y="46"/>
                  </a:cubicBezTo>
                  <a:cubicBezTo>
                    <a:pt x="3" y="47"/>
                    <a:pt x="5" y="47"/>
                    <a:pt x="6" y="47"/>
                  </a:cubicBezTo>
                  <a:cubicBezTo>
                    <a:pt x="8" y="47"/>
                    <a:pt x="9" y="47"/>
                    <a:pt x="10" y="4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2" y="48"/>
                    <a:pt x="86" y="48"/>
                    <a:pt x="88" y="46"/>
                  </a:cubicBezTo>
                  <a:cubicBezTo>
                    <a:pt x="90" y="43"/>
                    <a:pt x="90" y="40"/>
                    <a:pt x="88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1759" y="1110"/>
              <a:ext cx="187" cy="205"/>
            </a:xfrm>
            <a:custGeom>
              <a:avLst/>
              <a:gdLst>
                <a:gd name="T0" fmla="*/ 17704340 w 62"/>
                <a:gd name="T1" fmla="*/ 0 h 68"/>
                <a:gd name="T2" fmla="*/ 0 w 62"/>
                <a:gd name="T3" fmla="*/ 15692675 h 68"/>
                <a:gd name="T4" fmla="*/ 0 w 62"/>
                <a:gd name="T5" fmla="*/ 30995864 h 68"/>
                <a:gd name="T6" fmla="*/ 3923806 w 62"/>
                <a:gd name="T7" fmla="*/ 28219115 h 68"/>
                <a:gd name="T8" fmla="*/ 3923806 w 62"/>
                <a:gd name="T9" fmla="*/ 27667273 h 68"/>
                <a:gd name="T10" fmla="*/ 3369668 w 62"/>
                <a:gd name="T11" fmla="*/ 24870112 h 68"/>
                <a:gd name="T12" fmla="*/ 3923806 w 62"/>
                <a:gd name="T13" fmla="*/ 22072205 h 68"/>
                <a:gd name="T14" fmla="*/ 15204264 w 62"/>
                <a:gd name="T15" fmla="*/ 12895757 h 68"/>
                <a:gd name="T16" fmla="*/ 15204264 w 62"/>
                <a:gd name="T17" fmla="*/ 12895757 h 68"/>
                <a:gd name="T18" fmla="*/ 15204264 w 62"/>
                <a:gd name="T19" fmla="*/ 12895757 h 68"/>
                <a:gd name="T20" fmla="*/ 18258475 w 62"/>
                <a:gd name="T21" fmla="*/ 13454280 h 68"/>
                <a:gd name="T22" fmla="*/ 27222438 w 62"/>
                <a:gd name="T23" fmla="*/ 24870112 h 68"/>
                <a:gd name="T24" fmla="*/ 27222438 w 62"/>
                <a:gd name="T25" fmla="*/ 24870112 h 68"/>
                <a:gd name="T26" fmla="*/ 26668311 w 62"/>
                <a:gd name="T27" fmla="*/ 27667273 h 68"/>
                <a:gd name="T28" fmla="*/ 26668311 w 62"/>
                <a:gd name="T29" fmla="*/ 27667273 h 68"/>
                <a:gd name="T30" fmla="*/ 26668311 w 62"/>
                <a:gd name="T31" fmla="*/ 27667273 h 68"/>
                <a:gd name="T32" fmla="*/ 15204264 w 62"/>
                <a:gd name="T33" fmla="*/ 36651736 h 68"/>
                <a:gd name="T34" fmla="*/ 12395536 w 62"/>
                <a:gd name="T35" fmla="*/ 36099894 h 68"/>
                <a:gd name="T36" fmla="*/ 9025621 w 62"/>
                <a:gd name="T37" fmla="*/ 34413784 h 68"/>
                <a:gd name="T38" fmla="*/ 9025621 w 62"/>
                <a:gd name="T39" fmla="*/ 34413784 h 68"/>
                <a:gd name="T40" fmla="*/ 3369668 w 62"/>
                <a:gd name="T41" fmla="*/ 38317620 h 68"/>
                <a:gd name="T42" fmla="*/ 11834705 w 62"/>
                <a:gd name="T43" fmla="*/ 38317620 h 68"/>
                <a:gd name="T44" fmla="*/ 11834705 w 62"/>
                <a:gd name="T45" fmla="*/ 38317620 h 68"/>
                <a:gd name="T46" fmla="*/ 23299461 w 62"/>
                <a:gd name="T47" fmla="*/ 38317620 h 68"/>
                <a:gd name="T48" fmla="*/ 25551831 w 62"/>
                <a:gd name="T49" fmla="*/ 38317620 h 68"/>
                <a:gd name="T50" fmla="*/ 32908685 w 62"/>
                <a:gd name="T51" fmla="*/ 38317620 h 68"/>
                <a:gd name="T52" fmla="*/ 34023646 w 62"/>
                <a:gd name="T53" fmla="*/ 37762788 h 68"/>
                <a:gd name="T54" fmla="*/ 35134085 w 62"/>
                <a:gd name="T55" fmla="*/ 36099894 h 68"/>
                <a:gd name="T56" fmla="*/ 35134085 w 62"/>
                <a:gd name="T57" fmla="*/ 15692675 h 68"/>
                <a:gd name="T58" fmla="*/ 17704340 w 62"/>
                <a:gd name="T59" fmla="*/ 0 h 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2" h="68">
                  <a:moveTo>
                    <a:pt x="3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1"/>
                    <a:pt x="7" y="39"/>
                  </a:cubicBezTo>
                  <a:cubicBezTo>
                    <a:pt x="9" y="30"/>
                    <a:pt x="18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9" y="23"/>
                    <a:pt x="30" y="23"/>
                    <a:pt x="32" y="24"/>
                  </a:cubicBezTo>
                  <a:cubicBezTo>
                    <a:pt x="42" y="26"/>
                    <a:pt x="48" y="35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6"/>
                    <a:pt x="48" y="47"/>
                    <a:pt x="47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5" y="58"/>
                    <a:pt x="37" y="65"/>
                    <a:pt x="27" y="65"/>
                  </a:cubicBezTo>
                  <a:cubicBezTo>
                    <a:pt x="26" y="65"/>
                    <a:pt x="24" y="65"/>
                    <a:pt x="22" y="64"/>
                  </a:cubicBezTo>
                  <a:cubicBezTo>
                    <a:pt x="20" y="64"/>
                    <a:pt x="18" y="63"/>
                    <a:pt x="1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9" y="68"/>
                    <a:pt x="59" y="68"/>
                    <a:pt x="60" y="67"/>
                  </a:cubicBezTo>
                  <a:cubicBezTo>
                    <a:pt x="61" y="67"/>
                    <a:pt x="62" y="66"/>
                    <a:pt x="62" y="64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23"/>
            <p:cNvSpPr>
              <a:spLocks noEditPoints="1"/>
            </p:cNvSpPr>
            <p:nvPr/>
          </p:nvSpPr>
          <p:spPr bwMode="auto">
            <a:xfrm>
              <a:off x="1711" y="1191"/>
              <a:ext cx="181" cy="151"/>
            </a:xfrm>
            <a:custGeom>
              <a:avLst/>
              <a:gdLst>
                <a:gd name="T0" fmla="*/ 136387 w 60"/>
                <a:gd name="T1" fmla="*/ 38671 h 50"/>
                <a:gd name="T2" fmla="*/ 106929 w 60"/>
                <a:gd name="T3" fmla="*/ 0 h 50"/>
                <a:gd name="T4" fmla="*/ 97972 w 60"/>
                <a:gd name="T5" fmla="*/ 0 h 50"/>
                <a:gd name="T6" fmla="*/ 97972 w 60"/>
                <a:gd name="T7" fmla="*/ 0 h 50"/>
                <a:gd name="T8" fmla="*/ 97972 w 60"/>
                <a:gd name="T9" fmla="*/ 0 h 50"/>
                <a:gd name="T10" fmla="*/ 58725 w 60"/>
                <a:gd name="T11" fmla="*/ 29614 h 50"/>
                <a:gd name="T12" fmla="*/ 56466 w 60"/>
                <a:gd name="T13" fmla="*/ 38671 h 50"/>
                <a:gd name="T14" fmla="*/ 58725 w 60"/>
                <a:gd name="T15" fmla="*/ 49990 h 50"/>
                <a:gd name="T16" fmla="*/ 58725 w 60"/>
                <a:gd name="T17" fmla="*/ 49990 h 50"/>
                <a:gd name="T18" fmla="*/ 45211 w 60"/>
                <a:gd name="T19" fmla="*/ 60050 h 50"/>
                <a:gd name="T20" fmla="*/ 42991 w 60"/>
                <a:gd name="T21" fmla="*/ 62303 h 50"/>
                <a:gd name="T22" fmla="*/ 4477 w 60"/>
                <a:gd name="T23" fmla="*/ 89434 h 50"/>
                <a:gd name="T24" fmla="*/ 0 w 60"/>
                <a:gd name="T25" fmla="*/ 98748 h 50"/>
                <a:gd name="T26" fmla="*/ 0 w 60"/>
                <a:gd name="T27" fmla="*/ 98748 h 50"/>
                <a:gd name="T28" fmla="*/ 0 w 60"/>
                <a:gd name="T29" fmla="*/ 100971 h 50"/>
                <a:gd name="T30" fmla="*/ 2220 w 60"/>
                <a:gd name="T31" fmla="*/ 107802 h 50"/>
                <a:gd name="T32" fmla="*/ 2220 w 60"/>
                <a:gd name="T33" fmla="*/ 107802 h 50"/>
                <a:gd name="T34" fmla="*/ 13506 w 60"/>
                <a:gd name="T35" fmla="*/ 114552 h 50"/>
                <a:gd name="T36" fmla="*/ 13506 w 60"/>
                <a:gd name="T37" fmla="*/ 114552 h 50"/>
                <a:gd name="T38" fmla="*/ 13506 w 60"/>
                <a:gd name="T39" fmla="*/ 114552 h 50"/>
                <a:gd name="T40" fmla="*/ 20203 w 60"/>
                <a:gd name="T41" fmla="*/ 112299 h 50"/>
                <a:gd name="T42" fmla="*/ 22788 w 60"/>
                <a:gd name="T43" fmla="*/ 110037 h 50"/>
                <a:gd name="T44" fmla="*/ 22788 w 60"/>
                <a:gd name="T45" fmla="*/ 110037 h 50"/>
                <a:gd name="T46" fmla="*/ 54246 w 60"/>
                <a:gd name="T47" fmla="*/ 87172 h 50"/>
                <a:gd name="T48" fmla="*/ 56466 w 60"/>
                <a:gd name="T49" fmla="*/ 84919 h 50"/>
                <a:gd name="T50" fmla="*/ 75441 w 60"/>
                <a:gd name="T51" fmla="*/ 73619 h 50"/>
                <a:gd name="T52" fmla="*/ 75441 w 60"/>
                <a:gd name="T53" fmla="*/ 73619 h 50"/>
                <a:gd name="T54" fmla="*/ 88946 w 60"/>
                <a:gd name="T55" fmla="*/ 78115 h 50"/>
                <a:gd name="T56" fmla="*/ 97972 w 60"/>
                <a:gd name="T57" fmla="*/ 80341 h 50"/>
                <a:gd name="T58" fmla="*/ 97972 w 60"/>
                <a:gd name="T59" fmla="*/ 80341 h 50"/>
                <a:gd name="T60" fmla="*/ 136387 w 60"/>
                <a:gd name="T61" fmla="*/ 47737 h 50"/>
                <a:gd name="T62" fmla="*/ 136387 w 60"/>
                <a:gd name="T63" fmla="*/ 47737 h 50"/>
                <a:gd name="T64" fmla="*/ 136387 w 60"/>
                <a:gd name="T65" fmla="*/ 47737 h 50"/>
                <a:gd name="T66" fmla="*/ 136387 w 60"/>
                <a:gd name="T67" fmla="*/ 38671 h 50"/>
                <a:gd name="T68" fmla="*/ 40743 w 60"/>
                <a:gd name="T69" fmla="*/ 91669 h 50"/>
                <a:gd name="T70" fmla="*/ 40743 w 60"/>
                <a:gd name="T71" fmla="*/ 89434 h 50"/>
                <a:gd name="T72" fmla="*/ 40743 w 60"/>
                <a:gd name="T73" fmla="*/ 91669 h 50"/>
                <a:gd name="T74" fmla="*/ 20203 w 60"/>
                <a:gd name="T75" fmla="*/ 105467 h 50"/>
                <a:gd name="T76" fmla="*/ 15735 w 60"/>
                <a:gd name="T77" fmla="*/ 107802 h 50"/>
                <a:gd name="T78" fmla="*/ 9029 w 60"/>
                <a:gd name="T79" fmla="*/ 103233 h 50"/>
                <a:gd name="T80" fmla="*/ 6697 w 60"/>
                <a:gd name="T81" fmla="*/ 98748 h 50"/>
                <a:gd name="T82" fmla="*/ 11258 w 60"/>
                <a:gd name="T83" fmla="*/ 91669 h 50"/>
                <a:gd name="T84" fmla="*/ 31705 w 60"/>
                <a:gd name="T85" fmla="*/ 78115 h 50"/>
                <a:gd name="T86" fmla="*/ 36182 w 60"/>
                <a:gd name="T87" fmla="*/ 75853 h 50"/>
                <a:gd name="T88" fmla="*/ 42991 w 60"/>
                <a:gd name="T89" fmla="*/ 80341 h 50"/>
                <a:gd name="T90" fmla="*/ 45211 w 60"/>
                <a:gd name="T91" fmla="*/ 84919 h 50"/>
                <a:gd name="T92" fmla="*/ 40743 w 60"/>
                <a:gd name="T93" fmla="*/ 91669 h 50"/>
                <a:gd name="T94" fmla="*/ 97972 w 60"/>
                <a:gd name="T95" fmla="*/ 64565 h 50"/>
                <a:gd name="T96" fmla="*/ 73211 w 60"/>
                <a:gd name="T97" fmla="*/ 38671 h 50"/>
                <a:gd name="T98" fmla="*/ 97972 w 60"/>
                <a:gd name="T99" fmla="*/ 11319 h 50"/>
                <a:gd name="T100" fmla="*/ 125128 w 60"/>
                <a:gd name="T101" fmla="*/ 38671 h 50"/>
                <a:gd name="T102" fmla="*/ 97972 w 60"/>
                <a:gd name="T103" fmla="*/ 64565 h 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0" h="50">
                  <a:moveTo>
                    <a:pt x="60" y="17"/>
                  </a:moveTo>
                  <a:cubicBezTo>
                    <a:pt x="60" y="9"/>
                    <a:pt x="55" y="2"/>
                    <a:pt x="47" y="0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5" y="0"/>
                    <a:pt x="28" y="5"/>
                    <a:pt x="26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9"/>
                    <a:pt x="26" y="20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40"/>
                    <a:pt x="0" y="42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6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9"/>
                    <a:pt x="4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8" y="49"/>
                    <a:pt x="9" y="49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5" y="33"/>
                    <a:pt x="37" y="34"/>
                    <a:pt x="39" y="34"/>
                  </a:cubicBezTo>
                  <a:cubicBezTo>
                    <a:pt x="40" y="35"/>
                    <a:pt x="42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51" y="35"/>
                    <a:pt x="58" y="29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0"/>
                    <a:pt x="60" y="19"/>
                    <a:pt x="60" y="17"/>
                  </a:cubicBezTo>
                  <a:close/>
                  <a:moveTo>
                    <a:pt x="18" y="40"/>
                  </a:move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7"/>
                    <a:pt x="7" y="47"/>
                  </a:cubicBezTo>
                  <a:cubicBezTo>
                    <a:pt x="6" y="47"/>
                    <a:pt x="5" y="46"/>
                    <a:pt x="4" y="45"/>
                  </a:cubicBezTo>
                  <a:cubicBezTo>
                    <a:pt x="4" y="44"/>
                    <a:pt x="3" y="44"/>
                    <a:pt x="3" y="43"/>
                  </a:cubicBezTo>
                  <a:cubicBezTo>
                    <a:pt x="3" y="42"/>
                    <a:pt x="4" y="41"/>
                    <a:pt x="5" y="4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4"/>
                    <a:pt x="16" y="33"/>
                    <a:pt x="16" y="33"/>
                  </a:cubicBezTo>
                  <a:cubicBezTo>
                    <a:pt x="17" y="33"/>
                    <a:pt x="19" y="34"/>
                    <a:pt x="19" y="35"/>
                  </a:cubicBezTo>
                  <a:cubicBezTo>
                    <a:pt x="20" y="35"/>
                    <a:pt x="20" y="36"/>
                    <a:pt x="20" y="37"/>
                  </a:cubicBezTo>
                  <a:cubicBezTo>
                    <a:pt x="20" y="38"/>
                    <a:pt x="19" y="39"/>
                    <a:pt x="18" y="40"/>
                  </a:cubicBezTo>
                  <a:close/>
                  <a:moveTo>
                    <a:pt x="43" y="28"/>
                  </a:moveTo>
                  <a:cubicBezTo>
                    <a:pt x="37" y="28"/>
                    <a:pt x="32" y="23"/>
                    <a:pt x="32" y="17"/>
                  </a:cubicBezTo>
                  <a:cubicBezTo>
                    <a:pt x="32" y="10"/>
                    <a:pt x="37" y="5"/>
                    <a:pt x="43" y="5"/>
                  </a:cubicBezTo>
                  <a:cubicBezTo>
                    <a:pt x="50" y="5"/>
                    <a:pt x="55" y="10"/>
                    <a:pt x="55" y="17"/>
                  </a:cubicBezTo>
                  <a:cubicBezTo>
                    <a:pt x="55" y="23"/>
                    <a:pt x="50" y="28"/>
                    <a:pt x="43" y="2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1825" y="1249"/>
              <a:ext cx="43" cy="21"/>
            </a:xfrm>
            <a:custGeom>
              <a:avLst/>
              <a:gdLst>
                <a:gd name="T0" fmla="*/ 680914 w 14"/>
                <a:gd name="T1" fmla="*/ 3188646 h 7"/>
                <a:gd name="T2" fmla="*/ 680914 w 14"/>
                <a:gd name="T3" fmla="*/ 3188646 h 7"/>
                <a:gd name="T4" fmla="*/ 3429585 w 14"/>
                <a:gd name="T5" fmla="*/ 3720087 h 7"/>
                <a:gd name="T6" fmla="*/ 3429585 w 14"/>
                <a:gd name="T7" fmla="*/ 3720087 h 7"/>
                <a:gd name="T8" fmla="*/ 9195396 w 14"/>
                <a:gd name="T9" fmla="*/ 1062882 h 7"/>
                <a:gd name="T10" fmla="*/ 9195396 w 14"/>
                <a:gd name="T11" fmla="*/ 531441 h 7"/>
                <a:gd name="T12" fmla="*/ 8514522 w 14"/>
                <a:gd name="T13" fmla="*/ 531441 h 7"/>
                <a:gd name="T14" fmla="*/ 3429585 w 14"/>
                <a:gd name="T15" fmla="*/ 2657205 h 7"/>
                <a:gd name="T16" fmla="*/ 680914 w 14"/>
                <a:gd name="T17" fmla="*/ 2657205 h 7"/>
                <a:gd name="T18" fmla="*/ 0 w 14"/>
                <a:gd name="T19" fmla="*/ 2657205 h 7"/>
                <a:gd name="T20" fmla="*/ 680914 w 14"/>
                <a:gd name="T21" fmla="*/ 3188646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2" y="7"/>
                    <a:pt x="3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9" y="7"/>
                    <a:pt x="12" y="5"/>
                    <a:pt x="13" y="2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1" y="4"/>
                    <a:pt x="8" y="5"/>
                    <a:pt x="5" y="5"/>
                  </a:cubicBezTo>
                  <a:cubicBezTo>
                    <a:pt x="4" y="5"/>
                    <a:pt x="2" y="5"/>
                    <a:pt x="1" y="5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52" name="Group 27"/>
          <p:cNvGrpSpPr>
            <a:grpSpLocks noChangeAspect="1"/>
          </p:cNvGrpSpPr>
          <p:nvPr/>
        </p:nvGrpSpPr>
        <p:grpSpPr bwMode="auto">
          <a:xfrm>
            <a:off x="4200376" y="3795006"/>
            <a:ext cx="334817" cy="436107"/>
            <a:chOff x="2687" y="1032"/>
            <a:chExt cx="238" cy="310"/>
          </a:xfrm>
        </p:grpSpPr>
        <p:sp>
          <p:nvSpPr>
            <p:cNvPr id="5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2687" y="1032"/>
              <a:ext cx="23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4" name="Freeform 28"/>
            <p:cNvSpPr>
              <a:spLocks noEditPoints="1"/>
            </p:cNvSpPr>
            <p:nvPr/>
          </p:nvSpPr>
          <p:spPr bwMode="auto">
            <a:xfrm>
              <a:off x="2683" y="1151"/>
              <a:ext cx="242" cy="191"/>
            </a:xfrm>
            <a:custGeom>
              <a:avLst/>
              <a:gdLst>
                <a:gd name="T0" fmla="*/ 943522 w 61"/>
                <a:gd name="T1" fmla="*/ 238408 h 48"/>
                <a:gd name="T2" fmla="*/ 943522 w 61"/>
                <a:gd name="T3" fmla="*/ 110820 h 48"/>
                <a:gd name="T4" fmla="*/ 818698 w 61"/>
                <a:gd name="T5" fmla="*/ 0 h 48"/>
                <a:gd name="T6" fmla="*/ 109023 w 61"/>
                <a:gd name="T7" fmla="*/ 0 h 48"/>
                <a:gd name="T8" fmla="*/ 0 w 61"/>
                <a:gd name="T9" fmla="*/ 110820 h 48"/>
                <a:gd name="T10" fmla="*/ 0 w 61"/>
                <a:gd name="T11" fmla="*/ 631561 h 48"/>
                <a:gd name="T12" fmla="*/ 109023 w 61"/>
                <a:gd name="T13" fmla="*/ 758135 h 48"/>
                <a:gd name="T14" fmla="*/ 818698 w 61"/>
                <a:gd name="T15" fmla="*/ 758135 h 48"/>
                <a:gd name="T16" fmla="*/ 943522 w 61"/>
                <a:gd name="T17" fmla="*/ 631561 h 48"/>
                <a:gd name="T18" fmla="*/ 943522 w 61"/>
                <a:gd name="T19" fmla="*/ 599434 h 48"/>
                <a:gd name="T20" fmla="*/ 787238 w 61"/>
                <a:gd name="T21" fmla="*/ 599434 h 48"/>
                <a:gd name="T22" fmla="*/ 787238 w 61"/>
                <a:gd name="T23" fmla="*/ 535735 h 48"/>
                <a:gd name="T24" fmla="*/ 943522 w 61"/>
                <a:gd name="T25" fmla="*/ 535735 h 48"/>
                <a:gd name="T26" fmla="*/ 943522 w 61"/>
                <a:gd name="T27" fmla="*/ 456788 h 48"/>
                <a:gd name="T28" fmla="*/ 787238 w 61"/>
                <a:gd name="T29" fmla="*/ 456788 h 48"/>
                <a:gd name="T30" fmla="*/ 787238 w 61"/>
                <a:gd name="T31" fmla="*/ 393090 h 48"/>
                <a:gd name="T32" fmla="*/ 943522 w 61"/>
                <a:gd name="T33" fmla="*/ 393090 h 48"/>
                <a:gd name="T34" fmla="*/ 943522 w 61"/>
                <a:gd name="T35" fmla="*/ 301350 h 48"/>
                <a:gd name="T36" fmla="*/ 787238 w 61"/>
                <a:gd name="T37" fmla="*/ 301350 h 48"/>
                <a:gd name="T38" fmla="*/ 787238 w 61"/>
                <a:gd name="T39" fmla="*/ 238408 h 48"/>
                <a:gd name="T40" fmla="*/ 943522 w 61"/>
                <a:gd name="T41" fmla="*/ 238408 h 48"/>
                <a:gd name="T42" fmla="*/ 511005 w 61"/>
                <a:gd name="T43" fmla="*/ 440971 h 48"/>
                <a:gd name="T44" fmla="*/ 511005 w 61"/>
                <a:gd name="T45" fmla="*/ 519727 h 48"/>
                <a:gd name="T46" fmla="*/ 463977 w 61"/>
                <a:gd name="T47" fmla="*/ 551552 h 48"/>
                <a:gd name="T48" fmla="*/ 416653 w 61"/>
                <a:gd name="T49" fmla="*/ 519727 h 48"/>
                <a:gd name="T50" fmla="*/ 416653 w 61"/>
                <a:gd name="T51" fmla="*/ 440971 h 48"/>
                <a:gd name="T52" fmla="*/ 370569 w 61"/>
                <a:gd name="T53" fmla="*/ 349244 h 48"/>
                <a:gd name="T54" fmla="*/ 463977 w 61"/>
                <a:gd name="T55" fmla="*/ 254480 h 48"/>
                <a:gd name="T56" fmla="*/ 557076 w 61"/>
                <a:gd name="T57" fmla="*/ 349244 h 48"/>
                <a:gd name="T58" fmla="*/ 511005 w 61"/>
                <a:gd name="T59" fmla="*/ 440971 h 4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1" h="48">
                  <a:moveTo>
                    <a:pt x="61" y="15"/>
                  </a:move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7" y="0"/>
                    <a:pt x="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8"/>
                    <a:pt x="7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7" y="48"/>
                    <a:pt x="61" y="44"/>
                    <a:pt x="61" y="40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5"/>
                    <a:pt x="51" y="15"/>
                    <a:pt x="51" y="15"/>
                  </a:cubicBezTo>
                  <a:lnTo>
                    <a:pt x="61" y="15"/>
                  </a:lnTo>
                  <a:close/>
                  <a:moveTo>
                    <a:pt x="33" y="28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2" y="35"/>
                    <a:pt x="30" y="35"/>
                  </a:cubicBezTo>
                  <a:cubicBezTo>
                    <a:pt x="29" y="35"/>
                    <a:pt x="27" y="34"/>
                    <a:pt x="27" y="33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5" y="27"/>
                    <a:pt x="24" y="25"/>
                    <a:pt x="24" y="22"/>
                  </a:cubicBezTo>
                  <a:cubicBezTo>
                    <a:pt x="24" y="19"/>
                    <a:pt x="27" y="16"/>
                    <a:pt x="30" y="16"/>
                  </a:cubicBezTo>
                  <a:cubicBezTo>
                    <a:pt x="34" y="16"/>
                    <a:pt x="36" y="19"/>
                    <a:pt x="36" y="22"/>
                  </a:cubicBezTo>
                  <a:cubicBezTo>
                    <a:pt x="36" y="25"/>
                    <a:pt x="35" y="27"/>
                    <a:pt x="33" y="2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2707" y="1036"/>
              <a:ext cx="194" cy="107"/>
            </a:xfrm>
            <a:custGeom>
              <a:avLst/>
              <a:gdLst>
                <a:gd name="T0" fmla="*/ 120206185 w 49"/>
                <a:gd name="T1" fmla="*/ 283732855 h 27"/>
                <a:gd name="T2" fmla="*/ 296133248 w 49"/>
                <a:gd name="T3" fmla="*/ 106091788 h 27"/>
                <a:gd name="T4" fmla="*/ 415427079 w 49"/>
                <a:gd name="T5" fmla="*/ 106091788 h 27"/>
                <a:gd name="T6" fmla="*/ 592331529 w 49"/>
                <a:gd name="T7" fmla="*/ 283732855 h 27"/>
                <a:gd name="T8" fmla="*/ 592331529 w 49"/>
                <a:gd name="T9" fmla="*/ 405039988 h 27"/>
                <a:gd name="T10" fmla="*/ 726900449 w 49"/>
                <a:gd name="T11" fmla="*/ 405039988 h 27"/>
                <a:gd name="T12" fmla="*/ 726900449 w 49"/>
                <a:gd name="T13" fmla="*/ 238911260 h 27"/>
                <a:gd name="T14" fmla="*/ 475918365 w 49"/>
                <a:gd name="T15" fmla="*/ 0 h 27"/>
                <a:gd name="T16" fmla="*/ 235702339 w 49"/>
                <a:gd name="T17" fmla="*/ 0 h 27"/>
                <a:gd name="T18" fmla="*/ 0 w 49"/>
                <a:gd name="T19" fmla="*/ 238911260 h 27"/>
                <a:gd name="T20" fmla="*/ 0 w 49"/>
                <a:gd name="T21" fmla="*/ 405039988 h 27"/>
                <a:gd name="T22" fmla="*/ 120206185 w 49"/>
                <a:gd name="T23" fmla="*/ 405039988 h 27"/>
                <a:gd name="T24" fmla="*/ 120206185 w 49"/>
                <a:gd name="T25" fmla="*/ 283732855 h 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" h="27">
                  <a:moveTo>
                    <a:pt x="8" y="19"/>
                  </a:moveTo>
                  <a:cubicBezTo>
                    <a:pt x="8" y="12"/>
                    <a:pt x="14" y="7"/>
                    <a:pt x="20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7"/>
                    <a:pt x="40" y="12"/>
                    <a:pt x="40" y="1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7"/>
                    <a:pt x="41" y="0"/>
                    <a:pt x="3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7"/>
                    <a:pt x="8" y="27"/>
                    <a:pt x="8" y="27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组合 75"/>
          <p:cNvGrpSpPr/>
          <p:nvPr/>
        </p:nvGrpSpPr>
        <p:grpSpPr bwMode="auto">
          <a:xfrm>
            <a:off x="5636592" y="3795006"/>
            <a:ext cx="419225" cy="369988"/>
            <a:chOff x="5856288" y="1698625"/>
            <a:chExt cx="473076" cy="417513"/>
          </a:xfrm>
        </p:grpSpPr>
        <p:sp>
          <p:nvSpPr>
            <p:cNvPr id="63" name="Freeform 5"/>
            <p:cNvSpPr>
              <a:spLocks noEditPoints="1"/>
            </p:cNvSpPr>
            <p:nvPr/>
          </p:nvSpPr>
          <p:spPr bwMode="auto">
            <a:xfrm>
              <a:off x="6007100" y="1793875"/>
              <a:ext cx="322264" cy="322263"/>
            </a:xfrm>
            <a:custGeom>
              <a:avLst/>
              <a:gdLst>
                <a:gd name="T0" fmla="*/ 6 w 51"/>
                <a:gd name="T1" fmla="*/ 13 h 51"/>
                <a:gd name="T2" fmla="*/ 7 w 51"/>
                <a:gd name="T3" fmla="*/ 17 h 51"/>
                <a:gd name="T4" fmla="*/ 4 w 51"/>
                <a:gd name="T5" fmla="*/ 18 h 51"/>
                <a:gd name="T6" fmla="*/ 1 w 51"/>
                <a:gd name="T7" fmla="*/ 20 h 51"/>
                <a:gd name="T8" fmla="*/ 2 w 51"/>
                <a:gd name="T9" fmla="*/ 24 h 51"/>
                <a:gd name="T10" fmla="*/ 5 w 51"/>
                <a:gd name="T11" fmla="*/ 27 h 51"/>
                <a:gd name="T12" fmla="*/ 3 w 51"/>
                <a:gd name="T13" fmla="*/ 30 h 51"/>
                <a:gd name="T14" fmla="*/ 1 w 51"/>
                <a:gd name="T15" fmla="*/ 34 h 51"/>
                <a:gd name="T16" fmla="*/ 5 w 51"/>
                <a:gd name="T17" fmla="*/ 36 h 51"/>
                <a:gd name="T18" fmla="*/ 8 w 51"/>
                <a:gd name="T19" fmla="*/ 37 h 51"/>
                <a:gd name="T20" fmla="*/ 8 w 51"/>
                <a:gd name="T21" fmla="*/ 41 h 51"/>
                <a:gd name="T22" fmla="*/ 8 w 51"/>
                <a:gd name="T23" fmla="*/ 45 h 51"/>
                <a:gd name="T24" fmla="*/ 13 w 51"/>
                <a:gd name="T25" fmla="*/ 45 h 51"/>
                <a:gd name="T26" fmla="*/ 17 w 51"/>
                <a:gd name="T27" fmla="*/ 45 h 51"/>
                <a:gd name="T28" fmla="*/ 18 w 51"/>
                <a:gd name="T29" fmla="*/ 48 h 51"/>
                <a:gd name="T30" fmla="*/ 20 w 51"/>
                <a:gd name="T31" fmla="*/ 51 h 51"/>
                <a:gd name="T32" fmla="*/ 24 w 51"/>
                <a:gd name="T33" fmla="*/ 49 h 51"/>
                <a:gd name="T34" fmla="*/ 28 w 51"/>
                <a:gd name="T35" fmla="*/ 47 h 51"/>
                <a:gd name="T36" fmla="*/ 30 w 51"/>
                <a:gd name="T37" fmla="*/ 49 h 51"/>
                <a:gd name="T38" fmla="*/ 34 w 51"/>
                <a:gd name="T39" fmla="*/ 50 h 51"/>
                <a:gd name="T40" fmla="*/ 36 w 51"/>
                <a:gd name="T41" fmla="*/ 47 h 51"/>
                <a:gd name="T42" fmla="*/ 38 w 51"/>
                <a:gd name="T43" fmla="*/ 43 h 51"/>
                <a:gd name="T44" fmla="*/ 41 w 51"/>
                <a:gd name="T45" fmla="*/ 44 h 51"/>
                <a:gd name="T46" fmla="*/ 45 w 51"/>
                <a:gd name="T47" fmla="*/ 43 h 51"/>
                <a:gd name="T48" fmla="*/ 45 w 51"/>
                <a:gd name="T49" fmla="*/ 39 h 51"/>
                <a:gd name="T50" fmla="*/ 45 w 51"/>
                <a:gd name="T51" fmla="*/ 35 h 51"/>
                <a:gd name="T52" fmla="*/ 48 w 51"/>
                <a:gd name="T53" fmla="*/ 34 h 51"/>
                <a:gd name="T54" fmla="*/ 51 w 51"/>
                <a:gd name="T55" fmla="*/ 31 h 51"/>
                <a:gd name="T56" fmla="*/ 49 w 51"/>
                <a:gd name="T57" fmla="*/ 27 h 51"/>
                <a:gd name="T58" fmla="*/ 47 w 51"/>
                <a:gd name="T59" fmla="*/ 24 h 51"/>
                <a:gd name="T60" fmla="*/ 49 w 51"/>
                <a:gd name="T61" fmla="*/ 22 h 51"/>
                <a:gd name="T62" fmla="*/ 50 w 51"/>
                <a:gd name="T63" fmla="*/ 18 h 51"/>
                <a:gd name="T64" fmla="*/ 47 w 51"/>
                <a:gd name="T65" fmla="*/ 15 h 51"/>
                <a:gd name="T66" fmla="*/ 43 w 51"/>
                <a:gd name="T67" fmla="*/ 14 h 51"/>
                <a:gd name="T68" fmla="*/ 44 w 51"/>
                <a:gd name="T69" fmla="*/ 11 h 51"/>
                <a:gd name="T70" fmla="*/ 43 w 51"/>
                <a:gd name="T71" fmla="*/ 7 h 51"/>
                <a:gd name="T72" fmla="*/ 39 w 51"/>
                <a:gd name="T73" fmla="*/ 6 h 51"/>
                <a:gd name="T74" fmla="*/ 35 w 51"/>
                <a:gd name="T75" fmla="*/ 7 h 51"/>
                <a:gd name="T76" fmla="*/ 34 w 51"/>
                <a:gd name="T77" fmla="*/ 4 h 51"/>
                <a:gd name="T78" fmla="*/ 31 w 51"/>
                <a:gd name="T79" fmla="*/ 1 h 51"/>
                <a:gd name="T80" fmla="*/ 27 w 51"/>
                <a:gd name="T81" fmla="*/ 2 h 51"/>
                <a:gd name="T82" fmla="*/ 24 w 51"/>
                <a:gd name="T83" fmla="*/ 5 h 51"/>
                <a:gd name="T84" fmla="*/ 22 w 51"/>
                <a:gd name="T85" fmla="*/ 3 h 51"/>
                <a:gd name="T86" fmla="*/ 18 w 51"/>
                <a:gd name="T87" fmla="*/ 1 h 51"/>
                <a:gd name="T88" fmla="*/ 15 w 51"/>
                <a:gd name="T89" fmla="*/ 5 h 51"/>
                <a:gd name="T90" fmla="*/ 14 w 51"/>
                <a:gd name="T91" fmla="*/ 8 h 51"/>
                <a:gd name="T92" fmla="*/ 11 w 51"/>
                <a:gd name="T93" fmla="*/ 8 h 51"/>
                <a:gd name="T94" fmla="*/ 7 w 51"/>
                <a:gd name="T95" fmla="*/ 8 h 51"/>
                <a:gd name="T96" fmla="*/ 6 w 51"/>
                <a:gd name="T97" fmla="*/ 13 h 51"/>
                <a:gd name="T98" fmla="*/ 21 w 51"/>
                <a:gd name="T99" fmla="*/ 12 h 51"/>
                <a:gd name="T100" fmla="*/ 40 w 51"/>
                <a:gd name="T101" fmla="*/ 21 h 51"/>
                <a:gd name="T102" fmla="*/ 30 w 51"/>
                <a:gd name="T103" fmla="*/ 40 h 51"/>
                <a:gd name="T104" fmla="*/ 12 w 51"/>
                <a:gd name="T105" fmla="*/ 30 h 51"/>
                <a:gd name="T106" fmla="*/ 21 w 51"/>
                <a:gd name="T107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" h="51">
                  <a:moveTo>
                    <a:pt x="6" y="13"/>
                  </a:moveTo>
                  <a:cubicBezTo>
                    <a:pt x="7" y="14"/>
                    <a:pt x="7" y="16"/>
                    <a:pt x="7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2" y="17"/>
                    <a:pt x="1" y="18"/>
                    <a:pt x="1" y="20"/>
                  </a:cubicBezTo>
                  <a:cubicBezTo>
                    <a:pt x="0" y="22"/>
                    <a:pt x="1" y="24"/>
                    <a:pt x="2" y="24"/>
                  </a:cubicBezTo>
                  <a:cubicBezTo>
                    <a:pt x="4" y="24"/>
                    <a:pt x="5" y="27"/>
                    <a:pt x="5" y="27"/>
                  </a:cubicBezTo>
                  <a:cubicBezTo>
                    <a:pt x="5" y="28"/>
                    <a:pt x="4" y="29"/>
                    <a:pt x="3" y="30"/>
                  </a:cubicBezTo>
                  <a:cubicBezTo>
                    <a:pt x="1" y="30"/>
                    <a:pt x="1" y="32"/>
                    <a:pt x="1" y="34"/>
                  </a:cubicBezTo>
                  <a:cubicBezTo>
                    <a:pt x="2" y="35"/>
                    <a:pt x="3" y="37"/>
                    <a:pt x="5" y="36"/>
                  </a:cubicBezTo>
                  <a:cubicBezTo>
                    <a:pt x="6" y="36"/>
                    <a:pt x="7" y="36"/>
                    <a:pt x="8" y="37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4"/>
                    <a:pt x="8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5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7" y="49"/>
                    <a:pt x="19" y="51"/>
                    <a:pt x="20" y="51"/>
                  </a:cubicBezTo>
                  <a:cubicBezTo>
                    <a:pt x="22" y="51"/>
                    <a:pt x="24" y="51"/>
                    <a:pt x="24" y="49"/>
                  </a:cubicBezTo>
                  <a:cubicBezTo>
                    <a:pt x="24" y="48"/>
                    <a:pt x="27" y="47"/>
                    <a:pt x="28" y="47"/>
                  </a:cubicBezTo>
                  <a:cubicBezTo>
                    <a:pt x="28" y="47"/>
                    <a:pt x="29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5" y="50"/>
                    <a:pt x="37" y="48"/>
                    <a:pt x="36" y="47"/>
                  </a:cubicBezTo>
                  <a:cubicBezTo>
                    <a:pt x="36" y="46"/>
                    <a:pt x="37" y="44"/>
                    <a:pt x="38" y="43"/>
                  </a:cubicBezTo>
                  <a:cubicBezTo>
                    <a:pt x="38" y="43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6" y="42"/>
                    <a:pt x="46" y="40"/>
                    <a:pt x="45" y="39"/>
                  </a:cubicBezTo>
                  <a:cubicBezTo>
                    <a:pt x="44" y="38"/>
                    <a:pt x="45" y="35"/>
                    <a:pt x="45" y="35"/>
                  </a:cubicBezTo>
                  <a:cubicBezTo>
                    <a:pt x="45" y="34"/>
                    <a:pt x="47" y="34"/>
                    <a:pt x="48" y="34"/>
                  </a:cubicBezTo>
                  <a:cubicBezTo>
                    <a:pt x="49" y="34"/>
                    <a:pt x="51" y="33"/>
                    <a:pt x="51" y="31"/>
                  </a:cubicBezTo>
                  <a:cubicBezTo>
                    <a:pt x="51" y="29"/>
                    <a:pt x="51" y="28"/>
                    <a:pt x="49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0" y="21"/>
                    <a:pt x="51" y="20"/>
                    <a:pt x="50" y="18"/>
                  </a:cubicBezTo>
                  <a:cubicBezTo>
                    <a:pt x="50" y="16"/>
                    <a:pt x="48" y="15"/>
                    <a:pt x="47" y="15"/>
                  </a:cubicBezTo>
                  <a:cubicBezTo>
                    <a:pt x="46" y="16"/>
                    <a:pt x="44" y="14"/>
                    <a:pt x="43" y="14"/>
                  </a:cubicBezTo>
                  <a:cubicBezTo>
                    <a:pt x="43" y="13"/>
                    <a:pt x="43" y="12"/>
                    <a:pt x="44" y="11"/>
                  </a:cubicBezTo>
                  <a:cubicBezTo>
                    <a:pt x="45" y="10"/>
                    <a:pt x="44" y="8"/>
                    <a:pt x="43" y="7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5" y="7"/>
                    <a:pt x="35" y="7"/>
                  </a:cubicBezTo>
                  <a:cubicBezTo>
                    <a:pt x="34" y="6"/>
                    <a:pt x="34" y="5"/>
                    <a:pt x="34" y="4"/>
                  </a:cubicBezTo>
                  <a:cubicBezTo>
                    <a:pt x="34" y="2"/>
                    <a:pt x="33" y="1"/>
                    <a:pt x="31" y="1"/>
                  </a:cubicBezTo>
                  <a:cubicBezTo>
                    <a:pt x="29" y="0"/>
                    <a:pt x="28" y="1"/>
                    <a:pt x="27" y="2"/>
                  </a:cubicBezTo>
                  <a:cubicBezTo>
                    <a:pt x="27" y="4"/>
                    <a:pt x="25" y="5"/>
                    <a:pt x="24" y="5"/>
                  </a:cubicBezTo>
                  <a:cubicBezTo>
                    <a:pt x="23" y="5"/>
                    <a:pt x="22" y="4"/>
                    <a:pt x="22" y="3"/>
                  </a:cubicBezTo>
                  <a:cubicBezTo>
                    <a:pt x="21" y="1"/>
                    <a:pt x="20" y="1"/>
                    <a:pt x="18" y="1"/>
                  </a:cubicBezTo>
                  <a:cubicBezTo>
                    <a:pt x="16" y="2"/>
                    <a:pt x="15" y="3"/>
                    <a:pt x="15" y="5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9"/>
                    <a:pt x="12" y="9"/>
                    <a:pt x="11" y="8"/>
                  </a:cubicBezTo>
                  <a:cubicBezTo>
                    <a:pt x="10" y="7"/>
                    <a:pt x="8" y="7"/>
                    <a:pt x="7" y="8"/>
                  </a:cubicBezTo>
                  <a:cubicBezTo>
                    <a:pt x="5" y="10"/>
                    <a:pt x="5" y="12"/>
                    <a:pt x="6" y="13"/>
                  </a:cubicBezTo>
                  <a:close/>
                  <a:moveTo>
                    <a:pt x="21" y="12"/>
                  </a:moveTo>
                  <a:cubicBezTo>
                    <a:pt x="29" y="9"/>
                    <a:pt x="37" y="13"/>
                    <a:pt x="40" y="21"/>
                  </a:cubicBezTo>
                  <a:cubicBezTo>
                    <a:pt x="42" y="29"/>
                    <a:pt x="38" y="37"/>
                    <a:pt x="30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3"/>
                    <a:pt x="13" y="14"/>
                    <a:pt x="21" y="1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5856288" y="1698625"/>
              <a:ext cx="207963" cy="209550"/>
            </a:xfrm>
            <a:custGeom>
              <a:avLst/>
              <a:gdLst>
                <a:gd name="T0" fmla="*/ 2147483647 w 33"/>
                <a:gd name="T1" fmla="*/ 2147483647 h 33"/>
                <a:gd name="T2" fmla="*/ 2147483647 w 33"/>
                <a:gd name="T3" fmla="*/ 2147483647 h 33"/>
                <a:gd name="T4" fmla="*/ 2147483647 w 33"/>
                <a:gd name="T5" fmla="*/ 2147483647 h 33"/>
                <a:gd name="T6" fmla="*/ 0 w 33"/>
                <a:gd name="T7" fmla="*/ 2147483647 h 33"/>
                <a:gd name="T8" fmla="*/ 2147483647 w 33"/>
                <a:gd name="T9" fmla="*/ 2147483647 h 33"/>
                <a:gd name="T10" fmla="*/ 2147483647 w 33"/>
                <a:gd name="T11" fmla="*/ 2147483647 h 33"/>
                <a:gd name="T12" fmla="*/ 2147483647 w 33"/>
                <a:gd name="T13" fmla="*/ 2147483647 h 33"/>
                <a:gd name="T14" fmla="*/ 0 w 33"/>
                <a:gd name="T15" fmla="*/ 2147483647 h 33"/>
                <a:gd name="T16" fmla="*/ 2147483647 w 33"/>
                <a:gd name="T17" fmla="*/ 2147483647 h 33"/>
                <a:gd name="T18" fmla="*/ 2147483647 w 33"/>
                <a:gd name="T19" fmla="*/ 2147483647 h 33"/>
                <a:gd name="T20" fmla="*/ 2147483647 w 33"/>
                <a:gd name="T21" fmla="*/ 2147483647 h 33"/>
                <a:gd name="T22" fmla="*/ 2147483647 w 33"/>
                <a:gd name="T23" fmla="*/ 2147483647 h 33"/>
                <a:gd name="T24" fmla="*/ 2147483647 w 33"/>
                <a:gd name="T25" fmla="*/ 2147483647 h 33"/>
                <a:gd name="T26" fmla="*/ 2147483647 w 33"/>
                <a:gd name="T27" fmla="*/ 2147483647 h 33"/>
                <a:gd name="T28" fmla="*/ 2147483647 w 33"/>
                <a:gd name="T29" fmla="*/ 2147483647 h 33"/>
                <a:gd name="T30" fmla="*/ 2147483647 w 33"/>
                <a:gd name="T31" fmla="*/ 2147483647 h 33"/>
                <a:gd name="T32" fmla="*/ 2147483647 w 33"/>
                <a:gd name="T33" fmla="*/ 2147483647 h 33"/>
                <a:gd name="T34" fmla="*/ 2147483647 w 33"/>
                <a:gd name="T35" fmla="*/ 2147483647 h 33"/>
                <a:gd name="T36" fmla="*/ 2147483647 w 33"/>
                <a:gd name="T37" fmla="*/ 2147483647 h 33"/>
                <a:gd name="T38" fmla="*/ 2147483647 w 33"/>
                <a:gd name="T39" fmla="*/ 2147483647 h 33"/>
                <a:gd name="T40" fmla="*/ 2147483647 w 33"/>
                <a:gd name="T41" fmla="*/ 2147483647 h 33"/>
                <a:gd name="T42" fmla="*/ 2147483647 w 33"/>
                <a:gd name="T43" fmla="*/ 2147483647 h 33"/>
                <a:gd name="T44" fmla="*/ 2147483647 w 33"/>
                <a:gd name="T45" fmla="*/ 2147483647 h 33"/>
                <a:gd name="T46" fmla="*/ 2147483647 w 33"/>
                <a:gd name="T47" fmla="*/ 2147483647 h 33"/>
                <a:gd name="T48" fmla="*/ 2147483647 w 33"/>
                <a:gd name="T49" fmla="*/ 2147483647 h 33"/>
                <a:gd name="T50" fmla="*/ 2147483647 w 33"/>
                <a:gd name="T51" fmla="*/ 2147483647 h 33"/>
                <a:gd name="T52" fmla="*/ 2147483647 w 33"/>
                <a:gd name="T53" fmla="*/ 2147483647 h 33"/>
                <a:gd name="T54" fmla="*/ 2147483647 w 33"/>
                <a:gd name="T55" fmla="*/ 2147483647 h 33"/>
                <a:gd name="T56" fmla="*/ 2147483647 w 33"/>
                <a:gd name="T57" fmla="*/ 2147483647 h 33"/>
                <a:gd name="T58" fmla="*/ 2147483647 w 33"/>
                <a:gd name="T59" fmla="*/ 2147483647 h 33"/>
                <a:gd name="T60" fmla="*/ 2147483647 w 33"/>
                <a:gd name="T61" fmla="*/ 2147483647 h 33"/>
                <a:gd name="T62" fmla="*/ 2147483647 w 33"/>
                <a:gd name="T63" fmla="*/ 2147483647 h 33"/>
                <a:gd name="T64" fmla="*/ 2147483647 w 33"/>
                <a:gd name="T65" fmla="*/ 2147483647 h 33"/>
                <a:gd name="T66" fmla="*/ 2147483647 w 33"/>
                <a:gd name="T67" fmla="*/ 2147483647 h 33"/>
                <a:gd name="T68" fmla="*/ 2147483647 w 33"/>
                <a:gd name="T69" fmla="*/ 2147483647 h 33"/>
                <a:gd name="T70" fmla="*/ 2147483647 w 33"/>
                <a:gd name="T71" fmla="*/ 2147483647 h 33"/>
                <a:gd name="T72" fmla="*/ 2147483647 w 33"/>
                <a:gd name="T73" fmla="*/ 2147483647 h 33"/>
                <a:gd name="T74" fmla="*/ 2147483647 w 33"/>
                <a:gd name="T75" fmla="*/ 2147483647 h 33"/>
                <a:gd name="T76" fmla="*/ 2147483647 w 33"/>
                <a:gd name="T77" fmla="*/ 2147483647 h 33"/>
                <a:gd name="T78" fmla="*/ 2147483647 w 33"/>
                <a:gd name="T79" fmla="*/ 2147483647 h 33"/>
                <a:gd name="T80" fmla="*/ 2147483647 w 33"/>
                <a:gd name="T81" fmla="*/ 2147483647 h 33"/>
                <a:gd name="T82" fmla="*/ 2147483647 w 33"/>
                <a:gd name="T83" fmla="*/ 2147483647 h 33"/>
                <a:gd name="T84" fmla="*/ 2147483647 w 33"/>
                <a:gd name="T85" fmla="*/ 2147483647 h 33"/>
                <a:gd name="T86" fmla="*/ 2147483647 w 33"/>
                <a:gd name="T87" fmla="*/ 2147483647 h 33"/>
                <a:gd name="T88" fmla="*/ 2147483647 w 33"/>
                <a:gd name="T89" fmla="*/ 2147483647 h 33"/>
                <a:gd name="T90" fmla="*/ 2147483647 w 33"/>
                <a:gd name="T91" fmla="*/ 2147483647 h 33"/>
                <a:gd name="T92" fmla="*/ 2147483647 w 33"/>
                <a:gd name="T93" fmla="*/ 2147483647 h 33"/>
                <a:gd name="T94" fmla="*/ 2147483647 w 33"/>
                <a:gd name="T95" fmla="*/ 2147483647 h 33"/>
                <a:gd name="T96" fmla="*/ 2147483647 w 33"/>
                <a:gd name="T97" fmla="*/ 2147483647 h 33"/>
                <a:gd name="T98" fmla="*/ 2147483647 w 33"/>
                <a:gd name="T99" fmla="*/ 2147483647 h 33"/>
                <a:gd name="T100" fmla="*/ 2147483647 w 33"/>
                <a:gd name="T101" fmla="*/ 2147483647 h 33"/>
                <a:gd name="T102" fmla="*/ 2147483647 w 33"/>
                <a:gd name="T103" fmla="*/ 2147483647 h 33"/>
                <a:gd name="T104" fmla="*/ 2147483647 w 33"/>
                <a:gd name="T105" fmla="*/ 2147483647 h 33"/>
                <a:gd name="T106" fmla="*/ 2147483647 w 33"/>
                <a:gd name="T107" fmla="*/ 2147483647 h 3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3" h="33">
                  <a:moveTo>
                    <a:pt x="4" y="8"/>
                  </a:moveTo>
                  <a:cubicBezTo>
                    <a:pt x="4" y="9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2" y="16"/>
                    <a:pt x="3" y="18"/>
                    <a:pt x="3" y="18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" y="23"/>
                    <a:pt x="2" y="24"/>
                    <a:pt x="3" y="24"/>
                  </a:cubicBezTo>
                  <a:cubicBezTo>
                    <a:pt x="3" y="23"/>
                    <a:pt x="4" y="23"/>
                    <a:pt x="5" y="24"/>
                  </a:cubicBezTo>
                  <a:cubicBezTo>
                    <a:pt x="5" y="24"/>
                    <a:pt x="5" y="26"/>
                    <a:pt x="5" y="27"/>
                  </a:cubicBezTo>
                  <a:cubicBezTo>
                    <a:pt x="4" y="27"/>
                    <a:pt x="4" y="28"/>
                    <a:pt x="5" y="29"/>
                  </a:cubicBezTo>
                  <a:cubicBezTo>
                    <a:pt x="6" y="30"/>
                    <a:pt x="7" y="30"/>
                    <a:pt x="8" y="30"/>
                  </a:cubicBezTo>
                  <a:cubicBezTo>
                    <a:pt x="8" y="29"/>
                    <a:pt x="10" y="29"/>
                    <a:pt x="10" y="29"/>
                  </a:cubicBezTo>
                  <a:cubicBezTo>
                    <a:pt x="11" y="29"/>
                    <a:pt x="11" y="30"/>
                    <a:pt x="11" y="31"/>
                  </a:cubicBezTo>
                  <a:cubicBezTo>
                    <a:pt x="11" y="32"/>
                    <a:pt x="12" y="33"/>
                    <a:pt x="13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1"/>
                    <a:pt x="17" y="30"/>
                    <a:pt x="17" y="30"/>
                  </a:cubicBezTo>
                  <a:cubicBezTo>
                    <a:pt x="18" y="30"/>
                    <a:pt x="18" y="31"/>
                    <a:pt x="19" y="32"/>
                  </a:cubicBezTo>
                  <a:cubicBezTo>
                    <a:pt x="19" y="33"/>
                    <a:pt x="20" y="33"/>
                    <a:pt x="21" y="33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3" y="30"/>
                    <a:pt x="24" y="28"/>
                    <a:pt x="24" y="28"/>
                  </a:cubicBezTo>
                  <a:cubicBezTo>
                    <a:pt x="24" y="28"/>
                    <a:pt x="25" y="28"/>
                    <a:pt x="26" y="29"/>
                  </a:cubicBezTo>
                  <a:cubicBezTo>
                    <a:pt x="27" y="29"/>
                    <a:pt x="28" y="29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ubicBezTo>
                    <a:pt x="28" y="25"/>
                    <a:pt x="28" y="23"/>
                    <a:pt x="28" y="23"/>
                  </a:cubicBezTo>
                  <a:cubicBezTo>
                    <a:pt x="29" y="22"/>
                    <a:pt x="30" y="22"/>
                    <a:pt x="30" y="22"/>
                  </a:cubicBezTo>
                  <a:cubicBezTo>
                    <a:pt x="31" y="22"/>
                    <a:pt x="32" y="22"/>
                    <a:pt x="32" y="20"/>
                  </a:cubicBezTo>
                  <a:cubicBezTo>
                    <a:pt x="33" y="19"/>
                    <a:pt x="32" y="18"/>
                    <a:pt x="31" y="18"/>
                  </a:cubicBezTo>
                  <a:cubicBezTo>
                    <a:pt x="30" y="18"/>
                    <a:pt x="30" y="16"/>
                    <a:pt x="30" y="16"/>
                  </a:cubicBezTo>
                  <a:cubicBezTo>
                    <a:pt x="30" y="15"/>
                    <a:pt x="30" y="15"/>
                    <a:pt x="31" y="14"/>
                  </a:cubicBezTo>
                  <a:cubicBezTo>
                    <a:pt x="32" y="14"/>
                    <a:pt x="32" y="13"/>
                    <a:pt x="32" y="12"/>
                  </a:cubicBezTo>
                  <a:cubicBezTo>
                    <a:pt x="32" y="11"/>
                    <a:pt x="31" y="10"/>
                    <a:pt x="30" y="10"/>
                  </a:cubicBezTo>
                  <a:cubicBezTo>
                    <a:pt x="29" y="11"/>
                    <a:pt x="28" y="10"/>
                    <a:pt x="27" y="9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28" y="7"/>
                    <a:pt x="28" y="5"/>
                    <a:pt x="27" y="5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4" y="5"/>
                    <a:pt x="22" y="5"/>
                    <a:pt x="22" y="5"/>
                  </a:cubicBezTo>
                  <a:cubicBezTo>
                    <a:pt x="22" y="4"/>
                    <a:pt x="21" y="4"/>
                    <a:pt x="22" y="3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19" y="0"/>
                    <a:pt x="17" y="1"/>
                    <a:pt x="17" y="2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5" y="3"/>
                    <a:pt x="14" y="3"/>
                    <a:pt x="14" y="2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2"/>
                    <a:pt x="9" y="2"/>
                    <a:pt x="10" y="3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8" y="6"/>
                    <a:pt x="7" y="6"/>
                    <a:pt x="7" y="5"/>
                  </a:cubicBezTo>
                  <a:cubicBezTo>
                    <a:pt x="6" y="5"/>
                    <a:pt x="5" y="5"/>
                    <a:pt x="4" y="6"/>
                  </a:cubicBezTo>
                  <a:cubicBezTo>
                    <a:pt x="3" y="7"/>
                    <a:pt x="3" y="8"/>
                    <a:pt x="4" y="8"/>
                  </a:cubicBezTo>
                  <a:close/>
                  <a:moveTo>
                    <a:pt x="13" y="8"/>
                  </a:moveTo>
                  <a:cubicBezTo>
                    <a:pt x="18" y="6"/>
                    <a:pt x="24" y="9"/>
                    <a:pt x="25" y="14"/>
                  </a:cubicBezTo>
                  <a:cubicBezTo>
                    <a:pt x="27" y="19"/>
                    <a:pt x="24" y="24"/>
                    <a:pt x="19" y="26"/>
                  </a:cubicBezTo>
                  <a:cubicBezTo>
                    <a:pt x="14" y="28"/>
                    <a:pt x="9" y="25"/>
                    <a:pt x="7" y="20"/>
                  </a:cubicBezTo>
                  <a:cubicBezTo>
                    <a:pt x="6" y="15"/>
                    <a:pt x="8" y="9"/>
                    <a:pt x="13" y="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"/>
            <p:cNvSpPr>
              <a:spLocks noEditPoints="1"/>
            </p:cNvSpPr>
            <p:nvPr/>
          </p:nvSpPr>
          <p:spPr bwMode="auto">
            <a:xfrm>
              <a:off x="5856288" y="1908175"/>
              <a:ext cx="157163" cy="163513"/>
            </a:xfrm>
            <a:custGeom>
              <a:avLst/>
              <a:gdLst>
                <a:gd name="T0" fmla="*/ 2147483647 w 25"/>
                <a:gd name="T1" fmla="*/ 2147483647 h 26"/>
                <a:gd name="T2" fmla="*/ 2147483647 w 25"/>
                <a:gd name="T3" fmla="*/ 2147483647 h 26"/>
                <a:gd name="T4" fmla="*/ 2147483647 w 25"/>
                <a:gd name="T5" fmla="*/ 2147483647 h 26"/>
                <a:gd name="T6" fmla="*/ 0 w 25"/>
                <a:gd name="T7" fmla="*/ 2147483647 h 26"/>
                <a:gd name="T8" fmla="*/ 2147483647 w 25"/>
                <a:gd name="T9" fmla="*/ 2147483647 h 26"/>
                <a:gd name="T10" fmla="*/ 2147483647 w 25"/>
                <a:gd name="T11" fmla="*/ 2147483647 h 26"/>
                <a:gd name="T12" fmla="*/ 2147483647 w 25"/>
                <a:gd name="T13" fmla="*/ 2147483647 h 26"/>
                <a:gd name="T14" fmla="*/ 0 w 25"/>
                <a:gd name="T15" fmla="*/ 2147483647 h 26"/>
                <a:gd name="T16" fmla="*/ 2147483647 w 25"/>
                <a:gd name="T17" fmla="*/ 2147483647 h 26"/>
                <a:gd name="T18" fmla="*/ 2147483647 w 25"/>
                <a:gd name="T19" fmla="*/ 2147483647 h 26"/>
                <a:gd name="T20" fmla="*/ 2147483647 w 25"/>
                <a:gd name="T21" fmla="*/ 2147483647 h 26"/>
                <a:gd name="T22" fmla="*/ 2147483647 w 25"/>
                <a:gd name="T23" fmla="*/ 2147483647 h 26"/>
                <a:gd name="T24" fmla="*/ 2147483647 w 25"/>
                <a:gd name="T25" fmla="*/ 2147483647 h 26"/>
                <a:gd name="T26" fmla="*/ 2147483647 w 25"/>
                <a:gd name="T27" fmla="*/ 2147483647 h 26"/>
                <a:gd name="T28" fmla="*/ 2147483647 w 25"/>
                <a:gd name="T29" fmla="*/ 2147483647 h 26"/>
                <a:gd name="T30" fmla="*/ 2147483647 w 25"/>
                <a:gd name="T31" fmla="*/ 2147483647 h 26"/>
                <a:gd name="T32" fmla="*/ 2147483647 w 25"/>
                <a:gd name="T33" fmla="*/ 2147483647 h 26"/>
                <a:gd name="T34" fmla="*/ 2147483647 w 25"/>
                <a:gd name="T35" fmla="*/ 2147483647 h 26"/>
                <a:gd name="T36" fmla="*/ 2147483647 w 25"/>
                <a:gd name="T37" fmla="*/ 2147483647 h 26"/>
                <a:gd name="T38" fmla="*/ 2147483647 w 25"/>
                <a:gd name="T39" fmla="*/ 2147483647 h 26"/>
                <a:gd name="T40" fmla="*/ 2147483647 w 25"/>
                <a:gd name="T41" fmla="*/ 2147483647 h 26"/>
                <a:gd name="T42" fmla="*/ 2147483647 w 25"/>
                <a:gd name="T43" fmla="*/ 2147483647 h 26"/>
                <a:gd name="T44" fmla="*/ 2147483647 w 25"/>
                <a:gd name="T45" fmla="*/ 2147483647 h 26"/>
                <a:gd name="T46" fmla="*/ 2147483647 w 25"/>
                <a:gd name="T47" fmla="*/ 2147483647 h 26"/>
                <a:gd name="T48" fmla="*/ 2147483647 w 25"/>
                <a:gd name="T49" fmla="*/ 2147483647 h 26"/>
                <a:gd name="T50" fmla="*/ 2147483647 w 25"/>
                <a:gd name="T51" fmla="*/ 2147483647 h 26"/>
                <a:gd name="T52" fmla="*/ 2147483647 w 25"/>
                <a:gd name="T53" fmla="*/ 2147483647 h 26"/>
                <a:gd name="T54" fmla="*/ 2147483647 w 25"/>
                <a:gd name="T55" fmla="*/ 2147483647 h 26"/>
                <a:gd name="T56" fmla="*/ 2147483647 w 25"/>
                <a:gd name="T57" fmla="*/ 2147483647 h 26"/>
                <a:gd name="T58" fmla="*/ 2147483647 w 25"/>
                <a:gd name="T59" fmla="*/ 2147483647 h 26"/>
                <a:gd name="T60" fmla="*/ 2147483647 w 25"/>
                <a:gd name="T61" fmla="*/ 2147483647 h 26"/>
                <a:gd name="T62" fmla="*/ 2147483647 w 25"/>
                <a:gd name="T63" fmla="*/ 2147483647 h 26"/>
                <a:gd name="T64" fmla="*/ 2147483647 w 25"/>
                <a:gd name="T65" fmla="*/ 2147483647 h 26"/>
                <a:gd name="T66" fmla="*/ 2147483647 w 25"/>
                <a:gd name="T67" fmla="*/ 2147483647 h 26"/>
                <a:gd name="T68" fmla="*/ 2147483647 w 25"/>
                <a:gd name="T69" fmla="*/ 2147483647 h 26"/>
                <a:gd name="T70" fmla="*/ 2147483647 w 25"/>
                <a:gd name="T71" fmla="*/ 2147483647 h 26"/>
                <a:gd name="T72" fmla="*/ 2147483647 w 25"/>
                <a:gd name="T73" fmla="*/ 2147483647 h 26"/>
                <a:gd name="T74" fmla="*/ 2147483647 w 25"/>
                <a:gd name="T75" fmla="*/ 2147483647 h 26"/>
                <a:gd name="T76" fmla="*/ 2147483647 w 25"/>
                <a:gd name="T77" fmla="*/ 2147483647 h 26"/>
                <a:gd name="T78" fmla="*/ 2147483647 w 25"/>
                <a:gd name="T79" fmla="*/ 0 h 26"/>
                <a:gd name="T80" fmla="*/ 2147483647 w 25"/>
                <a:gd name="T81" fmla="*/ 2147483647 h 26"/>
                <a:gd name="T82" fmla="*/ 2147483647 w 25"/>
                <a:gd name="T83" fmla="*/ 2147483647 h 26"/>
                <a:gd name="T84" fmla="*/ 2147483647 w 25"/>
                <a:gd name="T85" fmla="*/ 2147483647 h 26"/>
                <a:gd name="T86" fmla="*/ 2147483647 w 25"/>
                <a:gd name="T87" fmla="*/ 2147483647 h 26"/>
                <a:gd name="T88" fmla="*/ 2147483647 w 25"/>
                <a:gd name="T89" fmla="*/ 2147483647 h 26"/>
                <a:gd name="T90" fmla="*/ 2147483647 w 25"/>
                <a:gd name="T91" fmla="*/ 2147483647 h 26"/>
                <a:gd name="T92" fmla="*/ 2147483647 w 25"/>
                <a:gd name="T93" fmla="*/ 2147483647 h 26"/>
                <a:gd name="T94" fmla="*/ 2147483647 w 25"/>
                <a:gd name="T95" fmla="*/ 2147483647 h 26"/>
                <a:gd name="T96" fmla="*/ 2147483647 w 25"/>
                <a:gd name="T97" fmla="*/ 2147483647 h 26"/>
                <a:gd name="T98" fmla="*/ 2147483647 w 25"/>
                <a:gd name="T99" fmla="*/ 2147483647 h 26"/>
                <a:gd name="T100" fmla="*/ 2147483647 w 25"/>
                <a:gd name="T101" fmla="*/ 2147483647 h 26"/>
                <a:gd name="T102" fmla="*/ 2147483647 w 25"/>
                <a:gd name="T103" fmla="*/ 2147483647 h 26"/>
                <a:gd name="T104" fmla="*/ 2147483647 w 25"/>
                <a:gd name="T105" fmla="*/ 2147483647 h 26"/>
                <a:gd name="T106" fmla="*/ 2147483647 w 25"/>
                <a:gd name="T107" fmla="*/ 2147483647 h 2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5" h="26">
                  <a:moveTo>
                    <a:pt x="3" y="6"/>
                  </a:moveTo>
                  <a:cubicBezTo>
                    <a:pt x="3" y="7"/>
                    <a:pt x="3" y="8"/>
                    <a:pt x="3" y="8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1" y="9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2" y="14"/>
                    <a:pt x="2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2"/>
                    <a:pt x="4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2"/>
                  </a:cubicBezTo>
                  <a:cubicBezTo>
                    <a:pt x="9" y="22"/>
                    <a:pt x="9" y="23"/>
                    <a:pt x="9" y="24"/>
                  </a:cubicBezTo>
                  <a:cubicBezTo>
                    <a:pt x="8" y="24"/>
                    <a:pt x="9" y="25"/>
                    <a:pt x="10" y="25"/>
                  </a:cubicBezTo>
                  <a:cubicBezTo>
                    <a:pt x="11" y="26"/>
                    <a:pt x="12" y="25"/>
                    <a:pt x="12" y="24"/>
                  </a:cubicBezTo>
                  <a:cubicBezTo>
                    <a:pt x="12" y="24"/>
                    <a:pt x="13" y="23"/>
                    <a:pt x="13" y="23"/>
                  </a:cubicBezTo>
                  <a:cubicBezTo>
                    <a:pt x="14" y="23"/>
                    <a:pt x="14" y="24"/>
                    <a:pt x="15" y="24"/>
                  </a:cubicBezTo>
                  <a:cubicBezTo>
                    <a:pt x="15" y="25"/>
                    <a:pt x="16" y="25"/>
                    <a:pt x="17" y="25"/>
                  </a:cubicBezTo>
                  <a:cubicBezTo>
                    <a:pt x="17" y="25"/>
                    <a:pt x="18" y="24"/>
                    <a:pt x="18" y="23"/>
                  </a:cubicBezTo>
                  <a:cubicBezTo>
                    <a:pt x="18" y="23"/>
                    <a:pt x="18" y="22"/>
                    <a:pt x="19" y="21"/>
                  </a:cubicBezTo>
                  <a:cubicBezTo>
                    <a:pt x="19" y="21"/>
                    <a:pt x="20" y="21"/>
                    <a:pt x="20" y="22"/>
                  </a:cubicBezTo>
                  <a:cubicBezTo>
                    <a:pt x="21" y="22"/>
                    <a:pt x="21" y="22"/>
                    <a:pt x="22" y="21"/>
                  </a:cubicBezTo>
                  <a:cubicBezTo>
                    <a:pt x="23" y="21"/>
                    <a:pt x="23" y="20"/>
                    <a:pt x="22" y="19"/>
                  </a:cubicBezTo>
                  <a:cubicBezTo>
                    <a:pt x="22" y="19"/>
                    <a:pt x="22" y="18"/>
                    <a:pt x="22" y="17"/>
                  </a:cubicBezTo>
                  <a:cubicBezTo>
                    <a:pt x="22" y="17"/>
                    <a:pt x="23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4"/>
                    <a:pt x="24" y="14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2"/>
                    <a:pt x="23" y="11"/>
                    <a:pt x="24" y="11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2" y="8"/>
                    <a:pt x="21" y="7"/>
                    <a:pt x="21" y="7"/>
                  </a:cubicBezTo>
                  <a:cubicBezTo>
                    <a:pt x="21" y="7"/>
                    <a:pt x="21" y="6"/>
                    <a:pt x="22" y="5"/>
                  </a:cubicBezTo>
                  <a:cubicBezTo>
                    <a:pt x="22" y="5"/>
                    <a:pt x="22" y="4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9" y="4"/>
                    <a:pt x="17" y="4"/>
                    <a:pt x="17" y="3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7" y="1"/>
                    <a:pt x="16" y="1"/>
                    <a:pt x="15" y="0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1" y="3"/>
                    <a:pt x="11" y="2"/>
                    <a:pt x="11" y="1"/>
                  </a:cubicBezTo>
                  <a:cubicBezTo>
                    <a:pt x="10" y="1"/>
                    <a:pt x="10" y="0"/>
                    <a:pt x="9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5" y="3"/>
                    <a:pt x="4" y="4"/>
                    <a:pt x="3" y="4"/>
                  </a:cubicBezTo>
                  <a:cubicBezTo>
                    <a:pt x="3" y="5"/>
                    <a:pt x="2" y="6"/>
                    <a:pt x="3" y="6"/>
                  </a:cubicBezTo>
                  <a:close/>
                  <a:moveTo>
                    <a:pt x="10" y="6"/>
                  </a:moveTo>
                  <a:cubicBezTo>
                    <a:pt x="14" y="5"/>
                    <a:pt x="18" y="7"/>
                    <a:pt x="20" y="11"/>
                  </a:cubicBezTo>
                  <a:cubicBezTo>
                    <a:pt x="21" y="14"/>
                    <a:pt x="19" y="19"/>
                    <a:pt x="15" y="20"/>
                  </a:cubicBezTo>
                  <a:cubicBezTo>
                    <a:pt x="11" y="21"/>
                    <a:pt x="7" y="19"/>
                    <a:pt x="6" y="15"/>
                  </a:cubicBezTo>
                  <a:cubicBezTo>
                    <a:pt x="4" y="11"/>
                    <a:pt x="7" y="7"/>
                    <a:pt x="10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组合 269"/>
          <p:cNvGrpSpPr/>
          <p:nvPr/>
        </p:nvGrpSpPr>
        <p:grpSpPr>
          <a:xfrm>
            <a:off x="1376637" y="1480353"/>
            <a:ext cx="6156684" cy="3216045"/>
            <a:chOff x="1403350" y="2276475"/>
            <a:chExt cx="7416800" cy="3897371"/>
          </a:xfrm>
          <a:solidFill>
            <a:schemeClr val="bg1">
              <a:lumMod val="65000"/>
            </a:schemeClr>
          </a:solidFill>
        </p:grpSpPr>
        <p:sp>
          <p:nvSpPr>
            <p:cNvPr id="271" name="Freeform 243"/>
            <p:cNvSpPr/>
            <p:nvPr/>
          </p:nvSpPr>
          <p:spPr bwMode="auto">
            <a:xfrm>
              <a:off x="6232572" y="3027808"/>
              <a:ext cx="1199234" cy="947794"/>
            </a:xfrm>
            <a:custGeom>
              <a:avLst/>
              <a:gdLst>
                <a:gd name="T0" fmla="*/ 2147483647 w 820"/>
                <a:gd name="T1" fmla="*/ 2147483647 h 600"/>
                <a:gd name="T2" fmla="*/ 2147483647 w 820"/>
                <a:gd name="T3" fmla="*/ 2147483647 h 600"/>
                <a:gd name="T4" fmla="*/ 2147483647 w 820"/>
                <a:gd name="T5" fmla="*/ 2147483647 h 600"/>
                <a:gd name="T6" fmla="*/ 2147483647 w 820"/>
                <a:gd name="T7" fmla="*/ 2147483647 h 600"/>
                <a:gd name="T8" fmla="*/ 2147483647 w 820"/>
                <a:gd name="T9" fmla="*/ 2147483647 h 600"/>
                <a:gd name="T10" fmla="*/ 2147483647 w 820"/>
                <a:gd name="T11" fmla="*/ 2147483647 h 600"/>
                <a:gd name="T12" fmla="*/ 2147483647 w 820"/>
                <a:gd name="T13" fmla="*/ 2147483647 h 600"/>
                <a:gd name="T14" fmla="*/ 2147483647 w 820"/>
                <a:gd name="T15" fmla="*/ 2147483647 h 600"/>
                <a:gd name="T16" fmla="*/ 2147483647 w 820"/>
                <a:gd name="T17" fmla="*/ 2147483647 h 600"/>
                <a:gd name="T18" fmla="*/ 2147483647 w 820"/>
                <a:gd name="T19" fmla="*/ 2147483647 h 600"/>
                <a:gd name="T20" fmla="*/ 2147483647 w 820"/>
                <a:gd name="T21" fmla="*/ 2147483647 h 600"/>
                <a:gd name="T22" fmla="*/ 2147483647 w 820"/>
                <a:gd name="T23" fmla="*/ 2147483647 h 600"/>
                <a:gd name="T24" fmla="*/ 2147483647 w 820"/>
                <a:gd name="T25" fmla="*/ 2147483647 h 600"/>
                <a:gd name="T26" fmla="*/ 2147483647 w 820"/>
                <a:gd name="T27" fmla="*/ 2147483647 h 600"/>
                <a:gd name="T28" fmla="*/ 2147483647 w 820"/>
                <a:gd name="T29" fmla="*/ 2147483647 h 600"/>
                <a:gd name="T30" fmla="*/ 2147483647 w 820"/>
                <a:gd name="T31" fmla="*/ 2147483647 h 600"/>
                <a:gd name="T32" fmla="*/ 2147483647 w 820"/>
                <a:gd name="T33" fmla="*/ 2147483647 h 600"/>
                <a:gd name="T34" fmla="*/ 2147483647 w 820"/>
                <a:gd name="T35" fmla="*/ 2147483647 h 600"/>
                <a:gd name="T36" fmla="*/ 2147483647 w 820"/>
                <a:gd name="T37" fmla="*/ 2147483647 h 600"/>
                <a:gd name="T38" fmla="*/ 2147483647 w 820"/>
                <a:gd name="T39" fmla="*/ 2147483647 h 600"/>
                <a:gd name="T40" fmla="*/ 2147483647 w 820"/>
                <a:gd name="T41" fmla="*/ 2147483647 h 600"/>
                <a:gd name="T42" fmla="*/ 2147483647 w 820"/>
                <a:gd name="T43" fmla="*/ 2147483647 h 600"/>
                <a:gd name="T44" fmla="*/ 2147483647 w 820"/>
                <a:gd name="T45" fmla="*/ 2147483647 h 600"/>
                <a:gd name="T46" fmla="*/ 2147483647 w 820"/>
                <a:gd name="T47" fmla="*/ 2147483647 h 600"/>
                <a:gd name="T48" fmla="*/ 2147483647 w 820"/>
                <a:gd name="T49" fmla="*/ 2147483647 h 600"/>
                <a:gd name="T50" fmla="*/ 2147483647 w 820"/>
                <a:gd name="T51" fmla="*/ 2147483647 h 600"/>
                <a:gd name="T52" fmla="*/ 2147483647 w 820"/>
                <a:gd name="T53" fmla="*/ 2147483647 h 600"/>
                <a:gd name="T54" fmla="*/ 2147483647 w 820"/>
                <a:gd name="T55" fmla="*/ 2147483647 h 600"/>
                <a:gd name="T56" fmla="*/ 2147483647 w 820"/>
                <a:gd name="T57" fmla="*/ 2147483647 h 600"/>
                <a:gd name="T58" fmla="*/ 2147483647 w 820"/>
                <a:gd name="T59" fmla="*/ 2147483647 h 600"/>
                <a:gd name="T60" fmla="*/ 2147483647 w 820"/>
                <a:gd name="T61" fmla="*/ 2147483647 h 600"/>
                <a:gd name="T62" fmla="*/ 2147483647 w 820"/>
                <a:gd name="T63" fmla="*/ 2147483647 h 600"/>
                <a:gd name="T64" fmla="*/ 2147483647 w 820"/>
                <a:gd name="T65" fmla="*/ 2147483647 h 600"/>
                <a:gd name="T66" fmla="*/ 2147483647 w 820"/>
                <a:gd name="T67" fmla="*/ 2147483647 h 600"/>
                <a:gd name="T68" fmla="*/ 2147483647 w 820"/>
                <a:gd name="T69" fmla="*/ 2147483647 h 600"/>
                <a:gd name="T70" fmla="*/ 2147483647 w 820"/>
                <a:gd name="T71" fmla="*/ 2147483647 h 600"/>
                <a:gd name="T72" fmla="*/ 2147483647 w 820"/>
                <a:gd name="T73" fmla="*/ 2147483647 h 600"/>
                <a:gd name="T74" fmla="*/ 2147483647 w 820"/>
                <a:gd name="T75" fmla="*/ 2147483647 h 600"/>
                <a:gd name="T76" fmla="*/ 2147483647 w 820"/>
                <a:gd name="T77" fmla="*/ 2147483647 h 600"/>
                <a:gd name="T78" fmla="*/ 2147483647 w 820"/>
                <a:gd name="T79" fmla="*/ 2147483647 h 600"/>
                <a:gd name="T80" fmla="*/ 2147483647 w 820"/>
                <a:gd name="T81" fmla="*/ 2147483647 h 600"/>
                <a:gd name="T82" fmla="*/ 2147483647 w 820"/>
                <a:gd name="T83" fmla="*/ 2147483647 h 600"/>
                <a:gd name="T84" fmla="*/ 2147483647 w 820"/>
                <a:gd name="T85" fmla="*/ 2147483647 h 600"/>
                <a:gd name="T86" fmla="*/ 2147483647 w 820"/>
                <a:gd name="T87" fmla="*/ 2147483647 h 600"/>
                <a:gd name="T88" fmla="*/ 0 w 820"/>
                <a:gd name="T89" fmla="*/ 2147483647 h 600"/>
                <a:gd name="T90" fmla="*/ 2147483647 w 820"/>
                <a:gd name="T91" fmla="*/ 2147483647 h 600"/>
                <a:gd name="T92" fmla="*/ 2147483647 w 820"/>
                <a:gd name="T93" fmla="*/ 2147483647 h 600"/>
                <a:gd name="T94" fmla="*/ 2147483647 w 820"/>
                <a:gd name="T95" fmla="*/ 2147483647 h 600"/>
                <a:gd name="T96" fmla="*/ 2147483647 w 820"/>
                <a:gd name="T97" fmla="*/ 2147483647 h 600"/>
                <a:gd name="T98" fmla="*/ 2147483647 w 820"/>
                <a:gd name="T99" fmla="*/ 2147483647 h 600"/>
                <a:gd name="T100" fmla="*/ 2147483647 w 820"/>
                <a:gd name="T101" fmla="*/ 2147483647 h 600"/>
                <a:gd name="T102" fmla="*/ 2147483647 w 820"/>
                <a:gd name="T103" fmla="*/ 2147483647 h 600"/>
                <a:gd name="T104" fmla="*/ 2147483647 w 820"/>
                <a:gd name="T105" fmla="*/ 2147483647 h 600"/>
                <a:gd name="T106" fmla="*/ 2147483647 w 820"/>
                <a:gd name="T107" fmla="*/ 2147483647 h 600"/>
                <a:gd name="T108" fmla="*/ 2147483647 w 820"/>
                <a:gd name="T109" fmla="*/ 2147483647 h 600"/>
                <a:gd name="T110" fmla="*/ 2147483647 w 820"/>
                <a:gd name="T111" fmla="*/ 2147483647 h 600"/>
                <a:gd name="T112" fmla="*/ 2147483647 w 820"/>
                <a:gd name="T113" fmla="*/ 2147483647 h 600"/>
                <a:gd name="T114" fmla="*/ 2147483647 w 820"/>
                <a:gd name="T115" fmla="*/ 2147483647 h 600"/>
                <a:gd name="T116" fmla="*/ 2147483647 w 820"/>
                <a:gd name="T117" fmla="*/ 2147483647 h 600"/>
                <a:gd name="T118" fmla="*/ 2147483647 w 820"/>
                <a:gd name="T119" fmla="*/ 2147483647 h 6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20"/>
                <a:gd name="T181" fmla="*/ 0 h 600"/>
                <a:gd name="T182" fmla="*/ 820 w 820"/>
                <a:gd name="T183" fmla="*/ 600 h 6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20" h="600">
                  <a:moveTo>
                    <a:pt x="414" y="452"/>
                  </a:moveTo>
                  <a:lnTo>
                    <a:pt x="420" y="452"/>
                  </a:lnTo>
                  <a:lnTo>
                    <a:pt x="424" y="454"/>
                  </a:lnTo>
                  <a:lnTo>
                    <a:pt x="426" y="456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4" y="466"/>
                  </a:lnTo>
                  <a:lnTo>
                    <a:pt x="438" y="466"/>
                  </a:lnTo>
                  <a:lnTo>
                    <a:pt x="440" y="470"/>
                  </a:lnTo>
                  <a:lnTo>
                    <a:pt x="442" y="480"/>
                  </a:lnTo>
                  <a:lnTo>
                    <a:pt x="446" y="496"/>
                  </a:lnTo>
                  <a:lnTo>
                    <a:pt x="444" y="500"/>
                  </a:lnTo>
                  <a:lnTo>
                    <a:pt x="446" y="502"/>
                  </a:lnTo>
                  <a:lnTo>
                    <a:pt x="440" y="504"/>
                  </a:lnTo>
                  <a:lnTo>
                    <a:pt x="436" y="510"/>
                  </a:lnTo>
                  <a:lnTo>
                    <a:pt x="434" y="516"/>
                  </a:lnTo>
                  <a:lnTo>
                    <a:pt x="434" y="520"/>
                  </a:lnTo>
                  <a:lnTo>
                    <a:pt x="436" y="528"/>
                  </a:lnTo>
                  <a:lnTo>
                    <a:pt x="438" y="532"/>
                  </a:lnTo>
                  <a:lnTo>
                    <a:pt x="442" y="534"/>
                  </a:lnTo>
                  <a:lnTo>
                    <a:pt x="448" y="534"/>
                  </a:lnTo>
                  <a:lnTo>
                    <a:pt x="452" y="534"/>
                  </a:lnTo>
                  <a:lnTo>
                    <a:pt x="454" y="536"/>
                  </a:lnTo>
                  <a:lnTo>
                    <a:pt x="456" y="542"/>
                  </a:lnTo>
                  <a:lnTo>
                    <a:pt x="458" y="546"/>
                  </a:lnTo>
                  <a:lnTo>
                    <a:pt x="462" y="548"/>
                  </a:lnTo>
                  <a:lnTo>
                    <a:pt x="466" y="550"/>
                  </a:lnTo>
                  <a:lnTo>
                    <a:pt x="468" y="554"/>
                  </a:lnTo>
                  <a:lnTo>
                    <a:pt x="468" y="558"/>
                  </a:lnTo>
                  <a:lnTo>
                    <a:pt x="466" y="568"/>
                  </a:lnTo>
                  <a:lnTo>
                    <a:pt x="472" y="570"/>
                  </a:lnTo>
                  <a:lnTo>
                    <a:pt x="478" y="574"/>
                  </a:lnTo>
                  <a:lnTo>
                    <a:pt x="484" y="578"/>
                  </a:lnTo>
                  <a:lnTo>
                    <a:pt x="490" y="580"/>
                  </a:lnTo>
                  <a:lnTo>
                    <a:pt x="492" y="582"/>
                  </a:lnTo>
                  <a:lnTo>
                    <a:pt x="496" y="578"/>
                  </a:lnTo>
                  <a:lnTo>
                    <a:pt x="500" y="582"/>
                  </a:lnTo>
                  <a:lnTo>
                    <a:pt x="502" y="582"/>
                  </a:lnTo>
                  <a:lnTo>
                    <a:pt x="506" y="580"/>
                  </a:lnTo>
                  <a:lnTo>
                    <a:pt x="502" y="574"/>
                  </a:lnTo>
                  <a:lnTo>
                    <a:pt x="500" y="568"/>
                  </a:lnTo>
                  <a:lnTo>
                    <a:pt x="500" y="566"/>
                  </a:lnTo>
                  <a:lnTo>
                    <a:pt x="502" y="562"/>
                  </a:lnTo>
                  <a:lnTo>
                    <a:pt x="506" y="560"/>
                  </a:lnTo>
                  <a:lnTo>
                    <a:pt x="518" y="560"/>
                  </a:lnTo>
                  <a:lnTo>
                    <a:pt x="524" y="560"/>
                  </a:lnTo>
                  <a:lnTo>
                    <a:pt x="534" y="558"/>
                  </a:lnTo>
                  <a:lnTo>
                    <a:pt x="542" y="552"/>
                  </a:lnTo>
                  <a:lnTo>
                    <a:pt x="550" y="548"/>
                  </a:lnTo>
                  <a:lnTo>
                    <a:pt x="558" y="546"/>
                  </a:lnTo>
                  <a:lnTo>
                    <a:pt x="564" y="548"/>
                  </a:lnTo>
                  <a:lnTo>
                    <a:pt x="568" y="550"/>
                  </a:lnTo>
                  <a:lnTo>
                    <a:pt x="574" y="552"/>
                  </a:lnTo>
                  <a:lnTo>
                    <a:pt x="578" y="552"/>
                  </a:lnTo>
                  <a:lnTo>
                    <a:pt x="580" y="558"/>
                  </a:lnTo>
                  <a:lnTo>
                    <a:pt x="582" y="562"/>
                  </a:lnTo>
                  <a:lnTo>
                    <a:pt x="590" y="570"/>
                  </a:lnTo>
                  <a:lnTo>
                    <a:pt x="598" y="574"/>
                  </a:lnTo>
                  <a:lnTo>
                    <a:pt x="606" y="576"/>
                  </a:lnTo>
                  <a:lnTo>
                    <a:pt x="620" y="576"/>
                  </a:lnTo>
                  <a:lnTo>
                    <a:pt x="626" y="576"/>
                  </a:lnTo>
                  <a:lnTo>
                    <a:pt x="630" y="578"/>
                  </a:lnTo>
                  <a:lnTo>
                    <a:pt x="638" y="582"/>
                  </a:lnTo>
                  <a:lnTo>
                    <a:pt x="638" y="588"/>
                  </a:lnTo>
                  <a:lnTo>
                    <a:pt x="638" y="594"/>
                  </a:lnTo>
                  <a:lnTo>
                    <a:pt x="640" y="598"/>
                  </a:lnTo>
                  <a:lnTo>
                    <a:pt x="646" y="600"/>
                  </a:lnTo>
                  <a:lnTo>
                    <a:pt x="650" y="596"/>
                  </a:lnTo>
                  <a:lnTo>
                    <a:pt x="648" y="594"/>
                  </a:lnTo>
                  <a:lnTo>
                    <a:pt x="648" y="590"/>
                  </a:lnTo>
                  <a:lnTo>
                    <a:pt x="646" y="584"/>
                  </a:lnTo>
                  <a:lnTo>
                    <a:pt x="662" y="580"/>
                  </a:lnTo>
                  <a:lnTo>
                    <a:pt x="674" y="572"/>
                  </a:lnTo>
                  <a:lnTo>
                    <a:pt x="696" y="558"/>
                  </a:lnTo>
                  <a:lnTo>
                    <a:pt x="696" y="568"/>
                  </a:lnTo>
                  <a:lnTo>
                    <a:pt x="708" y="568"/>
                  </a:lnTo>
                  <a:lnTo>
                    <a:pt x="712" y="562"/>
                  </a:lnTo>
                  <a:lnTo>
                    <a:pt x="714" y="560"/>
                  </a:lnTo>
                  <a:lnTo>
                    <a:pt x="724" y="556"/>
                  </a:lnTo>
                  <a:lnTo>
                    <a:pt x="734" y="554"/>
                  </a:lnTo>
                  <a:lnTo>
                    <a:pt x="738" y="552"/>
                  </a:lnTo>
                  <a:lnTo>
                    <a:pt x="742" y="548"/>
                  </a:lnTo>
                  <a:lnTo>
                    <a:pt x="742" y="550"/>
                  </a:lnTo>
                  <a:lnTo>
                    <a:pt x="746" y="540"/>
                  </a:lnTo>
                  <a:lnTo>
                    <a:pt x="752" y="532"/>
                  </a:lnTo>
                  <a:lnTo>
                    <a:pt x="770" y="518"/>
                  </a:lnTo>
                  <a:lnTo>
                    <a:pt x="772" y="514"/>
                  </a:lnTo>
                  <a:lnTo>
                    <a:pt x="774" y="508"/>
                  </a:lnTo>
                  <a:lnTo>
                    <a:pt x="774" y="498"/>
                  </a:lnTo>
                  <a:lnTo>
                    <a:pt x="774" y="488"/>
                  </a:lnTo>
                  <a:lnTo>
                    <a:pt x="778" y="478"/>
                  </a:lnTo>
                  <a:lnTo>
                    <a:pt x="786" y="466"/>
                  </a:lnTo>
                  <a:lnTo>
                    <a:pt x="792" y="454"/>
                  </a:lnTo>
                  <a:lnTo>
                    <a:pt x="794" y="448"/>
                  </a:lnTo>
                  <a:lnTo>
                    <a:pt x="794" y="442"/>
                  </a:lnTo>
                  <a:lnTo>
                    <a:pt x="792" y="432"/>
                  </a:lnTo>
                  <a:lnTo>
                    <a:pt x="790" y="426"/>
                  </a:lnTo>
                  <a:lnTo>
                    <a:pt x="782" y="420"/>
                  </a:lnTo>
                  <a:lnTo>
                    <a:pt x="772" y="418"/>
                  </a:lnTo>
                  <a:lnTo>
                    <a:pt x="778" y="410"/>
                  </a:lnTo>
                  <a:lnTo>
                    <a:pt x="786" y="406"/>
                  </a:lnTo>
                  <a:lnTo>
                    <a:pt x="778" y="400"/>
                  </a:lnTo>
                  <a:lnTo>
                    <a:pt x="774" y="396"/>
                  </a:lnTo>
                  <a:lnTo>
                    <a:pt x="772" y="392"/>
                  </a:lnTo>
                  <a:lnTo>
                    <a:pt x="776" y="392"/>
                  </a:lnTo>
                  <a:lnTo>
                    <a:pt x="768" y="378"/>
                  </a:lnTo>
                  <a:lnTo>
                    <a:pt x="760" y="366"/>
                  </a:lnTo>
                  <a:lnTo>
                    <a:pt x="750" y="352"/>
                  </a:lnTo>
                  <a:lnTo>
                    <a:pt x="738" y="342"/>
                  </a:lnTo>
                  <a:lnTo>
                    <a:pt x="726" y="338"/>
                  </a:lnTo>
                  <a:lnTo>
                    <a:pt x="720" y="334"/>
                  </a:lnTo>
                  <a:lnTo>
                    <a:pt x="718" y="332"/>
                  </a:lnTo>
                  <a:lnTo>
                    <a:pt x="718" y="328"/>
                  </a:lnTo>
                  <a:lnTo>
                    <a:pt x="718" y="324"/>
                  </a:lnTo>
                  <a:lnTo>
                    <a:pt x="720" y="316"/>
                  </a:lnTo>
                  <a:lnTo>
                    <a:pt x="724" y="312"/>
                  </a:lnTo>
                  <a:lnTo>
                    <a:pt x="728" y="308"/>
                  </a:lnTo>
                  <a:lnTo>
                    <a:pt x="748" y="294"/>
                  </a:lnTo>
                  <a:lnTo>
                    <a:pt x="734" y="286"/>
                  </a:lnTo>
                  <a:lnTo>
                    <a:pt x="726" y="282"/>
                  </a:lnTo>
                  <a:lnTo>
                    <a:pt x="718" y="280"/>
                  </a:lnTo>
                  <a:lnTo>
                    <a:pt x="714" y="282"/>
                  </a:lnTo>
                  <a:lnTo>
                    <a:pt x="710" y="286"/>
                  </a:lnTo>
                  <a:lnTo>
                    <a:pt x="706" y="290"/>
                  </a:lnTo>
                  <a:lnTo>
                    <a:pt x="702" y="290"/>
                  </a:lnTo>
                  <a:lnTo>
                    <a:pt x="662" y="266"/>
                  </a:lnTo>
                  <a:lnTo>
                    <a:pt x="662" y="262"/>
                  </a:lnTo>
                  <a:lnTo>
                    <a:pt x="666" y="260"/>
                  </a:lnTo>
                  <a:lnTo>
                    <a:pt x="670" y="256"/>
                  </a:lnTo>
                  <a:lnTo>
                    <a:pt x="676" y="254"/>
                  </a:lnTo>
                  <a:lnTo>
                    <a:pt x="682" y="250"/>
                  </a:lnTo>
                  <a:lnTo>
                    <a:pt x="686" y="240"/>
                  </a:lnTo>
                  <a:lnTo>
                    <a:pt x="694" y="228"/>
                  </a:lnTo>
                  <a:lnTo>
                    <a:pt x="698" y="224"/>
                  </a:lnTo>
                  <a:lnTo>
                    <a:pt x="704" y="224"/>
                  </a:lnTo>
                  <a:lnTo>
                    <a:pt x="708" y="224"/>
                  </a:lnTo>
                  <a:lnTo>
                    <a:pt x="712" y="228"/>
                  </a:lnTo>
                  <a:lnTo>
                    <a:pt x="714" y="236"/>
                  </a:lnTo>
                  <a:lnTo>
                    <a:pt x="714" y="262"/>
                  </a:lnTo>
                  <a:lnTo>
                    <a:pt x="718" y="262"/>
                  </a:lnTo>
                  <a:lnTo>
                    <a:pt x="724" y="258"/>
                  </a:lnTo>
                  <a:lnTo>
                    <a:pt x="732" y="250"/>
                  </a:lnTo>
                  <a:lnTo>
                    <a:pt x="740" y="242"/>
                  </a:lnTo>
                  <a:lnTo>
                    <a:pt x="742" y="242"/>
                  </a:lnTo>
                  <a:lnTo>
                    <a:pt x="748" y="242"/>
                  </a:lnTo>
                  <a:lnTo>
                    <a:pt x="752" y="234"/>
                  </a:lnTo>
                  <a:lnTo>
                    <a:pt x="760" y="222"/>
                  </a:lnTo>
                  <a:lnTo>
                    <a:pt x="770" y="210"/>
                  </a:lnTo>
                  <a:lnTo>
                    <a:pt x="774" y="212"/>
                  </a:lnTo>
                  <a:lnTo>
                    <a:pt x="780" y="214"/>
                  </a:lnTo>
                  <a:lnTo>
                    <a:pt x="792" y="214"/>
                  </a:lnTo>
                  <a:lnTo>
                    <a:pt x="790" y="208"/>
                  </a:lnTo>
                  <a:lnTo>
                    <a:pt x="792" y="204"/>
                  </a:lnTo>
                  <a:lnTo>
                    <a:pt x="796" y="198"/>
                  </a:lnTo>
                  <a:lnTo>
                    <a:pt x="802" y="188"/>
                  </a:lnTo>
                  <a:lnTo>
                    <a:pt x="806" y="190"/>
                  </a:lnTo>
                  <a:lnTo>
                    <a:pt x="810" y="192"/>
                  </a:lnTo>
                  <a:lnTo>
                    <a:pt x="814" y="190"/>
                  </a:lnTo>
                  <a:lnTo>
                    <a:pt x="818" y="188"/>
                  </a:lnTo>
                  <a:lnTo>
                    <a:pt x="818" y="186"/>
                  </a:lnTo>
                  <a:lnTo>
                    <a:pt x="820" y="188"/>
                  </a:lnTo>
                  <a:lnTo>
                    <a:pt x="814" y="172"/>
                  </a:lnTo>
                  <a:lnTo>
                    <a:pt x="808" y="164"/>
                  </a:lnTo>
                  <a:lnTo>
                    <a:pt x="800" y="158"/>
                  </a:lnTo>
                  <a:lnTo>
                    <a:pt x="800" y="142"/>
                  </a:lnTo>
                  <a:lnTo>
                    <a:pt x="812" y="146"/>
                  </a:lnTo>
                  <a:lnTo>
                    <a:pt x="820" y="152"/>
                  </a:lnTo>
                  <a:lnTo>
                    <a:pt x="820" y="142"/>
                  </a:lnTo>
                  <a:lnTo>
                    <a:pt x="820" y="136"/>
                  </a:lnTo>
                  <a:lnTo>
                    <a:pt x="820" y="124"/>
                  </a:lnTo>
                  <a:lnTo>
                    <a:pt x="818" y="110"/>
                  </a:lnTo>
                  <a:lnTo>
                    <a:pt x="814" y="100"/>
                  </a:lnTo>
                  <a:lnTo>
                    <a:pt x="806" y="86"/>
                  </a:lnTo>
                  <a:lnTo>
                    <a:pt x="798" y="92"/>
                  </a:lnTo>
                  <a:lnTo>
                    <a:pt x="792" y="98"/>
                  </a:lnTo>
                  <a:lnTo>
                    <a:pt x="786" y="102"/>
                  </a:lnTo>
                  <a:lnTo>
                    <a:pt x="774" y="104"/>
                  </a:lnTo>
                  <a:lnTo>
                    <a:pt x="770" y="104"/>
                  </a:lnTo>
                  <a:lnTo>
                    <a:pt x="764" y="102"/>
                  </a:lnTo>
                  <a:lnTo>
                    <a:pt x="756" y="96"/>
                  </a:lnTo>
                  <a:lnTo>
                    <a:pt x="750" y="88"/>
                  </a:lnTo>
                  <a:lnTo>
                    <a:pt x="744" y="80"/>
                  </a:lnTo>
                  <a:lnTo>
                    <a:pt x="732" y="76"/>
                  </a:lnTo>
                  <a:lnTo>
                    <a:pt x="718" y="72"/>
                  </a:lnTo>
                  <a:lnTo>
                    <a:pt x="704" y="68"/>
                  </a:lnTo>
                  <a:lnTo>
                    <a:pt x="690" y="62"/>
                  </a:lnTo>
                  <a:lnTo>
                    <a:pt x="680" y="54"/>
                  </a:lnTo>
                  <a:lnTo>
                    <a:pt x="668" y="46"/>
                  </a:lnTo>
                  <a:lnTo>
                    <a:pt x="646" y="24"/>
                  </a:lnTo>
                  <a:lnTo>
                    <a:pt x="634" y="16"/>
                  </a:lnTo>
                  <a:lnTo>
                    <a:pt x="622" y="8"/>
                  </a:lnTo>
                  <a:lnTo>
                    <a:pt x="606" y="2"/>
                  </a:lnTo>
                  <a:lnTo>
                    <a:pt x="584" y="0"/>
                  </a:lnTo>
                  <a:lnTo>
                    <a:pt x="572" y="0"/>
                  </a:lnTo>
                  <a:lnTo>
                    <a:pt x="562" y="2"/>
                  </a:lnTo>
                  <a:lnTo>
                    <a:pt x="556" y="4"/>
                  </a:lnTo>
                  <a:lnTo>
                    <a:pt x="552" y="8"/>
                  </a:lnTo>
                  <a:lnTo>
                    <a:pt x="550" y="12"/>
                  </a:lnTo>
                  <a:lnTo>
                    <a:pt x="550" y="18"/>
                  </a:lnTo>
                  <a:lnTo>
                    <a:pt x="552" y="20"/>
                  </a:lnTo>
                  <a:lnTo>
                    <a:pt x="556" y="24"/>
                  </a:lnTo>
                  <a:lnTo>
                    <a:pt x="562" y="30"/>
                  </a:lnTo>
                  <a:lnTo>
                    <a:pt x="564" y="40"/>
                  </a:lnTo>
                  <a:lnTo>
                    <a:pt x="566" y="50"/>
                  </a:lnTo>
                  <a:lnTo>
                    <a:pt x="566" y="56"/>
                  </a:lnTo>
                  <a:lnTo>
                    <a:pt x="566" y="62"/>
                  </a:lnTo>
                  <a:lnTo>
                    <a:pt x="562" y="66"/>
                  </a:lnTo>
                  <a:lnTo>
                    <a:pt x="560" y="68"/>
                  </a:lnTo>
                  <a:lnTo>
                    <a:pt x="550" y="68"/>
                  </a:lnTo>
                  <a:lnTo>
                    <a:pt x="536" y="66"/>
                  </a:lnTo>
                  <a:lnTo>
                    <a:pt x="538" y="88"/>
                  </a:lnTo>
                  <a:lnTo>
                    <a:pt x="538" y="94"/>
                  </a:lnTo>
                  <a:lnTo>
                    <a:pt x="542" y="98"/>
                  </a:lnTo>
                  <a:lnTo>
                    <a:pt x="544" y="102"/>
                  </a:lnTo>
                  <a:lnTo>
                    <a:pt x="550" y="102"/>
                  </a:lnTo>
                  <a:lnTo>
                    <a:pt x="568" y="102"/>
                  </a:lnTo>
                  <a:lnTo>
                    <a:pt x="576" y="100"/>
                  </a:lnTo>
                  <a:lnTo>
                    <a:pt x="582" y="98"/>
                  </a:lnTo>
                  <a:lnTo>
                    <a:pt x="592" y="100"/>
                  </a:lnTo>
                  <a:lnTo>
                    <a:pt x="602" y="106"/>
                  </a:lnTo>
                  <a:lnTo>
                    <a:pt x="610" y="112"/>
                  </a:lnTo>
                  <a:lnTo>
                    <a:pt x="616" y="120"/>
                  </a:lnTo>
                  <a:lnTo>
                    <a:pt x="596" y="122"/>
                  </a:lnTo>
                  <a:lnTo>
                    <a:pt x="578" y="124"/>
                  </a:lnTo>
                  <a:lnTo>
                    <a:pt x="576" y="128"/>
                  </a:lnTo>
                  <a:lnTo>
                    <a:pt x="576" y="132"/>
                  </a:lnTo>
                  <a:lnTo>
                    <a:pt x="574" y="134"/>
                  </a:lnTo>
                  <a:lnTo>
                    <a:pt x="574" y="140"/>
                  </a:lnTo>
                  <a:lnTo>
                    <a:pt x="570" y="142"/>
                  </a:lnTo>
                  <a:lnTo>
                    <a:pt x="566" y="142"/>
                  </a:lnTo>
                  <a:lnTo>
                    <a:pt x="556" y="144"/>
                  </a:lnTo>
                  <a:lnTo>
                    <a:pt x="552" y="146"/>
                  </a:lnTo>
                  <a:lnTo>
                    <a:pt x="550" y="150"/>
                  </a:lnTo>
                  <a:lnTo>
                    <a:pt x="544" y="152"/>
                  </a:lnTo>
                  <a:lnTo>
                    <a:pt x="538" y="154"/>
                  </a:lnTo>
                  <a:lnTo>
                    <a:pt x="532" y="154"/>
                  </a:lnTo>
                  <a:lnTo>
                    <a:pt x="528" y="152"/>
                  </a:lnTo>
                  <a:lnTo>
                    <a:pt x="524" y="150"/>
                  </a:lnTo>
                  <a:lnTo>
                    <a:pt x="522" y="150"/>
                  </a:lnTo>
                  <a:lnTo>
                    <a:pt x="518" y="152"/>
                  </a:lnTo>
                  <a:lnTo>
                    <a:pt x="516" y="156"/>
                  </a:lnTo>
                  <a:lnTo>
                    <a:pt x="516" y="160"/>
                  </a:lnTo>
                  <a:lnTo>
                    <a:pt x="518" y="160"/>
                  </a:lnTo>
                  <a:lnTo>
                    <a:pt x="524" y="164"/>
                  </a:lnTo>
                  <a:lnTo>
                    <a:pt x="528" y="166"/>
                  </a:lnTo>
                  <a:lnTo>
                    <a:pt x="530" y="168"/>
                  </a:lnTo>
                  <a:lnTo>
                    <a:pt x="530" y="172"/>
                  </a:lnTo>
                  <a:lnTo>
                    <a:pt x="530" y="176"/>
                  </a:lnTo>
                  <a:lnTo>
                    <a:pt x="526" y="182"/>
                  </a:lnTo>
                  <a:lnTo>
                    <a:pt x="518" y="188"/>
                  </a:lnTo>
                  <a:lnTo>
                    <a:pt x="508" y="194"/>
                  </a:lnTo>
                  <a:lnTo>
                    <a:pt x="496" y="198"/>
                  </a:lnTo>
                  <a:lnTo>
                    <a:pt x="468" y="198"/>
                  </a:lnTo>
                  <a:lnTo>
                    <a:pt x="458" y="206"/>
                  </a:lnTo>
                  <a:lnTo>
                    <a:pt x="452" y="210"/>
                  </a:lnTo>
                  <a:lnTo>
                    <a:pt x="444" y="212"/>
                  </a:lnTo>
                  <a:lnTo>
                    <a:pt x="430" y="210"/>
                  </a:lnTo>
                  <a:lnTo>
                    <a:pt x="414" y="206"/>
                  </a:lnTo>
                  <a:lnTo>
                    <a:pt x="402" y="200"/>
                  </a:lnTo>
                  <a:lnTo>
                    <a:pt x="392" y="194"/>
                  </a:lnTo>
                  <a:lnTo>
                    <a:pt x="348" y="194"/>
                  </a:lnTo>
                  <a:lnTo>
                    <a:pt x="348" y="192"/>
                  </a:lnTo>
                  <a:lnTo>
                    <a:pt x="314" y="192"/>
                  </a:lnTo>
                  <a:lnTo>
                    <a:pt x="306" y="188"/>
                  </a:lnTo>
                  <a:lnTo>
                    <a:pt x="298" y="180"/>
                  </a:lnTo>
                  <a:lnTo>
                    <a:pt x="290" y="172"/>
                  </a:lnTo>
                  <a:lnTo>
                    <a:pt x="280" y="166"/>
                  </a:lnTo>
                  <a:lnTo>
                    <a:pt x="272" y="160"/>
                  </a:lnTo>
                  <a:lnTo>
                    <a:pt x="262" y="160"/>
                  </a:lnTo>
                  <a:lnTo>
                    <a:pt x="252" y="156"/>
                  </a:lnTo>
                  <a:lnTo>
                    <a:pt x="244" y="152"/>
                  </a:lnTo>
                  <a:lnTo>
                    <a:pt x="214" y="152"/>
                  </a:lnTo>
                  <a:lnTo>
                    <a:pt x="210" y="146"/>
                  </a:lnTo>
                  <a:lnTo>
                    <a:pt x="206" y="140"/>
                  </a:lnTo>
                  <a:lnTo>
                    <a:pt x="202" y="126"/>
                  </a:lnTo>
                  <a:lnTo>
                    <a:pt x="198" y="118"/>
                  </a:lnTo>
                  <a:lnTo>
                    <a:pt x="194" y="112"/>
                  </a:lnTo>
                  <a:lnTo>
                    <a:pt x="182" y="104"/>
                  </a:lnTo>
                  <a:lnTo>
                    <a:pt x="174" y="100"/>
                  </a:lnTo>
                  <a:lnTo>
                    <a:pt x="168" y="98"/>
                  </a:lnTo>
                  <a:lnTo>
                    <a:pt x="154" y="92"/>
                  </a:lnTo>
                  <a:lnTo>
                    <a:pt x="146" y="90"/>
                  </a:lnTo>
                  <a:lnTo>
                    <a:pt x="140" y="86"/>
                  </a:lnTo>
                  <a:lnTo>
                    <a:pt x="138" y="82"/>
                  </a:lnTo>
                  <a:lnTo>
                    <a:pt x="134" y="76"/>
                  </a:lnTo>
                  <a:lnTo>
                    <a:pt x="134" y="78"/>
                  </a:lnTo>
                  <a:lnTo>
                    <a:pt x="122" y="86"/>
                  </a:lnTo>
                  <a:lnTo>
                    <a:pt x="114" y="94"/>
                  </a:lnTo>
                  <a:lnTo>
                    <a:pt x="126" y="108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88" y="112"/>
                  </a:lnTo>
                  <a:lnTo>
                    <a:pt x="92" y="130"/>
                  </a:lnTo>
                  <a:lnTo>
                    <a:pt x="92" y="140"/>
                  </a:lnTo>
                  <a:lnTo>
                    <a:pt x="90" y="148"/>
                  </a:lnTo>
                  <a:lnTo>
                    <a:pt x="86" y="150"/>
                  </a:lnTo>
                  <a:lnTo>
                    <a:pt x="84" y="150"/>
                  </a:lnTo>
                  <a:lnTo>
                    <a:pt x="78" y="150"/>
                  </a:lnTo>
                  <a:lnTo>
                    <a:pt x="68" y="146"/>
                  </a:lnTo>
                  <a:lnTo>
                    <a:pt x="70" y="156"/>
                  </a:lnTo>
                  <a:lnTo>
                    <a:pt x="76" y="164"/>
                  </a:lnTo>
                  <a:lnTo>
                    <a:pt x="80" y="176"/>
                  </a:lnTo>
                  <a:lnTo>
                    <a:pt x="82" y="188"/>
                  </a:lnTo>
                  <a:lnTo>
                    <a:pt x="78" y="194"/>
                  </a:lnTo>
                  <a:lnTo>
                    <a:pt x="74" y="200"/>
                  </a:lnTo>
                  <a:lnTo>
                    <a:pt x="64" y="214"/>
                  </a:lnTo>
                  <a:lnTo>
                    <a:pt x="50" y="228"/>
                  </a:lnTo>
                  <a:lnTo>
                    <a:pt x="38" y="236"/>
                  </a:lnTo>
                  <a:lnTo>
                    <a:pt x="28" y="238"/>
                  </a:lnTo>
                  <a:lnTo>
                    <a:pt x="14" y="240"/>
                  </a:lnTo>
                  <a:lnTo>
                    <a:pt x="8" y="242"/>
                  </a:lnTo>
                  <a:lnTo>
                    <a:pt x="4" y="244"/>
                  </a:lnTo>
                  <a:lnTo>
                    <a:pt x="2" y="248"/>
                  </a:lnTo>
                  <a:lnTo>
                    <a:pt x="0" y="254"/>
                  </a:lnTo>
                  <a:lnTo>
                    <a:pt x="2" y="258"/>
                  </a:lnTo>
                  <a:lnTo>
                    <a:pt x="4" y="262"/>
                  </a:lnTo>
                  <a:lnTo>
                    <a:pt x="14" y="268"/>
                  </a:lnTo>
                  <a:lnTo>
                    <a:pt x="24" y="276"/>
                  </a:lnTo>
                  <a:lnTo>
                    <a:pt x="26" y="280"/>
                  </a:lnTo>
                  <a:lnTo>
                    <a:pt x="26" y="286"/>
                  </a:lnTo>
                  <a:lnTo>
                    <a:pt x="20" y="288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0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6" y="298"/>
                  </a:lnTo>
                  <a:lnTo>
                    <a:pt x="44" y="302"/>
                  </a:lnTo>
                  <a:lnTo>
                    <a:pt x="50" y="308"/>
                  </a:lnTo>
                  <a:lnTo>
                    <a:pt x="54" y="316"/>
                  </a:lnTo>
                  <a:lnTo>
                    <a:pt x="58" y="320"/>
                  </a:lnTo>
                  <a:lnTo>
                    <a:pt x="62" y="322"/>
                  </a:lnTo>
                  <a:lnTo>
                    <a:pt x="68" y="322"/>
                  </a:lnTo>
                  <a:lnTo>
                    <a:pt x="74" y="324"/>
                  </a:lnTo>
                  <a:lnTo>
                    <a:pt x="78" y="324"/>
                  </a:lnTo>
                  <a:lnTo>
                    <a:pt x="82" y="326"/>
                  </a:lnTo>
                  <a:lnTo>
                    <a:pt x="84" y="326"/>
                  </a:lnTo>
                  <a:lnTo>
                    <a:pt x="86" y="324"/>
                  </a:lnTo>
                  <a:lnTo>
                    <a:pt x="90" y="322"/>
                  </a:lnTo>
                  <a:lnTo>
                    <a:pt x="94" y="320"/>
                  </a:lnTo>
                  <a:lnTo>
                    <a:pt x="100" y="320"/>
                  </a:lnTo>
                  <a:lnTo>
                    <a:pt x="108" y="320"/>
                  </a:lnTo>
                  <a:lnTo>
                    <a:pt x="114" y="324"/>
                  </a:lnTo>
                  <a:lnTo>
                    <a:pt x="116" y="324"/>
                  </a:lnTo>
                  <a:lnTo>
                    <a:pt x="122" y="326"/>
                  </a:lnTo>
                  <a:lnTo>
                    <a:pt x="122" y="332"/>
                  </a:lnTo>
                  <a:lnTo>
                    <a:pt x="120" y="336"/>
                  </a:lnTo>
                  <a:lnTo>
                    <a:pt x="114" y="344"/>
                  </a:lnTo>
                  <a:lnTo>
                    <a:pt x="112" y="352"/>
                  </a:lnTo>
                  <a:lnTo>
                    <a:pt x="110" y="358"/>
                  </a:lnTo>
                  <a:lnTo>
                    <a:pt x="112" y="362"/>
                  </a:lnTo>
                  <a:lnTo>
                    <a:pt x="114" y="368"/>
                  </a:lnTo>
                  <a:lnTo>
                    <a:pt x="122" y="376"/>
                  </a:lnTo>
                  <a:lnTo>
                    <a:pt x="120" y="378"/>
                  </a:lnTo>
                  <a:lnTo>
                    <a:pt x="118" y="378"/>
                  </a:lnTo>
                  <a:lnTo>
                    <a:pt x="112" y="380"/>
                  </a:lnTo>
                  <a:lnTo>
                    <a:pt x="114" y="388"/>
                  </a:lnTo>
                  <a:lnTo>
                    <a:pt x="114" y="392"/>
                  </a:lnTo>
                  <a:lnTo>
                    <a:pt x="116" y="396"/>
                  </a:lnTo>
                  <a:lnTo>
                    <a:pt x="118" y="400"/>
                  </a:lnTo>
                  <a:lnTo>
                    <a:pt x="126" y="404"/>
                  </a:lnTo>
                  <a:lnTo>
                    <a:pt x="136" y="408"/>
                  </a:lnTo>
                  <a:lnTo>
                    <a:pt x="144" y="416"/>
                  </a:lnTo>
                  <a:lnTo>
                    <a:pt x="152" y="424"/>
                  </a:lnTo>
                  <a:lnTo>
                    <a:pt x="158" y="424"/>
                  </a:lnTo>
                  <a:lnTo>
                    <a:pt x="162" y="424"/>
                  </a:lnTo>
                  <a:lnTo>
                    <a:pt x="164" y="422"/>
                  </a:lnTo>
                  <a:lnTo>
                    <a:pt x="166" y="420"/>
                  </a:lnTo>
                  <a:lnTo>
                    <a:pt x="168" y="420"/>
                  </a:lnTo>
                  <a:lnTo>
                    <a:pt x="180" y="428"/>
                  </a:lnTo>
                  <a:lnTo>
                    <a:pt x="190" y="436"/>
                  </a:lnTo>
                  <a:lnTo>
                    <a:pt x="198" y="442"/>
                  </a:lnTo>
                  <a:lnTo>
                    <a:pt x="208" y="446"/>
                  </a:lnTo>
                  <a:lnTo>
                    <a:pt x="220" y="450"/>
                  </a:lnTo>
                  <a:lnTo>
                    <a:pt x="222" y="452"/>
                  </a:lnTo>
                  <a:lnTo>
                    <a:pt x="226" y="456"/>
                  </a:lnTo>
                  <a:lnTo>
                    <a:pt x="230" y="458"/>
                  </a:lnTo>
                  <a:lnTo>
                    <a:pt x="236" y="460"/>
                  </a:lnTo>
                  <a:lnTo>
                    <a:pt x="240" y="460"/>
                  </a:lnTo>
                  <a:lnTo>
                    <a:pt x="242" y="460"/>
                  </a:lnTo>
                  <a:lnTo>
                    <a:pt x="244" y="460"/>
                  </a:lnTo>
                  <a:lnTo>
                    <a:pt x="250" y="464"/>
                  </a:lnTo>
                  <a:lnTo>
                    <a:pt x="256" y="466"/>
                  </a:lnTo>
                  <a:lnTo>
                    <a:pt x="274" y="466"/>
                  </a:lnTo>
                  <a:lnTo>
                    <a:pt x="274" y="468"/>
                  </a:lnTo>
                  <a:lnTo>
                    <a:pt x="274" y="464"/>
                  </a:lnTo>
                  <a:lnTo>
                    <a:pt x="278" y="462"/>
                  </a:lnTo>
                  <a:lnTo>
                    <a:pt x="284" y="460"/>
                  </a:lnTo>
                  <a:lnTo>
                    <a:pt x="288" y="472"/>
                  </a:lnTo>
                  <a:lnTo>
                    <a:pt x="290" y="468"/>
                  </a:lnTo>
                  <a:lnTo>
                    <a:pt x="294" y="462"/>
                  </a:lnTo>
                  <a:lnTo>
                    <a:pt x="298" y="460"/>
                  </a:lnTo>
                  <a:lnTo>
                    <a:pt x="302" y="458"/>
                  </a:lnTo>
                  <a:lnTo>
                    <a:pt x="312" y="460"/>
                  </a:lnTo>
                  <a:lnTo>
                    <a:pt x="322" y="464"/>
                  </a:lnTo>
                  <a:lnTo>
                    <a:pt x="332" y="472"/>
                  </a:lnTo>
                  <a:lnTo>
                    <a:pt x="336" y="478"/>
                  </a:lnTo>
                  <a:lnTo>
                    <a:pt x="336" y="480"/>
                  </a:lnTo>
                  <a:lnTo>
                    <a:pt x="338" y="478"/>
                  </a:lnTo>
                  <a:lnTo>
                    <a:pt x="340" y="470"/>
                  </a:lnTo>
                  <a:lnTo>
                    <a:pt x="344" y="460"/>
                  </a:lnTo>
                  <a:lnTo>
                    <a:pt x="348" y="454"/>
                  </a:lnTo>
                  <a:lnTo>
                    <a:pt x="356" y="446"/>
                  </a:lnTo>
                  <a:lnTo>
                    <a:pt x="362" y="442"/>
                  </a:lnTo>
                  <a:lnTo>
                    <a:pt x="372" y="438"/>
                  </a:lnTo>
                  <a:lnTo>
                    <a:pt x="374" y="440"/>
                  </a:lnTo>
                  <a:lnTo>
                    <a:pt x="376" y="440"/>
                  </a:lnTo>
                  <a:lnTo>
                    <a:pt x="380" y="442"/>
                  </a:lnTo>
                  <a:lnTo>
                    <a:pt x="382" y="440"/>
                  </a:lnTo>
                  <a:lnTo>
                    <a:pt x="386" y="438"/>
                  </a:lnTo>
                  <a:lnTo>
                    <a:pt x="386" y="436"/>
                  </a:lnTo>
                  <a:lnTo>
                    <a:pt x="392" y="436"/>
                  </a:lnTo>
                  <a:lnTo>
                    <a:pt x="400" y="444"/>
                  </a:lnTo>
                  <a:lnTo>
                    <a:pt x="400" y="448"/>
                  </a:lnTo>
                  <a:lnTo>
                    <a:pt x="400" y="450"/>
                  </a:lnTo>
                  <a:lnTo>
                    <a:pt x="404" y="454"/>
                  </a:lnTo>
                  <a:lnTo>
                    <a:pt x="410" y="456"/>
                  </a:lnTo>
                  <a:lnTo>
                    <a:pt x="414" y="456"/>
                  </a:lnTo>
                  <a:lnTo>
                    <a:pt x="414" y="4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2" name="Freeform 244"/>
            <p:cNvSpPr/>
            <p:nvPr/>
          </p:nvSpPr>
          <p:spPr bwMode="auto">
            <a:xfrm>
              <a:off x="7615150" y="3253473"/>
              <a:ext cx="121077" cy="111506"/>
            </a:xfrm>
            <a:custGeom>
              <a:avLst/>
              <a:gdLst>
                <a:gd name="T0" fmla="*/ 2147483647 w 82"/>
                <a:gd name="T1" fmla="*/ 2147483647 h 70"/>
                <a:gd name="T2" fmla="*/ 2147483647 w 82"/>
                <a:gd name="T3" fmla="*/ 2147483647 h 70"/>
                <a:gd name="T4" fmla="*/ 2147483647 w 82"/>
                <a:gd name="T5" fmla="*/ 2147483647 h 70"/>
                <a:gd name="T6" fmla="*/ 2147483647 w 82"/>
                <a:gd name="T7" fmla="*/ 2147483647 h 70"/>
                <a:gd name="T8" fmla="*/ 2147483647 w 82"/>
                <a:gd name="T9" fmla="*/ 2147483647 h 70"/>
                <a:gd name="T10" fmla="*/ 2147483647 w 82"/>
                <a:gd name="T11" fmla="*/ 2147483647 h 70"/>
                <a:gd name="T12" fmla="*/ 2147483647 w 82"/>
                <a:gd name="T13" fmla="*/ 2147483647 h 70"/>
                <a:gd name="T14" fmla="*/ 2147483647 w 82"/>
                <a:gd name="T15" fmla="*/ 2147483647 h 70"/>
                <a:gd name="T16" fmla="*/ 2147483647 w 82"/>
                <a:gd name="T17" fmla="*/ 2147483647 h 70"/>
                <a:gd name="T18" fmla="*/ 2147483647 w 82"/>
                <a:gd name="T19" fmla="*/ 2147483647 h 70"/>
                <a:gd name="T20" fmla="*/ 2147483647 w 82"/>
                <a:gd name="T21" fmla="*/ 2147483647 h 70"/>
                <a:gd name="T22" fmla="*/ 2147483647 w 82"/>
                <a:gd name="T23" fmla="*/ 2147483647 h 70"/>
                <a:gd name="T24" fmla="*/ 2147483647 w 82"/>
                <a:gd name="T25" fmla="*/ 2147483647 h 70"/>
                <a:gd name="T26" fmla="*/ 2147483647 w 82"/>
                <a:gd name="T27" fmla="*/ 2147483647 h 70"/>
                <a:gd name="T28" fmla="*/ 2147483647 w 82"/>
                <a:gd name="T29" fmla="*/ 2147483647 h 70"/>
                <a:gd name="T30" fmla="*/ 2147483647 w 82"/>
                <a:gd name="T31" fmla="*/ 2147483647 h 70"/>
                <a:gd name="T32" fmla="*/ 2147483647 w 82"/>
                <a:gd name="T33" fmla="*/ 2147483647 h 70"/>
                <a:gd name="T34" fmla="*/ 2147483647 w 82"/>
                <a:gd name="T35" fmla="*/ 2147483647 h 70"/>
                <a:gd name="T36" fmla="*/ 2147483647 w 82"/>
                <a:gd name="T37" fmla="*/ 2147483647 h 70"/>
                <a:gd name="T38" fmla="*/ 2147483647 w 82"/>
                <a:gd name="T39" fmla="*/ 2147483647 h 70"/>
                <a:gd name="T40" fmla="*/ 2147483647 w 82"/>
                <a:gd name="T41" fmla="*/ 2147483647 h 70"/>
                <a:gd name="T42" fmla="*/ 0 w 82"/>
                <a:gd name="T43" fmla="*/ 0 h 70"/>
                <a:gd name="T44" fmla="*/ 2147483647 w 82"/>
                <a:gd name="T45" fmla="*/ 0 h 70"/>
                <a:gd name="T46" fmla="*/ 2147483647 w 82"/>
                <a:gd name="T47" fmla="*/ 2147483647 h 70"/>
                <a:gd name="T48" fmla="*/ 2147483647 w 82"/>
                <a:gd name="T49" fmla="*/ 2147483647 h 70"/>
                <a:gd name="T50" fmla="*/ 2147483647 w 82"/>
                <a:gd name="T51" fmla="*/ 2147483647 h 70"/>
                <a:gd name="T52" fmla="*/ 2147483647 w 82"/>
                <a:gd name="T53" fmla="*/ 2147483647 h 70"/>
                <a:gd name="T54" fmla="*/ 2147483647 w 82"/>
                <a:gd name="T55" fmla="*/ 2147483647 h 70"/>
                <a:gd name="T56" fmla="*/ 2147483647 w 82"/>
                <a:gd name="T57" fmla="*/ 2147483647 h 70"/>
                <a:gd name="T58" fmla="*/ 2147483647 w 82"/>
                <a:gd name="T59" fmla="*/ 2147483647 h 70"/>
                <a:gd name="T60" fmla="*/ 2147483647 w 82"/>
                <a:gd name="T61" fmla="*/ 2147483647 h 70"/>
                <a:gd name="T62" fmla="*/ 2147483647 w 82"/>
                <a:gd name="T63" fmla="*/ 2147483647 h 70"/>
                <a:gd name="T64" fmla="*/ 2147483647 w 82"/>
                <a:gd name="T65" fmla="*/ 2147483647 h 70"/>
                <a:gd name="T66" fmla="*/ 2147483647 w 82"/>
                <a:gd name="T67" fmla="*/ 2147483647 h 70"/>
                <a:gd name="T68" fmla="*/ 2147483647 w 82"/>
                <a:gd name="T69" fmla="*/ 2147483647 h 70"/>
                <a:gd name="T70" fmla="*/ 2147483647 w 82"/>
                <a:gd name="T71" fmla="*/ 2147483647 h 70"/>
                <a:gd name="T72" fmla="*/ 2147483647 w 82"/>
                <a:gd name="T73" fmla="*/ 2147483647 h 70"/>
                <a:gd name="T74" fmla="*/ 2147483647 w 82"/>
                <a:gd name="T75" fmla="*/ 2147483647 h 70"/>
                <a:gd name="T76" fmla="*/ 2147483647 w 82"/>
                <a:gd name="T77" fmla="*/ 2147483647 h 70"/>
                <a:gd name="T78" fmla="*/ 2147483647 w 82"/>
                <a:gd name="T79" fmla="*/ 2147483647 h 70"/>
                <a:gd name="T80" fmla="*/ 2147483647 w 82"/>
                <a:gd name="T81" fmla="*/ 2147483647 h 70"/>
                <a:gd name="T82" fmla="*/ 2147483647 w 82"/>
                <a:gd name="T83" fmla="*/ 2147483647 h 70"/>
                <a:gd name="T84" fmla="*/ 2147483647 w 82"/>
                <a:gd name="T85" fmla="*/ 2147483647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2"/>
                <a:gd name="T130" fmla="*/ 0 h 70"/>
                <a:gd name="T131" fmla="*/ 82 w 8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2" h="70">
                  <a:moveTo>
                    <a:pt x="28" y="52"/>
                  </a:moveTo>
                  <a:lnTo>
                    <a:pt x="20" y="54"/>
                  </a:lnTo>
                  <a:lnTo>
                    <a:pt x="14" y="56"/>
                  </a:lnTo>
                  <a:lnTo>
                    <a:pt x="26" y="62"/>
                  </a:lnTo>
                  <a:lnTo>
                    <a:pt x="30" y="64"/>
                  </a:lnTo>
                  <a:lnTo>
                    <a:pt x="36" y="70"/>
                  </a:lnTo>
                  <a:lnTo>
                    <a:pt x="20" y="70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8" y="56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2" y="44"/>
                  </a:lnTo>
                  <a:lnTo>
                    <a:pt x="10" y="40"/>
                  </a:lnTo>
                  <a:lnTo>
                    <a:pt x="18" y="40"/>
                  </a:lnTo>
                  <a:lnTo>
                    <a:pt x="16" y="34"/>
                  </a:lnTo>
                  <a:lnTo>
                    <a:pt x="14" y="28"/>
                  </a:lnTo>
                  <a:lnTo>
                    <a:pt x="14" y="1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2" y="4"/>
                  </a:lnTo>
                  <a:lnTo>
                    <a:pt x="24" y="14"/>
                  </a:lnTo>
                  <a:lnTo>
                    <a:pt x="40" y="22"/>
                  </a:lnTo>
                  <a:lnTo>
                    <a:pt x="46" y="24"/>
                  </a:lnTo>
                  <a:lnTo>
                    <a:pt x="54" y="26"/>
                  </a:lnTo>
                  <a:lnTo>
                    <a:pt x="60" y="26"/>
                  </a:lnTo>
                  <a:lnTo>
                    <a:pt x="66" y="24"/>
                  </a:lnTo>
                  <a:lnTo>
                    <a:pt x="74" y="20"/>
                  </a:lnTo>
                  <a:lnTo>
                    <a:pt x="74" y="30"/>
                  </a:lnTo>
                  <a:lnTo>
                    <a:pt x="74" y="34"/>
                  </a:lnTo>
                  <a:lnTo>
                    <a:pt x="76" y="36"/>
                  </a:lnTo>
                  <a:lnTo>
                    <a:pt x="82" y="42"/>
                  </a:lnTo>
                  <a:lnTo>
                    <a:pt x="78" y="44"/>
                  </a:lnTo>
                  <a:lnTo>
                    <a:pt x="72" y="44"/>
                  </a:lnTo>
                  <a:lnTo>
                    <a:pt x="60" y="46"/>
                  </a:lnTo>
                  <a:lnTo>
                    <a:pt x="60" y="62"/>
                  </a:lnTo>
                  <a:lnTo>
                    <a:pt x="52" y="60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3" name="Freeform 245"/>
            <p:cNvSpPr/>
            <p:nvPr/>
          </p:nvSpPr>
          <p:spPr bwMode="auto">
            <a:xfrm>
              <a:off x="7544810" y="3371615"/>
              <a:ext cx="199488" cy="233630"/>
            </a:xfrm>
            <a:custGeom>
              <a:avLst/>
              <a:gdLst>
                <a:gd name="T0" fmla="*/ 2147483647 w 136"/>
                <a:gd name="T1" fmla="*/ 2147483647 h 148"/>
                <a:gd name="T2" fmla="*/ 2147483647 w 136"/>
                <a:gd name="T3" fmla="*/ 0 h 148"/>
                <a:gd name="T4" fmla="*/ 2147483647 w 136"/>
                <a:gd name="T5" fmla="*/ 2147483647 h 148"/>
                <a:gd name="T6" fmla="*/ 2147483647 w 136"/>
                <a:gd name="T7" fmla="*/ 2147483647 h 148"/>
                <a:gd name="T8" fmla="*/ 2147483647 w 136"/>
                <a:gd name="T9" fmla="*/ 2147483647 h 148"/>
                <a:gd name="T10" fmla="*/ 2147483647 w 136"/>
                <a:gd name="T11" fmla="*/ 2147483647 h 148"/>
                <a:gd name="T12" fmla="*/ 2147483647 w 136"/>
                <a:gd name="T13" fmla="*/ 2147483647 h 148"/>
                <a:gd name="T14" fmla="*/ 2147483647 w 136"/>
                <a:gd name="T15" fmla="*/ 2147483647 h 148"/>
                <a:gd name="T16" fmla="*/ 2147483647 w 136"/>
                <a:gd name="T17" fmla="*/ 2147483647 h 148"/>
                <a:gd name="T18" fmla="*/ 2147483647 w 136"/>
                <a:gd name="T19" fmla="*/ 2147483647 h 148"/>
                <a:gd name="T20" fmla="*/ 2147483647 w 136"/>
                <a:gd name="T21" fmla="*/ 2147483647 h 148"/>
                <a:gd name="T22" fmla="*/ 2147483647 w 136"/>
                <a:gd name="T23" fmla="*/ 2147483647 h 148"/>
                <a:gd name="T24" fmla="*/ 2147483647 w 136"/>
                <a:gd name="T25" fmla="*/ 2147483647 h 148"/>
                <a:gd name="T26" fmla="*/ 2147483647 w 136"/>
                <a:gd name="T27" fmla="*/ 2147483647 h 148"/>
                <a:gd name="T28" fmla="*/ 2147483647 w 136"/>
                <a:gd name="T29" fmla="*/ 2147483647 h 148"/>
                <a:gd name="T30" fmla="*/ 2147483647 w 136"/>
                <a:gd name="T31" fmla="*/ 2147483647 h 148"/>
                <a:gd name="T32" fmla="*/ 2147483647 w 136"/>
                <a:gd name="T33" fmla="*/ 2147483647 h 148"/>
                <a:gd name="T34" fmla="*/ 2147483647 w 136"/>
                <a:gd name="T35" fmla="*/ 2147483647 h 148"/>
                <a:gd name="T36" fmla="*/ 2147483647 w 136"/>
                <a:gd name="T37" fmla="*/ 2147483647 h 148"/>
                <a:gd name="T38" fmla="*/ 2147483647 w 136"/>
                <a:gd name="T39" fmla="*/ 2147483647 h 148"/>
                <a:gd name="T40" fmla="*/ 2147483647 w 136"/>
                <a:gd name="T41" fmla="*/ 2147483647 h 148"/>
                <a:gd name="T42" fmla="*/ 2147483647 w 136"/>
                <a:gd name="T43" fmla="*/ 2147483647 h 148"/>
                <a:gd name="T44" fmla="*/ 2147483647 w 136"/>
                <a:gd name="T45" fmla="*/ 2147483647 h 148"/>
                <a:gd name="T46" fmla="*/ 2147483647 w 136"/>
                <a:gd name="T47" fmla="*/ 2147483647 h 148"/>
                <a:gd name="T48" fmla="*/ 0 w 136"/>
                <a:gd name="T49" fmla="*/ 2147483647 h 148"/>
                <a:gd name="T50" fmla="*/ 2147483647 w 136"/>
                <a:gd name="T51" fmla="*/ 2147483647 h 148"/>
                <a:gd name="T52" fmla="*/ 2147483647 w 136"/>
                <a:gd name="T53" fmla="*/ 2147483647 h 148"/>
                <a:gd name="T54" fmla="*/ 2147483647 w 136"/>
                <a:gd name="T55" fmla="*/ 2147483647 h 148"/>
                <a:gd name="T56" fmla="*/ 2147483647 w 136"/>
                <a:gd name="T57" fmla="*/ 2147483647 h 148"/>
                <a:gd name="T58" fmla="*/ 2147483647 w 136"/>
                <a:gd name="T59" fmla="*/ 2147483647 h 148"/>
                <a:gd name="T60" fmla="*/ 2147483647 w 136"/>
                <a:gd name="T61" fmla="*/ 2147483647 h 148"/>
                <a:gd name="T62" fmla="*/ 2147483647 w 136"/>
                <a:gd name="T63" fmla="*/ 2147483647 h 148"/>
                <a:gd name="T64" fmla="*/ 2147483647 w 136"/>
                <a:gd name="T65" fmla="*/ 2147483647 h 148"/>
                <a:gd name="T66" fmla="*/ 2147483647 w 136"/>
                <a:gd name="T67" fmla="*/ 2147483647 h 148"/>
                <a:gd name="T68" fmla="*/ 2147483647 w 136"/>
                <a:gd name="T69" fmla="*/ 2147483647 h 148"/>
                <a:gd name="T70" fmla="*/ 2147483647 w 136"/>
                <a:gd name="T71" fmla="*/ 2147483647 h 148"/>
                <a:gd name="T72" fmla="*/ 2147483647 w 136"/>
                <a:gd name="T73" fmla="*/ 2147483647 h 148"/>
                <a:gd name="T74" fmla="*/ 2147483647 w 136"/>
                <a:gd name="T75" fmla="*/ 2147483647 h 148"/>
                <a:gd name="T76" fmla="*/ 2147483647 w 136"/>
                <a:gd name="T77" fmla="*/ 2147483647 h 148"/>
                <a:gd name="T78" fmla="*/ 2147483647 w 136"/>
                <a:gd name="T79" fmla="*/ 2147483647 h 148"/>
                <a:gd name="T80" fmla="*/ 2147483647 w 136"/>
                <a:gd name="T81" fmla="*/ 2147483647 h 148"/>
                <a:gd name="T82" fmla="*/ 2147483647 w 136"/>
                <a:gd name="T83" fmla="*/ 2147483647 h 148"/>
                <a:gd name="T84" fmla="*/ 2147483647 w 136"/>
                <a:gd name="T85" fmla="*/ 2147483647 h 148"/>
                <a:gd name="T86" fmla="*/ 2147483647 w 136"/>
                <a:gd name="T87" fmla="*/ 2147483647 h 148"/>
                <a:gd name="T88" fmla="*/ 2147483647 w 136"/>
                <a:gd name="T89" fmla="*/ 2147483647 h 1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6"/>
                <a:gd name="T136" fmla="*/ 0 h 148"/>
                <a:gd name="T137" fmla="*/ 136 w 136"/>
                <a:gd name="T138" fmla="*/ 148 h 1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6" h="148">
                  <a:moveTo>
                    <a:pt x="76" y="12"/>
                  </a:moveTo>
                  <a:lnTo>
                    <a:pt x="78" y="6"/>
                  </a:lnTo>
                  <a:lnTo>
                    <a:pt x="80" y="4"/>
                  </a:lnTo>
                  <a:lnTo>
                    <a:pt x="86" y="0"/>
                  </a:lnTo>
                  <a:lnTo>
                    <a:pt x="98" y="10"/>
                  </a:lnTo>
                  <a:lnTo>
                    <a:pt x="110" y="24"/>
                  </a:lnTo>
                  <a:lnTo>
                    <a:pt x="116" y="30"/>
                  </a:lnTo>
                  <a:lnTo>
                    <a:pt x="118" y="38"/>
                  </a:lnTo>
                  <a:lnTo>
                    <a:pt x="122" y="46"/>
                  </a:lnTo>
                  <a:lnTo>
                    <a:pt x="122" y="52"/>
                  </a:lnTo>
                  <a:lnTo>
                    <a:pt x="120" y="56"/>
                  </a:lnTo>
                  <a:lnTo>
                    <a:pt x="118" y="60"/>
                  </a:lnTo>
                  <a:lnTo>
                    <a:pt x="126" y="78"/>
                  </a:lnTo>
                  <a:lnTo>
                    <a:pt x="136" y="102"/>
                  </a:lnTo>
                  <a:lnTo>
                    <a:pt x="134" y="110"/>
                  </a:lnTo>
                  <a:lnTo>
                    <a:pt x="132" y="114"/>
                  </a:lnTo>
                  <a:lnTo>
                    <a:pt x="130" y="114"/>
                  </a:lnTo>
                  <a:lnTo>
                    <a:pt x="126" y="114"/>
                  </a:lnTo>
                  <a:lnTo>
                    <a:pt x="126" y="110"/>
                  </a:lnTo>
                  <a:lnTo>
                    <a:pt x="130" y="106"/>
                  </a:lnTo>
                  <a:lnTo>
                    <a:pt x="122" y="108"/>
                  </a:lnTo>
                  <a:lnTo>
                    <a:pt x="118" y="110"/>
                  </a:lnTo>
                  <a:lnTo>
                    <a:pt x="116" y="120"/>
                  </a:lnTo>
                  <a:lnTo>
                    <a:pt x="116" y="116"/>
                  </a:lnTo>
                  <a:lnTo>
                    <a:pt x="114" y="114"/>
                  </a:lnTo>
                  <a:lnTo>
                    <a:pt x="108" y="120"/>
                  </a:lnTo>
                  <a:lnTo>
                    <a:pt x="104" y="122"/>
                  </a:lnTo>
                  <a:lnTo>
                    <a:pt x="100" y="122"/>
                  </a:lnTo>
                  <a:lnTo>
                    <a:pt x="92" y="122"/>
                  </a:lnTo>
                  <a:lnTo>
                    <a:pt x="88" y="120"/>
                  </a:lnTo>
                  <a:lnTo>
                    <a:pt x="84" y="120"/>
                  </a:lnTo>
                  <a:lnTo>
                    <a:pt x="82" y="120"/>
                  </a:lnTo>
                  <a:lnTo>
                    <a:pt x="82" y="122"/>
                  </a:lnTo>
                  <a:lnTo>
                    <a:pt x="86" y="128"/>
                  </a:lnTo>
                  <a:lnTo>
                    <a:pt x="90" y="132"/>
                  </a:lnTo>
                  <a:lnTo>
                    <a:pt x="86" y="138"/>
                  </a:lnTo>
                  <a:lnTo>
                    <a:pt x="82" y="148"/>
                  </a:lnTo>
                  <a:lnTo>
                    <a:pt x="74" y="144"/>
                  </a:lnTo>
                  <a:lnTo>
                    <a:pt x="70" y="138"/>
                  </a:lnTo>
                  <a:lnTo>
                    <a:pt x="66" y="132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46" y="124"/>
                  </a:lnTo>
                  <a:lnTo>
                    <a:pt x="38" y="126"/>
                  </a:lnTo>
                  <a:lnTo>
                    <a:pt x="30" y="130"/>
                  </a:lnTo>
                  <a:lnTo>
                    <a:pt x="20" y="130"/>
                  </a:lnTo>
                  <a:lnTo>
                    <a:pt x="20" y="136"/>
                  </a:lnTo>
                  <a:lnTo>
                    <a:pt x="8" y="134"/>
                  </a:lnTo>
                  <a:lnTo>
                    <a:pt x="2" y="134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6" y="126"/>
                  </a:lnTo>
                  <a:lnTo>
                    <a:pt x="8" y="124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4" y="106"/>
                  </a:lnTo>
                  <a:lnTo>
                    <a:pt x="28" y="106"/>
                  </a:lnTo>
                  <a:lnTo>
                    <a:pt x="34" y="106"/>
                  </a:lnTo>
                  <a:lnTo>
                    <a:pt x="36" y="104"/>
                  </a:lnTo>
                  <a:lnTo>
                    <a:pt x="42" y="102"/>
                  </a:lnTo>
                  <a:lnTo>
                    <a:pt x="46" y="102"/>
                  </a:lnTo>
                  <a:lnTo>
                    <a:pt x="52" y="102"/>
                  </a:lnTo>
                  <a:lnTo>
                    <a:pt x="54" y="104"/>
                  </a:lnTo>
                  <a:lnTo>
                    <a:pt x="60" y="108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96"/>
                  </a:lnTo>
                  <a:lnTo>
                    <a:pt x="60" y="94"/>
                  </a:lnTo>
                  <a:lnTo>
                    <a:pt x="62" y="90"/>
                  </a:lnTo>
                  <a:lnTo>
                    <a:pt x="64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8" y="74"/>
                  </a:lnTo>
                  <a:lnTo>
                    <a:pt x="70" y="78"/>
                  </a:lnTo>
                  <a:lnTo>
                    <a:pt x="68" y="82"/>
                  </a:lnTo>
                  <a:lnTo>
                    <a:pt x="76" y="80"/>
                  </a:lnTo>
                  <a:lnTo>
                    <a:pt x="82" y="78"/>
                  </a:lnTo>
                  <a:lnTo>
                    <a:pt x="86" y="76"/>
                  </a:lnTo>
                  <a:lnTo>
                    <a:pt x="90" y="72"/>
                  </a:lnTo>
                  <a:lnTo>
                    <a:pt x="92" y="60"/>
                  </a:lnTo>
                  <a:lnTo>
                    <a:pt x="94" y="50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2"/>
                  </a:lnTo>
                  <a:lnTo>
                    <a:pt x="84" y="26"/>
                  </a:lnTo>
                  <a:lnTo>
                    <a:pt x="82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4" name="Freeform 246"/>
            <p:cNvSpPr/>
            <p:nvPr/>
          </p:nvSpPr>
          <p:spPr bwMode="auto">
            <a:xfrm>
              <a:off x="7590936" y="3578697"/>
              <a:ext cx="44971" cy="39823"/>
            </a:xfrm>
            <a:custGeom>
              <a:avLst/>
              <a:gdLst>
                <a:gd name="T0" fmla="*/ 2147483647 w 32"/>
                <a:gd name="T1" fmla="*/ 2147483647 h 26"/>
                <a:gd name="T2" fmla="*/ 2147483647 w 32"/>
                <a:gd name="T3" fmla="*/ 2147483647 h 26"/>
                <a:gd name="T4" fmla="*/ 2147483647 w 32"/>
                <a:gd name="T5" fmla="*/ 0 h 26"/>
                <a:gd name="T6" fmla="*/ 2147483647 w 32"/>
                <a:gd name="T7" fmla="*/ 0 h 26"/>
                <a:gd name="T8" fmla="*/ 2147483647 w 32"/>
                <a:gd name="T9" fmla="*/ 2147483647 h 26"/>
                <a:gd name="T10" fmla="*/ 2147483647 w 32"/>
                <a:gd name="T11" fmla="*/ 2147483647 h 26"/>
                <a:gd name="T12" fmla="*/ 2147483647 w 32"/>
                <a:gd name="T13" fmla="*/ 2147483647 h 26"/>
                <a:gd name="T14" fmla="*/ 2147483647 w 32"/>
                <a:gd name="T15" fmla="*/ 2147483647 h 26"/>
                <a:gd name="T16" fmla="*/ 2147483647 w 32"/>
                <a:gd name="T17" fmla="*/ 2147483647 h 26"/>
                <a:gd name="T18" fmla="*/ 2147483647 w 32"/>
                <a:gd name="T19" fmla="*/ 2147483647 h 26"/>
                <a:gd name="T20" fmla="*/ 2147483647 w 32"/>
                <a:gd name="T21" fmla="*/ 2147483647 h 26"/>
                <a:gd name="T22" fmla="*/ 2147483647 w 32"/>
                <a:gd name="T23" fmla="*/ 2147483647 h 26"/>
                <a:gd name="T24" fmla="*/ 2147483647 w 32"/>
                <a:gd name="T25" fmla="*/ 2147483647 h 26"/>
                <a:gd name="T26" fmla="*/ 2147483647 w 32"/>
                <a:gd name="T27" fmla="*/ 2147483647 h 26"/>
                <a:gd name="T28" fmla="*/ 0 w 32"/>
                <a:gd name="T29" fmla="*/ 2147483647 h 26"/>
                <a:gd name="T30" fmla="*/ 0 w 32"/>
                <a:gd name="T31" fmla="*/ 2147483647 h 26"/>
                <a:gd name="T32" fmla="*/ 2147483647 w 32"/>
                <a:gd name="T33" fmla="*/ 2147483647 h 26"/>
                <a:gd name="T34" fmla="*/ 2147483647 w 32"/>
                <a:gd name="T35" fmla="*/ 2147483647 h 26"/>
                <a:gd name="T36" fmla="*/ 2147483647 w 32"/>
                <a:gd name="T37" fmla="*/ 2147483647 h 26"/>
                <a:gd name="T38" fmla="*/ 2147483647 w 32"/>
                <a:gd name="T39" fmla="*/ 2147483647 h 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"/>
                <a:gd name="T61" fmla="*/ 0 h 26"/>
                <a:gd name="T62" fmla="*/ 32 w 32"/>
                <a:gd name="T63" fmla="*/ 26 h 2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" h="26">
                  <a:moveTo>
                    <a:pt x="14" y="4"/>
                  </a:moveTo>
                  <a:lnTo>
                    <a:pt x="16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24" y="14"/>
                  </a:lnTo>
                  <a:lnTo>
                    <a:pt x="14" y="16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5" name="Freeform 247"/>
            <p:cNvSpPr/>
            <p:nvPr/>
          </p:nvSpPr>
          <p:spPr bwMode="auto">
            <a:xfrm>
              <a:off x="7530973" y="3587988"/>
              <a:ext cx="59962" cy="79646"/>
            </a:xfrm>
            <a:custGeom>
              <a:avLst/>
              <a:gdLst>
                <a:gd name="T0" fmla="*/ 2147483647 w 40"/>
                <a:gd name="T1" fmla="*/ 2147483647 h 52"/>
                <a:gd name="T2" fmla="*/ 2147483647 w 40"/>
                <a:gd name="T3" fmla="*/ 2147483647 h 52"/>
                <a:gd name="T4" fmla="*/ 2147483647 w 40"/>
                <a:gd name="T5" fmla="*/ 2147483647 h 52"/>
                <a:gd name="T6" fmla="*/ 0 w 40"/>
                <a:gd name="T7" fmla="*/ 2147483647 h 52"/>
                <a:gd name="T8" fmla="*/ 2147483647 w 40"/>
                <a:gd name="T9" fmla="*/ 2147483647 h 52"/>
                <a:gd name="T10" fmla="*/ 2147483647 w 40"/>
                <a:gd name="T11" fmla="*/ 2147483647 h 52"/>
                <a:gd name="T12" fmla="*/ 2147483647 w 40"/>
                <a:gd name="T13" fmla="*/ 0 h 52"/>
                <a:gd name="T14" fmla="*/ 2147483647 w 40"/>
                <a:gd name="T15" fmla="*/ 2147483647 h 52"/>
                <a:gd name="T16" fmla="*/ 2147483647 w 40"/>
                <a:gd name="T17" fmla="*/ 2147483647 h 52"/>
                <a:gd name="T18" fmla="*/ 2147483647 w 40"/>
                <a:gd name="T19" fmla="*/ 2147483647 h 52"/>
                <a:gd name="T20" fmla="*/ 2147483647 w 40"/>
                <a:gd name="T21" fmla="*/ 2147483647 h 52"/>
                <a:gd name="T22" fmla="*/ 2147483647 w 40"/>
                <a:gd name="T23" fmla="*/ 2147483647 h 52"/>
                <a:gd name="T24" fmla="*/ 2147483647 w 40"/>
                <a:gd name="T25" fmla="*/ 2147483647 h 52"/>
                <a:gd name="T26" fmla="*/ 2147483647 w 40"/>
                <a:gd name="T27" fmla="*/ 2147483647 h 52"/>
                <a:gd name="T28" fmla="*/ 2147483647 w 40"/>
                <a:gd name="T29" fmla="*/ 2147483647 h 52"/>
                <a:gd name="T30" fmla="*/ 2147483647 w 40"/>
                <a:gd name="T31" fmla="*/ 2147483647 h 52"/>
                <a:gd name="T32" fmla="*/ 2147483647 w 40"/>
                <a:gd name="T33" fmla="*/ 2147483647 h 52"/>
                <a:gd name="T34" fmla="*/ 2147483647 w 40"/>
                <a:gd name="T35" fmla="*/ 2147483647 h 52"/>
                <a:gd name="T36" fmla="*/ 2147483647 w 40"/>
                <a:gd name="T37" fmla="*/ 2147483647 h 52"/>
                <a:gd name="T38" fmla="*/ 2147483647 w 40"/>
                <a:gd name="T39" fmla="*/ 2147483647 h 52"/>
                <a:gd name="T40" fmla="*/ 2147483647 w 40"/>
                <a:gd name="T41" fmla="*/ 2147483647 h 52"/>
                <a:gd name="T42" fmla="*/ 2147483647 w 40"/>
                <a:gd name="T43" fmla="*/ 2147483647 h 52"/>
                <a:gd name="T44" fmla="*/ 2147483647 w 40"/>
                <a:gd name="T45" fmla="*/ 2147483647 h 52"/>
                <a:gd name="T46" fmla="*/ 2147483647 w 40"/>
                <a:gd name="T47" fmla="*/ 2147483647 h 52"/>
                <a:gd name="T48" fmla="*/ 2147483647 w 40"/>
                <a:gd name="T49" fmla="*/ 2147483647 h 52"/>
                <a:gd name="T50" fmla="*/ 2147483647 w 40"/>
                <a:gd name="T51" fmla="*/ 2147483647 h 52"/>
                <a:gd name="T52" fmla="*/ 2147483647 w 40"/>
                <a:gd name="T53" fmla="*/ 2147483647 h 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"/>
                <a:gd name="T82" fmla="*/ 0 h 52"/>
                <a:gd name="T83" fmla="*/ 40 w 40"/>
                <a:gd name="T84" fmla="*/ 52 h 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" h="52">
                  <a:moveTo>
                    <a:pt x="12" y="24"/>
                  </a:move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40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6" y="32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2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2" y="50"/>
                  </a:lnTo>
                  <a:lnTo>
                    <a:pt x="24" y="46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6" name="Freeform 248"/>
            <p:cNvSpPr/>
            <p:nvPr/>
          </p:nvSpPr>
          <p:spPr bwMode="auto">
            <a:xfrm>
              <a:off x="7390294" y="3836220"/>
              <a:ext cx="35746" cy="90266"/>
            </a:xfrm>
            <a:custGeom>
              <a:avLst/>
              <a:gdLst>
                <a:gd name="T0" fmla="*/ 2147483647 w 24"/>
                <a:gd name="T1" fmla="*/ 0 h 56"/>
                <a:gd name="T2" fmla="*/ 2147483647 w 24"/>
                <a:gd name="T3" fmla="*/ 2147483647 h 56"/>
                <a:gd name="T4" fmla="*/ 2147483647 w 24"/>
                <a:gd name="T5" fmla="*/ 2147483647 h 56"/>
                <a:gd name="T6" fmla="*/ 2147483647 w 24"/>
                <a:gd name="T7" fmla="*/ 2147483647 h 56"/>
                <a:gd name="T8" fmla="*/ 2147483647 w 24"/>
                <a:gd name="T9" fmla="*/ 2147483647 h 56"/>
                <a:gd name="T10" fmla="*/ 2147483647 w 24"/>
                <a:gd name="T11" fmla="*/ 2147483647 h 56"/>
                <a:gd name="T12" fmla="*/ 0 w 24"/>
                <a:gd name="T13" fmla="*/ 2147483647 h 56"/>
                <a:gd name="T14" fmla="*/ 0 w 24"/>
                <a:gd name="T15" fmla="*/ 2147483647 h 56"/>
                <a:gd name="T16" fmla="*/ 2147483647 w 24"/>
                <a:gd name="T17" fmla="*/ 2147483647 h 56"/>
                <a:gd name="T18" fmla="*/ 2147483647 w 24"/>
                <a:gd name="T19" fmla="*/ 2147483647 h 56"/>
                <a:gd name="T20" fmla="*/ 2147483647 w 24"/>
                <a:gd name="T21" fmla="*/ 2147483647 h 56"/>
                <a:gd name="T22" fmla="*/ 2147483647 w 24"/>
                <a:gd name="T23" fmla="*/ 2147483647 h 56"/>
                <a:gd name="T24" fmla="*/ 2147483647 w 24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56"/>
                <a:gd name="T41" fmla="*/ 24 w 24"/>
                <a:gd name="T42" fmla="*/ 56 h 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56">
                  <a:moveTo>
                    <a:pt x="24" y="0"/>
                  </a:moveTo>
                  <a:lnTo>
                    <a:pt x="24" y="12"/>
                  </a:lnTo>
                  <a:lnTo>
                    <a:pt x="22" y="32"/>
                  </a:lnTo>
                  <a:lnTo>
                    <a:pt x="16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7" name="Freeform 249"/>
            <p:cNvSpPr/>
            <p:nvPr/>
          </p:nvSpPr>
          <p:spPr bwMode="auto">
            <a:xfrm>
              <a:off x="7148141" y="3982239"/>
              <a:ext cx="48431" cy="54425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0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36"/>
                <a:gd name="T47" fmla="*/ 34 w 34"/>
                <a:gd name="T48" fmla="*/ 36 h 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36">
                  <a:moveTo>
                    <a:pt x="18" y="36"/>
                  </a:moveTo>
                  <a:lnTo>
                    <a:pt x="12" y="34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2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34" y="10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8" name="Freeform 250"/>
            <p:cNvSpPr/>
            <p:nvPr/>
          </p:nvSpPr>
          <p:spPr bwMode="auto">
            <a:xfrm>
              <a:off x="6497788" y="4283567"/>
              <a:ext cx="54196" cy="114160"/>
            </a:xfrm>
            <a:custGeom>
              <a:avLst/>
              <a:gdLst>
                <a:gd name="T0" fmla="*/ 2147483647 w 36"/>
                <a:gd name="T1" fmla="*/ 2147483647 h 70"/>
                <a:gd name="T2" fmla="*/ 2147483647 w 36"/>
                <a:gd name="T3" fmla="*/ 2147483647 h 70"/>
                <a:gd name="T4" fmla="*/ 2147483647 w 36"/>
                <a:gd name="T5" fmla="*/ 2147483647 h 70"/>
                <a:gd name="T6" fmla="*/ 2147483647 w 36"/>
                <a:gd name="T7" fmla="*/ 2147483647 h 70"/>
                <a:gd name="T8" fmla="*/ 2147483647 w 36"/>
                <a:gd name="T9" fmla="*/ 2147483647 h 70"/>
                <a:gd name="T10" fmla="*/ 2147483647 w 36"/>
                <a:gd name="T11" fmla="*/ 2147483647 h 70"/>
                <a:gd name="T12" fmla="*/ 2147483647 w 36"/>
                <a:gd name="T13" fmla="*/ 2147483647 h 70"/>
                <a:gd name="T14" fmla="*/ 2147483647 w 36"/>
                <a:gd name="T15" fmla="*/ 2147483647 h 70"/>
                <a:gd name="T16" fmla="*/ 2147483647 w 36"/>
                <a:gd name="T17" fmla="*/ 2147483647 h 70"/>
                <a:gd name="T18" fmla="*/ 2147483647 w 36"/>
                <a:gd name="T19" fmla="*/ 2147483647 h 70"/>
                <a:gd name="T20" fmla="*/ 0 w 36"/>
                <a:gd name="T21" fmla="*/ 2147483647 h 70"/>
                <a:gd name="T22" fmla="*/ 2147483647 w 36"/>
                <a:gd name="T23" fmla="*/ 2147483647 h 70"/>
                <a:gd name="T24" fmla="*/ 2147483647 w 36"/>
                <a:gd name="T25" fmla="*/ 2147483647 h 70"/>
                <a:gd name="T26" fmla="*/ 2147483647 w 36"/>
                <a:gd name="T27" fmla="*/ 2147483647 h 70"/>
                <a:gd name="T28" fmla="*/ 2147483647 w 36"/>
                <a:gd name="T29" fmla="*/ 0 h 70"/>
                <a:gd name="T30" fmla="*/ 2147483647 w 36"/>
                <a:gd name="T31" fmla="*/ 2147483647 h 70"/>
                <a:gd name="T32" fmla="*/ 2147483647 w 36"/>
                <a:gd name="T33" fmla="*/ 2147483647 h 70"/>
                <a:gd name="T34" fmla="*/ 2147483647 w 36"/>
                <a:gd name="T35" fmla="*/ 2147483647 h 70"/>
                <a:gd name="T36" fmla="*/ 2147483647 w 36"/>
                <a:gd name="T37" fmla="*/ 2147483647 h 70"/>
                <a:gd name="T38" fmla="*/ 2147483647 w 36"/>
                <a:gd name="T39" fmla="*/ 2147483647 h 70"/>
                <a:gd name="T40" fmla="*/ 2147483647 w 36"/>
                <a:gd name="T41" fmla="*/ 2147483647 h 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"/>
                <a:gd name="T64" fmla="*/ 0 h 70"/>
                <a:gd name="T65" fmla="*/ 36 w 36"/>
                <a:gd name="T66" fmla="*/ 70 h 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" h="70">
                  <a:moveTo>
                    <a:pt x="36" y="52"/>
                  </a:moveTo>
                  <a:lnTo>
                    <a:pt x="34" y="58"/>
                  </a:lnTo>
                  <a:lnTo>
                    <a:pt x="30" y="64"/>
                  </a:lnTo>
                  <a:lnTo>
                    <a:pt x="22" y="68"/>
                  </a:lnTo>
                  <a:lnTo>
                    <a:pt x="16" y="70"/>
                  </a:lnTo>
                  <a:lnTo>
                    <a:pt x="12" y="68"/>
                  </a:lnTo>
                  <a:lnTo>
                    <a:pt x="8" y="64"/>
                  </a:lnTo>
                  <a:lnTo>
                    <a:pt x="6" y="60"/>
                  </a:lnTo>
                  <a:lnTo>
                    <a:pt x="4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6" y="20"/>
                  </a:lnTo>
                  <a:lnTo>
                    <a:pt x="34" y="36"/>
                  </a:lnTo>
                  <a:lnTo>
                    <a:pt x="36" y="44"/>
                  </a:lnTo>
                  <a:lnTo>
                    <a:pt x="36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9" name="Freeform 251"/>
            <p:cNvSpPr/>
            <p:nvPr/>
          </p:nvSpPr>
          <p:spPr bwMode="auto">
            <a:xfrm>
              <a:off x="6975175" y="3889317"/>
              <a:ext cx="219091" cy="428763"/>
            </a:xfrm>
            <a:custGeom>
              <a:avLst/>
              <a:gdLst>
                <a:gd name="T0" fmla="*/ 2147483647 w 150"/>
                <a:gd name="T1" fmla="*/ 2147483647 h 270"/>
                <a:gd name="T2" fmla="*/ 2147483647 w 150"/>
                <a:gd name="T3" fmla="*/ 2147483647 h 270"/>
                <a:gd name="T4" fmla="*/ 2147483647 w 150"/>
                <a:gd name="T5" fmla="*/ 2147483647 h 270"/>
                <a:gd name="T6" fmla="*/ 2147483647 w 150"/>
                <a:gd name="T7" fmla="*/ 2147483647 h 270"/>
                <a:gd name="T8" fmla="*/ 2147483647 w 150"/>
                <a:gd name="T9" fmla="*/ 2147483647 h 270"/>
                <a:gd name="T10" fmla="*/ 2147483647 w 150"/>
                <a:gd name="T11" fmla="*/ 2147483647 h 270"/>
                <a:gd name="T12" fmla="*/ 2147483647 w 150"/>
                <a:gd name="T13" fmla="*/ 2147483647 h 270"/>
                <a:gd name="T14" fmla="*/ 2147483647 w 150"/>
                <a:gd name="T15" fmla="*/ 2147483647 h 270"/>
                <a:gd name="T16" fmla="*/ 2147483647 w 150"/>
                <a:gd name="T17" fmla="*/ 2147483647 h 270"/>
                <a:gd name="T18" fmla="*/ 2147483647 w 150"/>
                <a:gd name="T19" fmla="*/ 2147483647 h 270"/>
                <a:gd name="T20" fmla="*/ 2147483647 w 150"/>
                <a:gd name="T21" fmla="*/ 2147483647 h 270"/>
                <a:gd name="T22" fmla="*/ 2147483647 w 150"/>
                <a:gd name="T23" fmla="*/ 2147483647 h 270"/>
                <a:gd name="T24" fmla="*/ 2147483647 w 150"/>
                <a:gd name="T25" fmla="*/ 2147483647 h 270"/>
                <a:gd name="T26" fmla="*/ 2147483647 w 150"/>
                <a:gd name="T27" fmla="*/ 2147483647 h 270"/>
                <a:gd name="T28" fmla="*/ 2147483647 w 150"/>
                <a:gd name="T29" fmla="*/ 2147483647 h 270"/>
                <a:gd name="T30" fmla="*/ 2147483647 w 150"/>
                <a:gd name="T31" fmla="*/ 2147483647 h 270"/>
                <a:gd name="T32" fmla="*/ 2147483647 w 150"/>
                <a:gd name="T33" fmla="*/ 2147483647 h 270"/>
                <a:gd name="T34" fmla="*/ 2147483647 w 150"/>
                <a:gd name="T35" fmla="*/ 2147483647 h 270"/>
                <a:gd name="T36" fmla="*/ 0 w 150"/>
                <a:gd name="T37" fmla="*/ 2147483647 h 270"/>
                <a:gd name="T38" fmla="*/ 2147483647 w 150"/>
                <a:gd name="T39" fmla="*/ 2147483647 h 270"/>
                <a:gd name="T40" fmla="*/ 2147483647 w 150"/>
                <a:gd name="T41" fmla="*/ 2147483647 h 270"/>
                <a:gd name="T42" fmla="*/ 2147483647 w 150"/>
                <a:gd name="T43" fmla="*/ 2147483647 h 270"/>
                <a:gd name="T44" fmla="*/ 2147483647 w 150"/>
                <a:gd name="T45" fmla="*/ 2147483647 h 270"/>
                <a:gd name="T46" fmla="*/ 2147483647 w 150"/>
                <a:gd name="T47" fmla="*/ 2147483647 h 270"/>
                <a:gd name="T48" fmla="*/ 2147483647 w 150"/>
                <a:gd name="T49" fmla="*/ 2147483647 h 270"/>
                <a:gd name="T50" fmla="*/ 2147483647 w 150"/>
                <a:gd name="T51" fmla="*/ 2147483647 h 270"/>
                <a:gd name="T52" fmla="*/ 2147483647 w 150"/>
                <a:gd name="T53" fmla="*/ 2147483647 h 270"/>
                <a:gd name="T54" fmla="*/ 2147483647 w 150"/>
                <a:gd name="T55" fmla="*/ 2147483647 h 270"/>
                <a:gd name="T56" fmla="*/ 2147483647 w 150"/>
                <a:gd name="T57" fmla="*/ 2147483647 h 270"/>
                <a:gd name="T58" fmla="*/ 2147483647 w 150"/>
                <a:gd name="T59" fmla="*/ 2147483647 h 270"/>
                <a:gd name="T60" fmla="*/ 2147483647 w 150"/>
                <a:gd name="T61" fmla="*/ 2147483647 h 270"/>
                <a:gd name="T62" fmla="*/ 2147483647 w 150"/>
                <a:gd name="T63" fmla="*/ 2147483647 h 270"/>
                <a:gd name="T64" fmla="*/ 2147483647 w 150"/>
                <a:gd name="T65" fmla="*/ 2147483647 h 270"/>
                <a:gd name="T66" fmla="*/ 2147483647 w 150"/>
                <a:gd name="T67" fmla="*/ 2147483647 h 270"/>
                <a:gd name="T68" fmla="*/ 2147483647 w 150"/>
                <a:gd name="T69" fmla="*/ 2147483647 h 270"/>
                <a:gd name="T70" fmla="*/ 2147483647 w 150"/>
                <a:gd name="T71" fmla="*/ 2147483647 h 270"/>
                <a:gd name="T72" fmla="*/ 2147483647 w 150"/>
                <a:gd name="T73" fmla="*/ 2147483647 h 270"/>
                <a:gd name="T74" fmla="*/ 2147483647 w 150"/>
                <a:gd name="T75" fmla="*/ 2147483647 h 270"/>
                <a:gd name="T76" fmla="*/ 2147483647 w 150"/>
                <a:gd name="T77" fmla="*/ 2147483647 h 270"/>
                <a:gd name="T78" fmla="*/ 2147483647 w 150"/>
                <a:gd name="T79" fmla="*/ 2147483647 h 270"/>
                <a:gd name="T80" fmla="*/ 2147483647 w 150"/>
                <a:gd name="T81" fmla="*/ 2147483647 h 270"/>
                <a:gd name="T82" fmla="*/ 2147483647 w 150"/>
                <a:gd name="T83" fmla="*/ 2147483647 h 270"/>
                <a:gd name="T84" fmla="*/ 2147483647 w 150"/>
                <a:gd name="T85" fmla="*/ 2147483647 h 270"/>
                <a:gd name="T86" fmla="*/ 2147483647 w 150"/>
                <a:gd name="T87" fmla="*/ 2147483647 h 270"/>
                <a:gd name="T88" fmla="*/ 2147483647 w 150"/>
                <a:gd name="T89" fmla="*/ 2147483647 h 270"/>
                <a:gd name="T90" fmla="*/ 2147483647 w 150"/>
                <a:gd name="T91" fmla="*/ 2147483647 h 270"/>
                <a:gd name="T92" fmla="*/ 2147483647 w 150"/>
                <a:gd name="T93" fmla="*/ 2147483647 h 270"/>
                <a:gd name="T94" fmla="*/ 2147483647 w 150"/>
                <a:gd name="T95" fmla="*/ 2147483647 h 270"/>
                <a:gd name="T96" fmla="*/ 2147483647 w 150"/>
                <a:gd name="T97" fmla="*/ 2147483647 h 270"/>
                <a:gd name="T98" fmla="*/ 2147483647 w 150"/>
                <a:gd name="T99" fmla="*/ 2147483647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0"/>
                <a:gd name="T151" fmla="*/ 0 h 270"/>
                <a:gd name="T152" fmla="*/ 150 w 150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0" h="270">
                  <a:moveTo>
                    <a:pt x="64" y="232"/>
                  </a:moveTo>
                  <a:lnTo>
                    <a:pt x="70" y="228"/>
                  </a:lnTo>
                  <a:lnTo>
                    <a:pt x="78" y="226"/>
                  </a:lnTo>
                  <a:lnTo>
                    <a:pt x="96" y="220"/>
                  </a:lnTo>
                  <a:lnTo>
                    <a:pt x="92" y="216"/>
                  </a:lnTo>
                  <a:lnTo>
                    <a:pt x="90" y="216"/>
                  </a:lnTo>
                  <a:lnTo>
                    <a:pt x="88" y="214"/>
                  </a:lnTo>
                  <a:lnTo>
                    <a:pt x="112" y="200"/>
                  </a:lnTo>
                  <a:lnTo>
                    <a:pt x="114" y="198"/>
                  </a:lnTo>
                  <a:lnTo>
                    <a:pt x="116" y="194"/>
                  </a:lnTo>
                  <a:lnTo>
                    <a:pt x="114" y="190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2" y="160"/>
                  </a:lnTo>
                  <a:lnTo>
                    <a:pt x="106" y="146"/>
                  </a:lnTo>
                  <a:lnTo>
                    <a:pt x="100" y="136"/>
                  </a:lnTo>
                  <a:lnTo>
                    <a:pt x="86" y="118"/>
                  </a:lnTo>
                  <a:lnTo>
                    <a:pt x="82" y="112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0" y="92"/>
                  </a:lnTo>
                  <a:lnTo>
                    <a:pt x="52" y="86"/>
                  </a:lnTo>
                  <a:lnTo>
                    <a:pt x="42" y="78"/>
                  </a:lnTo>
                  <a:lnTo>
                    <a:pt x="34" y="70"/>
                  </a:lnTo>
                  <a:lnTo>
                    <a:pt x="32" y="64"/>
                  </a:lnTo>
                  <a:lnTo>
                    <a:pt x="30" y="60"/>
                  </a:lnTo>
                  <a:lnTo>
                    <a:pt x="38" y="58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26" y="44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2" y="12"/>
                  </a:lnTo>
                  <a:lnTo>
                    <a:pt x="74" y="16"/>
                  </a:lnTo>
                  <a:lnTo>
                    <a:pt x="82" y="24"/>
                  </a:lnTo>
                  <a:lnTo>
                    <a:pt x="90" y="28"/>
                  </a:lnTo>
                  <a:lnTo>
                    <a:pt x="98" y="30"/>
                  </a:lnTo>
                  <a:lnTo>
                    <a:pt x="96" y="36"/>
                  </a:lnTo>
                  <a:lnTo>
                    <a:pt x="94" y="42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2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70" y="70"/>
                  </a:lnTo>
                  <a:lnTo>
                    <a:pt x="72" y="84"/>
                  </a:lnTo>
                  <a:lnTo>
                    <a:pt x="76" y="88"/>
                  </a:lnTo>
                  <a:lnTo>
                    <a:pt x="78" y="92"/>
                  </a:lnTo>
                  <a:lnTo>
                    <a:pt x="86" y="96"/>
                  </a:lnTo>
                  <a:lnTo>
                    <a:pt x="98" y="110"/>
                  </a:lnTo>
                  <a:lnTo>
                    <a:pt x="110" y="124"/>
                  </a:lnTo>
                  <a:lnTo>
                    <a:pt x="122" y="136"/>
                  </a:lnTo>
                  <a:lnTo>
                    <a:pt x="138" y="148"/>
                  </a:lnTo>
                  <a:lnTo>
                    <a:pt x="138" y="156"/>
                  </a:lnTo>
                  <a:lnTo>
                    <a:pt x="142" y="170"/>
                  </a:lnTo>
                  <a:lnTo>
                    <a:pt x="150" y="192"/>
                  </a:lnTo>
                  <a:lnTo>
                    <a:pt x="146" y="198"/>
                  </a:lnTo>
                  <a:lnTo>
                    <a:pt x="146" y="204"/>
                  </a:lnTo>
                  <a:lnTo>
                    <a:pt x="146" y="210"/>
                  </a:lnTo>
                  <a:lnTo>
                    <a:pt x="144" y="214"/>
                  </a:lnTo>
                  <a:lnTo>
                    <a:pt x="138" y="220"/>
                  </a:lnTo>
                  <a:lnTo>
                    <a:pt x="128" y="228"/>
                  </a:lnTo>
                  <a:lnTo>
                    <a:pt x="120" y="232"/>
                  </a:lnTo>
                  <a:lnTo>
                    <a:pt x="112" y="234"/>
                  </a:lnTo>
                  <a:lnTo>
                    <a:pt x="104" y="242"/>
                  </a:lnTo>
                  <a:lnTo>
                    <a:pt x="98" y="254"/>
                  </a:lnTo>
                  <a:lnTo>
                    <a:pt x="88" y="266"/>
                  </a:lnTo>
                  <a:lnTo>
                    <a:pt x="84" y="270"/>
                  </a:lnTo>
                  <a:lnTo>
                    <a:pt x="78" y="270"/>
                  </a:lnTo>
                  <a:lnTo>
                    <a:pt x="76" y="270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4" y="252"/>
                  </a:lnTo>
                  <a:lnTo>
                    <a:pt x="76" y="246"/>
                  </a:lnTo>
                  <a:lnTo>
                    <a:pt x="76" y="242"/>
                  </a:lnTo>
                  <a:lnTo>
                    <a:pt x="74" y="236"/>
                  </a:lnTo>
                  <a:lnTo>
                    <a:pt x="70" y="236"/>
                  </a:lnTo>
                  <a:lnTo>
                    <a:pt x="66" y="234"/>
                  </a:lnTo>
                  <a:lnTo>
                    <a:pt x="62" y="234"/>
                  </a:lnTo>
                  <a:lnTo>
                    <a:pt x="60" y="234"/>
                  </a:lnTo>
                  <a:lnTo>
                    <a:pt x="64" y="2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0" name="Freeform 252"/>
            <p:cNvSpPr/>
            <p:nvPr/>
          </p:nvSpPr>
          <p:spPr bwMode="auto">
            <a:xfrm>
              <a:off x="7018993" y="4142859"/>
              <a:ext cx="126842" cy="120797"/>
            </a:xfrm>
            <a:custGeom>
              <a:avLst/>
              <a:gdLst>
                <a:gd name="T0" fmla="*/ 2147483647 w 86"/>
                <a:gd name="T1" fmla="*/ 0 h 76"/>
                <a:gd name="T2" fmla="*/ 2147483647 w 86"/>
                <a:gd name="T3" fmla="*/ 0 h 76"/>
                <a:gd name="T4" fmla="*/ 2147483647 w 86"/>
                <a:gd name="T5" fmla="*/ 2147483647 h 76"/>
                <a:gd name="T6" fmla="*/ 2147483647 w 86"/>
                <a:gd name="T7" fmla="*/ 0 h 76"/>
                <a:gd name="T8" fmla="*/ 2147483647 w 86"/>
                <a:gd name="T9" fmla="*/ 0 h 76"/>
                <a:gd name="T10" fmla="*/ 2147483647 w 86"/>
                <a:gd name="T11" fmla="*/ 0 h 76"/>
                <a:gd name="T12" fmla="*/ 2147483647 w 86"/>
                <a:gd name="T13" fmla="*/ 2147483647 h 76"/>
                <a:gd name="T14" fmla="*/ 2147483647 w 86"/>
                <a:gd name="T15" fmla="*/ 2147483647 h 76"/>
                <a:gd name="T16" fmla="*/ 2147483647 w 86"/>
                <a:gd name="T17" fmla="*/ 2147483647 h 76"/>
                <a:gd name="T18" fmla="*/ 2147483647 w 86"/>
                <a:gd name="T19" fmla="*/ 2147483647 h 76"/>
                <a:gd name="T20" fmla="*/ 2147483647 w 86"/>
                <a:gd name="T21" fmla="*/ 2147483647 h 76"/>
                <a:gd name="T22" fmla="*/ 2147483647 w 86"/>
                <a:gd name="T23" fmla="*/ 2147483647 h 76"/>
                <a:gd name="T24" fmla="*/ 2147483647 w 86"/>
                <a:gd name="T25" fmla="*/ 2147483647 h 76"/>
                <a:gd name="T26" fmla="*/ 2147483647 w 86"/>
                <a:gd name="T27" fmla="*/ 2147483647 h 76"/>
                <a:gd name="T28" fmla="*/ 2147483647 w 86"/>
                <a:gd name="T29" fmla="*/ 2147483647 h 76"/>
                <a:gd name="T30" fmla="*/ 2147483647 w 86"/>
                <a:gd name="T31" fmla="*/ 2147483647 h 76"/>
                <a:gd name="T32" fmla="*/ 2147483647 w 86"/>
                <a:gd name="T33" fmla="*/ 2147483647 h 76"/>
                <a:gd name="T34" fmla="*/ 0 w 86"/>
                <a:gd name="T35" fmla="*/ 2147483647 h 76"/>
                <a:gd name="T36" fmla="*/ 2147483647 w 86"/>
                <a:gd name="T37" fmla="*/ 2147483647 h 76"/>
                <a:gd name="T38" fmla="*/ 2147483647 w 86"/>
                <a:gd name="T39" fmla="*/ 2147483647 h 76"/>
                <a:gd name="T40" fmla="*/ 2147483647 w 86"/>
                <a:gd name="T41" fmla="*/ 2147483647 h 76"/>
                <a:gd name="T42" fmla="*/ 2147483647 w 86"/>
                <a:gd name="T43" fmla="*/ 2147483647 h 76"/>
                <a:gd name="T44" fmla="*/ 2147483647 w 86"/>
                <a:gd name="T45" fmla="*/ 2147483647 h 76"/>
                <a:gd name="T46" fmla="*/ 2147483647 w 86"/>
                <a:gd name="T47" fmla="*/ 2147483647 h 76"/>
                <a:gd name="T48" fmla="*/ 2147483647 w 86"/>
                <a:gd name="T49" fmla="*/ 2147483647 h 76"/>
                <a:gd name="T50" fmla="*/ 2147483647 w 86"/>
                <a:gd name="T51" fmla="*/ 2147483647 h 76"/>
                <a:gd name="T52" fmla="*/ 2147483647 w 86"/>
                <a:gd name="T53" fmla="*/ 2147483647 h 76"/>
                <a:gd name="T54" fmla="*/ 2147483647 w 86"/>
                <a:gd name="T55" fmla="*/ 2147483647 h 76"/>
                <a:gd name="T56" fmla="*/ 2147483647 w 86"/>
                <a:gd name="T57" fmla="*/ 2147483647 h 76"/>
                <a:gd name="T58" fmla="*/ 2147483647 w 86"/>
                <a:gd name="T59" fmla="*/ 2147483647 h 76"/>
                <a:gd name="T60" fmla="*/ 2147483647 w 86"/>
                <a:gd name="T61" fmla="*/ 2147483647 h 76"/>
                <a:gd name="T62" fmla="*/ 2147483647 w 86"/>
                <a:gd name="T63" fmla="*/ 2147483647 h 76"/>
                <a:gd name="T64" fmla="*/ 2147483647 w 86"/>
                <a:gd name="T65" fmla="*/ 2147483647 h 76"/>
                <a:gd name="T66" fmla="*/ 2147483647 w 86"/>
                <a:gd name="T67" fmla="*/ 2147483647 h 76"/>
                <a:gd name="T68" fmla="*/ 2147483647 w 86"/>
                <a:gd name="T69" fmla="*/ 2147483647 h 76"/>
                <a:gd name="T70" fmla="*/ 2147483647 w 86"/>
                <a:gd name="T71" fmla="*/ 2147483647 h 76"/>
                <a:gd name="T72" fmla="*/ 2147483647 w 86"/>
                <a:gd name="T73" fmla="*/ 2147483647 h 76"/>
                <a:gd name="T74" fmla="*/ 2147483647 w 86"/>
                <a:gd name="T75" fmla="*/ 2147483647 h 76"/>
                <a:gd name="T76" fmla="*/ 2147483647 w 86"/>
                <a:gd name="T77" fmla="*/ 2147483647 h 76"/>
                <a:gd name="T78" fmla="*/ 2147483647 w 86"/>
                <a:gd name="T79" fmla="*/ 2147483647 h 76"/>
                <a:gd name="T80" fmla="*/ 2147483647 w 86"/>
                <a:gd name="T81" fmla="*/ 2147483647 h 76"/>
                <a:gd name="T82" fmla="*/ 2147483647 w 86"/>
                <a:gd name="T83" fmla="*/ 2147483647 h 76"/>
                <a:gd name="T84" fmla="*/ 2147483647 w 86"/>
                <a:gd name="T85" fmla="*/ 2147483647 h 76"/>
                <a:gd name="T86" fmla="*/ 2147483647 w 86"/>
                <a:gd name="T87" fmla="*/ 2147483647 h 76"/>
                <a:gd name="T88" fmla="*/ 2147483647 w 86"/>
                <a:gd name="T89" fmla="*/ 0 h 76"/>
                <a:gd name="T90" fmla="*/ 2147483647 w 86"/>
                <a:gd name="T91" fmla="*/ 0 h 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76"/>
                <a:gd name="T140" fmla="*/ 86 w 86"/>
                <a:gd name="T141" fmla="*/ 76 h 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76">
                  <a:moveTo>
                    <a:pt x="80" y="0"/>
                  </a:moveTo>
                  <a:lnTo>
                    <a:pt x="78" y="0"/>
                  </a:lnTo>
                  <a:lnTo>
                    <a:pt x="74" y="2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0" y="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0" y="2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8" y="46"/>
                  </a:lnTo>
                  <a:lnTo>
                    <a:pt x="10" y="52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8" y="66"/>
                  </a:lnTo>
                  <a:lnTo>
                    <a:pt x="24" y="66"/>
                  </a:lnTo>
                  <a:lnTo>
                    <a:pt x="24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40" y="68"/>
                  </a:lnTo>
                  <a:lnTo>
                    <a:pt x="48" y="66"/>
                  </a:lnTo>
                  <a:lnTo>
                    <a:pt x="66" y="60"/>
                  </a:lnTo>
                  <a:lnTo>
                    <a:pt x="62" y="56"/>
                  </a:lnTo>
                  <a:lnTo>
                    <a:pt x="60" y="56"/>
                  </a:lnTo>
                  <a:lnTo>
                    <a:pt x="58" y="54"/>
                  </a:lnTo>
                  <a:lnTo>
                    <a:pt x="82" y="40"/>
                  </a:lnTo>
                  <a:lnTo>
                    <a:pt x="84" y="38"/>
                  </a:lnTo>
                  <a:lnTo>
                    <a:pt x="86" y="34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2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1" name="Freeform 253"/>
            <p:cNvSpPr/>
            <p:nvPr/>
          </p:nvSpPr>
          <p:spPr bwMode="auto">
            <a:xfrm>
              <a:off x="6934816" y="3913211"/>
              <a:ext cx="204100" cy="246904"/>
            </a:xfrm>
            <a:custGeom>
              <a:avLst/>
              <a:gdLst>
                <a:gd name="T0" fmla="*/ 2147483647 w 140"/>
                <a:gd name="T1" fmla="*/ 2147483647 h 156"/>
                <a:gd name="T2" fmla="*/ 2147483647 w 140"/>
                <a:gd name="T3" fmla="*/ 2147483647 h 156"/>
                <a:gd name="T4" fmla="*/ 2147483647 w 140"/>
                <a:gd name="T5" fmla="*/ 2147483647 h 156"/>
                <a:gd name="T6" fmla="*/ 2147483647 w 140"/>
                <a:gd name="T7" fmla="*/ 2147483647 h 156"/>
                <a:gd name="T8" fmla="*/ 2147483647 w 140"/>
                <a:gd name="T9" fmla="*/ 2147483647 h 156"/>
                <a:gd name="T10" fmla="*/ 2147483647 w 140"/>
                <a:gd name="T11" fmla="*/ 2147483647 h 156"/>
                <a:gd name="T12" fmla="*/ 2147483647 w 140"/>
                <a:gd name="T13" fmla="*/ 2147483647 h 156"/>
                <a:gd name="T14" fmla="*/ 2147483647 w 140"/>
                <a:gd name="T15" fmla="*/ 2147483647 h 156"/>
                <a:gd name="T16" fmla="*/ 2147483647 w 140"/>
                <a:gd name="T17" fmla="*/ 2147483647 h 156"/>
                <a:gd name="T18" fmla="*/ 2147483647 w 140"/>
                <a:gd name="T19" fmla="*/ 2147483647 h 156"/>
                <a:gd name="T20" fmla="*/ 2147483647 w 140"/>
                <a:gd name="T21" fmla="*/ 2147483647 h 156"/>
                <a:gd name="T22" fmla="*/ 2147483647 w 140"/>
                <a:gd name="T23" fmla="*/ 2147483647 h 156"/>
                <a:gd name="T24" fmla="*/ 2147483647 w 140"/>
                <a:gd name="T25" fmla="*/ 2147483647 h 156"/>
                <a:gd name="T26" fmla="*/ 2147483647 w 140"/>
                <a:gd name="T27" fmla="*/ 2147483647 h 156"/>
                <a:gd name="T28" fmla="*/ 2147483647 w 140"/>
                <a:gd name="T29" fmla="*/ 2147483647 h 156"/>
                <a:gd name="T30" fmla="*/ 2147483647 w 140"/>
                <a:gd name="T31" fmla="*/ 2147483647 h 156"/>
                <a:gd name="T32" fmla="*/ 0 w 140"/>
                <a:gd name="T33" fmla="*/ 2147483647 h 156"/>
                <a:gd name="T34" fmla="*/ 2147483647 w 140"/>
                <a:gd name="T35" fmla="*/ 2147483647 h 156"/>
                <a:gd name="T36" fmla="*/ 2147483647 w 140"/>
                <a:gd name="T37" fmla="*/ 2147483647 h 156"/>
                <a:gd name="T38" fmla="*/ 2147483647 w 140"/>
                <a:gd name="T39" fmla="*/ 2147483647 h 156"/>
                <a:gd name="T40" fmla="*/ 2147483647 w 140"/>
                <a:gd name="T41" fmla="*/ 2147483647 h 156"/>
                <a:gd name="T42" fmla="*/ 2147483647 w 140"/>
                <a:gd name="T43" fmla="*/ 2147483647 h 156"/>
                <a:gd name="T44" fmla="*/ 2147483647 w 140"/>
                <a:gd name="T45" fmla="*/ 2147483647 h 156"/>
                <a:gd name="T46" fmla="*/ 2147483647 w 140"/>
                <a:gd name="T47" fmla="*/ 2147483647 h 156"/>
                <a:gd name="T48" fmla="*/ 2147483647 w 140"/>
                <a:gd name="T49" fmla="*/ 2147483647 h 156"/>
                <a:gd name="T50" fmla="*/ 2147483647 w 140"/>
                <a:gd name="T51" fmla="*/ 2147483647 h 156"/>
                <a:gd name="T52" fmla="*/ 2147483647 w 140"/>
                <a:gd name="T53" fmla="*/ 2147483647 h 156"/>
                <a:gd name="T54" fmla="*/ 2147483647 w 140"/>
                <a:gd name="T55" fmla="*/ 2147483647 h 156"/>
                <a:gd name="T56" fmla="*/ 2147483647 w 140"/>
                <a:gd name="T57" fmla="*/ 2147483647 h 156"/>
                <a:gd name="T58" fmla="*/ 2147483647 w 140"/>
                <a:gd name="T59" fmla="*/ 2147483647 h 156"/>
                <a:gd name="T60" fmla="*/ 2147483647 w 140"/>
                <a:gd name="T61" fmla="*/ 2147483647 h 156"/>
                <a:gd name="T62" fmla="*/ 2147483647 w 140"/>
                <a:gd name="T63" fmla="*/ 2147483647 h 156"/>
                <a:gd name="T64" fmla="*/ 2147483647 w 140"/>
                <a:gd name="T65" fmla="*/ 2147483647 h 156"/>
                <a:gd name="T66" fmla="*/ 2147483647 w 140"/>
                <a:gd name="T67" fmla="*/ 2147483647 h 156"/>
                <a:gd name="T68" fmla="*/ 2147483647 w 140"/>
                <a:gd name="T69" fmla="*/ 2147483647 h 156"/>
                <a:gd name="T70" fmla="*/ 2147483647 w 140"/>
                <a:gd name="T71" fmla="*/ 2147483647 h 156"/>
                <a:gd name="T72" fmla="*/ 2147483647 w 140"/>
                <a:gd name="T73" fmla="*/ 2147483647 h 156"/>
                <a:gd name="T74" fmla="*/ 2147483647 w 140"/>
                <a:gd name="T75" fmla="*/ 2147483647 h 156"/>
                <a:gd name="T76" fmla="*/ 2147483647 w 140"/>
                <a:gd name="T77" fmla="*/ 2147483647 h 156"/>
                <a:gd name="T78" fmla="*/ 2147483647 w 140"/>
                <a:gd name="T79" fmla="*/ 2147483647 h 1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0"/>
                <a:gd name="T121" fmla="*/ 0 h 156"/>
                <a:gd name="T122" fmla="*/ 140 w 140"/>
                <a:gd name="T123" fmla="*/ 156 h 1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0" h="156">
                  <a:moveTo>
                    <a:pt x="104" y="150"/>
                  </a:moveTo>
                  <a:lnTo>
                    <a:pt x="102" y="124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08"/>
                  </a:lnTo>
                  <a:lnTo>
                    <a:pt x="88" y="102"/>
                  </a:lnTo>
                  <a:lnTo>
                    <a:pt x="88" y="98"/>
                  </a:lnTo>
                  <a:lnTo>
                    <a:pt x="86" y="94"/>
                  </a:lnTo>
                  <a:lnTo>
                    <a:pt x="80" y="90"/>
                  </a:lnTo>
                  <a:lnTo>
                    <a:pt x="74" y="84"/>
                  </a:lnTo>
                  <a:lnTo>
                    <a:pt x="70" y="76"/>
                  </a:lnTo>
                  <a:lnTo>
                    <a:pt x="66" y="76"/>
                  </a:lnTo>
                  <a:lnTo>
                    <a:pt x="62" y="78"/>
                  </a:lnTo>
                  <a:lnTo>
                    <a:pt x="58" y="82"/>
                  </a:lnTo>
                  <a:lnTo>
                    <a:pt x="56" y="86"/>
                  </a:lnTo>
                  <a:lnTo>
                    <a:pt x="52" y="88"/>
                  </a:lnTo>
                  <a:lnTo>
                    <a:pt x="50" y="86"/>
                  </a:lnTo>
                  <a:lnTo>
                    <a:pt x="48" y="84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0" y="8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26" y="70"/>
                  </a:lnTo>
                  <a:lnTo>
                    <a:pt x="26" y="64"/>
                  </a:lnTo>
                  <a:lnTo>
                    <a:pt x="26" y="58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6" y="44"/>
                  </a:lnTo>
                  <a:lnTo>
                    <a:pt x="4" y="40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6" y="18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10"/>
                  </a:lnTo>
                  <a:lnTo>
                    <a:pt x="32" y="16"/>
                  </a:lnTo>
                  <a:lnTo>
                    <a:pt x="36" y="20"/>
                  </a:lnTo>
                  <a:lnTo>
                    <a:pt x="42" y="24"/>
                  </a:lnTo>
                  <a:lnTo>
                    <a:pt x="54" y="30"/>
                  </a:lnTo>
                  <a:lnTo>
                    <a:pt x="70" y="34"/>
                  </a:lnTo>
                  <a:lnTo>
                    <a:pt x="70" y="40"/>
                  </a:lnTo>
                  <a:lnTo>
                    <a:pt x="66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2" y="56"/>
                  </a:lnTo>
                  <a:lnTo>
                    <a:pt x="70" y="64"/>
                  </a:lnTo>
                  <a:lnTo>
                    <a:pt x="80" y="72"/>
                  </a:lnTo>
                  <a:lnTo>
                    <a:pt x="88" y="78"/>
                  </a:lnTo>
                  <a:lnTo>
                    <a:pt x="94" y="82"/>
                  </a:lnTo>
                  <a:lnTo>
                    <a:pt x="96" y="88"/>
                  </a:lnTo>
                  <a:lnTo>
                    <a:pt x="98" y="92"/>
                  </a:lnTo>
                  <a:lnTo>
                    <a:pt x="104" y="92"/>
                  </a:lnTo>
                  <a:lnTo>
                    <a:pt x="110" y="98"/>
                  </a:lnTo>
                  <a:lnTo>
                    <a:pt x="114" y="104"/>
                  </a:lnTo>
                  <a:lnTo>
                    <a:pt x="128" y="122"/>
                  </a:lnTo>
                  <a:lnTo>
                    <a:pt x="134" y="132"/>
                  </a:lnTo>
                  <a:lnTo>
                    <a:pt x="140" y="146"/>
                  </a:lnTo>
                  <a:lnTo>
                    <a:pt x="138" y="146"/>
                  </a:lnTo>
                  <a:lnTo>
                    <a:pt x="136" y="146"/>
                  </a:lnTo>
                  <a:lnTo>
                    <a:pt x="132" y="148"/>
                  </a:lnTo>
                  <a:lnTo>
                    <a:pt x="128" y="146"/>
                  </a:lnTo>
                  <a:lnTo>
                    <a:pt x="124" y="146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6" y="156"/>
                  </a:lnTo>
                  <a:lnTo>
                    <a:pt x="110" y="154"/>
                  </a:lnTo>
                  <a:lnTo>
                    <a:pt x="104" y="1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2" name="Freeform 254"/>
            <p:cNvSpPr/>
            <p:nvPr/>
          </p:nvSpPr>
          <p:spPr bwMode="auto">
            <a:xfrm>
              <a:off x="6886385" y="3971619"/>
              <a:ext cx="199488" cy="430091"/>
            </a:xfrm>
            <a:custGeom>
              <a:avLst/>
              <a:gdLst>
                <a:gd name="T0" fmla="*/ 2147483647 w 136"/>
                <a:gd name="T1" fmla="*/ 2147483647 h 272"/>
                <a:gd name="T2" fmla="*/ 2147483647 w 136"/>
                <a:gd name="T3" fmla="*/ 2147483647 h 272"/>
                <a:gd name="T4" fmla="*/ 2147483647 w 136"/>
                <a:gd name="T5" fmla="*/ 2147483647 h 272"/>
                <a:gd name="T6" fmla="*/ 2147483647 w 136"/>
                <a:gd name="T7" fmla="*/ 2147483647 h 272"/>
                <a:gd name="T8" fmla="*/ 2147483647 w 136"/>
                <a:gd name="T9" fmla="*/ 2147483647 h 272"/>
                <a:gd name="T10" fmla="*/ 2147483647 w 136"/>
                <a:gd name="T11" fmla="*/ 2147483647 h 272"/>
                <a:gd name="T12" fmla="*/ 2147483647 w 136"/>
                <a:gd name="T13" fmla="*/ 2147483647 h 272"/>
                <a:gd name="T14" fmla="*/ 2147483647 w 136"/>
                <a:gd name="T15" fmla="*/ 2147483647 h 272"/>
                <a:gd name="T16" fmla="*/ 2147483647 w 136"/>
                <a:gd name="T17" fmla="*/ 2147483647 h 272"/>
                <a:gd name="T18" fmla="*/ 2147483647 w 136"/>
                <a:gd name="T19" fmla="*/ 2147483647 h 272"/>
                <a:gd name="T20" fmla="*/ 2147483647 w 136"/>
                <a:gd name="T21" fmla="*/ 2147483647 h 272"/>
                <a:gd name="T22" fmla="*/ 2147483647 w 136"/>
                <a:gd name="T23" fmla="*/ 2147483647 h 272"/>
                <a:gd name="T24" fmla="*/ 2147483647 w 136"/>
                <a:gd name="T25" fmla="*/ 2147483647 h 272"/>
                <a:gd name="T26" fmla="*/ 2147483647 w 136"/>
                <a:gd name="T27" fmla="*/ 2147483647 h 272"/>
                <a:gd name="T28" fmla="*/ 2147483647 w 136"/>
                <a:gd name="T29" fmla="*/ 2147483647 h 272"/>
                <a:gd name="T30" fmla="*/ 2147483647 w 136"/>
                <a:gd name="T31" fmla="*/ 2147483647 h 272"/>
                <a:gd name="T32" fmla="*/ 2147483647 w 136"/>
                <a:gd name="T33" fmla="*/ 2147483647 h 272"/>
                <a:gd name="T34" fmla="*/ 2147483647 w 136"/>
                <a:gd name="T35" fmla="*/ 2147483647 h 272"/>
                <a:gd name="T36" fmla="*/ 2147483647 w 136"/>
                <a:gd name="T37" fmla="*/ 2147483647 h 272"/>
                <a:gd name="T38" fmla="*/ 2147483647 w 136"/>
                <a:gd name="T39" fmla="*/ 2147483647 h 272"/>
                <a:gd name="T40" fmla="*/ 2147483647 w 136"/>
                <a:gd name="T41" fmla="*/ 2147483647 h 272"/>
                <a:gd name="T42" fmla="*/ 2147483647 w 136"/>
                <a:gd name="T43" fmla="*/ 2147483647 h 272"/>
                <a:gd name="T44" fmla="*/ 2147483647 w 136"/>
                <a:gd name="T45" fmla="*/ 2147483647 h 272"/>
                <a:gd name="T46" fmla="*/ 2147483647 w 136"/>
                <a:gd name="T47" fmla="*/ 2147483647 h 272"/>
                <a:gd name="T48" fmla="*/ 2147483647 w 136"/>
                <a:gd name="T49" fmla="*/ 2147483647 h 272"/>
                <a:gd name="T50" fmla="*/ 2147483647 w 136"/>
                <a:gd name="T51" fmla="*/ 2147483647 h 272"/>
                <a:gd name="T52" fmla="*/ 2147483647 w 136"/>
                <a:gd name="T53" fmla="*/ 2147483647 h 272"/>
                <a:gd name="T54" fmla="*/ 2147483647 w 136"/>
                <a:gd name="T55" fmla="*/ 2147483647 h 272"/>
                <a:gd name="T56" fmla="*/ 2147483647 w 136"/>
                <a:gd name="T57" fmla="*/ 2147483647 h 272"/>
                <a:gd name="T58" fmla="*/ 2147483647 w 136"/>
                <a:gd name="T59" fmla="*/ 2147483647 h 272"/>
                <a:gd name="T60" fmla="*/ 2147483647 w 136"/>
                <a:gd name="T61" fmla="*/ 2147483647 h 272"/>
                <a:gd name="T62" fmla="*/ 2147483647 w 136"/>
                <a:gd name="T63" fmla="*/ 2147483647 h 272"/>
                <a:gd name="T64" fmla="*/ 2147483647 w 136"/>
                <a:gd name="T65" fmla="*/ 2147483647 h 272"/>
                <a:gd name="T66" fmla="*/ 2147483647 w 136"/>
                <a:gd name="T67" fmla="*/ 2147483647 h 272"/>
                <a:gd name="T68" fmla="*/ 2147483647 w 136"/>
                <a:gd name="T69" fmla="*/ 2147483647 h 272"/>
                <a:gd name="T70" fmla="*/ 2147483647 w 136"/>
                <a:gd name="T71" fmla="*/ 2147483647 h 272"/>
                <a:gd name="T72" fmla="*/ 2147483647 w 136"/>
                <a:gd name="T73" fmla="*/ 2147483647 h 272"/>
                <a:gd name="T74" fmla="*/ 2147483647 w 136"/>
                <a:gd name="T75" fmla="*/ 2147483647 h 272"/>
                <a:gd name="T76" fmla="*/ 2147483647 w 136"/>
                <a:gd name="T77" fmla="*/ 2147483647 h 272"/>
                <a:gd name="T78" fmla="*/ 2147483647 w 136"/>
                <a:gd name="T79" fmla="*/ 2147483647 h 272"/>
                <a:gd name="T80" fmla="*/ 2147483647 w 136"/>
                <a:gd name="T81" fmla="*/ 2147483647 h 272"/>
                <a:gd name="T82" fmla="*/ 2147483647 w 136"/>
                <a:gd name="T83" fmla="*/ 2147483647 h 272"/>
                <a:gd name="T84" fmla="*/ 2147483647 w 136"/>
                <a:gd name="T85" fmla="*/ 2147483647 h 272"/>
                <a:gd name="T86" fmla="*/ 2147483647 w 136"/>
                <a:gd name="T87" fmla="*/ 2147483647 h 272"/>
                <a:gd name="T88" fmla="*/ 2147483647 w 136"/>
                <a:gd name="T89" fmla="*/ 2147483647 h 272"/>
                <a:gd name="T90" fmla="*/ 2147483647 w 136"/>
                <a:gd name="T91" fmla="*/ 2147483647 h 272"/>
                <a:gd name="T92" fmla="*/ 2147483647 w 136"/>
                <a:gd name="T93" fmla="*/ 2147483647 h 272"/>
                <a:gd name="T94" fmla="*/ 2147483647 w 136"/>
                <a:gd name="T95" fmla="*/ 2147483647 h 272"/>
                <a:gd name="T96" fmla="*/ 2147483647 w 136"/>
                <a:gd name="T97" fmla="*/ 2147483647 h 272"/>
                <a:gd name="T98" fmla="*/ 2147483647 w 136"/>
                <a:gd name="T99" fmla="*/ 2147483647 h 272"/>
                <a:gd name="T100" fmla="*/ 2147483647 w 136"/>
                <a:gd name="T101" fmla="*/ 2147483647 h 272"/>
                <a:gd name="T102" fmla="*/ 2147483647 w 136"/>
                <a:gd name="T103" fmla="*/ 2147483647 h 272"/>
                <a:gd name="T104" fmla="*/ 2147483647 w 136"/>
                <a:gd name="T105" fmla="*/ 2147483647 h 272"/>
                <a:gd name="T106" fmla="*/ 2147483647 w 136"/>
                <a:gd name="T107" fmla="*/ 2147483647 h 272"/>
                <a:gd name="T108" fmla="*/ 2147483647 w 136"/>
                <a:gd name="T109" fmla="*/ 2147483647 h 272"/>
                <a:gd name="T110" fmla="*/ 2147483647 w 136"/>
                <a:gd name="T111" fmla="*/ 2147483647 h 272"/>
                <a:gd name="T112" fmla="*/ 2147483647 w 136"/>
                <a:gd name="T113" fmla="*/ 2147483647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6"/>
                <a:gd name="T172" fmla="*/ 0 h 272"/>
                <a:gd name="T173" fmla="*/ 136 w 136"/>
                <a:gd name="T174" fmla="*/ 272 h 2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6" h="272">
                  <a:moveTo>
                    <a:pt x="104" y="266"/>
                  </a:moveTo>
                  <a:lnTo>
                    <a:pt x="96" y="266"/>
                  </a:lnTo>
                  <a:lnTo>
                    <a:pt x="94" y="272"/>
                  </a:lnTo>
                  <a:lnTo>
                    <a:pt x="92" y="272"/>
                  </a:lnTo>
                  <a:lnTo>
                    <a:pt x="88" y="272"/>
                  </a:lnTo>
                  <a:lnTo>
                    <a:pt x="84" y="272"/>
                  </a:lnTo>
                  <a:lnTo>
                    <a:pt x="82" y="272"/>
                  </a:lnTo>
                  <a:lnTo>
                    <a:pt x="76" y="264"/>
                  </a:lnTo>
                  <a:lnTo>
                    <a:pt x="72" y="258"/>
                  </a:lnTo>
                  <a:lnTo>
                    <a:pt x="68" y="254"/>
                  </a:lnTo>
                  <a:lnTo>
                    <a:pt x="62" y="254"/>
                  </a:lnTo>
                  <a:lnTo>
                    <a:pt x="56" y="242"/>
                  </a:lnTo>
                  <a:lnTo>
                    <a:pt x="50" y="236"/>
                  </a:lnTo>
                  <a:lnTo>
                    <a:pt x="44" y="230"/>
                  </a:lnTo>
                  <a:lnTo>
                    <a:pt x="38" y="226"/>
                  </a:lnTo>
                  <a:lnTo>
                    <a:pt x="34" y="232"/>
                  </a:lnTo>
                  <a:lnTo>
                    <a:pt x="32" y="228"/>
                  </a:lnTo>
                  <a:lnTo>
                    <a:pt x="30" y="220"/>
                  </a:lnTo>
                  <a:lnTo>
                    <a:pt x="30" y="206"/>
                  </a:lnTo>
                  <a:lnTo>
                    <a:pt x="32" y="172"/>
                  </a:lnTo>
                  <a:lnTo>
                    <a:pt x="38" y="172"/>
                  </a:lnTo>
                  <a:lnTo>
                    <a:pt x="42" y="166"/>
                  </a:lnTo>
                  <a:lnTo>
                    <a:pt x="44" y="162"/>
                  </a:lnTo>
                  <a:lnTo>
                    <a:pt x="44" y="156"/>
                  </a:lnTo>
                  <a:lnTo>
                    <a:pt x="44" y="146"/>
                  </a:lnTo>
                  <a:lnTo>
                    <a:pt x="40" y="134"/>
                  </a:lnTo>
                  <a:lnTo>
                    <a:pt x="34" y="124"/>
                  </a:lnTo>
                  <a:lnTo>
                    <a:pt x="30" y="116"/>
                  </a:lnTo>
                  <a:lnTo>
                    <a:pt x="18" y="106"/>
                  </a:lnTo>
                  <a:lnTo>
                    <a:pt x="20" y="100"/>
                  </a:lnTo>
                  <a:lnTo>
                    <a:pt x="20" y="94"/>
                  </a:lnTo>
                  <a:lnTo>
                    <a:pt x="22" y="88"/>
                  </a:lnTo>
                  <a:lnTo>
                    <a:pt x="22" y="82"/>
                  </a:lnTo>
                  <a:lnTo>
                    <a:pt x="22" y="74"/>
                  </a:lnTo>
                  <a:lnTo>
                    <a:pt x="20" y="68"/>
                  </a:lnTo>
                  <a:lnTo>
                    <a:pt x="12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22" y="6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4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0" y="18"/>
                  </a:lnTo>
                  <a:lnTo>
                    <a:pt x="54" y="18"/>
                  </a:lnTo>
                  <a:lnTo>
                    <a:pt x="58" y="20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0" y="52"/>
                  </a:lnTo>
                  <a:lnTo>
                    <a:pt x="68" y="46"/>
                  </a:lnTo>
                  <a:lnTo>
                    <a:pt x="72" y="42"/>
                  </a:lnTo>
                  <a:lnTo>
                    <a:pt x="76" y="42"/>
                  </a:lnTo>
                  <a:lnTo>
                    <a:pt x="78" y="44"/>
                  </a:lnTo>
                  <a:lnTo>
                    <a:pt x="80" y="46"/>
                  </a:lnTo>
                  <a:lnTo>
                    <a:pt x="82" y="48"/>
                  </a:lnTo>
                  <a:lnTo>
                    <a:pt x="84" y="50"/>
                  </a:lnTo>
                  <a:lnTo>
                    <a:pt x="88" y="48"/>
                  </a:lnTo>
                  <a:lnTo>
                    <a:pt x="90" y="44"/>
                  </a:lnTo>
                  <a:lnTo>
                    <a:pt x="94" y="40"/>
                  </a:lnTo>
                  <a:lnTo>
                    <a:pt x="98" y="38"/>
                  </a:lnTo>
                  <a:lnTo>
                    <a:pt x="102" y="38"/>
                  </a:lnTo>
                  <a:lnTo>
                    <a:pt x="106" y="46"/>
                  </a:lnTo>
                  <a:lnTo>
                    <a:pt x="112" y="52"/>
                  </a:lnTo>
                  <a:lnTo>
                    <a:pt x="118" y="56"/>
                  </a:lnTo>
                  <a:lnTo>
                    <a:pt x="120" y="60"/>
                  </a:lnTo>
                  <a:lnTo>
                    <a:pt x="120" y="64"/>
                  </a:lnTo>
                  <a:lnTo>
                    <a:pt x="122" y="70"/>
                  </a:lnTo>
                  <a:lnTo>
                    <a:pt x="126" y="78"/>
                  </a:lnTo>
                  <a:lnTo>
                    <a:pt x="130" y="82"/>
                  </a:lnTo>
                  <a:lnTo>
                    <a:pt x="134" y="86"/>
                  </a:lnTo>
                  <a:lnTo>
                    <a:pt x="136" y="112"/>
                  </a:lnTo>
                  <a:lnTo>
                    <a:pt x="130" y="110"/>
                  </a:lnTo>
                  <a:lnTo>
                    <a:pt x="120" y="110"/>
                  </a:lnTo>
                  <a:lnTo>
                    <a:pt x="108" y="110"/>
                  </a:lnTo>
                  <a:lnTo>
                    <a:pt x="100" y="114"/>
                  </a:lnTo>
                  <a:lnTo>
                    <a:pt x="96" y="118"/>
                  </a:lnTo>
                  <a:lnTo>
                    <a:pt x="92" y="122"/>
                  </a:lnTo>
                  <a:lnTo>
                    <a:pt x="92" y="128"/>
                  </a:lnTo>
                  <a:lnTo>
                    <a:pt x="90" y="134"/>
                  </a:lnTo>
                  <a:lnTo>
                    <a:pt x="92" y="138"/>
                  </a:lnTo>
                  <a:lnTo>
                    <a:pt x="94" y="144"/>
                  </a:lnTo>
                  <a:lnTo>
                    <a:pt x="96" y="148"/>
                  </a:lnTo>
                  <a:lnTo>
                    <a:pt x="98" y="154"/>
                  </a:lnTo>
                  <a:lnTo>
                    <a:pt x="92" y="152"/>
                  </a:lnTo>
                  <a:lnTo>
                    <a:pt x="86" y="150"/>
                  </a:lnTo>
                  <a:lnTo>
                    <a:pt x="76" y="144"/>
                  </a:lnTo>
                  <a:lnTo>
                    <a:pt x="68" y="136"/>
                  </a:lnTo>
                  <a:lnTo>
                    <a:pt x="60" y="128"/>
                  </a:lnTo>
                  <a:lnTo>
                    <a:pt x="52" y="128"/>
                  </a:lnTo>
                  <a:lnTo>
                    <a:pt x="52" y="150"/>
                  </a:lnTo>
                  <a:lnTo>
                    <a:pt x="50" y="158"/>
                  </a:lnTo>
                  <a:lnTo>
                    <a:pt x="48" y="166"/>
                  </a:lnTo>
                  <a:lnTo>
                    <a:pt x="48" y="176"/>
                  </a:lnTo>
                  <a:lnTo>
                    <a:pt x="46" y="188"/>
                  </a:lnTo>
                  <a:lnTo>
                    <a:pt x="48" y="192"/>
                  </a:lnTo>
                  <a:lnTo>
                    <a:pt x="48" y="200"/>
                  </a:lnTo>
                  <a:lnTo>
                    <a:pt x="52" y="204"/>
                  </a:lnTo>
                  <a:lnTo>
                    <a:pt x="60" y="206"/>
                  </a:lnTo>
                  <a:lnTo>
                    <a:pt x="60" y="216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66" y="234"/>
                  </a:lnTo>
                  <a:lnTo>
                    <a:pt x="68" y="238"/>
                  </a:lnTo>
                  <a:lnTo>
                    <a:pt x="70" y="240"/>
                  </a:lnTo>
                  <a:lnTo>
                    <a:pt x="74" y="244"/>
                  </a:lnTo>
                  <a:lnTo>
                    <a:pt x="84" y="248"/>
                  </a:lnTo>
                  <a:lnTo>
                    <a:pt x="104" y="26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3" name="Freeform 255"/>
            <p:cNvSpPr/>
            <p:nvPr/>
          </p:nvSpPr>
          <p:spPr bwMode="auto">
            <a:xfrm>
              <a:off x="6977481" y="4373835"/>
              <a:ext cx="106086" cy="161948"/>
            </a:xfrm>
            <a:custGeom>
              <a:avLst/>
              <a:gdLst>
                <a:gd name="T0" fmla="*/ 2147483647 w 72"/>
                <a:gd name="T1" fmla="*/ 2147483647 h 102"/>
                <a:gd name="T2" fmla="*/ 2147483647 w 72"/>
                <a:gd name="T3" fmla="*/ 2147483647 h 102"/>
                <a:gd name="T4" fmla="*/ 2147483647 w 72"/>
                <a:gd name="T5" fmla="*/ 2147483647 h 102"/>
                <a:gd name="T6" fmla="*/ 2147483647 w 72"/>
                <a:gd name="T7" fmla="*/ 2147483647 h 102"/>
                <a:gd name="T8" fmla="*/ 2147483647 w 72"/>
                <a:gd name="T9" fmla="*/ 2147483647 h 102"/>
                <a:gd name="T10" fmla="*/ 2147483647 w 72"/>
                <a:gd name="T11" fmla="*/ 2147483647 h 102"/>
                <a:gd name="T12" fmla="*/ 2147483647 w 72"/>
                <a:gd name="T13" fmla="*/ 2147483647 h 102"/>
                <a:gd name="T14" fmla="*/ 2147483647 w 72"/>
                <a:gd name="T15" fmla="*/ 2147483647 h 102"/>
                <a:gd name="T16" fmla="*/ 2147483647 w 72"/>
                <a:gd name="T17" fmla="*/ 2147483647 h 102"/>
                <a:gd name="T18" fmla="*/ 2147483647 w 72"/>
                <a:gd name="T19" fmla="*/ 0 h 102"/>
                <a:gd name="T20" fmla="*/ 0 w 72"/>
                <a:gd name="T21" fmla="*/ 0 h 102"/>
                <a:gd name="T22" fmla="*/ 2147483647 w 72"/>
                <a:gd name="T23" fmla="*/ 2147483647 h 102"/>
                <a:gd name="T24" fmla="*/ 2147483647 w 72"/>
                <a:gd name="T25" fmla="*/ 2147483647 h 102"/>
                <a:gd name="T26" fmla="*/ 2147483647 w 72"/>
                <a:gd name="T27" fmla="*/ 2147483647 h 102"/>
                <a:gd name="T28" fmla="*/ 2147483647 w 72"/>
                <a:gd name="T29" fmla="*/ 2147483647 h 102"/>
                <a:gd name="T30" fmla="*/ 2147483647 w 72"/>
                <a:gd name="T31" fmla="*/ 2147483647 h 102"/>
                <a:gd name="T32" fmla="*/ 2147483647 w 72"/>
                <a:gd name="T33" fmla="*/ 2147483647 h 102"/>
                <a:gd name="T34" fmla="*/ 2147483647 w 72"/>
                <a:gd name="T35" fmla="*/ 2147483647 h 102"/>
                <a:gd name="T36" fmla="*/ 2147483647 w 72"/>
                <a:gd name="T37" fmla="*/ 2147483647 h 102"/>
                <a:gd name="T38" fmla="*/ 2147483647 w 72"/>
                <a:gd name="T39" fmla="*/ 2147483647 h 102"/>
                <a:gd name="T40" fmla="*/ 2147483647 w 72"/>
                <a:gd name="T41" fmla="*/ 2147483647 h 102"/>
                <a:gd name="T42" fmla="*/ 2147483647 w 72"/>
                <a:gd name="T43" fmla="*/ 2147483647 h 102"/>
                <a:gd name="T44" fmla="*/ 2147483647 w 72"/>
                <a:gd name="T45" fmla="*/ 2147483647 h 102"/>
                <a:gd name="T46" fmla="*/ 2147483647 w 72"/>
                <a:gd name="T47" fmla="*/ 2147483647 h 102"/>
                <a:gd name="T48" fmla="*/ 2147483647 w 72"/>
                <a:gd name="T49" fmla="*/ 2147483647 h 102"/>
                <a:gd name="T50" fmla="*/ 2147483647 w 72"/>
                <a:gd name="T51" fmla="*/ 2147483647 h 102"/>
                <a:gd name="T52" fmla="*/ 2147483647 w 72"/>
                <a:gd name="T53" fmla="*/ 2147483647 h 102"/>
                <a:gd name="T54" fmla="*/ 2147483647 w 72"/>
                <a:gd name="T55" fmla="*/ 2147483647 h 102"/>
                <a:gd name="T56" fmla="*/ 2147483647 w 72"/>
                <a:gd name="T57" fmla="*/ 2147483647 h 102"/>
                <a:gd name="T58" fmla="*/ 2147483647 w 72"/>
                <a:gd name="T59" fmla="*/ 2147483647 h 102"/>
                <a:gd name="T60" fmla="*/ 2147483647 w 72"/>
                <a:gd name="T61" fmla="*/ 2147483647 h 102"/>
                <a:gd name="T62" fmla="*/ 2147483647 w 72"/>
                <a:gd name="T63" fmla="*/ 2147483647 h 102"/>
                <a:gd name="T64" fmla="*/ 2147483647 w 72"/>
                <a:gd name="T65" fmla="*/ 2147483647 h 102"/>
                <a:gd name="T66" fmla="*/ 2147483647 w 72"/>
                <a:gd name="T67" fmla="*/ 2147483647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"/>
                <a:gd name="T103" fmla="*/ 0 h 102"/>
                <a:gd name="T104" fmla="*/ 72 w 72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" h="102">
                  <a:moveTo>
                    <a:pt x="42" y="12"/>
                  </a:moveTo>
                  <a:lnTo>
                    <a:pt x="34" y="12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4" y="10"/>
                  </a:lnTo>
                  <a:lnTo>
                    <a:pt x="10" y="4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4" y="14"/>
                  </a:lnTo>
                  <a:lnTo>
                    <a:pt x="6" y="24"/>
                  </a:lnTo>
                  <a:lnTo>
                    <a:pt x="10" y="36"/>
                  </a:lnTo>
                  <a:lnTo>
                    <a:pt x="14" y="46"/>
                  </a:lnTo>
                  <a:lnTo>
                    <a:pt x="18" y="54"/>
                  </a:lnTo>
                  <a:lnTo>
                    <a:pt x="34" y="72"/>
                  </a:lnTo>
                  <a:lnTo>
                    <a:pt x="50" y="86"/>
                  </a:lnTo>
                  <a:lnTo>
                    <a:pt x="58" y="96"/>
                  </a:lnTo>
                  <a:lnTo>
                    <a:pt x="66" y="102"/>
                  </a:lnTo>
                  <a:lnTo>
                    <a:pt x="68" y="100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90"/>
                  </a:lnTo>
                  <a:lnTo>
                    <a:pt x="70" y="84"/>
                  </a:lnTo>
                  <a:lnTo>
                    <a:pt x="66" y="74"/>
                  </a:lnTo>
                  <a:lnTo>
                    <a:pt x="62" y="68"/>
                  </a:lnTo>
                  <a:lnTo>
                    <a:pt x="60" y="64"/>
                  </a:lnTo>
                  <a:lnTo>
                    <a:pt x="58" y="60"/>
                  </a:lnTo>
                  <a:lnTo>
                    <a:pt x="58" y="40"/>
                  </a:lnTo>
                  <a:lnTo>
                    <a:pt x="58" y="32"/>
                  </a:lnTo>
                  <a:lnTo>
                    <a:pt x="52" y="24"/>
                  </a:lnTo>
                  <a:lnTo>
                    <a:pt x="4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4" name="Freeform 256"/>
            <p:cNvSpPr/>
            <p:nvPr/>
          </p:nvSpPr>
          <p:spPr bwMode="auto">
            <a:xfrm>
              <a:off x="6754930" y="3740644"/>
              <a:ext cx="197182" cy="503101"/>
            </a:xfrm>
            <a:custGeom>
              <a:avLst/>
              <a:gdLst>
                <a:gd name="T0" fmla="*/ 0 w 134"/>
                <a:gd name="T1" fmla="*/ 2147483647 h 318"/>
                <a:gd name="T2" fmla="*/ 2147483647 w 134"/>
                <a:gd name="T3" fmla="*/ 2147483647 h 318"/>
                <a:gd name="T4" fmla="*/ 2147483647 w 134"/>
                <a:gd name="T5" fmla="*/ 2147483647 h 318"/>
                <a:gd name="T6" fmla="*/ 2147483647 w 134"/>
                <a:gd name="T7" fmla="*/ 2147483647 h 318"/>
                <a:gd name="T8" fmla="*/ 2147483647 w 134"/>
                <a:gd name="T9" fmla="*/ 2147483647 h 318"/>
                <a:gd name="T10" fmla="*/ 2147483647 w 134"/>
                <a:gd name="T11" fmla="*/ 2147483647 h 318"/>
                <a:gd name="T12" fmla="*/ 2147483647 w 134"/>
                <a:gd name="T13" fmla="*/ 2147483647 h 318"/>
                <a:gd name="T14" fmla="*/ 2147483647 w 134"/>
                <a:gd name="T15" fmla="*/ 2147483647 h 318"/>
                <a:gd name="T16" fmla="*/ 2147483647 w 134"/>
                <a:gd name="T17" fmla="*/ 2147483647 h 318"/>
                <a:gd name="T18" fmla="*/ 2147483647 w 134"/>
                <a:gd name="T19" fmla="*/ 2147483647 h 318"/>
                <a:gd name="T20" fmla="*/ 2147483647 w 134"/>
                <a:gd name="T21" fmla="*/ 2147483647 h 318"/>
                <a:gd name="T22" fmla="*/ 2147483647 w 134"/>
                <a:gd name="T23" fmla="*/ 2147483647 h 318"/>
                <a:gd name="T24" fmla="*/ 2147483647 w 134"/>
                <a:gd name="T25" fmla="*/ 2147483647 h 318"/>
                <a:gd name="T26" fmla="*/ 2147483647 w 134"/>
                <a:gd name="T27" fmla="*/ 2147483647 h 318"/>
                <a:gd name="T28" fmla="*/ 2147483647 w 134"/>
                <a:gd name="T29" fmla="*/ 2147483647 h 318"/>
                <a:gd name="T30" fmla="*/ 2147483647 w 134"/>
                <a:gd name="T31" fmla="*/ 2147483647 h 318"/>
                <a:gd name="T32" fmla="*/ 2147483647 w 134"/>
                <a:gd name="T33" fmla="*/ 2147483647 h 318"/>
                <a:gd name="T34" fmla="*/ 2147483647 w 134"/>
                <a:gd name="T35" fmla="*/ 2147483647 h 318"/>
                <a:gd name="T36" fmla="*/ 2147483647 w 134"/>
                <a:gd name="T37" fmla="*/ 2147483647 h 318"/>
                <a:gd name="T38" fmla="*/ 2147483647 w 134"/>
                <a:gd name="T39" fmla="*/ 2147483647 h 318"/>
                <a:gd name="T40" fmla="*/ 2147483647 w 134"/>
                <a:gd name="T41" fmla="*/ 2147483647 h 318"/>
                <a:gd name="T42" fmla="*/ 2147483647 w 134"/>
                <a:gd name="T43" fmla="*/ 2147483647 h 318"/>
                <a:gd name="T44" fmla="*/ 2147483647 w 134"/>
                <a:gd name="T45" fmla="*/ 2147483647 h 318"/>
                <a:gd name="T46" fmla="*/ 2147483647 w 134"/>
                <a:gd name="T47" fmla="*/ 2147483647 h 318"/>
                <a:gd name="T48" fmla="*/ 2147483647 w 134"/>
                <a:gd name="T49" fmla="*/ 2147483647 h 318"/>
                <a:gd name="T50" fmla="*/ 2147483647 w 134"/>
                <a:gd name="T51" fmla="*/ 2147483647 h 318"/>
                <a:gd name="T52" fmla="*/ 2147483647 w 134"/>
                <a:gd name="T53" fmla="*/ 2147483647 h 318"/>
                <a:gd name="T54" fmla="*/ 2147483647 w 134"/>
                <a:gd name="T55" fmla="*/ 2147483647 h 318"/>
                <a:gd name="T56" fmla="*/ 2147483647 w 134"/>
                <a:gd name="T57" fmla="*/ 2147483647 h 318"/>
                <a:gd name="T58" fmla="*/ 2147483647 w 134"/>
                <a:gd name="T59" fmla="*/ 2147483647 h 318"/>
                <a:gd name="T60" fmla="*/ 2147483647 w 134"/>
                <a:gd name="T61" fmla="*/ 2147483647 h 318"/>
                <a:gd name="T62" fmla="*/ 2147483647 w 134"/>
                <a:gd name="T63" fmla="*/ 2147483647 h 318"/>
                <a:gd name="T64" fmla="*/ 2147483647 w 134"/>
                <a:gd name="T65" fmla="*/ 2147483647 h 318"/>
                <a:gd name="T66" fmla="*/ 2147483647 w 134"/>
                <a:gd name="T67" fmla="*/ 2147483647 h 318"/>
                <a:gd name="T68" fmla="*/ 2147483647 w 134"/>
                <a:gd name="T69" fmla="*/ 2147483647 h 318"/>
                <a:gd name="T70" fmla="*/ 2147483647 w 134"/>
                <a:gd name="T71" fmla="*/ 2147483647 h 318"/>
                <a:gd name="T72" fmla="*/ 2147483647 w 134"/>
                <a:gd name="T73" fmla="*/ 2147483647 h 318"/>
                <a:gd name="T74" fmla="*/ 2147483647 w 134"/>
                <a:gd name="T75" fmla="*/ 2147483647 h 318"/>
                <a:gd name="T76" fmla="*/ 2147483647 w 134"/>
                <a:gd name="T77" fmla="*/ 2147483647 h 318"/>
                <a:gd name="T78" fmla="*/ 2147483647 w 134"/>
                <a:gd name="T79" fmla="*/ 2147483647 h 318"/>
                <a:gd name="T80" fmla="*/ 2147483647 w 134"/>
                <a:gd name="T81" fmla="*/ 2147483647 h 318"/>
                <a:gd name="T82" fmla="*/ 2147483647 w 134"/>
                <a:gd name="T83" fmla="*/ 2147483647 h 318"/>
                <a:gd name="T84" fmla="*/ 2147483647 w 134"/>
                <a:gd name="T85" fmla="*/ 2147483647 h 318"/>
                <a:gd name="T86" fmla="*/ 2147483647 w 134"/>
                <a:gd name="T87" fmla="*/ 2147483647 h 318"/>
                <a:gd name="T88" fmla="*/ 2147483647 w 134"/>
                <a:gd name="T89" fmla="*/ 2147483647 h 318"/>
                <a:gd name="T90" fmla="*/ 2147483647 w 134"/>
                <a:gd name="T91" fmla="*/ 2147483647 h 318"/>
                <a:gd name="T92" fmla="*/ 2147483647 w 134"/>
                <a:gd name="T93" fmla="*/ 0 h 318"/>
                <a:gd name="T94" fmla="*/ 2147483647 w 134"/>
                <a:gd name="T95" fmla="*/ 2147483647 h 318"/>
                <a:gd name="T96" fmla="*/ 2147483647 w 134"/>
                <a:gd name="T97" fmla="*/ 2147483647 h 318"/>
                <a:gd name="T98" fmla="*/ 2147483647 w 134"/>
                <a:gd name="T99" fmla="*/ 2147483647 h 318"/>
                <a:gd name="T100" fmla="*/ 2147483647 w 134"/>
                <a:gd name="T101" fmla="*/ 2147483647 h 318"/>
                <a:gd name="T102" fmla="*/ 2147483647 w 134"/>
                <a:gd name="T103" fmla="*/ 2147483647 h 318"/>
                <a:gd name="T104" fmla="*/ 2147483647 w 134"/>
                <a:gd name="T105" fmla="*/ 2147483647 h 318"/>
                <a:gd name="T106" fmla="*/ 2147483647 w 134"/>
                <a:gd name="T107" fmla="*/ 2147483647 h 318"/>
                <a:gd name="T108" fmla="*/ 2147483647 w 134"/>
                <a:gd name="T109" fmla="*/ 2147483647 h 318"/>
                <a:gd name="T110" fmla="*/ 2147483647 w 134"/>
                <a:gd name="T111" fmla="*/ 2147483647 h 318"/>
                <a:gd name="T112" fmla="*/ 2147483647 w 134"/>
                <a:gd name="T113" fmla="*/ 2147483647 h 318"/>
                <a:gd name="T114" fmla="*/ 2147483647 w 134"/>
                <a:gd name="T115" fmla="*/ 2147483647 h 318"/>
                <a:gd name="T116" fmla="*/ 2147483647 w 134"/>
                <a:gd name="T117" fmla="*/ 2147483647 h 318"/>
                <a:gd name="T118" fmla="*/ 2147483647 w 134"/>
                <a:gd name="T119" fmla="*/ 2147483647 h 318"/>
                <a:gd name="T120" fmla="*/ 2147483647 w 134"/>
                <a:gd name="T121" fmla="*/ 2147483647 h 318"/>
                <a:gd name="T122" fmla="*/ 0 w 134"/>
                <a:gd name="T123" fmla="*/ 2147483647 h 3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4"/>
                <a:gd name="T187" fmla="*/ 0 h 318"/>
                <a:gd name="T188" fmla="*/ 134 w 134"/>
                <a:gd name="T189" fmla="*/ 318 h 3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4" h="318">
                  <a:moveTo>
                    <a:pt x="0" y="136"/>
                  </a:moveTo>
                  <a:lnTo>
                    <a:pt x="0" y="140"/>
                  </a:lnTo>
                  <a:lnTo>
                    <a:pt x="14" y="152"/>
                  </a:lnTo>
                  <a:lnTo>
                    <a:pt x="28" y="166"/>
                  </a:lnTo>
                  <a:lnTo>
                    <a:pt x="36" y="172"/>
                  </a:lnTo>
                  <a:lnTo>
                    <a:pt x="42" y="180"/>
                  </a:lnTo>
                  <a:lnTo>
                    <a:pt x="46" y="190"/>
                  </a:lnTo>
                  <a:lnTo>
                    <a:pt x="48" y="198"/>
                  </a:lnTo>
                  <a:lnTo>
                    <a:pt x="48" y="204"/>
                  </a:lnTo>
                  <a:lnTo>
                    <a:pt x="46" y="212"/>
                  </a:lnTo>
                  <a:lnTo>
                    <a:pt x="44" y="218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8" y="226"/>
                  </a:lnTo>
                  <a:lnTo>
                    <a:pt x="56" y="224"/>
                  </a:lnTo>
                  <a:lnTo>
                    <a:pt x="58" y="228"/>
                  </a:lnTo>
                  <a:lnTo>
                    <a:pt x="62" y="228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0" y="224"/>
                  </a:lnTo>
                  <a:lnTo>
                    <a:pt x="84" y="216"/>
                  </a:lnTo>
                  <a:lnTo>
                    <a:pt x="84" y="206"/>
                  </a:lnTo>
                  <a:lnTo>
                    <a:pt x="90" y="212"/>
                  </a:lnTo>
                  <a:lnTo>
                    <a:pt x="96" y="220"/>
                  </a:lnTo>
                  <a:lnTo>
                    <a:pt x="102" y="234"/>
                  </a:lnTo>
                  <a:lnTo>
                    <a:pt x="106" y="252"/>
                  </a:lnTo>
                  <a:lnTo>
                    <a:pt x="110" y="268"/>
                  </a:lnTo>
                  <a:lnTo>
                    <a:pt x="118" y="276"/>
                  </a:lnTo>
                  <a:lnTo>
                    <a:pt x="122" y="282"/>
                  </a:lnTo>
                  <a:lnTo>
                    <a:pt x="122" y="286"/>
                  </a:lnTo>
                  <a:lnTo>
                    <a:pt x="124" y="304"/>
                  </a:lnTo>
                  <a:lnTo>
                    <a:pt x="124" y="310"/>
                  </a:lnTo>
                  <a:lnTo>
                    <a:pt x="122" y="318"/>
                  </a:lnTo>
                  <a:lnTo>
                    <a:pt x="128" y="318"/>
                  </a:lnTo>
                  <a:lnTo>
                    <a:pt x="132" y="312"/>
                  </a:lnTo>
                  <a:lnTo>
                    <a:pt x="134" y="308"/>
                  </a:lnTo>
                  <a:lnTo>
                    <a:pt x="134" y="302"/>
                  </a:lnTo>
                  <a:lnTo>
                    <a:pt x="134" y="292"/>
                  </a:lnTo>
                  <a:lnTo>
                    <a:pt x="130" y="280"/>
                  </a:lnTo>
                  <a:lnTo>
                    <a:pt x="124" y="270"/>
                  </a:lnTo>
                  <a:lnTo>
                    <a:pt x="120" y="262"/>
                  </a:lnTo>
                  <a:lnTo>
                    <a:pt x="108" y="252"/>
                  </a:lnTo>
                  <a:lnTo>
                    <a:pt x="110" y="246"/>
                  </a:lnTo>
                  <a:lnTo>
                    <a:pt x="110" y="240"/>
                  </a:lnTo>
                  <a:lnTo>
                    <a:pt x="112" y="234"/>
                  </a:lnTo>
                  <a:lnTo>
                    <a:pt x="112" y="228"/>
                  </a:lnTo>
                  <a:lnTo>
                    <a:pt x="112" y="220"/>
                  </a:lnTo>
                  <a:lnTo>
                    <a:pt x="110" y="214"/>
                  </a:lnTo>
                  <a:lnTo>
                    <a:pt x="102" y="204"/>
                  </a:lnTo>
                  <a:lnTo>
                    <a:pt x="94" y="196"/>
                  </a:lnTo>
                  <a:lnTo>
                    <a:pt x="92" y="190"/>
                  </a:lnTo>
                  <a:lnTo>
                    <a:pt x="90" y="180"/>
                  </a:lnTo>
                  <a:lnTo>
                    <a:pt x="92" y="172"/>
                  </a:lnTo>
                  <a:lnTo>
                    <a:pt x="94" y="168"/>
                  </a:lnTo>
                  <a:lnTo>
                    <a:pt x="98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4" y="144"/>
                  </a:lnTo>
                  <a:lnTo>
                    <a:pt x="130" y="140"/>
                  </a:lnTo>
                  <a:lnTo>
                    <a:pt x="132" y="134"/>
                  </a:lnTo>
                  <a:lnTo>
                    <a:pt x="134" y="130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0" y="122"/>
                  </a:lnTo>
                  <a:lnTo>
                    <a:pt x="114" y="118"/>
                  </a:lnTo>
                  <a:lnTo>
                    <a:pt x="108" y="116"/>
                  </a:lnTo>
                  <a:lnTo>
                    <a:pt x="110" y="106"/>
                  </a:lnTo>
                  <a:lnTo>
                    <a:pt x="110" y="102"/>
                  </a:lnTo>
                  <a:lnTo>
                    <a:pt x="108" y="98"/>
                  </a:lnTo>
                  <a:lnTo>
                    <a:pt x="104" y="96"/>
                  </a:lnTo>
                  <a:lnTo>
                    <a:pt x="100" y="94"/>
                  </a:lnTo>
                  <a:lnTo>
                    <a:pt x="98" y="90"/>
                  </a:lnTo>
                  <a:lnTo>
                    <a:pt x="96" y="84"/>
                  </a:lnTo>
                  <a:lnTo>
                    <a:pt x="94" y="82"/>
                  </a:lnTo>
                  <a:lnTo>
                    <a:pt x="90" y="82"/>
                  </a:lnTo>
                  <a:lnTo>
                    <a:pt x="84" y="82"/>
                  </a:lnTo>
                  <a:lnTo>
                    <a:pt x="80" y="80"/>
                  </a:lnTo>
                  <a:lnTo>
                    <a:pt x="78" y="76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2" y="52"/>
                  </a:lnTo>
                  <a:lnTo>
                    <a:pt x="88" y="50"/>
                  </a:lnTo>
                  <a:lnTo>
                    <a:pt x="86" y="48"/>
                  </a:lnTo>
                  <a:lnTo>
                    <a:pt x="88" y="44"/>
                  </a:lnTo>
                  <a:lnTo>
                    <a:pt x="84" y="28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2"/>
                  </a:lnTo>
                  <a:lnTo>
                    <a:pt x="72" y="10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54" y="14"/>
                  </a:lnTo>
                  <a:lnTo>
                    <a:pt x="56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0" y="34"/>
                  </a:lnTo>
                  <a:lnTo>
                    <a:pt x="28" y="36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26" y="60"/>
                  </a:lnTo>
                  <a:lnTo>
                    <a:pt x="26" y="62"/>
                  </a:lnTo>
                  <a:lnTo>
                    <a:pt x="28" y="64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26" y="74"/>
                  </a:lnTo>
                  <a:lnTo>
                    <a:pt x="20" y="84"/>
                  </a:lnTo>
                  <a:lnTo>
                    <a:pt x="18" y="84"/>
                  </a:lnTo>
                  <a:lnTo>
                    <a:pt x="16" y="82"/>
                  </a:lnTo>
                  <a:lnTo>
                    <a:pt x="12" y="86"/>
                  </a:lnTo>
                  <a:lnTo>
                    <a:pt x="10" y="86"/>
                  </a:lnTo>
                  <a:lnTo>
                    <a:pt x="12" y="92"/>
                  </a:lnTo>
                  <a:lnTo>
                    <a:pt x="12" y="100"/>
                  </a:lnTo>
                  <a:lnTo>
                    <a:pt x="10" y="110"/>
                  </a:lnTo>
                  <a:lnTo>
                    <a:pt x="10" y="118"/>
                  </a:lnTo>
                  <a:lnTo>
                    <a:pt x="4" y="118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5" name="Freeform 257"/>
            <p:cNvSpPr/>
            <p:nvPr/>
          </p:nvSpPr>
          <p:spPr bwMode="auto">
            <a:xfrm>
              <a:off x="6641926" y="3801707"/>
              <a:ext cx="123382" cy="152656"/>
            </a:xfrm>
            <a:custGeom>
              <a:avLst/>
              <a:gdLst>
                <a:gd name="T0" fmla="*/ 2147483647 w 84"/>
                <a:gd name="T1" fmla="*/ 2147483647 h 96"/>
                <a:gd name="T2" fmla="*/ 2147483647 w 84"/>
                <a:gd name="T3" fmla="*/ 2147483647 h 96"/>
                <a:gd name="T4" fmla="*/ 2147483647 w 84"/>
                <a:gd name="T5" fmla="*/ 2147483647 h 96"/>
                <a:gd name="T6" fmla="*/ 2147483647 w 84"/>
                <a:gd name="T7" fmla="*/ 2147483647 h 96"/>
                <a:gd name="T8" fmla="*/ 2147483647 w 84"/>
                <a:gd name="T9" fmla="*/ 2147483647 h 96"/>
                <a:gd name="T10" fmla="*/ 2147483647 w 84"/>
                <a:gd name="T11" fmla="*/ 2147483647 h 96"/>
                <a:gd name="T12" fmla="*/ 2147483647 w 84"/>
                <a:gd name="T13" fmla="*/ 2147483647 h 96"/>
                <a:gd name="T14" fmla="*/ 2147483647 w 84"/>
                <a:gd name="T15" fmla="*/ 2147483647 h 96"/>
                <a:gd name="T16" fmla="*/ 2147483647 w 84"/>
                <a:gd name="T17" fmla="*/ 2147483647 h 96"/>
                <a:gd name="T18" fmla="*/ 2147483647 w 84"/>
                <a:gd name="T19" fmla="*/ 2147483647 h 96"/>
                <a:gd name="T20" fmla="*/ 2147483647 w 84"/>
                <a:gd name="T21" fmla="*/ 2147483647 h 96"/>
                <a:gd name="T22" fmla="*/ 2147483647 w 84"/>
                <a:gd name="T23" fmla="*/ 2147483647 h 96"/>
                <a:gd name="T24" fmla="*/ 2147483647 w 84"/>
                <a:gd name="T25" fmla="*/ 2147483647 h 96"/>
                <a:gd name="T26" fmla="*/ 2147483647 w 84"/>
                <a:gd name="T27" fmla="*/ 2147483647 h 96"/>
                <a:gd name="T28" fmla="*/ 2147483647 w 84"/>
                <a:gd name="T29" fmla="*/ 2147483647 h 96"/>
                <a:gd name="T30" fmla="*/ 2147483647 w 84"/>
                <a:gd name="T31" fmla="*/ 2147483647 h 96"/>
                <a:gd name="T32" fmla="*/ 2147483647 w 84"/>
                <a:gd name="T33" fmla="*/ 2147483647 h 96"/>
                <a:gd name="T34" fmla="*/ 0 w 84"/>
                <a:gd name="T35" fmla="*/ 2147483647 h 96"/>
                <a:gd name="T36" fmla="*/ 2147483647 w 84"/>
                <a:gd name="T37" fmla="*/ 0 h 96"/>
                <a:gd name="T38" fmla="*/ 2147483647 w 84"/>
                <a:gd name="T39" fmla="*/ 2147483647 h 96"/>
                <a:gd name="T40" fmla="*/ 2147483647 w 84"/>
                <a:gd name="T41" fmla="*/ 2147483647 h 96"/>
                <a:gd name="T42" fmla="*/ 2147483647 w 84"/>
                <a:gd name="T43" fmla="*/ 2147483647 h 96"/>
                <a:gd name="T44" fmla="*/ 2147483647 w 84"/>
                <a:gd name="T45" fmla="*/ 2147483647 h 96"/>
                <a:gd name="T46" fmla="*/ 2147483647 w 84"/>
                <a:gd name="T47" fmla="*/ 2147483647 h 96"/>
                <a:gd name="T48" fmla="*/ 2147483647 w 84"/>
                <a:gd name="T49" fmla="*/ 2147483647 h 96"/>
                <a:gd name="T50" fmla="*/ 2147483647 w 84"/>
                <a:gd name="T51" fmla="*/ 2147483647 h 96"/>
                <a:gd name="T52" fmla="*/ 2147483647 w 84"/>
                <a:gd name="T53" fmla="*/ 2147483647 h 96"/>
                <a:gd name="T54" fmla="*/ 2147483647 w 84"/>
                <a:gd name="T55" fmla="*/ 2147483647 h 96"/>
                <a:gd name="T56" fmla="*/ 2147483647 w 84"/>
                <a:gd name="T57" fmla="*/ 2147483647 h 96"/>
                <a:gd name="T58" fmla="*/ 2147483647 w 84"/>
                <a:gd name="T59" fmla="*/ 2147483647 h 96"/>
                <a:gd name="T60" fmla="*/ 2147483647 w 84"/>
                <a:gd name="T61" fmla="*/ 2147483647 h 96"/>
                <a:gd name="T62" fmla="*/ 2147483647 w 84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96"/>
                <a:gd name="T98" fmla="*/ 84 w 84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96">
                  <a:moveTo>
                    <a:pt x="82" y="82"/>
                  </a:moveTo>
                  <a:lnTo>
                    <a:pt x="80" y="86"/>
                  </a:lnTo>
                  <a:lnTo>
                    <a:pt x="78" y="96"/>
                  </a:lnTo>
                  <a:lnTo>
                    <a:pt x="74" y="88"/>
                  </a:lnTo>
                  <a:lnTo>
                    <a:pt x="72" y="84"/>
                  </a:lnTo>
                  <a:lnTo>
                    <a:pt x="70" y="76"/>
                  </a:lnTo>
                  <a:lnTo>
                    <a:pt x="64" y="70"/>
                  </a:lnTo>
                  <a:lnTo>
                    <a:pt x="58" y="72"/>
                  </a:lnTo>
                  <a:lnTo>
                    <a:pt x="52" y="72"/>
                  </a:lnTo>
                  <a:lnTo>
                    <a:pt x="50" y="70"/>
                  </a:lnTo>
                  <a:lnTo>
                    <a:pt x="48" y="68"/>
                  </a:lnTo>
                  <a:lnTo>
                    <a:pt x="46" y="66"/>
                  </a:lnTo>
                  <a:lnTo>
                    <a:pt x="46" y="72"/>
                  </a:lnTo>
                  <a:lnTo>
                    <a:pt x="40" y="80"/>
                  </a:lnTo>
                  <a:lnTo>
                    <a:pt x="32" y="84"/>
                  </a:lnTo>
                  <a:lnTo>
                    <a:pt x="26" y="86"/>
                  </a:lnTo>
                  <a:lnTo>
                    <a:pt x="24" y="76"/>
                  </a:lnTo>
                  <a:lnTo>
                    <a:pt x="22" y="70"/>
                  </a:lnTo>
                  <a:lnTo>
                    <a:pt x="22" y="62"/>
                  </a:lnTo>
                  <a:lnTo>
                    <a:pt x="20" y="58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4" y="26"/>
                  </a:lnTo>
                  <a:lnTo>
                    <a:pt x="38" y="26"/>
                  </a:lnTo>
                  <a:lnTo>
                    <a:pt x="46" y="26"/>
                  </a:lnTo>
                  <a:lnTo>
                    <a:pt x="70" y="26"/>
                  </a:lnTo>
                  <a:lnTo>
                    <a:pt x="70" y="30"/>
                  </a:lnTo>
                  <a:lnTo>
                    <a:pt x="52" y="50"/>
                  </a:lnTo>
                  <a:lnTo>
                    <a:pt x="56" y="56"/>
                  </a:lnTo>
                  <a:lnTo>
                    <a:pt x="60" y="60"/>
                  </a:lnTo>
                  <a:lnTo>
                    <a:pt x="62" y="62"/>
                  </a:lnTo>
                  <a:lnTo>
                    <a:pt x="66" y="60"/>
                  </a:lnTo>
                  <a:lnTo>
                    <a:pt x="68" y="56"/>
                  </a:lnTo>
                  <a:lnTo>
                    <a:pt x="68" y="52"/>
                  </a:lnTo>
                  <a:lnTo>
                    <a:pt x="70" y="50"/>
                  </a:lnTo>
                  <a:lnTo>
                    <a:pt x="74" y="56"/>
                  </a:lnTo>
                  <a:lnTo>
                    <a:pt x="78" y="66"/>
                  </a:lnTo>
                  <a:lnTo>
                    <a:pt x="78" y="76"/>
                  </a:lnTo>
                  <a:lnTo>
                    <a:pt x="82" y="78"/>
                  </a:lnTo>
                  <a:lnTo>
                    <a:pt x="84" y="80"/>
                  </a:lnTo>
                  <a:lnTo>
                    <a:pt x="82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6" name="Freeform 258"/>
            <p:cNvSpPr/>
            <p:nvPr/>
          </p:nvSpPr>
          <p:spPr bwMode="auto">
            <a:xfrm>
              <a:off x="6202591" y="3533563"/>
              <a:ext cx="635363" cy="795138"/>
            </a:xfrm>
            <a:custGeom>
              <a:avLst/>
              <a:gdLst>
                <a:gd name="T0" fmla="*/ 2147483647 w 434"/>
                <a:gd name="T1" fmla="*/ 2147483647 h 502"/>
                <a:gd name="T2" fmla="*/ 2147483647 w 434"/>
                <a:gd name="T3" fmla="*/ 2147483647 h 502"/>
                <a:gd name="T4" fmla="*/ 2147483647 w 434"/>
                <a:gd name="T5" fmla="*/ 2147483647 h 502"/>
                <a:gd name="T6" fmla="*/ 2147483647 w 434"/>
                <a:gd name="T7" fmla="*/ 2147483647 h 502"/>
                <a:gd name="T8" fmla="*/ 2147483647 w 434"/>
                <a:gd name="T9" fmla="*/ 2147483647 h 502"/>
                <a:gd name="T10" fmla="*/ 2147483647 w 434"/>
                <a:gd name="T11" fmla="*/ 2147483647 h 502"/>
                <a:gd name="T12" fmla="*/ 2147483647 w 434"/>
                <a:gd name="T13" fmla="*/ 2147483647 h 502"/>
                <a:gd name="T14" fmla="*/ 2147483647 w 434"/>
                <a:gd name="T15" fmla="*/ 2147483647 h 502"/>
                <a:gd name="T16" fmla="*/ 2147483647 w 434"/>
                <a:gd name="T17" fmla="*/ 2147483647 h 502"/>
                <a:gd name="T18" fmla="*/ 2147483647 w 434"/>
                <a:gd name="T19" fmla="*/ 2147483647 h 502"/>
                <a:gd name="T20" fmla="*/ 2147483647 w 434"/>
                <a:gd name="T21" fmla="*/ 2147483647 h 502"/>
                <a:gd name="T22" fmla="*/ 2147483647 w 434"/>
                <a:gd name="T23" fmla="*/ 2147483647 h 502"/>
                <a:gd name="T24" fmla="*/ 2147483647 w 434"/>
                <a:gd name="T25" fmla="*/ 2147483647 h 502"/>
                <a:gd name="T26" fmla="*/ 2147483647 w 434"/>
                <a:gd name="T27" fmla="*/ 2147483647 h 502"/>
                <a:gd name="T28" fmla="*/ 2147483647 w 434"/>
                <a:gd name="T29" fmla="*/ 2147483647 h 502"/>
                <a:gd name="T30" fmla="*/ 2147483647 w 434"/>
                <a:gd name="T31" fmla="*/ 2147483647 h 502"/>
                <a:gd name="T32" fmla="*/ 2147483647 w 434"/>
                <a:gd name="T33" fmla="*/ 2147483647 h 502"/>
                <a:gd name="T34" fmla="*/ 2147483647 w 434"/>
                <a:gd name="T35" fmla="*/ 2147483647 h 502"/>
                <a:gd name="T36" fmla="*/ 2147483647 w 434"/>
                <a:gd name="T37" fmla="*/ 2147483647 h 502"/>
                <a:gd name="T38" fmla="*/ 2147483647 w 434"/>
                <a:gd name="T39" fmla="*/ 2147483647 h 502"/>
                <a:gd name="T40" fmla="*/ 2147483647 w 434"/>
                <a:gd name="T41" fmla="*/ 2147483647 h 502"/>
                <a:gd name="T42" fmla="*/ 2147483647 w 434"/>
                <a:gd name="T43" fmla="*/ 2147483647 h 502"/>
                <a:gd name="T44" fmla="*/ 2147483647 w 434"/>
                <a:gd name="T45" fmla="*/ 2147483647 h 502"/>
                <a:gd name="T46" fmla="*/ 2147483647 w 434"/>
                <a:gd name="T47" fmla="*/ 2147483647 h 502"/>
                <a:gd name="T48" fmla="*/ 2147483647 w 434"/>
                <a:gd name="T49" fmla="*/ 2147483647 h 502"/>
                <a:gd name="T50" fmla="*/ 2147483647 w 434"/>
                <a:gd name="T51" fmla="*/ 2147483647 h 502"/>
                <a:gd name="T52" fmla="*/ 2147483647 w 434"/>
                <a:gd name="T53" fmla="*/ 2147483647 h 502"/>
                <a:gd name="T54" fmla="*/ 2147483647 w 434"/>
                <a:gd name="T55" fmla="*/ 2147483647 h 502"/>
                <a:gd name="T56" fmla="*/ 2147483647 w 434"/>
                <a:gd name="T57" fmla="*/ 2147483647 h 502"/>
                <a:gd name="T58" fmla="*/ 2147483647 w 434"/>
                <a:gd name="T59" fmla="*/ 2147483647 h 502"/>
                <a:gd name="T60" fmla="*/ 2147483647 w 434"/>
                <a:gd name="T61" fmla="*/ 2147483647 h 502"/>
                <a:gd name="T62" fmla="*/ 0 w 434"/>
                <a:gd name="T63" fmla="*/ 2147483647 h 502"/>
                <a:gd name="T64" fmla="*/ 2147483647 w 434"/>
                <a:gd name="T65" fmla="*/ 2147483647 h 502"/>
                <a:gd name="T66" fmla="*/ 2147483647 w 434"/>
                <a:gd name="T67" fmla="*/ 2147483647 h 502"/>
                <a:gd name="T68" fmla="*/ 2147483647 w 434"/>
                <a:gd name="T69" fmla="*/ 2147483647 h 502"/>
                <a:gd name="T70" fmla="*/ 2147483647 w 434"/>
                <a:gd name="T71" fmla="*/ 2147483647 h 502"/>
                <a:gd name="T72" fmla="*/ 2147483647 w 434"/>
                <a:gd name="T73" fmla="*/ 2147483647 h 502"/>
                <a:gd name="T74" fmla="*/ 2147483647 w 434"/>
                <a:gd name="T75" fmla="*/ 2147483647 h 502"/>
                <a:gd name="T76" fmla="*/ 2147483647 w 434"/>
                <a:gd name="T77" fmla="*/ 2147483647 h 502"/>
                <a:gd name="T78" fmla="*/ 2147483647 w 434"/>
                <a:gd name="T79" fmla="*/ 2147483647 h 502"/>
                <a:gd name="T80" fmla="*/ 2147483647 w 434"/>
                <a:gd name="T81" fmla="*/ 2147483647 h 502"/>
                <a:gd name="T82" fmla="*/ 2147483647 w 434"/>
                <a:gd name="T83" fmla="*/ 2147483647 h 502"/>
                <a:gd name="T84" fmla="*/ 2147483647 w 434"/>
                <a:gd name="T85" fmla="*/ 2147483647 h 502"/>
                <a:gd name="T86" fmla="*/ 2147483647 w 434"/>
                <a:gd name="T87" fmla="*/ 0 h 502"/>
                <a:gd name="T88" fmla="*/ 2147483647 w 434"/>
                <a:gd name="T89" fmla="*/ 2147483647 h 502"/>
                <a:gd name="T90" fmla="*/ 2147483647 w 434"/>
                <a:gd name="T91" fmla="*/ 2147483647 h 502"/>
                <a:gd name="T92" fmla="*/ 2147483647 w 434"/>
                <a:gd name="T93" fmla="*/ 2147483647 h 502"/>
                <a:gd name="T94" fmla="*/ 2147483647 w 434"/>
                <a:gd name="T95" fmla="*/ 2147483647 h 502"/>
                <a:gd name="T96" fmla="*/ 2147483647 w 434"/>
                <a:gd name="T97" fmla="*/ 2147483647 h 502"/>
                <a:gd name="T98" fmla="*/ 2147483647 w 434"/>
                <a:gd name="T99" fmla="*/ 2147483647 h 502"/>
                <a:gd name="T100" fmla="*/ 2147483647 w 434"/>
                <a:gd name="T101" fmla="*/ 2147483647 h 502"/>
                <a:gd name="T102" fmla="*/ 2147483647 w 434"/>
                <a:gd name="T103" fmla="*/ 2147483647 h 502"/>
                <a:gd name="T104" fmla="*/ 2147483647 w 434"/>
                <a:gd name="T105" fmla="*/ 2147483647 h 502"/>
                <a:gd name="T106" fmla="*/ 2147483647 w 434"/>
                <a:gd name="T107" fmla="*/ 2147483647 h 502"/>
                <a:gd name="T108" fmla="*/ 2147483647 w 434"/>
                <a:gd name="T109" fmla="*/ 2147483647 h 502"/>
                <a:gd name="T110" fmla="*/ 2147483647 w 434"/>
                <a:gd name="T111" fmla="*/ 2147483647 h 502"/>
                <a:gd name="T112" fmla="*/ 2147483647 w 434"/>
                <a:gd name="T113" fmla="*/ 2147483647 h 502"/>
                <a:gd name="T114" fmla="*/ 2147483647 w 434"/>
                <a:gd name="T115" fmla="*/ 2147483647 h 502"/>
                <a:gd name="T116" fmla="*/ 2147483647 w 434"/>
                <a:gd name="T117" fmla="*/ 2147483647 h 5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34"/>
                <a:gd name="T178" fmla="*/ 0 h 502"/>
                <a:gd name="T179" fmla="*/ 434 w 434"/>
                <a:gd name="T180" fmla="*/ 502 h 50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34" h="502">
                  <a:moveTo>
                    <a:pt x="434" y="132"/>
                  </a:moveTo>
                  <a:lnTo>
                    <a:pt x="434" y="140"/>
                  </a:lnTo>
                  <a:lnTo>
                    <a:pt x="432" y="146"/>
                  </a:lnTo>
                  <a:lnTo>
                    <a:pt x="434" y="152"/>
                  </a:lnTo>
                  <a:lnTo>
                    <a:pt x="428" y="152"/>
                  </a:lnTo>
                  <a:lnTo>
                    <a:pt x="422" y="154"/>
                  </a:lnTo>
                  <a:lnTo>
                    <a:pt x="414" y="160"/>
                  </a:lnTo>
                  <a:lnTo>
                    <a:pt x="408" y="166"/>
                  </a:lnTo>
                  <a:lnTo>
                    <a:pt x="406" y="168"/>
                  </a:lnTo>
                  <a:lnTo>
                    <a:pt x="408" y="172"/>
                  </a:lnTo>
                  <a:lnTo>
                    <a:pt x="410" y="174"/>
                  </a:lnTo>
                  <a:lnTo>
                    <a:pt x="404" y="192"/>
                  </a:lnTo>
                  <a:lnTo>
                    <a:pt x="404" y="194"/>
                  </a:lnTo>
                  <a:lnTo>
                    <a:pt x="406" y="196"/>
                  </a:lnTo>
                  <a:lnTo>
                    <a:pt x="408" y="196"/>
                  </a:lnTo>
                  <a:lnTo>
                    <a:pt x="406" y="202"/>
                  </a:lnTo>
                  <a:lnTo>
                    <a:pt x="404" y="206"/>
                  </a:lnTo>
                  <a:lnTo>
                    <a:pt x="398" y="216"/>
                  </a:lnTo>
                  <a:lnTo>
                    <a:pt x="396" y="216"/>
                  </a:lnTo>
                  <a:lnTo>
                    <a:pt x="394" y="214"/>
                  </a:lnTo>
                  <a:lnTo>
                    <a:pt x="390" y="218"/>
                  </a:lnTo>
                  <a:lnTo>
                    <a:pt x="388" y="218"/>
                  </a:lnTo>
                  <a:lnTo>
                    <a:pt x="390" y="222"/>
                  </a:lnTo>
                  <a:lnTo>
                    <a:pt x="390" y="226"/>
                  </a:lnTo>
                  <a:lnTo>
                    <a:pt x="388" y="250"/>
                  </a:lnTo>
                  <a:lnTo>
                    <a:pt x="384" y="250"/>
                  </a:lnTo>
                  <a:lnTo>
                    <a:pt x="382" y="248"/>
                  </a:lnTo>
                  <a:lnTo>
                    <a:pt x="380" y="246"/>
                  </a:lnTo>
                  <a:lnTo>
                    <a:pt x="378" y="236"/>
                  </a:lnTo>
                  <a:lnTo>
                    <a:pt x="374" y="226"/>
                  </a:lnTo>
                  <a:lnTo>
                    <a:pt x="370" y="220"/>
                  </a:lnTo>
                  <a:lnTo>
                    <a:pt x="368" y="222"/>
                  </a:lnTo>
                  <a:lnTo>
                    <a:pt x="368" y="226"/>
                  </a:lnTo>
                  <a:lnTo>
                    <a:pt x="366" y="230"/>
                  </a:lnTo>
                  <a:lnTo>
                    <a:pt x="362" y="232"/>
                  </a:lnTo>
                  <a:lnTo>
                    <a:pt x="360" y="230"/>
                  </a:lnTo>
                  <a:lnTo>
                    <a:pt x="356" y="226"/>
                  </a:lnTo>
                  <a:lnTo>
                    <a:pt x="352" y="220"/>
                  </a:lnTo>
                  <a:lnTo>
                    <a:pt x="370" y="200"/>
                  </a:lnTo>
                  <a:lnTo>
                    <a:pt x="370" y="196"/>
                  </a:lnTo>
                  <a:lnTo>
                    <a:pt x="346" y="196"/>
                  </a:lnTo>
                  <a:lnTo>
                    <a:pt x="338" y="196"/>
                  </a:lnTo>
                  <a:lnTo>
                    <a:pt x="334" y="196"/>
                  </a:lnTo>
                  <a:lnTo>
                    <a:pt x="330" y="194"/>
                  </a:lnTo>
                  <a:lnTo>
                    <a:pt x="328" y="192"/>
                  </a:lnTo>
                  <a:lnTo>
                    <a:pt x="328" y="190"/>
                  </a:lnTo>
                  <a:lnTo>
                    <a:pt x="328" y="186"/>
                  </a:lnTo>
                  <a:lnTo>
                    <a:pt x="328" y="182"/>
                  </a:lnTo>
                  <a:lnTo>
                    <a:pt x="324" y="180"/>
                  </a:lnTo>
                  <a:lnTo>
                    <a:pt x="320" y="176"/>
                  </a:lnTo>
                  <a:lnTo>
                    <a:pt x="306" y="170"/>
                  </a:lnTo>
                  <a:lnTo>
                    <a:pt x="302" y="172"/>
                  </a:lnTo>
                  <a:lnTo>
                    <a:pt x="300" y="174"/>
                  </a:lnTo>
                  <a:lnTo>
                    <a:pt x="300" y="176"/>
                  </a:lnTo>
                  <a:lnTo>
                    <a:pt x="302" y="180"/>
                  </a:lnTo>
                  <a:lnTo>
                    <a:pt x="306" y="184"/>
                  </a:lnTo>
                  <a:lnTo>
                    <a:pt x="310" y="188"/>
                  </a:lnTo>
                  <a:lnTo>
                    <a:pt x="312" y="192"/>
                  </a:lnTo>
                  <a:lnTo>
                    <a:pt x="310" y="196"/>
                  </a:lnTo>
                  <a:lnTo>
                    <a:pt x="308" y="196"/>
                  </a:lnTo>
                  <a:lnTo>
                    <a:pt x="306" y="198"/>
                  </a:lnTo>
                  <a:lnTo>
                    <a:pt x="306" y="200"/>
                  </a:lnTo>
                  <a:lnTo>
                    <a:pt x="308" y="204"/>
                  </a:lnTo>
                  <a:lnTo>
                    <a:pt x="310" y="206"/>
                  </a:lnTo>
                  <a:lnTo>
                    <a:pt x="316" y="210"/>
                  </a:lnTo>
                  <a:lnTo>
                    <a:pt x="314" y="220"/>
                  </a:lnTo>
                  <a:lnTo>
                    <a:pt x="314" y="222"/>
                  </a:lnTo>
                  <a:lnTo>
                    <a:pt x="318" y="224"/>
                  </a:lnTo>
                  <a:lnTo>
                    <a:pt x="320" y="228"/>
                  </a:lnTo>
                  <a:lnTo>
                    <a:pt x="322" y="232"/>
                  </a:lnTo>
                  <a:lnTo>
                    <a:pt x="322" y="240"/>
                  </a:lnTo>
                  <a:lnTo>
                    <a:pt x="324" y="246"/>
                  </a:lnTo>
                  <a:lnTo>
                    <a:pt x="326" y="256"/>
                  </a:lnTo>
                  <a:lnTo>
                    <a:pt x="318" y="256"/>
                  </a:lnTo>
                  <a:lnTo>
                    <a:pt x="310" y="256"/>
                  </a:lnTo>
                  <a:lnTo>
                    <a:pt x="312" y="256"/>
                  </a:lnTo>
                  <a:lnTo>
                    <a:pt x="302" y="260"/>
                  </a:lnTo>
                  <a:lnTo>
                    <a:pt x="298" y="266"/>
                  </a:lnTo>
                  <a:lnTo>
                    <a:pt x="296" y="282"/>
                  </a:lnTo>
                  <a:lnTo>
                    <a:pt x="292" y="288"/>
                  </a:lnTo>
                  <a:lnTo>
                    <a:pt x="286" y="290"/>
                  </a:lnTo>
                  <a:lnTo>
                    <a:pt x="280" y="292"/>
                  </a:lnTo>
                  <a:lnTo>
                    <a:pt x="272" y="296"/>
                  </a:lnTo>
                  <a:lnTo>
                    <a:pt x="270" y="300"/>
                  </a:lnTo>
                  <a:lnTo>
                    <a:pt x="266" y="306"/>
                  </a:lnTo>
                  <a:lnTo>
                    <a:pt x="260" y="318"/>
                  </a:lnTo>
                  <a:lnTo>
                    <a:pt x="246" y="334"/>
                  </a:lnTo>
                  <a:lnTo>
                    <a:pt x="232" y="352"/>
                  </a:lnTo>
                  <a:lnTo>
                    <a:pt x="226" y="358"/>
                  </a:lnTo>
                  <a:lnTo>
                    <a:pt x="222" y="360"/>
                  </a:lnTo>
                  <a:lnTo>
                    <a:pt x="212" y="364"/>
                  </a:lnTo>
                  <a:lnTo>
                    <a:pt x="206" y="366"/>
                  </a:lnTo>
                  <a:lnTo>
                    <a:pt x="202" y="370"/>
                  </a:lnTo>
                  <a:lnTo>
                    <a:pt x="200" y="376"/>
                  </a:lnTo>
                  <a:lnTo>
                    <a:pt x="198" y="382"/>
                  </a:lnTo>
                  <a:lnTo>
                    <a:pt x="200" y="388"/>
                  </a:lnTo>
                  <a:lnTo>
                    <a:pt x="202" y="398"/>
                  </a:lnTo>
                  <a:lnTo>
                    <a:pt x="206" y="406"/>
                  </a:lnTo>
                  <a:lnTo>
                    <a:pt x="208" y="416"/>
                  </a:lnTo>
                  <a:lnTo>
                    <a:pt x="206" y="426"/>
                  </a:lnTo>
                  <a:lnTo>
                    <a:pt x="204" y="432"/>
                  </a:lnTo>
                  <a:lnTo>
                    <a:pt x="202" y="436"/>
                  </a:lnTo>
                  <a:lnTo>
                    <a:pt x="202" y="442"/>
                  </a:lnTo>
                  <a:lnTo>
                    <a:pt x="202" y="446"/>
                  </a:lnTo>
                  <a:lnTo>
                    <a:pt x="204" y="450"/>
                  </a:lnTo>
                  <a:lnTo>
                    <a:pt x="206" y="452"/>
                  </a:lnTo>
                  <a:lnTo>
                    <a:pt x="206" y="456"/>
                  </a:lnTo>
                  <a:lnTo>
                    <a:pt x="204" y="464"/>
                  </a:lnTo>
                  <a:lnTo>
                    <a:pt x="198" y="468"/>
                  </a:lnTo>
                  <a:lnTo>
                    <a:pt x="194" y="472"/>
                  </a:lnTo>
                  <a:lnTo>
                    <a:pt x="192" y="478"/>
                  </a:lnTo>
                  <a:lnTo>
                    <a:pt x="194" y="484"/>
                  </a:lnTo>
                  <a:lnTo>
                    <a:pt x="196" y="486"/>
                  </a:lnTo>
                  <a:lnTo>
                    <a:pt x="188" y="488"/>
                  </a:lnTo>
                  <a:lnTo>
                    <a:pt x="186" y="490"/>
                  </a:lnTo>
                  <a:lnTo>
                    <a:pt x="184" y="492"/>
                  </a:lnTo>
                  <a:lnTo>
                    <a:pt x="182" y="496"/>
                  </a:lnTo>
                  <a:lnTo>
                    <a:pt x="178" y="500"/>
                  </a:lnTo>
                  <a:lnTo>
                    <a:pt x="174" y="502"/>
                  </a:lnTo>
                  <a:lnTo>
                    <a:pt x="170" y="502"/>
                  </a:lnTo>
                  <a:lnTo>
                    <a:pt x="164" y="500"/>
                  </a:lnTo>
                  <a:lnTo>
                    <a:pt x="160" y="496"/>
                  </a:lnTo>
                  <a:lnTo>
                    <a:pt x="154" y="490"/>
                  </a:lnTo>
                  <a:lnTo>
                    <a:pt x="150" y="482"/>
                  </a:lnTo>
                  <a:lnTo>
                    <a:pt x="142" y="466"/>
                  </a:lnTo>
                  <a:lnTo>
                    <a:pt x="138" y="450"/>
                  </a:lnTo>
                  <a:lnTo>
                    <a:pt x="134" y="438"/>
                  </a:lnTo>
                  <a:lnTo>
                    <a:pt x="126" y="420"/>
                  </a:lnTo>
                  <a:lnTo>
                    <a:pt x="118" y="404"/>
                  </a:lnTo>
                  <a:lnTo>
                    <a:pt x="110" y="388"/>
                  </a:lnTo>
                  <a:lnTo>
                    <a:pt x="100" y="360"/>
                  </a:lnTo>
                  <a:lnTo>
                    <a:pt x="86" y="332"/>
                  </a:lnTo>
                  <a:lnTo>
                    <a:pt x="82" y="316"/>
                  </a:lnTo>
                  <a:lnTo>
                    <a:pt x="78" y="302"/>
                  </a:lnTo>
                  <a:lnTo>
                    <a:pt x="76" y="284"/>
                  </a:lnTo>
                  <a:lnTo>
                    <a:pt x="76" y="268"/>
                  </a:lnTo>
                  <a:lnTo>
                    <a:pt x="74" y="260"/>
                  </a:lnTo>
                  <a:lnTo>
                    <a:pt x="72" y="256"/>
                  </a:lnTo>
                  <a:lnTo>
                    <a:pt x="68" y="248"/>
                  </a:lnTo>
                  <a:lnTo>
                    <a:pt x="66" y="258"/>
                  </a:lnTo>
                  <a:lnTo>
                    <a:pt x="62" y="268"/>
                  </a:lnTo>
                  <a:lnTo>
                    <a:pt x="58" y="276"/>
                  </a:lnTo>
                  <a:lnTo>
                    <a:pt x="54" y="278"/>
                  </a:lnTo>
                  <a:lnTo>
                    <a:pt x="50" y="278"/>
                  </a:lnTo>
                  <a:lnTo>
                    <a:pt x="44" y="276"/>
                  </a:lnTo>
                  <a:lnTo>
                    <a:pt x="38" y="274"/>
                  </a:lnTo>
                  <a:lnTo>
                    <a:pt x="28" y="266"/>
                  </a:lnTo>
                  <a:lnTo>
                    <a:pt x="20" y="256"/>
                  </a:lnTo>
                  <a:lnTo>
                    <a:pt x="14" y="248"/>
                  </a:lnTo>
                  <a:lnTo>
                    <a:pt x="20" y="246"/>
                  </a:lnTo>
                  <a:lnTo>
                    <a:pt x="24" y="244"/>
                  </a:lnTo>
                  <a:lnTo>
                    <a:pt x="30" y="240"/>
                  </a:lnTo>
                  <a:lnTo>
                    <a:pt x="32" y="234"/>
                  </a:lnTo>
                  <a:lnTo>
                    <a:pt x="24" y="238"/>
                  </a:lnTo>
                  <a:lnTo>
                    <a:pt x="24" y="240"/>
                  </a:lnTo>
                  <a:lnTo>
                    <a:pt x="20" y="242"/>
                  </a:lnTo>
                  <a:lnTo>
                    <a:pt x="14" y="238"/>
                  </a:lnTo>
                  <a:lnTo>
                    <a:pt x="8" y="232"/>
                  </a:lnTo>
                  <a:lnTo>
                    <a:pt x="2" y="224"/>
                  </a:lnTo>
                  <a:lnTo>
                    <a:pt x="0" y="220"/>
                  </a:lnTo>
                  <a:lnTo>
                    <a:pt x="0" y="214"/>
                  </a:lnTo>
                  <a:lnTo>
                    <a:pt x="2" y="212"/>
                  </a:lnTo>
                  <a:lnTo>
                    <a:pt x="4" y="210"/>
                  </a:lnTo>
                  <a:lnTo>
                    <a:pt x="8" y="210"/>
                  </a:lnTo>
                  <a:lnTo>
                    <a:pt x="12" y="210"/>
                  </a:lnTo>
                  <a:lnTo>
                    <a:pt x="16" y="212"/>
                  </a:lnTo>
                  <a:lnTo>
                    <a:pt x="20" y="214"/>
                  </a:lnTo>
                  <a:lnTo>
                    <a:pt x="30" y="212"/>
                  </a:lnTo>
                  <a:lnTo>
                    <a:pt x="36" y="208"/>
                  </a:lnTo>
                  <a:lnTo>
                    <a:pt x="38" y="204"/>
                  </a:lnTo>
                  <a:lnTo>
                    <a:pt x="36" y="196"/>
                  </a:lnTo>
                  <a:lnTo>
                    <a:pt x="32" y="192"/>
                  </a:lnTo>
                  <a:lnTo>
                    <a:pt x="24" y="184"/>
                  </a:lnTo>
                  <a:lnTo>
                    <a:pt x="22" y="182"/>
                  </a:lnTo>
                  <a:lnTo>
                    <a:pt x="20" y="178"/>
                  </a:lnTo>
                  <a:lnTo>
                    <a:pt x="20" y="170"/>
                  </a:lnTo>
                  <a:lnTo>
                    <a:pt x="18" y="168"/>
                  </a:lnTo>
                  <a:lnTo>
                    <a:pt x="14" y="168"/>
                  </a:lnTo>
                  <a:lnTo>
                    <a:pt x="10" y="164"/>
                  </a:lnTo>
                  <a:lnTo>
                    <a:pt x="8" y="160"/>
                  </a:lnTo>
                  <a:lnTo>
                    <a:pt x="10" y="156"/>
                  </a:lnTo>
                  <a:lnTo>
                    <a:pt x="14" y="150"/>
                  </a:lnTo>
                  <a:lnTo>
                    <a:pt x="18" y="144"/>
                  </a:lnTo>
                  <a:lnTo>
                    <a:pt x="22" y="142"/>
                  </a:lnTo>
                  <a:lnTo>
                    <a:pt x="26" y="144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8" y="142"/>
                  </a:lnTo>
                  <a:lnTo>
                    <a:pt x="44" y="136"/>
                  </a:lnTo>
                  <a:lnTo>
                    <a:pt x="52" y="124"/>
                  </a:lnTo>
                  <a:lnTo>
                    <a:pt x="56" y="118"/>
                  </a:lnTo>
                  <a:lnTo>
                    <a:pt x="58" y="110"/>
                  </a:lnTo>
                  <a:lnTo>
                    <a:pt x="62" y="104"/>
                  </a:lnTo>
                  <a:lnTo>
                    <a:pt x="66" y="98"/>
                  </a:lnTo>
                  <a:lnTo>
                    <a:pt x="68" y="92"/>
                  </a:lnTo>
                  <a:lnTo>
                    <a:pt x="72" y="88"/>
                  </a:lnTo>
                  <a:lnTo>
                    <a:pt x="72" y="74"/>
                  </a:lnTo>
                  <a:lnTo>
                    <a:pt x="74" y="70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2" y="58"/>
                  </a:lnTo>
                  <a:lnTo>
                    <a:pt x="62" y="50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4" y="22"/>
                  </a:lnTo>
                  <a:lnTo>
                    <a:pt x="58" y="18"/>
                  </a:lnTo>
                  <a:lnTo>
                    <a:pt x="62" y="20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80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108" y="4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42" y="6"/>
                  </a:lnTo>
                  <a:lnTo>
                    <a:pt x="142" y="12"/>
                  </a:lnTo>
                  <a:lnTo>
                    <a:pt x="140" y="16"/>
                  </a:lnTo>
                  <a:lnTo>
                    <a:pt x="134" y="24"/>
                  </a:lnTo>
                  <a:lnTo>
                    <a:pt x="132" y="32"/>
                  </a:lnTo>
                  <a:lnTo>
                    <a:pt x="130" y="38"/>
                  </a:lnTo>
                  <a:lnTo>
                    <a:pt x="132" y="42"/>
                  </a:lnTo>
                  <a:lnTo>
                    <a:pt x="134" y="48"/>
                  </a:lnTo>
                  <a:lnTo>
                    <a:pt x="142" y="56"/>
                  </a:lnTo>
                  <a:lnTo>
                    <a:pt x="140" y="58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34" y="68"/>
                  </a:lnTo>
                  <a:lnTo>
                    <a:pt x="134" y="72"/>
                  </a:lnTo>
                  <a:lnTo>
                    <a:pt x="136" y="76"/>
                  </a:lnTo>
                  <a:lnTo>
                    <a:pt x="138" y="80"/>
                  </a:lnTo>
                  <a:lnTo>
                    <a:pt x="146" y="84"/>
                  </a:lnTo>
                  <a:lnTo>
                    <a:pt x="156" y="88"/>
                  </a:lnTo>
                  <a:lnTo>
                    <a:pt x="164" y="96"/>
                  </a:lnTo>
                  <a:lnTo>
                    <a:pt x="172" y="104"/>
                  </a:lnTo>
                  <a:lnTo>
                    <a:pt x="168" y="112"/>
                  </a:lnTo>
                  <a:lnTo>
                    <a:pt x="166" y="122"/>
                  </a:lnTo>
                  <a:lnTo>
                    <a:pt x="168" y="126"/>
                  </a:lnTo>
                  <a:lnTo>
                    <a:pt x="170" y="128"/>
                  </a:lnTo>
                  <a:lnTo>
                    <a:pt x="176" y="132"/>
                  </a:lnTo>
                  <a:lnTo>
                    <a:pt x="198" y="142"/>
                  </a:lnTo>
                  <a:lnTo>
                    <a:pt x="210" y="150"/>
                  </a:lnTo>
                  <a:lnTo>
                    <a:pt x="220" y="154"/>
                  </a:lnTo>
                  <a:lnTo>
                    <a:pt x="230" y="150"/>
                  </a:lnTo>
                  <a:lnTo>
                    <a:pt x="234" y="152"/>
                  </a:lnTo>
                  <a:lnTo>
                    <a:pt x="238" y="152"/>
                  </a:lnTo>
                  <a:lnTo>
                    <a:pt x="244" y="158"/>
                  </a:lnTo>
                  <a:lnTo>
                    <a:pt x="248" y="164"/>
                  </a:lnTo>
                  <a:lnTo>
                    <a:pt x="264" y="168"/>
                  </a:lnTo>
                  <a:lnTo>
                    <a:pt x="278" y="170"/>
                  </a:lnTo>
                  <a:lnTo>
                    <a:pt x="288" y="170"/>
                  </a:lnTo>
                  <a:lnTo>
                    <a:pt x="296" y="170"/>
                  </a:lnTo>
                  <a:lnTo>
                    <a:pt x="298" y="168"/>
                  </a:lnTo>
                  <a:lnTo>
                    <a:pt x="298" y="166"/>
                  </a:lnTo>
                  <a:lnTo>
                    <a:pt x="298" y="162"/>
                  </a:lnTo>
                  <a:lnTo>
                    <a:pt x="296" y="158"/>
                  </a:lnTo>
                  <a:lnTo>
                    <a:pt x="294" y="154"/>
                  </a:lnTo>
                  <a:lnTo>
                    <a:pt x="294" y="148"/>
                  </a:lnTo>
                  <a:lnTo>
                    <a:pt x="294" y="144"/>
                  </a:lnTo>
                  <a:lnTo>
                    <a:pt x="298" y="142"/>
                  </a:lnTo>
                  <a:lnTo>
                    <a:pt x="304" y="140"/>
                  </a:lnTo>
                  <a:lnTo>
                    <a:pt x="306" y="148"/>
                  </a:lnTo>
                  <a:lnTo>
                    <a:pt x="308" y="158"/>
                  </a:lnTo>
                  <a:lnTo>
                    <a:pt x="314" y="164"/>
                  </a:lnTo>
                  <a:lnTo>
                    <a:pt x="318" y="166"/>
                  </a:lnTo>
                  <a:lnTo>
                    <a:pt x="322" y="166"/>
                  </a:lnTo>
                  <a:lnTo>
                    <a:pt x="342" y="166"/>
                  </a:lnTo>
                  <a:lnTo>
                    <a:pt x="348" y="166"/>
                  </a:lnTo>
                  <a:lnTo>
                    <a:pt x="352" y="164"/>
                  </a:lnTo>
                  <a:lnTo>
                    <a:pt x="354" y="162"/>
                  </a:lnTo>
                  <a:lnTo>
                    <a:pt x="358" y="158"/>
                  </a:lnTo>
                  <a:lnTo>
                    <a:pt x="360" y="150"/>
                  </a:lnTo>
                  <a:lnTo>
                    <a:pt x="364" y="140"/>
                  </a:lnTo>
                  <a:lnTo>
                    <a:pt x="368" y="134"/>
                  </a:lnTo>
                  <a:lnTo>
                    <a:pt x="376" y="126"/>
                  </a:lnTo>
                  <a:lnTo>
                    <a:pt x="382" y="122"/>
                  </a:lnTo>
                  <a:lnTo>
                    <a:pt x="392" y="118"/>
                  </a:lnTo>
                  <a:lnTo>
                    <a:pt x="394" y="120"/>
                  </a:lnTo>
                  <a:lnTo>
                    <a:pt x="396" y="120"/>
                  </a:lnTo>
                  <a:lnTo>
                    <a:pt x="400" y="122"/>
                  </a:lnTo>
                  <a:lnTo>
                    <a:pt x="402" y="120"/>
                  </a:lnTo>
                  <a:lnTo>
                    <a:pt x="406" y="118"/>
                  </a:lnTo>
                  <a:lnTo>
                    <a:pt x="406" y="116"/>
                  </a:lnTo>
                  <a:lnTo>
                    <a:pt x="412" y="116"/>
                  </a:lnTo>
                  <a:lnTo>
                    <a:pt x="420" y="124"/>
                  </a:lnTo>
                  <a:lnTo>
                    <a:pt x="420" y="128"/>
                  </a:lnTo>
                  <a:lnTo>
                    <a:pt x="420" y="130"/>
                  </a:lnTo>
                  <a:lnTo>
                    <a:pt x="424" y="134"/>
                  </a:lnTo>
                  <a:lnTo>
                    <a:pt x="430" y="136"/>
                  </a:lnTo>
                  <a:lnTo>
                    <a:pt x="434" y="136"/>
                  </a:lnTo>
                  <a:lnTo>
                    <a:pt x="434" y="1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7" name="Freeform 259"/>
            <p:cNvSpPr/>
            <p:nvPr/>
          </p:nvSpPr>
          <p:spPr bwMode="auto">
            <a:xfrm>
              <a:off x="6649998" y="3751263"/>
              <a:ext cx="74952" cy="45133"/>
            </a:xfrm>
            <a:custGeom>
              <a:avLst/>
              <a:gdLst>
                <a:gd name="T0" fmla="*/ 2147483647 w 50"/>
                <a:gd name="T1" fmla="*/ 2147483647 h 28"/>
                <a:gd name="T2" fmla="*/ 2147483647 w 50"/>
                <a:gd name="T3" fmla="*/ 2147483647 h 28"/>
                <a:gd name="T4" fmla="*/ 2147483647 w 50"/>
                <a:gd name="T5" fmla="*/ 2147483647 h 28"/>
                <a:gd name="T6" fmla="*/ 2147483647 w 50"/>
                <a:gd name="T7" fmla="*/ 2147483647 h 28"/>
                <a:gd name="T8" fmla="*/ 2147483647 w 50"/>
                <a:gd name="T9" fmla="*/ 0 h 28"/>
                <a:gd name="T10" fmla="*/ 2147483647 w 50"/>
                <a:gd name="T11" fmla="*/ 2147483647 h 28"/>
                <a:gd name="T12" fmla="*/ 2147483647 w 50"/>
                <a:gd name="T13" fmla="*/ 2147483647 h 28"/>
                <a:gd name="T14" fmla="*/ 2147483647 w 50"/>
                <a:gd name="T15" fmla="*/ 2147483647 h 28"/>
                <a:gd name="T16" fmla="*/ 0 w 50"/>
                <a:gd name="T17" fmla="*/ 2147483647 h 28"/>
                <a:gd name="T18" fmla="*/ 2147483647 w 50"/>
                <a:gd name="T19" fmla="*/ 2147483647 h 28"/>
                <a:gd name="T20" fmla="*/ 2147483647 w 50"/>
                <a:gd name="T21" fmla="*/ 2147483647 h 28"/>
                <a:gd name="T22" fmla="*/ 2147483647 w 50"/>
                <a:gd name="T23" fmla="*/ 2147483647 h 28"/>
                <a:gd name="T24" fmla="*/ 2147483647 w 50"/>
                <a:gd name="T25" fmla="*/ 2147483647 h 28"/>
                <a:gd name="T26" fmla="*/ 2147483647 w 50"/>
                <a:gd name="T27" fmla="*/ 2147483647 h 28"/>
                <a:gd name="T28" fmla="*/ 2147483647 w 50"/>
                <a:gd name="T29" fmla="*/ 2147483647 h 28"/>
                <a:gd name="T30" fmla="*/ 2147483647 w 50"/>
                <a:gd name="T31" fmla="*/ 2147483647 h 28"/>
                <a:gd name="T32" fmla="*/ 2147483647 w 50"/>
                <a:gd name="T33" fmla="*/ 2147483647 h 28"/>
                <a:gd name="T34" fmla="*/ 2147483647 w 50"/>
                <a:gd name="T35" fmla="*/ 2147483647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0"/>
                <a:gd name="T55" fmla="*/ 0 h 28"/>
                <a:gd name="T56" fmla="*/ 50 w 50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0" h="28">
                  <a:moveTo>
                    <a:pt x="50" y="20"/>
                  </a:moveTo>
                  <a:lnTo>
                    <a:pt x="46" y="14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6" y="26"/>
                  </a:lnTo>
                  <a:lnTo>
                    <a:pt x="50" y="22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8" name="Freeform 260"/>
            <p:cNvSpPr/>
            <p:nvPr/>
          </p:nvSpPr>
          <p:spPr bwMode="auto">
            <a:xfrm>
              <a:off x="6447051" y="3691528"/>
              <a:ext cx="192570" cy="110178"/>
            </a:xfrm>
            <a:custGeom>
              <a:avLst/>
              <a:gdLst>
                <a:gd name="T0" fmla="*/ 2147483647 w 132"/>
                <a:gd name="T1" fmla="*/ 2147483647 h 70"/>
                <a:gd name="T2" fmla="*/ 2147483647 w 132"/>
                <a:gd name="T3" fmla="*/ 2147483647 h 70"/>
                <a:gd name="T4" fmla="*/ 2147483647 w 132"/>
                <a:gd name="T5" fmla="*/ 2147483647 h 70"/>
                <a:gd name="T6" fmla="*/ 2147483647 w 132"/>
                <a:gd name="T7" fmla="*/ 2147483647 h 70"/>
                <a:gd name="T8" fmla="*/ 2147483647 w 132"/>
                <a:gd name="T9" fmla="*/ 2147483647 h 70"/>
                <a:gd name="T10" fmla="*/ 2147483647 w 132"/>
                <a:gd name="T11" fmla="*/ 2147483647 h 70"/>
                <a:gd name="T12" fmla="*/ 2147483647 w 132"/>
                <a:gd name="T13" fmla="*/ 2147483647 h 70"/>
                <a:gd name="T14" fmla="*/ 2147483647 w 132"/>
                <a:gd name="T15" fmla="*/ 2147483647 h 70"/>
                <a:gd name="T16" fmla="*/ 2147483647 w 132"/>
                <a:gd name="T17" fmla="*/ 2147483647 h 70"/>
                <a:gd name="T18" fmla="*/ 2147483647 w 132"/>
                <a:gd name="T19" fmla="*/ 2147483647 h 70"/>
                <a:gd name="T20" fmla="*/ 2147483647 w 132"/>
                <a:gd name="T21" fmla="*/ 2147483647 h 70"/>
                <a:gd name="T22" fmla="*/ 2147483647 w 132"/>
                <a:gd name="T23" fmla="*/ 2147483647 h 70"/>
                <a:gd name="T24" fmla="*/ 2147483647 w 132"/>
                <a:gd name="T25" fmla="*/ 2147483647 h 70"/>
                <a:gd name="T26" fmla="*/ 2147483647 w 132"/>
                <a:gd name="T27" fmla="*/ 2147483647 h 70"/>
                <a:gd name="T28" fmla="*/ 2147483647 w 132"/>
                <a:gd name="T29" fmla="*/ 2147483647 h 70"/>
                <a:gd name="T30" fmla="*/ 2147483647 w 132"/>
                <a:gd name="T31" fmla="*/ 0 h 70"/>
                <a:gd name="T32" fmla="*/ 2147483647 w 132"/>
                <a:gd name="T33" fmla="*/ 0 h 70"/>
                <a:gd name="T34" fmla="*/ 2147483647 w 132"/>
                <a:gd name="T35" fmla="*/ 2147483647 h 70"/>
                <a:gd name="T36" fmla="*/ 2147483647 w 132"/>
                <a:gd name="T37" fmla="*/ 2147483647 h 70"/>
                <a:gd name="T38" fmla="*/ 2147483647 w 132"/>
                <a:gd name="T39" fmla="*/ 2147483647 h 70"/>
                <a:gd name="T40" fmla="*/ 2147483647 w 132"/>
                <a:gd name="T41" fmla="*/ 2147483647 h 70"/>
                <a:gd name="T42" fmla="*/ 2147483647 w 132"/>
                <a:gd name="T43" fmla="*/ 2147483647 h 70"/>
                <a:gd name="T44" fmla="*/ 0 w 132"/>
                <a:gd name="T45" fmla="*/ 2147483647 h 70"/>
                <a:gd name="T46" fmla="*/ 2147483647 w 132"/>
                <a:gd name="T47" fmla="*/ 2147483647 h 70"/>
                <a:gd name="T48" fmla="*/ 2147483647 w 132"/>
                <a:gd name="T49" fmla="*/ 2147483647 h 70"/>
                <a:gd name="T50" fmla="*/ 2147483647 w 132"/>
                <a:gd name="T51" fmla="*/ 2147483647 h 70"/>
                <a:gd name="T52" fmla="*/ 2147483647 w 132"/>
                <a:gd name="T53" fmla="*/ 2147483647 h 70"/>
                <a:gd name="T54" fmla="*/ 2147483647 w 132"/>
                <a:gd name="T55" fmla="*/ 2147483647 h 70"/>
                <a:gd name="T56" fmla="*/ 2147483647 w 132"/>
                <a:gd name="T57" fmla="*/ 2147483647 h 70"/>
                <a:gd name="T58" fmla="*/ 2147483647 w 132"/>
                <a:gd name="T59" fmla="*/ 2147483647 h 70"/>
                <a:gd name="T60" fmla="*/ 2147483647 w 132"/>
                <a:gd name="T61" fmla="*/ 2147483647 h 70"/>
                <a:gd name="T62" fmla="*/ 2147483647 w 132"/>
                <a:gd name="T63" fmla="*/ 2147483647 h 70"/>
                <a:gd name="T64" fmla="*/ 2147483647 w 132"/>
                <a:gd name="T65" fmla="*/ 2147483647 h 70"/>
                <a:gd name="T66" fmla="*/ 2147483647 w 132"/>
                <a:gd name="T67" fmla="*/ 2147483647 h 70"/>
                <a:gd name="T68" fmla="*/ 2147483647 w 132"/>
                <a:gd name="T69" fmla="*/ 2147483647 h 70"/>
                <a:gd name="T70" fmla="*/ 2147483647 w 132"/>
                <a:gd name="T71" fmla="*/ 2147483647 h 70"/>
                <a:gd name="T72" fmla="*/ 2147483647 w 132"/>
                <a:gd name="T73" fmla="*/ 2147483647 h 70"/>
                <a:gd name="T74" fmla="*/ 2147483647 w 132"/>
                <a:gd name="T75" fmla="*/ 2147483647 h 70"/>
                <a:gd name="T76" fmla="*/ 2147483647 w 132"/>
                <a:gd name="T77" fmla="*/ 2147483647 h 70"/>
                <a:gd name="T78" fmla="*/ 2147483647 w 132"/>
                <a:gd name="T79" fmla="*/ 2147483647 h 70"/>
                <a:gd name="T80" fmla="*/ 2147483647 w 132"/>
                <a:gd name="T81" fmla="*/ 2147483647 h 70"/>
                <a:gd name="T82" fmla="*/ 2147483647 w 132"/>
                <a:gd name="T83" fmla="*/ 2147483647 h 70"/>
                <a:gd name="T84" fmla="*/ 2147483647 w 132"/>
                <a:gd name="T85" fmla="*/ 2147483647 h 70"/>
                <a:gd name="T86" fmla="*/ 2147483647 w 132"/>
                <a:gd name="T87" fmla="*/ 2147483647 h 70"/>
                <a:gd name="T88" fmla="*/ 2147483647 w 132"/>
                <a:gd name="T89" fmla="*/ 2147483647 h 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2"/>
                <a:gd name="T136" fmla="*/ 0 h 70"/>
                <a:gd name="T137" fmla="*/ 132 w 132"/>
                <a:gd name="T138" fmla="*/ 70 h 7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2" h="70">
                  <a:moveTo>
                    <a:pt x="128" y="46"/>
                  </a:moveTo>
                  <a:lnTo>
                    <a:pt x="110" y="46"/>
                  </a:lnTo>
                  <a:lnTo>
                    <a:pt x="104" y="44"/>
                  </a:lnTo>
                  <a:lnTo>
                    <a:pt x="98" y="40"/>
                  </a:lnTo>
                  <a:lnTo>
                    <a:pt x="96" y="40"/>
                  </a:lnTo>
                  <a:lnTo>
                    <a:pt x="94" y="40"/>
                  </a:lnTo>
                  <a:lnTo>
                    <a:pt x="90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62" y="26"/>
                  </a:lnTo>
                  <a:lnTo>
                    <a:pt x="52" y="22"/>
                  </a:lnTo>
                  <a:lnTo>
                    <a:pt x="44" y="16"/>
                  </a:lnTo>
                  <a:lnTo>
                    <a:pt x="34" y="8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32" y="42"/>
                  </a:lnTo>
                  <a:lnTo>
                    <a:pt x="44" y="50"/>
                  </a:lnTo>
                  <a:lnTo>
                    <a:pt x="54" y="54"/>
                  </a:lnTo>
                  <a:lnTo>
                    <a:pt x="64" y="50"/>
                  </a:lnTo>
                  <a:lnTo>
                    <a:pt x="68" y="52"/>
                  </a:lnTo>
                  <a:lnTo>
                    <a:pt x="72" y="52"/>
                  </a:lnTo>
                  <a:lnTo>
                    <a:pt x="78" y="58"/>
                  </a:lnTo>
                  <a:lnTo>
                    <a:pt x="82" y="64"/>
                  </a:lnTo>
                  <a:lnTo>
                    <a:pt x="98" y="68"/>
                  </a:lnTo>
                  <a:lnTo>
                    <a:pt x="112" y="70"/>
                  </a:lnTo>
                  <a:lnTo>
                    <a:pt x="122" y="70"/>
                  </a:lnTo>
                  <a:lnTo>
                    <a:pt x="130" y="70"/>
                  </a:lnTo>
                  <a:lnTo>
                    <a:pt x="132" y="68"/>
                  </a:lnTo>
                  <a:lnTo>
                    <a:pt x="132" y="66"/>
                  </a:lnTo>
                  <a:lnTo>
                    <a:pt x="132" y="62"/>
                  </a:lnTo>
                  <a:lnTo>
                    <a:pt x="130" y="58"/>
                  </a:lnTo>
                  <a:lnTo>
                    <a:pt x="128" y="54"/>
                  </a:lnTo>
                  <a:lnTo>
                    <a:pt x="128" y="48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9" name="Freeform 261"/>
            <p:cNvSpPr/>
            <p:nvPr/>
          </p:nvSpPr>
          <p:spPr bwMode="auto">
            <a:xfrm>
              <a:off x="6004256" y="3499049"/>
              <a:ext cx="351698" cy="382303"/>
            </a:xfrm>
            <a:custGeom>
              <a:avLst/>
              <a:gdLst>
                <a:gd name="T0" fmla="*/ 2147483647 w 240"/>
                <a:gd name="T1" fmla="*/ 2147483647 h 242"/>
                <a:gd name="T2" fmla="*/ 2147483647 w 240"/>
                <a:gd name="T3" fmla="*/ 2147483647 h 242"/>
                <a:gd name="T4" fmla="*/ 2147483647 w 240"/>
                <a:gd name="T5" fmla="*/ 2147483647 h 242"/>
                <a:gd name="T6" fmla="*/ 2147483647 w 240"/>
                <a:gd name="T7" fmla="*/ 2147483647 h 242"/>
                <a:gd name="T8" fmla="*/ 2147483647 w 240"/>
                <a:gd name="T9" fmla="*/ 2147483647 h 242"/>
                <a:gd name="T10" fmla="*/ 2147483647 w 240"/>
                <a:gd name="T11" fmla="*/ 2147483647 h 242"/>
                <a:gd name="T12" fmla="*/ 2147483647 w 240"/>
                <a:gd name="T13" fmla="*/ 2147483647 h 242"/>
                <a:gd name="T14" fmla="*/ 2147483647 w 240"/>
                <a:gd name="T15" fmla="*/ 2147483647 h 242"/>
                <a:gd name="T16" fmla="*/ 2147483647 w 240"/>
                <a:gd name="T17" fmla="*/ 2147483647 h 242"/>
                <a:gd name="T18" fmla="*/ 2147483647 w 240"/>
                <a:gd name="T19" fmla="*/ 2147483647 h 242"/>
                <a:gd name="T20" fmla="*/ 2147483647 w 240"/>
                <a:gd name="T21" fmla="*/ 2147483647 h 242"/>
                <a:gd name="T22" fmla="*/ 2147483647 w 240"/>
                <a:gd name="T23" fmla="*/ 2147483647 h 242"/>
                <a:gd name="T24" fmla="*/ 2147483647 w 240"/>
                <a:gd name="T25" fmla="*/ 2147483647 h 242"/>
                <a:gd name="T26" fmla="*/ 2147483647 w 240"/>
                <a:gd name="T27" fmla="*/ 2147483647 h 242"/>
                <a:gd name="T28" fmla="*/ 2147483647 w 240"/>
                <a:gd name="T29" fmla="*/ 2147483647 h 242"/>
                <a:gd name="T30" fmla="*/ 2147483647 w 240"/>
                <a:gd name="T31" fmla="*/ 2147483647 h 242"/>
                <a:gd name="T32" fmla="*/ 2147483647 w 240"/>
                <a:gd name="T33" fmla="*/ 2147483647 h 242"/>
                <a:gd name="T34" fmla="*/ 2147483647 w 240"/>
                <a:gd name="T35" fmla="*/ 2147483647 h 242"/>
                <a:gd name="T36" fmla="*/ 0 w 240"/>
                <a:gd name="T37" fmla="*/ 2147483647 h 242"/>
                <a:gd name="T38" fmla="*/ 2147483647 w 240"/>
                <a:gd name="T39" fmla="*/ 2147483647 h 242"/>
                <a:gd name="T40" fmla="*/ 2147483647 w 240"/>
                <a:gd name="T41" fmla="*/ 2147483647 h 242"/>
                <a:gd name="T42" fmla="*/ 2147483647 w 240"/>
                <a:gd name="T43" fmla="*/ 2147483647 h 242"/>
                <a:gd name="T44" fmla="*/ 2147483647 w 240"/>
                <a:gd name="T45" fmla="*/ 2147483647 h 242"/>
                <a:gd name="T46" fmla="*/ 2147483647 w 240"/>
                <a:gd name="T47" fmla="*/ 2147483647 h 242"/>
                <a:gd name="T48" fmla="*/ 2147483647 w 240"/>
                <a:gd name="T49" fmla="*/ 2147483647 h 242"/>
                <a:gd name="T50" fmla="*/ 2147483647 w 240"/>
                <a:gd name="T51" fmla="*/ 2147483647 h 242"/>
                <a:gd name="T52" fmla="*/ 2147483647 w 240"/>
                <a:gd name="T53" fmla="*/ 2147483647 h 242"/>
                <a:gd name="T54" fmla="*/ 2147483647 w 240"/>
                <a:gd name="T55" fmla="*/ 2147483647 h 242"/>
                <a:gd name="T56" fmla="*/ 2147483647 w 240"/>
                <a:gd name="T57" fmla="*/ 2147483647 h 242"/>
                <a:gd name="T58" fmla="*/ 2147483647 w 240"/>
                <a:gd name="T59" fmla="*/ 2147483647 h 242"/>
                <a:gd name="T60" fmla="*/ 2147483647 w 240"/>
                <a:gd name="T61" fmla="*/ 2147483647 h 242"/>
                <a:gd name="T62" fmla="*/ 2147483647 w 240"/>
                <a:gd name="T63" fmla="*/ 2147483647 h 242"/>
                <a:gd name="T64" fmla="*/ 2147483647 w 240"/>
                <a:gd name="T65" fmla="*/ 2147483647 h 242"/>
                <a:gd name="T66" fmla="*/ 2147483647 w 240"/>
                <a:gd name="T67" fmla="*/ 2147483647 h 242"/>
                <a:gd name="T68" fmla="*/ 2147483647 w 240"/>
                <a:gd name="T69" fmla="*/ 2147483647 h 242"/>
                <a:gd name="T70" fmla="*/ 2147483647 w 240"/>
                <a:gd name="T71" fmla="*/ 2147483647 h 242"/>
                <a:gd name="T72" fmla="*/ 2147483647 w 240"/>
                <a:gd name="T73" fmla="*/ 2147483647 h 242"/>
                <a:gd name="T74" fmla="*/ 2147483647 w 240"/>
                <a:gd name="T75" fmla="*/ 2147483647 h 242"/>
                <a:gd name="T76" fmla="*/ 2147483647 w 240"/>
                <a:gd name="T77" fmla="*/ 2147483647 h 242"/>
                <a:gd name="T78" fmla="*/ 2147483647 w 240"/>
                <a:gd name="T79" fmla="*/ 2147483647 h 242"/>
                <a:gd name="T80" fmla="*/ 2147483647 w 240"/>
                <a:gd name="T81" fmla="*/ 2147483647 h 242"/>
                <a:gd name="T82" fmla="*/ 2147483647 w 240"/>
                <a:gd name="T83" fmla="*/ 2147483647 h 242"/>
                <a:gd name="T84" fmla="*/ 2147483647 w 240"/>
                <a:gd name="T85" fmla="*/ 2147483647 h 242"/>
                <a:gd name="T86" fmla="*/ 2147483647 w 240"/>
                <a:gd name="T87" fmla="*/ 2147483647 h 242"/>
                <a:gd name="T88" fmla="*/ 2147483647 w 240"/>
                <a:gd name="T89" fmla="*/ 2147483647 h 242"/>
                <a:gd name="T90" fmla="*/ 2147483647 w 240"/>
                <a:gd name="T91" fmla="*/ 2147483647 h 242"/>
                <a:gd name="T92" fmla="*/ 2147483647 w 240"/>
                <a:gd name="T93" fmla="*/ 2147483647 h 242"/>
                <a:gd name="T94" fmla="*/ 2147483647 w 240"/>
                <a:gd name="T95" fmla="*/ 2147483647 h 2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0"/>
                <a:gd name="T145" fmla="*/ 0 h 242"/>
                <a:gd name="T146" fmla="*/ 240 w 240"/>
                <a:gd name="T147" fmla="*/ 242 h 24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0" h="242">
                  <a:moveTo>
                    <a:pt x="238" y="28"/>
                  </a:moveTo>
                  <a:lnTo>
                    <a:pt x="234" y="26"/>
                  </a:lnTo>
                  <a:lnTo>
                    <a:pt x="230" y="26"/>
                  </a:lnTo>
                  <a:lnTo>
                    <a:pt x="224" y="24"/>
                  </a:lnTo>
                  <a:lnTo>
                    <a:pt x="218" y="24"/>
                  </a:lnTo>
                  <a:lnTo>
                    <a:pt x="214" y="22"/>
                  </a:lnTo>
                  <a:lnTo>
                    <a:pt x="210" y="18"/>
                  </a:lnTo>
                  <a:lnTo>
                    <a:pt x="206" y="10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74" y="2"/>
                  </a:lnTo>
                  <a:lnTo>
                    <a:pt x="164" y="2"/>
                  </a:lnTo>
                  <a:lnTo>
                    <a:pt x="154" y="4"/>
                  </a:lnTo>
                  <a:lnTo>
                    <a:pt x="148" y="6"/>
                  </a:lnTo>
                  <a:lnTo>
                    <a:pt x="142" y="8"/>
                  </a:lnTo>
                  <a:lnTo>
                    <a:pt x="140" y="12"/>
                  </a:lnTo>
                  <a:lnTo>
                    <a:pt x="138" y="16"/>
                  </a:lnTo>
                  <a:lnTo>
                    <a:pt x="140" y="20"/>
                  </a:lnTo>
                  <a:lnTo>
                    <a:pt x="142" y="24"/>
                  </a:lnTo>
                  <a:lnTo>
                    <a:pt x="146" y="28"/>
                  </a:lnTo>
                  <a:lnTo>
                    <a:pt x="148" y="34"/>
                  </a:lnTo>
                  <a:lnTo>
                    <a:pt x="146" y="40"/>
                  </a:lnTo>
                  <a:lnTo>
                    <a:pt x="140" y="48"/>
                  </a:lnTo>
                  <a:lnTo>
                    <a:pt x="136" y="54"/>
                  </a:lnTo>
                  <a:lnTo>
                    <a:pt x="132" y="60"/>
                  </a:lnTo>
                  <a:lnTo>
                    <a:pt x="132" y="64"/>
                  </a:lnTo>
                  <a:lnTo>
                    <a:pt x="132" y="68"/>
                  </a:lnTo>
                  <a:lnTo>
                    <a:pt x="132" y="70"/>
                  </a:lnTo>
                  <a:lnTo>
                    <a:pt x="126" y="76"/>
                  </a:lnTo>
                  <a:lnTo>
                    <a:pt x="124" y="80"/>
                  </a:lnTo>
                  <a:lnTo>
                    <a:pt x="122" y="84"/>
                  </a:lnTo>
                  <a:lnTo>
                    <a:pt x="122" y="88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20" y="96"/>
                  </a:lnTo>
                  <a:lnTo>
                    <a:pt x="114" y="96"/>
                  </a:lnTo>
                  <a:lnTo>
                    <a:pt x="106" y="96"/>
                  </a:lnTo>
                  <a:lnTo>
                    <a:pt x="104" y="100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6" y="108"/>
                  </a:lnTo>
                  <a:lnTo>
                    <a:pt x="90" y="108"/>
                  </a:lnTo>
                  <a:lnTo>
                    <a:pt x="86" y="108"/>
                  </a:lnTo>
                  <a:lnTo>
                    <a:pt x="82" y="112"/>
                  </a:lnTo>
                  <a:lnTo>
                    <a:pt x="80" y="116"/>
                  </a:lnTo>
                  <a:lnTo>
                    <a:pt x="82" y="120"/>
                  </a:lnTo>
                  <a:lnTo>
                    <a:pt x="84" y="126"/>
                  </a:lnTo>
                  <a:lnTo>
                    <a:pt x="84" y="128"/>
                  </a:lnTo>
                  <a:lnTo>
                    <a:pt x="80" y="132"/>
                  </a:lnTo>
                  <a:lnTo>
                    <a:pt x="68" y="136"/>
                  </a:lnTo>
                  <a:lnTo>
                    <a:pt x="54" y="138"/>
                  </a:lnTo>
                  <a:lnTo>
                    <a:pt x="44" y="138"/>
                  </a:lnTo>
                  <a:lnTo>
                    <a:pt x="34" y="138"/>
                  </a:lnTo>
                  <a:lnTo>
                    <a:pt x="24" y="136"/>
                  </a:lnTo>
                  <a:lnTo>
                    <a:pt x="12" y="136"/>
                  </a:lnTo>
                  <a:lnTo>
                    <a:pt x="0" y="134"/>
                  </a:lnTo>
                  <a:lnTo>
                    <a:pt x="6" y="136"/>
                  </a:lnTo>
                  <a:lnTo>
                    <a:pt x="12" y="140"/>
                  </a:lnTo>
                  <a:lnTo>
                    <a:pt x="18" y="148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32" y="156"/>
                  </a:lnTo>
                  <a:lnTo>
                    <a:pt x="34" y="162"/>
                  </a:lnTo>
                  <a:lnTo>
                    <a:pt x="36" y="170"/>
                  </a:lnTo>
                  <a:lnTo>
                    <a:pt x="42" y="174"/>
                  </a:lnTo>
                  <a:lnTo>
                    <a:pt x="46" y="178"/>
                  </a:lnTo>
                  <a:lnTo>
                    <a:pt x="44" y="182"/>
                  </a:lnTo>
                  <a:lnTo>
                    <a:pt x="40" y="184"/>
                  </a:lnTo>
                  <a:lnTo>
                    <a:pt x="30" y="190"/>
                  </a:lnTo>
                  <a:lnTo>
                    <a:pt x="26" y="192"/>
                  </a:lnTo>
                  <a:lnTo>
                    <a:pt x="24" y="198"/>
                  </a:lnTo>
                  <a:lnTo>
                    <a:pt x="22" y="202"/>
                  </a:lnTo>
                  <a:lnTo>
                    <a:pt x="22" y="210"/>
                  </a:lnTo>
                  <a:lnTo>
                    <a:pt x="30" y="216"/>
                  </a:lnTo>
                  <a:lnTo>
                    <a:pt x="34" y="216"/>
                  </a:lnTo>
                  <a:lnTo>
                    <a:pt x="42" y="218"/>
                  </a:lnTo>
                  <a:lnTo>
                    <a:pt x="72" y="218"/>
                  </a:lnTo>
                  <a:lnTo>
                    <a:pt x="80" y="216"/>
                  </a:lnTo>
                  <a:lnTo>
                    <a:pt x="88" y="214"/>
                  </a:lnTo>
                  <a:lnTo>
                    <a:pt x="104" y="208"/>
                  </a:lnTo>
                  <a:lnTo>
                    <a:pt x="108" y="220"/>
                  </a:lnTo>
                  <a:lnTo>
                    <a:pt x="114" y="230"/>
                  </a:lnTo>
                  <a:lnTo>
                    <a:pt x="118" y="234"/>
                  </a:lnTo>
                  <a:lnTo>
                    <a:pt x="122" y="238"/>
                  </a:lnTo>
                  <a:lnTo>
                    <a:pt x="128" y="240"/>
                  </a:lnTo>
                  <a:lnTo>
                    <a:pt x="136" y="242"/>
                  </a:lnTo>
                  <a:lnTo>
                    <a:pt x="136" y="236"/>
                  </a:lnTo>
                  <a:lnTo>
                    <a:pt x="138" y="234"/>
                  </a:lnTo>
                  <a:lnTo>
                    <a:pt x="140" y="232"/>
                  </a:lnTo>
                  <a:lnTo>
                    <a:pt x="144" y="232"/>
                  </a:lnTo>
                  <a:lnTo>
                    <a:pt x="148" y="232"/>
                  </a:lnTo>
                  <a:lnTo>
                    <a:pt x="152" y="234"/>
                  </a:lnTo>
                  <a:lnTo>
                    <a:pt x="156" y="236"/>
                  </a:lnTo>
                  <a:lnTo>
                    <a:pt x="166" y="234"/>
                  </a:lnTo>
                  <a:lnTo>
                    <a:pt x="172" y="230"/>
                  </a:lnTo>
                  <a:lnTo>
                    <a:pt x="174" y="226"/>
                  </a:lnTo>
                  <a:lnTo>
                    <a:pt x="172" y="218"/>
                  </a:lnTo>
                  <a:lnTo>
                    <a:pt x="168" y="214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6" y="200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50" y="190"/>
                  </a:lnTo>
                  <a:lnTo>
                    <a:pt x="146" y="186"/>
                  </a:lnTo>
                  <a:lnTo>
                    <a:pt x="144" y="182"/>
                  </a:lnTo>
                  <a:lnTo>
                    <a:pt x="146" y="178"/>
                  </a:lnTo>
                  <a:lnTo>
                    <a:pt x="150" y="172"/>
                  </a:lnTo>
                  <a:lnTo>
                    <a:pt x="154" y="166"/>
                  </a:lnTo>
                  <a:lnTo>
                    <a:pt x="158" y="164"/>
                  </a:lnTo>
                  <a:lnTo>
                    <a:pt x="162" y="166"/>
                  </a:lnTo>
                  <a:lnTo>
                    <a:pt x="166" y="168"/>
                  </a:lnTo>
                  <a:lnTo>
                    <a:pt x="170" y="168"/>
                  </a:lnTo>
                  <a:lnTo>
                    <a:pt x="174" y="164"/>
                  </a:lnTo>
                  <a:lnTo>
                    <a:pt x="180" y="158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4" y="132"/>
                  </a:lnTo>
                  <a:lnTo>
                    <a:pt x="198" y="126"/>
                  </a:lnTo>
                  <a:lnTo>
                    <a:pt x="202" y="120"/>
                  </a:lnTo>
                  <a:lnTo>
                    <a:pt x="204" y="114"/>
                  </a:lnTo>
                  <a:lnTo>
                    <a:pt x="208" y="110"/>
                  </a:lnTo>
                  <a:lnTo>
                    <a:pt x="208" y="96"/>
                  </a:lnTo>
                  <a:lnTo>
                    <a:pt x="210" y="92"/>
                  </a:lnTo>
                  <a:lnTo>
                    <a:pt x="214" y="90"/>
                  </a:lnTo>
                  <a:lnTo>
                    <a:pt x="214" y="88"/>
                  </a:lnTo>
                  <a:lnTo>
                    <a:pt x="216" y="84"/>
                  </a:lnTo>
                  <a:lnTo>
                    <a:pt x="208" y="80"/>
                  </a:lnTo>
                  <a:lnTo>
                    <a:pt x="198" y="72"/>
                  </a:lnTo>
                  <a:lnTo>
                    <a:pt x="190" y="60"/>
                  </a:lnTo>
                  <a:lnTo>
                    <a:pt x="188" y="56"/>
                  </a:lnTo>
                  <a:lnTo>
                    <a:pt x="188" y="52"/>
                  </a:lnTo>
                  <a:lnTo>
                    <a:pt x="186" y="50"/>
                  </a:lnTo>
                  <a:lnTo>
                    <a:pt x="190" y="44"/>
                  </a:lnTo>
                  <a:lnTo>
                    <a:pt x="194" y="40"/>
                  </a:lnTo>
                  <a:lnTo>
                    <a:pt x="198" y="42"/>
                  </a:lnTo>
                  <a:lnTo>
                    <a:pt x="202" y="44"/>
                  </a:lnTo>
                  <a:lnTo>
                    <a:pt x="204" y="44"/>
                  </a:lnTo>
                  <a:lnTo>
                    <a:pt x="208" y="46"/>
                  </a:lnTo>
                  <a:lnTo>
                    <a:pt x="216" y="44"/>
                  </a:lnTo>
                  <a:lnTo>
                    <a:pt x="224" y="40"/>
                  </a:lnTo>
                  <a:lnTo>
                    <a:pt x="240" y="28"/>
                  </a:lnTo>
                  <a:lnTo>
                    <a:pt x="238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0" name="Freeform 262"/>
            <p:cNvSpPr/>
            <p:nvPr/>
          </p:nvSpPr>
          <p:spPr bwMode="auto">
            <a:xfrm>
              <a:off x="5981194" y="3449934"/>
              <a:ext cx="292890" cy="266815"/>
            </a:xfrm>
            <a:custGeom>
              <a:avLst/>
              <a:gdLst>
                <a:gd name="T0" fmla="*/ 2147483647 w 200"/>
                <a:gd name="T1" fmla="*/ 2147483647 h 168"/>
                <a:gd name="T2" fmla="*/ 2147483647 w 200"/>
                <a:gd name="T3" fmla="*/ 2147483647 h 168"/>
                <a:gd name="T4" fmla="*/ 2147483647 w 200"/>
                <a:gd name="T5" fmla="*/ 2147483647 h 168"/>
                <a:gd name="T6" fmla="*/ 2147483647 w 200"/>
                <a:gd name="T7" fmla="*/ 2147483647 h 168"/>
                <a:gd name="T8" fmla="*/ 2147483647 w 200"/>
                <a:gd name="T9" fmla="*/ 0 h 168"/>
                <a:gd name="T10" fmla="*/ 2147483647 w 200"/>
                <a:gd name="T11" fmla="*/ 2147483647 h 168"/>
                <a:gd name="T12" fmla="*/ 2147483647 w 200"/>
                <a:gd name="T13" fmla="*/ 2147483647 h 168"/>
                <a:gd name="T14" fmla="*/ 2147483647 w 200"/>
                <a:gd name="T15" fmla="*/ 2147483647 h 168"/>
                <a:gd name="T16" fmla="*/ 2147483647 w 200"/>
                <a:gd name="T17" fmla="*/ 2147483647 h 168"/>
                <a:gd name="T18" fmla="*/ 2147483647 w 200"/>
                <a:gd name="T19" fmla="*/ 2147483647 h 168"/>
                <a:gd name="T20" fmla="*/ 2147483647 w 200"/>
                <a:gd name="T21" fmla="*/ 2147483647 h 168"/>
                <a:gd name="T22" fmla="*/ 2147483647 w 200"/>
                <a:gd name="T23" fmla="*/ 2147483647 h 168"/>
                <a:gd name="T24" fmla="*/ 2147483647 w 200"/>
                <a:gd name="T25" fmla="*/ 2147483647 h 168"/>
                <a:gd name="T26" fmla="*/ 2147483647 w 200"/>
                <a:gd name="T27" fmla="*/ 2147483647 h 168"/>
                <a:gd name="T28" fmla="*/ 0 w 200"/>
                <a:gd name="T29" fmla="*/ 2147483647 h 168"/>
                <a:gd name="T30" fmla="*/ 2147483647 w 200"/>
                <a:gd name="T31" fmla="*/ 2147483647 h 168"/>
                <a:gd name="T32" fmla="*/ 2147483647 w 200"/>
                <a:gd name="T33" fmla="*/ 2147483647 h 168"/>
                <a:gd name="T34" fmla="*/ 2147483647 w 200"/>
                <a:gd name="T35" fmla="*/ 2147483647 h 168"/>
                <a:gd name="T36" fmla="*/ 2147483647 w 200"/>
                <a:gd name="T37" fmla="*/ 2147483647 h 168"/>
                <a:gd name="T38" fmla="*/ 2147483647 w 200"/>
                <a:gd name="T39" fmla="*/ 2147483647 h 168"/>
                <a:gd name="T40" fmla="*/ 2147483647 w 200"/>
                <a:gd name="T41" fmla="*/ 2147483647 h 168"/>
                <a:gd name="T42" fmla="*/ 2147483647 w 200"/>
                <a:gd name="T43" fmla="*/ 2147483647 h 168"/>
                <a:gd name="T44" fmla="*/ 2147483647 w 200"/>
                <a:gd name="T45" fmla="*/ 2147483647 h 168"/>
                <a:gd name="T46" fmla="*/ 2147483647 w 200"/>
                <a:gd name="T47" fmla="*/ 2147483647 h 168"/>
                <a:gd name="T48" fmla="*/ 2147483647 w 200"/>
                <a:gd name="T49" fmla="*/ 2147483647 h 168"/>
                <a:gd name="T50" fmla="*/ 2147483647 w 200"/>
                <a:gd name="T51" fmla="*/ 2147483647 h 168"/>
                <a:gd name="T52" fmla="*/ 2147483647 w 200"/>
                <a:gd name="T53" fmla="*/ 2147483647 h 168"/>
                <a:gd name="T54" fmla="*/ 2147483647 w 200"/>
                <a:gd name="T55" fmla="*/ 2147483647 h 168"/>
                <a:gd name="T56" fmla="*/ 2147483647 w 200"/>
                <a:gd name="T57" fmla="*/ 2147483647 h 168"/>
                <a:gd name="T58" fmla="*/ 2147483647 w 200"/>
                <a:gd name="T59" fmla="*/ 2147483647 h 168"/>
                <a:gd name="T60" fmla="*/ 2147483647 w 200"/>
                <a:gd name="T61" fmla="*/ 2147483647 h 168"/>
                <a:gd name="T62" fmla="*/ 2147483647 w 200"/>
                <a:gd name="T63" fmla="*/ 2147483647 h 168"/>
                <a:gd name="T64" fmla="*/ 2147483647 w 200"/>
                <a:gd name="T65" fmla="*/ 2147483647 h 168"/>
                <a:gd name="T66" fmla="*/ 2147483647 w 200"/>
                <a:gd name="T67" fmla="*/ 2147483647 h 168"/>
                <a:gd name="T68" fmla="*/ 2147483647 w 200"/>
                <a:gd name="T69" fmla="*/ 2147483647 h 168"/>
                <a:gd name="T70" fmla="*/ 2147483647 w 200"/>
                <a:gd name="T71" fmla="*/ 2147483647 h 168"/>
                <a:gd name="T72" fmla="*/ 2147483647 w 200"/>
                <a:gd name="T73" fmla="*/ 2147483647 h 168"/>
                <a:gd name="T74" fmla="*/ 2147483647 w 200"/>
                <a:gd name="T75" fmla="*/ 2147483647 h 168"/>
                <a:gd name="T76" fmla="*/ 2147483647 w 200"/>
                <a:gd name="T77" fmla="*/ 2147483647 h 168"/>
                <a:gd name="T78" fmla="*/ 2147483647 w 200"/>
                <a:gd name="T79" fmla="*/ 2147483647 h 168"/>
                <a:gd name="T80" fmla="*/ 2147483647 w 200"/>
                <a:gd name="T81" fmla="*/ 2147483647 h 168"/>
                <a:gd name="T82" fmla="*/ 2147483647 w 200"/>
                <a:gd name="T83" fmla="*/ 2147483647 h 168"/>
                <a:gd name="T84" fmla="*/ 2147483647 w 200"/>
                <a:gd name="T85" fmla="*/ 2147483647 h 168"/>
                <a:gd name="T86" fmla="*/ 2147483647 w 200"/>
                <a:gd name="T87" fmla="*/ 2147483647 h 168"/>
                <a:gd name="T88" fmla="*/ 2147483647 w 200"/>
                <a:gd name="T89" fmla="*/ 2147483647 h 168"/>
                <a:gd name="T90" fmla="*/ 2147483647 w 200"/>
                <a:gd name="T91" fmla="*/ 2147483647 h 168"/>
                <a:gd name="T92" fmla="*/ 2147483647 w 200"/>
                <a:gd name="T93" fmla="*/ 2147483647 h 1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00"/>
                <a:gd name="T142" fmla="*/ 0 h 168"/>
                <a:gd name="T143" fmla="*/ 200 w 200"/>
                <a:gd name="T144" fmla="*/ 168 h 1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00" h="168">
                  <a:moveTo>
                    <a:pt x="184" y="22"/>
                  </a:moveTo>
                  <a:lnTo>
                    <a:pt x="174" y="26"/>
                  </a:lnTo>
                  <a:lnTo>
                    <a:pt x="168" y="26"/>
                  </a:lnTo>
                  <a:lnTo>
                    <a:pt x="160" y="28"/>
                  </a:lnTo>
                  <a:lnTo>
                    <a:pt x="156" y="26"/>
                  </a:lnTo>
                  <a:lnTo>
                    <a:pt x="152" y="24"/>
                  </a:lnTo>
                  <a:lnTo>
                    <a:pt x="148" y="18"/>
                  </a:lnTo>
                  <a:lnTo>
                    <a:pt x="144" y="8"/>
                  </a:lnTo>
                  <a:lnTo>
                    <a:pt x="142" y="0"/>
                  </a:lnTo>
                  <a:lnTo>
                    <a:pt x="136" y="0"/>
                  </a:lnTo>
                  <a:lnTo>
                    <a:pt x="130" y="6"/>
                  </a:lnTo>
                  <a:lnTo>
                    <a:pt x="122" y="16"/>
                  </a:lnTo>
                  <a:lnTo>
                    <a:pt x="114" y="24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74" y="28"/>
                  </a:lnTo>
                  <a:lnTo>
                    <a:pt x="60" y="20"/>
                  </a:lnTo>
                  <a:lnTo>
                    <a:pt x="46" y="42"/>
                  </a:lnTo>
                  <a:lnTo>
                    <a:pt x="40" y="50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0" y="122"/>
                  </a:lnTo>
                  <a:lnTo>
                    <a:pt x="12" y="126"/>
                  </a:lnTo>
                  <a:lnTo>
                    <a:pt x="18" y="130"/>
                  </a:lnTo>
                  <a:lnTo>
                    <a:pt x="26" y="132"/>
                  </a:lnTo>
                  <a:lnTo>
                    <a:pt x="26" y="136"/>
                  </a:lnTo>
                  <a:lnTo>
                    <a:pt x="24" y="138"/>
                  </a:lnTo>
                  <a:lnTo>
                    <a:pt x="18" y="146"/>
                  </a:lnTo>
                  <a:lnTo>
                    <a:pt x="14" y="152"/>
                  </a:lnTo>
                  <a:lnTo>
                    <a:pt x="12" y="156"/>
                  </a:lnTo>
                  <a:lnTo>
                    <a:pt x="12" y="160"/>
                  </a:lnTo>
                  <a:lnTo>
                    <a:pt x="12" y="162"/>
                  </a:lnTo>
                  <a:lnTo>
                    <a:pt x="16" y="164"/>
                  </a:lnTo>
                  <a:lnTo>
                    <a:pt x="28" y="166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0" y="168"/>
                  </a:lnTo>
                  <a:lnTo>
                    <a:pt x="70" y="168"/>
                  </a:lnTo>
                  <a:lnTo>
                    <a:pt x="84" y="166"/>
                  </a:lnTo>
                  <a:lnTo>
                    <a:pt x="96" y="162"/>
                  </a:lnTo>
                  <a:lnTo>
                    <a:pt x="100" y="158"/>
                  </a:lnTo>
                  <a:lnTo>
                    <a:pt x="100" y="156"/>
                  </a:lnTo>
                  <a:lnTo>
                    <a:pt x="98" y="150"/>
                  </a:lnTo>
                  <a:lnTo>
                    <a:pt x="96" y="146"/>
                  </a:lnTo>
                  <a:lnTo>
                    <a:pt x="98" y="142"/>
                  </a:lnTo>
                  <a:lnTo>
                    <a:pt x="102" y="138"/>
                  </a:lnTo>
                  <a:lnTo>
                    <a:pt x="106" y="138"/>
                  </a:lnTo>
                  <a:lnTo>
                    <a:pt x="112" y="138"/>
                  </a:lnTo>
                  <a:lnTo>
                    <a:pt x="114" y="136"/>
                  </a:lnTo>
                  <a:lnTo>
                    <a:pt x="116" y="134"/>
                  </a:lnTo>
                  <a:lnTo>
                    <a:pt x="120" y="130"/>
                  </a:lnTo>
                  <a:lnTo>
                    <a:pt x="122" y="126"/>
                  </a:lnTo>
                  <a:lnTo>
                    <a:pt x="130" y="126"/>
                  </a:lnTo>
                  <a:lnTo>
                    <a:pt x="136" y="126"/>
                  </a:lnTo>
                  <a:lnTo>
                    <a:pt x="140" y="124"/>
                  </a:lnTo>
                  <a:lnTo>
                    <a:pt x="142" y="120"/>
                  </a:lnTo>
                  <a:lnTo>
                    <a:pt x="138" y="118"/>
                  </a:lnTo>
                  <a:lnTo>
                    <a:pt x="138" y="114"/>
                  </a:lnTo>
                  <a:lnTo>
                    <a:pt x="140" y="110"/>
                  </a:lnTo>
                  <a:lnTo>
                    <a:pt x="142" y="106"/>
                  </a:lnTo>
                  <a:lnTo>
                    <a:pt x="148" y="100"/>
                  </a:lnTo>
                  <a:lnTo>
                    <a:pt x="148" y="98"/>
                  </a:lnTo>
                  <a:lnTo>
                    <a:pt x="148" y="94"/>
                  </a:lnTo>
                  <a:lnTo>
                    <a:pt x="148" y="90"/>
                  </a:lnTo>
                  <a:lnTo>
                    <a:pt x="152" y="84"/>
                  </a:lnTo>
                  <a:lnTo>
                    <a:pt x="156" y="78"/>
                  </a:lnTo>
                  <a:lnTo>
                    <a:pt x="162" y="70"/>
                  </a:lnTo>
                  <a:lnTo>
                    <a:pt x="164" y="64"/>
                  </a:lnTo>
                  <a:lnTo>
                    <a:pt x="162" y="58"/>
                  </a:lnTo>
                  <a:lnTo>
                    <a:pt x="158" y="54"/>
                  </a:lnTo>
                  <a:lnTo>
                    <a:pt x="156" y="50"/>
                  </a:lnTo>
                  <a:lnTo>
                    <a:pt x="154" y="46"/>
                  </a:lnTo>
                  <a:lnTo>
                    <a:pt x="156" y="42"/>
                  </a:lnTo>
                  <a:lnTo>
                    <a:pt x="158" y="38"/>
                  </a:lnTo>
                  <a:lnTo>
                    <a:pt x="164" y="36"/>
                  </a:lnTo>
                  <a:lnTo>
                    <a:pt x="170" y="34"/>
                  </a:lnTo>
                  <a:lnTo>
                    <a:pt x="180" y="32"/>
                  </a:lnTo>
                  <a:lnTo>
                    <a:pt x="190" y="32"/>
                  </a:lnTo>
                  <a:lnTo>
                    <a:pt x="200" y="30"/>
                  </a:lnTo>
                  <a:lnTo>
                    <a:pt x="200" y="28"/>
                  </a:lnTo>
                  <a:lnTo>
                    <a:pt x="192" y="26"/>
                  </a:lnTo>
                  <a:lnTo>
                    <a:pt x="184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1" name="Freeform 263"/>
            <p:cNvSpPr/>
            <p:nvPr/>
          </p:nvSpPr>
          <p:spPr bwMode="auto">
            <a:xfrm>
              <a:off x="6428601" y="3067631"/>
              <a:ext cx="704550" cy="294693"/>
            </a:xfrm>
            <a:custGeom>
              <a:avLst/>
              <a:gdLst>
                <a:gd name="T0" fmla="*/ 2147483647 w 482"/>
                <a:gd name="T1" fmla="*/ 2147483647 h 186"/>
                <a:gd name="T2" fmla="*/ 2147483647 w 482"/>
                <a:gd name="T3" fmla="*/ 2147483647 h 186"/>
                <a:gd name="T4" fmla="*/ 2147483647 w 482"/>
                <a:gd name="T5" fmla="*/ 2147483647 h 186"/>
                <a:gd name="T6" fmla="*/ 2147483647 w 482"/>
                <a:gd name="T7" fmla="*/ 2147483647 h 186"/>
                <a:gd name="T8" fmla="*/ 2147483647 w 482"/>
                <a:gd name="T9" fmla="*/ 2147483647 h 186"/>
                <a:gd name="T10" fmla="*/ 2147483647 w 482"/>
                <a:gd name="T11" fmla="*/ 2147483647 h 186"/>
                <a:gd name="T12" fmla="*/ 2147483647 w 482"/>
                <a:gd name="T13" fmla="*/ 2147483647 h 186"/>
                <a:gd name="T14" fmla="*/ 2147483647 w 482"/>
                <a:gd name="T15" fmla="*/ 2147483647 h 186"/>
                <a:gd name="T16" fmla="*/ 2147483647 w 482"/>
                <a:gd name="T17" fmla="*/ 2147483647 h 186"/>
                <a:gd name="T18" fmla="*/ 2147483647 w 482"/>
                <a:gd name="T19" fmla="*/ 2147483647 h 186"/>
                <a:gd name="T20" fmla="*/ 2147483647 w 482"/>
                <a:gd name="T21" fmla="*/ 2147483647 h 186"/>
                <a:gd name="T22" fmla="*/ 2147483647 w 482"/>
                <a:gd name="T23" fmla="*/ 2147483647 h 186"/>
                <a:gd name="T24" fmla="*/ 2147483647 w 482"/>
                <a:gd name="T25" fmla="*/ 2147483647 h 186"/>
                <a:gd name="T26" fmla="*/ 2147483647 w 482"/>
                <a:gd name="T27" fmla="*/ 2147483647 h 186"/>
                <a:gd name="T28" fmla="*/ 2147483647 w 482"/>
                <a:gd name="T29" fmla="*/ 2147483647 h 186"/>
                <a:gd name="T30" fmla="*/ 2147483647 w 482"/>
                <a:gd name="T31" fmla="*/ 2147483647 h 186"/>
                <a:gd name="T32" fmla="*/ 2147483647 w 482"/>
                <a:gd name="T33" fmla="*/ 2147483647 h 186"/>
                <a:gd name="T34" fmla="*/ 2147483647 w 482"/>
                <a:gd name="T35" fmla="*/ 2147483647 h 186"/>
                <a:gd name="T36" fmla="*/ 2147483647 w 482"/>
                <a:gd name="T37" fmla="*/ 2147483647 h 186"/>
                <a:gd name="T38" fmla="*/ 2147483647 w 482"/>
                <a:gd name="T39" fmla="*/ 2147483647 h 186"/>
                <a:gd name="T40" fmla="*/ 2147483647 w 482"/>
                <a:gd name="T41" fmla="*/ 2147483647 h 186"/>
                <a:gd name="T42" fmla="*/ 2147483647 w 482"/>
                <a:gd name="T43" fmla="*/ 2147483647 h 186"/>
                <a:gd name="T44" fmla="*/ 2147483647 w 482"/>
                <a:gd name="T45" fmla="*/ 2147483647 h 186"/>
                <a:gd name="T46" fmla="*/ 2147483647 w 482"/>
                <a:gd name="T47" fmla="*/ 2147483647 h 186"/>
                <a:gd name="T48" fmla="*/ 2147483647 w 482"/>
                <a:gd name="T49" fmla="*/ 2147483647 h 186"/>
                <a:gd name="T50" fmla="*/ 2147483647 w 482"/>
                <a:gd name="T51" fmla="*/ 2147483647 h 186"/>
                <a:gd name="T52" fmla="*/ 2147483647 w 482"/>
                <a:gd name="T53" fmla="*/ 2147483647 h 186"/>
                <a:gd name="T54" fmla="*/ 2147483647 w 482"/>
                <a:gd name="T55" fmla="*/ 2147483647 h 186"/>
                <a:gd name="T56" fmla="*/ 2147483647 w 482"/>
                <a:gd name="T57" fmla="*/ 2147483647 h 186"/>
                <a:gd name="T58" fmla="*/ 2147483647 w 482"/>
                <a:gd name="T59" fmla="*/ 2147483647 h 186"/>
                <a:gd name="T60" fmla="*/ 2147483647 w 482"/>
                <a:gd name="T61" fmla="*/ 2147483647 h 186"/>
                <a:gd name="T62" fmla="*/ 2147483647 w 482"/>
                <a:gd name="T63" fmla="*/ 2147483647 h 186"/>
                <a:gd name="T64" fmla="*/ 2147483647 w 482"/>
                <a:gd name="T65" fmla="*/ 2147483647 h 186"/>
                <a:gd name="T66" fmla="*/ 2147483647 w 482"/>
                <a:gd name="T67" fmla="*/ 2147483647 h 186"/>
                <a:gd name="T68" fmla="*/ 2147483647 w 482"/>
                <a:gd name="T69" fmla="*/ 2147483647 h 186"/>
                <a:gd name="T70" fmla="*/ 2147483647 w 482"/>
                <a:gd name="T71" fmla="*/ 2147483647 h 186"/>
                <a:gd name="T72" fmla="*/ 2147483647 w 482"/>
                <a:gd name="T73" fmla="*/ 2147483647 h 186"/>
                <a:gd name="T74" fmla="*/ 2147483647 w 482"/>
                <a:gd name="T75" fmla="*/ 2147483647 h 186"/>
                <a:gd name="T76" fmla="*/ 2147483647 w 482"/>
                <a:gd name="T77" fmla="*/ 2147483647 h 186"/>
                <a:gd name="T78" fmla="*/ 2147483647 w 482"/>
                <a:gd name="T79" fmla="*/ 2147483647 h 186"/>
                <a:gd name="T80" fmla="*/ 2147483647 w 482"/>
                <a:gd name="T81" fmla="*/ 2147483647 h 186"/>
                <a:gd name="T82" fmla="*/ 2147483647 w 482"/>
                <a:gd name="T83" fmla="*/ 2147483647 h 186"/>
                <a:gd name="T84" fmla="*/ 2147483647 w 482"/>
                <a:gd name="T85" fmla="*/ 2147483647 h 186"/>
                <a:gd name="T86" fmla="*/ 2147483647 w 482"/>
                <a:gd name="T87" fmla="*/ 2147483647 h 186"/>
                <a:gd name="T88" fmla="*/ 2147483647 w 482"/>
                <a:gd name="T89" fmla="*/ 2147483647 h 186"/>
                <a:gd name="T90" fmla="*/ 2147483647 w 482"/>
                <a:gd name="T91" fmla="*/ 2147483647 h 186"/>
                <a:gd name="T92" fmla="*/ 2147483647 w 482"/>
                <a:gd name="T93" fmla="*/ 2147483647 h 186"/>
                <a:gd name="T94" fmla="*/ 2147483647 w 482"/>
                <a:gd name="T95" fmla="*/ 2147483647 h 186"/>
                <a:gd name="T96" fmla="*/ 2147483647 w 482"/>
                <a:gd name="T97" fmla="*/ 2147483647 h 186"/>
                <a:gd name="T98" fmla="*/ 2147483647 w 482"/>
                <a:gd name="T99" fmla="*/ 0 h 186"/>
                <a:gd name="T100" fmla="*/ 2147483647 w 482"/>
                <a:gd name="T101" fmla="*/ 2147483647 h 186"/>
                <a:gd name="T102" fmla="*/ 2147483647 w 482"/>
                <a:gd name="T103" fmla="*/ 2147483647 h 186"/>
                <a:gd name="T104" fmla="*/ 2147483647 w 482"/>
                <a:gd name="T105" fmla="*/ 2147483647 h 186"/>
                <a:gd name="T106" fmla="*/ 2147483647 w 482"/>
                <a:gd name="T107" fmla="*/ 2147483647 h 186"/>
                <a:gd name="T108" fmla="*/ 2147483647 w 482"/>
                <a:gd name="T109" fmla="*/ 2147483647 h 186"/>
                <a:gd name="T110" fmla="*/ 2147483647 w 482"/>
                <a:gd name="T111" fmla="*/ 2147483647 h 186"/>
                <a:gd name="T112" fmla="*/ 2147483647 w 482"/>
                <a:gd name="T113" fmla="*/ 2147483647 h 186"/>
                <a:gd name="T114" fmla="*/ 2147483647 w 482"/>
                <a:gd name="T115" fmla="*/ 2147483647 h 186"/>
                <a:gd name="T116" fmla="*/ 2147483647 w 482"/>
                <a:gd name="T117" fmla="*/ 2147483647 h 186"/>
                <a:gd name="T118" fmla="*/ 2147483647 w 482"/>
                <a:gd name="T119" fmla="*/ 2147483647 h 186"/>
                <a:gd name="T120" fmla="*/ 2147483647 w 482"/>
                <a:gd name="T121" fmla="*/ 2147483647 h 186"/>
                <a:gd name="T122" fmla="*/ 2147483647 w 482"/>
                <a:gd name="T123" fmla="*/ 2147483647 h 186"/>
                <a:gd name="T124" fmla="*/ 0 w 482"/>
                <a:gd name="T125" fmla="*/ 2147483647 h 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82"/>
                <a:gd name="T190" fmla="*/ 0 h 186"/>
                <a:gd name="T191" fmla="*/ 482 w 482"/>
                <a:gd name="T192" fmla="*/ 186 h 1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82" h="186">
                  <a:moveTo>
                    <a:pt x="0" y="50"/>
                  </a:moveTo>
                  <a:lnTo>
                    <a:pt x="4" y="56"/>
                  </a:lnTo>
                  <a:lnTo>
                    <a:pt x="6" y="60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34" y="72"/>
                  </a:lnTo>
                  <a:lnTo>
                    <a:pt x="40" y="74"/>
                  </a:lnTo>
                  <a:lnTo>
                    <a:pt x="48" y="78"/>
                  </a:lnTo>
                  <a:lnTo>
                    <a:pt x="60" y="86"/>
                  </a:lnTo>
                  <a:lnTo>
                    <a:pt x="64" y="92"/>
                  </a:lnTo>
                  <a:lnTo>
                    <a:pt x="68" y="100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0" y="126"/>
                  </a:lnTo>
                  <a:lnTo>
                    <a:pt x="110" y="126"/>
                  </a:lnTo>
                  <a:lnTo>
                    <a:pt x="118" y="130"/>
                  </a:lnTo>
                  <a:lnTo>
                    <a:pt x="128" y="134"/>
                  </a:lnTo>
                  <a:lnTo>
                    <a:pt x="138" y="134"/>
                  </a:lnTo>
                  <a:lnTo>
                    <a:pt x="146" y="140"/>
                  </a:lnTo>
                  <a:lnTo>
                    <a:pt x="156" y="146"/>
                  </a:lnTo>
                  <a:lnTo>
                    <a:pt x="164" y="154"/>
                  </a:lnTo>
                  <a:lnTo>
                    <a:pt x="172" y="162"/>
                  </a:lnTo>
                  <a:lnTo>
                    <a:pt x="180" y="166"/>
                  </a:lnTo>
                  <a:lnTo>
                    <a:pt x="214" y="166"/>
                  </a:lnTo>
                  <a:lnTo>
                    <a:pt x="214" y="168"/>
                  </a:lnTo>
                  <a:lnTo>
                    <a:pt x="258" y="168"/>
                  </a:lnTo>
                  <a:lnTo>
                    <a:pt x="268" y="174"/>
                  </a:lnTo>
                  <a:lnTo>
                    <a:pt x="280" y="180"/>
                  </a:lnTo>
                  <a:lnTo>
                    <a:pt x="296" y="184"/>
                  </a:lnTo>
                  <a:lnTo>
                    <a:pt x="310" y="186"/>
                  </a:lnTo>
                  <a:lnTo>
                    <a:pt x="318" y="184"/>
                  </a:lnTo>
                  <a:lnTo>
                    <a:pt x="324" y="180"/>
                  </a:lnTo>
                  <a:lnTo>
                    <a:pt x="334" y="172"/>
                  </a:lnTo>
                  <a:lnTo>
                    <a:pt x="362" y="172"/>
                  </a:lnTo>
                  <a:lnTo>
                    <a:pt x="374" y="168"/>
                  </a:lnTo>
                  <a:lnTo>
                    <a:pt x="384" y="162"/>
                  </a:lnTo>
                  <a:lnTo>
                    <a:pt x="392" y="156"/>
                  </a:lnTo>
                  <a:lnTo>
                    <a:pt x="396" y="150"/>
                  </a:lnTo>
                  <a:lnTo>
                    <a:pt x="396" y="146"/>
                  </a:lnTo>
                  <a:lnTo>
                    <a:pt x="396" y="142"/>
                  </a:lnTo>
                  <a:lnTo>
                    <a:pt x="394" y="140"/>
                  </a:lnTo>
                  <a:lnTo>
                    <a:pt x="390" y="138"/>
                  </a:lnTo>
                  <a:lnTo>
                    <a:pt x="384" y="134"/>
                  </a:lnTo>
                  <a:lnTo>
                    <a:pt x="382" y="134"/>
                  </a:lnTo>
                  <a:lnTo>
                    <a:pt x="382" y="130"/>
                  </a:lnTo>
                  <a:lnTo>
                    <a:pt x="384" y="126"/>
                  </a:lnTo>
                  <a:lnTo>
                    <a:pt x="388" y="124"/>
                  </a:lnTo>
                  <a:lnTo>
                    <a:pt x="390" y="124"/>
                  </a:lnTo>
                  <a:lnTo>
                    <a:pt x="394" y="126"/>
                  </a:lnTo>
                  <a:lnTo>
                    <a:pt x="398" y="128"/>
                  </a:lnTo>
                  <a:lnTo>
                    <a:pt x="404" y="128"/>
                  </a:lnTo>
                  <a:lnTo>
                    <a:pt x="410" y="126"/>
                  </a:lnTo>
                  <a:lnTo>
                    <a:pt x="416" y="124"/>
                  </a:lnTo>
                  <a:lnTo>
                    <a:pt x="418" y="120"/>
                  </a:lnTo>
                  <a:lnTo>
                    <a:pt x="422" y="118"/>
                  </a:lnTo>
                  <a:lnTo>
                    <a:pt x="432" y="116"/>
                  </a:lnTo>
                  <a:lnTo>
                    <a:pt x="436" y="116"/>
                  </a:lnTo>
                  <a:lnTo>
                    <a:pt x="440" y="114"/>
                  </a:lnTo>
                  <a:lnTo>
                    <a:pt x="440" y="108"/>
                  </a:lnTo>
                  <a:lnTo>
                    <a:pt x="442" y="106"/>
                  </a:lnTo>
                  <a:lnTo>
                    <a:pt x="442" y="102"/>
                  </a:lnTo>
                  <a:lnTo>
                    <a:pt x="444" y="98"/>
                  </a:lnTo>
                  <a:lnTo>
                    <a:pt x="462" y="96"/>
                  </a:lnTo>
                  <a:lnTo>
                    <a:pt x="482" y="94"/>
                  </a:lnTo>
                  <a:lnTo>
                    <a:pt x="476" y="86"/>
                  </a:lnTo>
                  <a:lnTo>
                    <a:pt x="468" y="80"/>
                  </a:lnTo>
                  <a:lnTo>
                    <a:pt x="458" y="74"/>
                  </a:lnTo>
                  <a:lnTo>
                    <a:pt x="448" y="72"/>
                  </a:lnTo>
                  <a:lnTo>
                    <a:pt x="442" y="74"/>
                  </a:lnTo>
                  <a:lnTo>
                    <a:pt x="434" y="76"/>
                  </a:lnTo>
                  <a:lnTo>
                    <a:pt x="416" y="76"/>
                  </a:lnTo>
                  <a:lnTo>
                    <a:pt x="410" y="76"/>
                  </a:lnTo>
                  <a:lnTo>
                    <a:pt x="408" y="72"/>
                  </a:lnTo>
                  <a:lnTo>
                    <a:pt x="404" y="68"/>
                  </a:lnTo>
                  <a:lnTo>
                    <a:pt x="404" y="62"/>
                  </a:lnTo>
                  <a:lnTo>
                    <a:pt x="402" y="40"/>
                  </a:lnTo>
                  <a:lnTo>
                    <a:pt x="384" y="32"/>
                  </a:lnTo>
                  <a:lnTo>
                    <a:pt x="374" y="30"/>
                  </a:lnTo>
                  <a:lnTo>
                    <a:pt x="368" y="30"/>
                  </a:lnTo>
                  <a:lnTo>
                    <a:pt x="362" y="30"/>
                  </a:lnTo>
                  <a:lnTo>
                    <a:pt x="356" y="32"/>
                  </a:lnTo>
                  <a:lnTo>
                    <a:pt x="344" y="40"/>
                  </a:lnTo>
                  <a:lnTo>
                    <a:pt x="334" y="48"/>
                  </a:lnTo>
                  <a:lnTo>
                    <a:pt x="326" y="50"/>
                  </a:lnTo>
                  <a:lnTo>
                    <a:pt x="318" y="50"/>
                  </a:lnTo>
                  <a:lnTo>
                    <a:pt x="304" y="48"/>
                  </a:lnTo>
                  <a:lnTo>
                    <a:pt x="290" y="46"/>
                  </a:lnTo>
                  <a:lnTo>
                    <a:pt x="264" y="34"/>
                  </a:lnTo>
                  <a:lnTo>
                    <a:pt x="252" y="28"/>
                  </a:lnTo>
                  <a:lnTo>
                    <a:pt x="240" y="26"/>
                  </a:lnTo>
                  <a:lnTo>
                    <a:pt x="226" y="24"/>
                  </a:lnTo>
                  <a:lnTo>
                    <a:pt x="212" y="26"/>
                  </a:lnTo>
                  <a:lnTo>
                    <a:pt x="204" y="28"/>
                  </a:lnTo>
                  <a:lnTo>
                    <a:pt x="198" y="26"/>
                  </a:lnTo>
                  <a:lnTo>
                    <a:pt x="196" y="24"/>
                  </a:lnTo>
                  <a:lnTo>
                    <a:pt x="192" y="22"/>
                  </a:lnTo>
                  <a:lnTo>
                    <a:pt x="186" y="14"/>
                  </a:lnTo>
                  <a:lnTo>
                    <a:pt x="180" y="8"/>
                  </a:lnTo>
                  <a:lnTo>
                    <a:pt x="170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28" y="2"/>
                  </a:lnTo>
                  <a:lnTo>
                    <a:pt x="126" y="2"/>
                  </a:lnTo>
                  <a:lnTo>
                    <a:pt x="124" y="4"/>
                  </a:lnTo>
                  <a:lnTo>
                    <a:pt x="126" y="8"/>
                  </a:lnTo>
                  <a:lnTo>
                    <a:pt x="128" y="12"/>
                  </a:lnTo>
                  <a:lnTo>
                    <a:pt x="132" y="18"/>
                  </a:lnTo>
                  <a:lnTo>
                    <a:pt x="138" y="24"/>
                  </a:lnTo>
                  <a:lnTo>
                    <a:pt x="140" y="26"/>
                  </a:lnTo>
                  <a:lnTo>
                    <a:pt x="140" y="30"/>
                  </a:lnTo>
                  <a:lnTo>
                    <a:pt x="138" y="34"/>
                  </a:lnTo>
                  <a:lnTo>
                    <a:pt x="134" y="36"/>
                  </a:lnTo>
                  <a:lnTo>
                    <a:pt x="130" y="38"/>
                  </a:lnTo>
                  <a:lnTo>
                    <a:pt x="124" y="38"/>
                  </a:lnTo>
                  <a:lnTo>
                    <a:pt x="114" y="38"/>
                  </a:lnTo>
                  <a:lnTo>
                    <a:pt x="104" y="36"/>
                  </a:lnTo>
                  <a:lnTo>
                    <a:pt x="86" y="30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46" y="24"/>
                  </a:lnTo>
                  <a:lnTo>
                    <a:pt x="38" y="24"/>
                  </a:lnTo>
                  <a:lnTo>
                    <a:pt x="24" y="30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2" name="Freeform 264"/>
            <p:cNvSpPr/>
            <p:nvPr/>
          </p:nvSpPr>
          <p:spPr bwMode="auto">
            <a:xfrm>
              <a:off x="7326873" y="3321172"/>
              <a:ext cx="110698" cy="144691"/>
            </a:xfrm>
            <a:custGeom>
              <a:avLst/>
              <a:gdLst>
                <a:gd name="T0" fmla="*/ 2147483647 w 76"/>
                <a:gd name="T1" fmla="*/ 2147483647 h 92"/>
                <a:gd name="T2" fmla="*/ 2147483647 w 76"/>
                <a:gd name="T3" fmla="*/ 2147483647 h 92"/>
                <a:gd name="T4" fmla="*/ 2147483647 w 76"/>
                <a:gd name="T5" fmla="*/ 2147483647 h 92"/>
                <a:gd name="T6" fmla="*/ 2147483647 w 76"/>
                <a:gd name="T7" fmla="*/ 2147483647 h 92"/>
                <a:gd name="T8" fmla="*/ 2147483647 w 76"/>
                <a:gd name="T9" fmla="*/ 2147483647 h 92"/>
                <a:gd name="T10" fmla="*/ 2147483647 w 76"/>
                <a:gd name="T11" fmla="*/ 2147483647 h 92"/>
                <a:gd name="T12" fmla="*/ 2147483647 w 76"/>
                <a:gd name="T13" fmla="*/ 2147483647 h 92"/>
                <a:gd name="T14" fmla="*/ 2147483647 w 76"/>
                <a:gd name="T15" fmla="*/ 2147483647 h 92"/>
                <a:gd name="T16" fmla="*/ 2147483647 w 76"/>
                <a:gd name="T17" fmla="*/ 2147483647 h 92"/>
                <a:gd name="T18" fmla="*/ 2147483647 w 76"/>
                <a:gd name="T19" fmla="*/ 2147483647 h 92"/>
                <a:gd name="T20" fmla="*/ 2147483647 w 76"/>
                <a:gd name="T21" fmla="*/ 2147483647 h 92"/>
                <a:gd name="T22" fmla="*/ 2147483647 w 76"/>
                <a:gd name="T23" fmla="*/ 2147483647 h 92"/>
                <a:gd name="T24" fmla="*/ 2147483647 w 76"/>
                <a:gd name="T25" fmla="*/ 2147483647 h 92"/>
                <a:gd name="T26" fmla="*/ 2147483647 w 76"/>
                <a:gd name="T27" fmla="*/ 2147483647 h 92"/>
                <a:gd name="T28" fmla="*/ 2147483647 w 76"/>
                <a:gd name="T29" fmla="*/ 2147483647 h 92"/>
                <a:gd name="T30" fmla="*/ 2147483647 w 76"/>
                <a:gd name="T31" fmla="*/ 0 h 92"/>
                <a:gd name="T32" fmla="*/ 2147483647 w 76"/>
                <a:gd name="T33" fmla="*/ 2147483647 h 92"/>
                <a:gd name="T34" fmla="*/ 2147483647 w 76"/>
                <a:gd name="T35" fmla="*/ 2147483647 h 92"/>
                <a:gd name="T36" fmla="*/ 2147483647 w 76"/>
                <a:gd name="T37" fmla="*/ 2147483647 h 92"/>
                <a:gd name="T38" fmla="*/ 2147483647 w 76"/>
                <a:gd name="T39" fmla="*/ 2147483647 h 92"/>
                <a:gd name="T40" fmla="*/ 2147483647 w 76"/>
                <a:gd name="T41" fmla="*/ 2147483647 h 92"/>
                <a:gd name="T42" fmla="*/ 2147483647 w 76"/>
                <a:gd name="T43" fmla="*/ 2147483647 h 92"/>
                <a:gd name="T44" fmla="*/ 2147483647 w 76"/>
                <a:gd name="T45" fmla="*/ 2147483647 h 92"/>
                <a:gd name="T46" fmla="*/ 2147483647 w 76"/>
                <a:gd name="T47" fmla="*/ 2147483647 h 92"/>
                <a:gd name="T48" fmla="*/ 2147483647 w 76"/>
                <a:gd name="T49" fmla="*/ 2147483647 h 92"/>
                <a:gd name="T50" fmla="*/ 2147483647 w 76"/>
                <a:gd name="T51" fmla="*/ 2147483647 h 92"/>
                <a:gd name="T52" fmla="*/ 2147483647 w 76"/>
                <a:gd name="T53" fmla="*/ 2147483647 h 92"/>
                <a:gd name="T54" fmla="*/ 2147483647 w 76"/>
                <a:gd name="T55" fmla="*/ 2147483647 h 92"/>
                <a:gd name="T56" fmla="*/ 2147483647 w 76"/>
                <a:gd name="T57" fmla="*/ 2147483647 h 92"/>
                <a:gd name="T58" fmla="*/ 2147483647 w 76"/>
                <a:gd name="T59" fmla="*/ 2147483647 h 92"/>
                <a:gd name="T60" fmla="*/ 0 w 76"/>
                <a:gd name="T61" fmla="*/ 2147483647 h 92"/>
                <a:gd name="T62" fmla="*/ 2147483647 w 76"/>
                <a:gd name="T63" fmla="*/ 2147483647 h 92"/>
                <a:gd name="T64" fmla="*/ 2147483647 w 76"/>
                <a:gd name="T65" fmla="*/ 2147483647 h 92"/>
                <a:gd name="T66" fmla="*/ 2147483647 w 76"/>
                <a:gd name="T67" fmla="*/ 2147483647 h 92"/>
                <a:gd name="T68" fmla="*/ 2147483647 w 76"/>
                <a:gd name="T69" fmla="*/ 2147483647 h 92"/>
                <a:gd name="T70" fmla="*/ 2147483647 w 76"/>
                <a:gd name="T71" fmla="*/ 2147483647 h 92"/>
                <a:gd name="T72" fmla="*/ 2147483647 w 76"/>
                <a:gd name="T73" fmla="*/ 2147483647 h 92"/>
                <a:gd name="T74" fmla="*/ 2147483647 w 76"/>
                <a:gd name="T75" fmla="*/ 2147483647 h 92"/>
                <a:gd name="T76" fmla="*/ 2147483647 w 76"/>
                <a:gd name="T77" fmla="*/ 2147483647 h 92"/>
                <a:gd name="T78" fmla="*/ 2147483647 w 76"/>
                <a:gd name="T79" fmla="*/ 2147483647 h 92"/>
                <a:gd name="T80" fmla="*/ 2147483647 w 76"/>
                <a:gd name="T81" fmla="*/ 2147483647 h 92"/>
                <a:gd name="T82" fmla="*/ 2147483647 w 76"/>
                <a:gd name="T83" fmla="*/ 2147483647 h 92"/>
                <a:gd name="T84" fmla="*/ 2147483647 w 76"/>
                <a:gd name="T85" fmla="*/ 2147483647 h 92"/>
                <a:gd name="T86" fmla="*/ 2147483647 w 76"/>
                <a:gd name="T87" fmla="*/ 2147483647 h 92"/>
                <a:gd name="T88" fmla="*/ 2147483647 w 76"/>
                <a:gd name="T89" fmla="*/ 2147483647 h 92"/>
                <a:gd name="T90" fmla="*/ 2147483647 w 76"/>
                <a:gd name="T91" fmla="*/ 2147483647 h 92"/>
                <a:gd name="T92" fmla="*/ 2147483647 w 76"/>
                <a:gd name="T93" fmla="*/ 2147483647 h 9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"/>
                <a:gd name="T142" fmla="*/ 0 h 92"/>
                <a:gd name="T143" fmla="*/ 76 w 76"/>
                <a:gd name="T144" fmla="*/ 92 h 9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" h="92">
                  <a:moveTo>
                    <a:pt x="70" y="78"/>
                  </a:moveTo>
                  <a:lnTo>
                    <a:pt x="62" y="70"/>
                  </a:lnTo>
                  <a:lnTo>
                    <a:pt x="54" y="64"/>
                  </a:lnTo>
                  <a:lnTo>
                    <a:pt x="56" y="60"/>
                  </a:lnTo>
                  <a:lnTo>
                    <a:pt x="58" y="58"/>
                  </a:lnTo>
                  <a:lnTo>
                    <a:pt x="66" y="54"/>
                  </a:lnTo>
                  <a:lnTo>
                    <a:pt x="74" y="50"/>
                  </a:lnTo>
                  <a:lnTo>
                    <a:pt x="76" y="46"/>
                  </a:lnTo>
                  <a:lnTo>
                    <a:pt x="76" y="42"/>
                  </a:lnTo>
                  <a:lnTo>
                    <a:pt x="76" y="36"/>
                  </a:lnTo>
                  <a:lnTo>
                    <a:pt x="74" y="32"/>
                  </a:lnTo>
                  <a:lnTo>
                    <a:pt x="70" y="28"/>
                  </a:lnTo>
                  <a:lnTo>
                    <a:pt x="70" y="24"/>
                  </a:lnTo>
                  <a:lnTo>
                    <a:pt x="70" y="16"/>
                  </a:lnTo>
                  <a:lnTo>
                    <a:pt x="74" y="8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4"/>
                  </a:lnTo>
                  <a:lnTo>
                    <a:pt x="62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48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4" y="28"/>
                  </a:lnTo>
                  <a:lnTo>
                    <a:pt x="32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10" y="56"/>
                  </a:lnTo>
                  <a:lnTo>
                    <a:pt x="18" y="60"/>
                  </a:lnTo>
                  <a:lnTo>
                    <a:pt x="24" y="70"/>
                  </a:lnTo>
                  <a:lnTo>
                    <a:pt x="28" y="80"/>
                  </a:lnTo>
                  <a:lnTo>
                    <a:pt x="24" y="84"/>
                  </a:lnTo>
                  <a:lnTo>
                    <a:pt x="24" y="86"/>
                  </a:lnTo>
                  <a:lnTo>
                    <a:pt x="26" y="88"/>
                  </a:lnTo>
                  <a:lnTo>
                    <a:pt x="32" y="90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8" y="88"/>
                  </a:lnTo>
                  <a:lnTo>
                    <a:pt x="72" y="86"/>
                  </a:lnTo>
                  <a:lnTo>
                    <a:pt x="74" y="84"/>
                  </a:lnTo>
                  <a:lnTo>
                    <a:pt x="74" y="80"/>
                  </a:lnTo>
                  <a:lnTo>
                    <a:pt x="70" y="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3" name="Freeform 265"/>
            <p:cNvSpPr/>
            <p:nvPr/>
          </p:nvSpPr>
          <p:spPr bwMode="auto">
            <a:xfrm>
              <a:off x="7407591" y="3447280"/>
              <a:ext cx="94555" cy="120797"/>
            </a:xfrm>
            <a:custGeom>
              <a:avLst/>
              <a:gdLst>
                <a:gd name="T0" fmla="*/ 2147483647 w 64"/>
                <a:gd name="T1" fmla="*/ 0 h 76"/>
                <a:gd name="T2" fmla="*/ 2147483647 w 64"/>
                <a:gd name="T3" fmla="*/ 2147483647 h 76"/>
                <a:gd name="T4" fmla="*/ 2147483647 w 64"/>
                <a:gd name="T5" fmla="*/ 2147483647 h 76"/>
                <a:gd name="T6" fmla="*/ 2147483647 w 64"/>
                <a:gd name="T7" fmla="*/ 2147483647 h 76"/>
                <a:gd name="T8" fmla="*/ 2147483647 w 64"/>
                <a:gd name="T9" fmla="*/ 2147483647 h 76"/>
                <a:gd name="T10" fmla="*/ 0 w 64"/>
                <a:gd name="T11" fmla="*/ 2147483647 h 76"/>
                <a:gd name="T12" fmla="*/ 0 w 64"/>
                <a:gd name="T13" fmla="*/ 2147483647 h 76"/>
                <a:gd name="T14" fmla="*/ 2147483647 w 64"/>
                <a:gd name="T15" fmla="*/ 2147483647 h 76"/>
                <a:gd name="T16" fmla="*/ 2147483647 w 64"/>
                <a:gd name="T17" fmla="*/ 2147483647 h 76"/>
                <a:gd name="T18" fmla="*/ 2147483647 w 64"/>
                <a:gd name="T19" fmla="*/ 2147483647 h 76"/>
                <a:gd name="T20" fmla="*/ 2147483647 w 64"/>
                <a:gd name="T21" fmla="*/ 2147483647 h 76"/>
                <a:gd name="T22" fmla="*/ 2147483647 w 64"/>
                <a:gd name="T23" fmla="*/ 2147483647 h 76"/>
                <a:gd name="T24" fmla="*/ 2147483647 w 64"/>
                <a:gd name="T25" fmla="*/ 2147483647 h 76"/>
                <a:gd name="T26" fmla="*/ 2147483647 w 64"/>
                <a:gd name="T27" fmla="*/ 2147483647 h 76"/>
                <a:gd name="T28" fmla="*/ 2147483647 w 64"/>
                <a:gd name="T29" fmla="*/ 2147483647 h 76"/>
                <a:gd name="T30" fmla="*/ 2147483647 w 64"/>
                <a:gd name="T31" fmla="*/ 2147483647 h 76"/>
                <a:gd name="T32" fmla="*/ 2147483647 w 64"/>
                <a:gd name="T33" fmla="*/ 2147483647 h 76"/>
                <a:gd name="T34" fmla="*/ 2147483647 w 64"/>
                <a:gd name="T35" fmla="*/ 2147483647 h 76"/>
                <a:gd name="T36" fmla="*/ 2147483647 w 64"/>
                <a:gd name="T37" fmla="*/ 2147483647 h 76"/>
                <a:gd name="T38" fmla="*/ 2147483647 w 64"/>
                <a:gd name="T39" fmla="*/ 2147483647 h 76"/>
                <a:gd name="T40" fmla="*/ 2147483647 w 64"/>
                <a:gd name="T41" fmla="*/ 2147483647 h 76"/>
                <a:gd name="T42" fmla="*/ 2147483647 w 64"/>
                <a:gd name="T43" fmla="*/ 2147483647 h 76"/>
                <a:gd name="T44" fmla="*/ 2147483647 w 64"/>
                <a:gd name="T45" fmla="*/ 2147483647 h 76"/>
                <a:gd name="T46" fmla="*/ 2147483647 w 64"/>
                <a:gd name="T47" fmla="*/ 2147483647 h 76"/>
                <a:gd name="T48" fmla="*/ 2147483647 w 64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6"/>
                <a:gd name="T77" fmla="*/ 64 w 64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6">
                  <a:moveTo>
                    <a:pt x="18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8"/>
                  </a:lnTo>
                  <a:lnTo>
                    <a:pt x="8" y="40"/>
                  </a:lnTo>
                  <a:lnTo>
                    <a:pt x="14" y="56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50" y="70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4" y="50"/>
                  </a:lnTo>
                  <a:lnTo>
                    <a:pt x="58" y="42"/>
                  </a:lnTo>
                  <a:lnTo>
                    <a:pt x="52" y="32"/>
                  </a:lnTo>
                  <a:lnTo>
                    <a:pt x="46" y="26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4" name="Freeform 39"/>
            <p:cNvSpPr/>
            <p:nvPr/>
          </p:nvSpPr>
          <p:spPr bwMode="auto">
            <a:xfrm>
              <a:off x="1991436" y="2496830"/>
              <a:ext cx="1544014" cy="852219"/>
            </a:xfrm>
            <a:custGeom>
              <a:avLst/>
              <a:gdLst>
                <a:gd name="T0" fmla="*/ 2147483647 w 1056"/>
                <a:gd name="T1" fmla="*/ 2147483647 h 540"/>
                <a:gd name="T2" fmla="*/ 2147483647 w 1056"/>
                <a:gd name="T3" fmla="*/ 2147483647 h 540"/>
                <a:gd name="T4" fmla="*/ 2147483647 w 1056"/>
                <a:gd name="T5" fmla="*/ 2147483647 h 540"/>
                <a:gd name="T6" fmla="*/ 2147483647 w 1056"/>
                <a:gd name="T7" fmla="*/ 2147483647 h 540"/>
                <a:gd name="T8" fmla="*/ 2147483647 w 1056"/>
                <a:gd name="T9" fmla="*/ 2147483647 h 540"/>
                <a:gd name="T10" fmla="*/ 2147483647 w 1056"/>
                <a:gd name="T11" fmla="*/ 2147483647 h 540"/>
                <a:gd name="T12" fmla="*/ 2147483647 w 1056"/>
                <a:gd name="T13" fmla="*/ 2147483647 h 540"/>
                <a:gd name="T14" fmla="*/ 2147483647 w 1056"/>
                <a:gd name="T15" fmla="*/ 2147483647 h 540"/>
                <a:gd name="T16" fmla="*/ 2147483647 w 1056"/>
                <a:gd name="T17" fmla="*/ 2147483647 h 540"/>
                <a:gd name="T18" fmla="*/ 2147483647 w 1056"/>
                <a:gd name="T19" fmla="*/ 2147483647 h 540"/>
                <a:gd name="T20" fmla="*/ 2147483647 w 1056"/>
                <a:gd name="T21" fmla="*/ 2147483647 h 540"/>
                <a:gd name="T22" fmla="*/ 2147483647 w 1056"/>
                <a:gd name="T23" fmla="*/ 2147483647 h 540"/>
                <a:gd name="T24" fmla="*/ 2147483647 w 1056"/>
                <a:gd name="T25" fmla="*/ 2147483647 h 540"/>
                <a:gd name="T26" fmla="*/ 2147483647 w 1056"/>
                <a:gd name="T27" fmla="*/ 2147483647 h 540"/>
                <a:gd name="T28" fmla="*/ 2147483647 w 1056"/>
                <a:gd name="T29" fmla="*/ 2147483647 h 540"/>
                <a:gd name="T30" fmla="*/ 2147483647 w 1056"/>
                <a:gd name="T31" fmla="*/ 2147483647 h 540"/>
                <a:gd name="T32" fmla="*/ 2147483647 w 1056"/>
                <a:gd name="T33" fmla="*/ 2147483647 h 540"/>
                <a:gd name="T34" fmla="*/ 2147483647 w 1056"/>
                <a:gd name="T35" fmla="*/ 2147483647 h 540"/>
                <a:gd name="T36" fmla="*/ 2147483647 w 1056"/>
                <a:gd name="T37" fmla="*/ 2147483647 h 540"/>
                <a:gd name="T38" fmla="*/ 2147483647 w 1056"/>
                <a:gd name="T39" fmla="*/ 2147483647 h 540"/>
                <a:gd name="T40" fmla="*/ 2147483647 w 1056"/>
                <a:gd name="T41" fmla="*/ 2147483647 h 540"/>
                <a:gd name="T42" fmla="*/ 2147483647 w 1056"/>
                <a:gd name="T43" fmla="*/ 2147483647 h 540"/>
                <a:gd name="T44" fmla="*/ 2147483647 w 1056"/>
                <a:gd name="T45" fmla="*/ 2147483647 h 540"/>
                <a:gd name="T46" fmla="*/ 2147483647 w 1056"/>
                <a:gd name="T47" fmla="*/ 2147483647 h 540"/>
                <a:gd name="T48" fmla="*/ 2147483647 w 1056"/>
                <a:gd name="T49" fmla="*/ 2147483647 h 540"/>
                <a:gd name="T50" fmla="*/ 2147483647 w 1056"/>
                <a:gd name="T51" fmla="*/ 2147483647 h 540"/>
                <a:gd name="T52" fmla="*/ 2147483647 w 1056"/>
                <a:gd name="T53" fmla="*/ 2147483647 h 540"/>
                <a:gd name="T54" fmla="*/ 2147483647 w 1056"/>
                <a:gd name="T55" fmla="*/ 2147483647 h 540"/>
                <a:gd name="T56" fmla="*/ 2147483647 w 1056"/>
                <a:gd name="T57" fmla="*/ 2147483647 h 540"/>
                <a:gd name="T58" fmla="*/ 2147483647 w 1056"/>
                <a:gd name="T59" fmla="*/ 2147483647 h 540"/>
                <a:gd name="T60" fmla="*/ 2147483647 w 1056"/>
                <a:gd name="T61" fmla="*/ 2147483647 h 540"/>
                <a:gd name="T62" fmla="*/ 2147483647 w 1056"/>
                <a:gd name="T63" fmla="*/ 2147483647 h 540"/>
                <a:gd name="T64" fmla="*/ 2147483647 w 1056"/>
                <a:gd name="T65" fmla="*/ 2147483647 h 540"/>
                <a:gd name="T66" fmla="*/ 2147483647 w 1056"/>
                <a:gd name="T67" fmla="*/ 2147483647 h 540"/>
                <a:gd name="T68" fmla="*/ 2147483647 w 1056"/>
                <a:gd name="T69" fmla="*/ 2147483647 h 540"/>
                <a:gd name="T70" fmla="*/ 2147483647 w 1056"/>
                <a:gd name="T71" fmla="*/ 2147483647 h 540"/>
                <a:gd name="T72" fmla="*/ 2147483647 w 1056"/>
                <a:gd name="T73" fmla="*/ 2147483647 h 540"/>
                <a:gd name="T74" fmla="*/ 2147483647 w 1056"/>
                <a:gd name="T75" fmla="*/ 2147483647 h 540"/>
                <a:gd name="T76" fmla="*/ 2147483647 w 1056"/>
                <a:gd name="T77" fmla="*/ 2147483647 h 540"/>
                <a:gd name="T78" fmla="*/ 2147483647 w 1056"/>
                <a:gd name="T79" fmla="*/ 2147483647 h 540"/>
                <a:gd name="T80" fmla="*/ 2147483647 w 1056"/>
                <a:gd name="T81" fmla="*/ 2147483647 h 540"/>
                <a:gd name="T82" fmla="*/ 2147483647 w 1056"/>
                <a:gd name="T83" fmla="*/ 2147483647 h 540"/>
                <a:gd name="T84" fmla="*/ 2147483647 w 1056"/>
                <a:gd name="T85" fmla="*/ 2147483647 h 540"/>
                <a:gd name="T86" fmla="*/ 2147483647 w 1056"/>
                <a:gd name="T87" fmla="*/ 2147483647 h 540"/>
                <a:gd name="T88" fmla="*/ 2147483647 w 1056"/>
                <a:gd name="T89" fmla="*/ 2147483647 h 540"/>
                <a:gd name="T90" fmla="*/ 2147483647 w 1056"/>
                <a:gd name="T91" fmla="*/ 2147483647 h 540"/>
                <a:gd name="T92" fmla="*/ 2147483647 w 1056"/>
                <a:gd name="T93" fmla="*/ 2147483647 h 540"/>
                <a:gd name="T94" fmla="*/ 2147483647 w 1056"/>
                <a:gd name="T95" fmla="*/ 2147483647 h 540"/>
                <a:gd name="T96" fmla="*/ 2147483647 w 1056"/>
                <a:gd name="T97" fmla="*/ 2147483647 h 540"/>
                <a:gd name="T98" fmla="*/ 2147483647 w 1056"/>
                <a:gd name="T99" fmla="*/ 2147483647 h 540"/>
                <a:gd name="T100" fmla="*/ 2147483647 w 1056"/>
                <a:gd name="T101" fmla="*/ 2147483647 h 540"/>
                <a:gd name="T102" fmla="*/ 2147483647 w 1056"/>
                <a:gd name="T103" fmla="*/ 2147483647 h 540"/>
                <a:gd name="T104" fmla="*/ 2147483647 w 1056"/>
                <a:gd name="T105" fmla="*/ 2147483647 h 540"/>
                <a:gd name="T106" fmla="*/ 2147483647 w 1056"/>
                <a:gd name="T107" fmla="*/ 2147483647 h 540"/>
                <a:gd name="T108" fmla="*/ 2147483647 w 1056"/>
                <a:gd name="T109" fmla="*/ 2147483647 h 540"/>
                <a:gd name="T110" fmla="*/ 2147483647 w 1056"/>
                <a:gd name="T111" fmla="*/ 2147483647 h 540"/>
                <a:gd name="T112" fmla="*/ 2147483647 w 1056"/>
                <a:gd name="T113" fmla="*/ 2147483647 h 540"/>
                <a:gd name="T114" fmla="*/ 2147483647 w 1056"/>
                <a:gd name="T115" fmla="*/ 2147483647 h 5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56"/>
                <a:gd name="T175" fmla="*/ 0 h 540"/>
                <a:gd name="T176" fmla="*/ 1056 w 1056"/>
                <a:gd name="T177" fmla="*/ 540 h 5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56" h="540">
                  <a:moveTo>
                    <a:pt x="806" y="236"/>
                  </a:moveTo>
                  <a:lnTo>
                    <a:pt x="812" y="232"/>
                  </a:lnTo>
                  <a:lnTo>
                    <a:pt x="818" y="226"/>
                  </a:lnTo>
                  <a:lnTo>
                    <a:pt x="824" y="220"/>
                  </a:lnTo>
                  <a:lnTo>
                    <a:pt x="826" y="212"/>
                  </a:lnTo>
                  <a:lnTo>
                    <a:pt x="826" y="202"/>
                  </a:lnTo>
                  <a:lnTo>
                    <a:pt x="828" y="194"/>
                  </a:lnTo>
                  <a:lnTo>
                    <a:pt x="830" y="190"/>
                  </a:lnTo>
                  <a:lnTo>
                    <a:pt x="834" y="186"/>
                  </a:lnTo>
                  <a:lnTo>
                    <a:pt x="840" y="184"/>
                  </a:lnTo>
                  <a:lnTo>
                    <a:pt x="848" y="184"/>
                  </a:lnTo>
                  <a:lnTo>
                    <a:pt x="856" y="186"/>
                  </a:lnTo>
                  <a:lnTo>
                    <a:pt x="864" y="186"/>
                  </a:lnTo>
                  <a:lnTo>
                    <a:pt x="880" y="186"/>
                  </a:lnTo>
                  <a:lnTo>
                    <a:pt x="882" y="186"/>
                  </a:lnTo>
                  <a:lnTo>
                    <a:pt x="882" y="184"/>
                  </a:lnTo>
                  <a:lnTo>
                    <a:pt x="884" y="184"/>
                  </a:lnTo>
                  <a:lnTo>
                    <a:pt x="888" y="182"/>
                  </a:lnTo>
                  <a:lnTo>
                    <a:pt x="892" y="184"/>
                  </a:lnTo>
                  <a:lnTo>
                    <a:pt x="898" y="186"/>
                  </a:lnTo>
                  <a:lnTo>
                    <a:pt x="902" y="190"/>
                  </a:lnTo>
                  <a:lnTo>
                    <a:pt x="904" y="196"/>
                  </a:lnTo>
                  <a:lnTo>
                    <a:pt x="906" y="200"/>
                  </a:lnTo>
                  <a:lnTo>
                    <a:pt x="908" y="202"/>
                  </a:lnTo>
                  <a:lnTo>
                    <a:pt x="910" y="204"/>
                  </a:lnTo>
                  <a:lnTo>
                    <a:pt x="914" y="204"/>
                  </a:lnTo>
                  <a:lnTo>
                    <a:pt x="922" y="206"/>
                  </a:lnTo>
                  <a:lnTo>
                    <a:pt x="928" y="210"/>
                  </a:lnTo>
                  <a:lnTo>
                    <a:pt x="930" y="214"/>
                  </a:lnTo>
                  <a:lnTo>
                    <a:pt x="932" y="218"/>
                  </a:lnTo>
                  <a:lnTo>
                    <a:pt x="930" y="222"/>
                  </a:lnTo>
                  <a:lnTo>
                    <a:pt x="926" y="228"/>
                  </a:lnTo>
                  <a:lnTo>
                    <a:pt x="922" y="236"/>
                  </a:lnTo>
                  <a:lnTo>
                    <a:pt x="920" y="244"/>
                  </a:lnTo>
                  <a:lnTo>
                    <a:pt x="920" y="246"/>
                  </a:lnTo>
                  <a:lnTo>
                    <a:pt x="922" y="248"/>
                  </a:lnTo>
                  <a:lnTo>
                    <a:pt x="926" y="250"/>
                  </a:lnTo>
                  <a:lnTo>
                    <a:pt x="932" y="250"/>
                  </a:lnTo>
                  <a:lnTo>
                    <a:pt x="934" y="250"/>
                  </a:lnTo>
                  <a:lnTo>
                    <a:pt x="936" y="254"/>
                  </a:lnTo>
                  <a:lnTo>
                    <a:pt x="936" y="256"/>
                  </a:lnTo>
                  <a:lnTo>
                    <a:pt x="936" y="258"/>
                  </a:lnTo>
                  <a:lnTo>
                    <a:pt x="942" y="256"/>
                  </a:lnTo>
                  <a:lnTo>
                    <a:pt x="948" y="252"/>
                  </a:lnTo>
                  <a:lnTo>
                    <a:pt x="954" y="246"/>
                  </a:lnTo>
                  <a:lnTo>
                    <a:pt x="960" y="244"/>
                  </a:lnTo>
                  <a:lnTo>
                    <a:pt x="964" y="242"/>
                  </a:lnTo>
                  <a:lnTo>
                    <a:pt x="972" y="234"/>
                  </a:lnTo>
                  <a:lnTo>
                    <a:pt x="978" y="226"/>
                  </a:lnTo>
                  <a:lnTo>
                    <a:pt x="984" y="220"/>
                  </a:lnTo>
                  <a:lnTo>
                    <a:pt x="988" y="218"/>
                  </a:lnTo>
                  <a:lnTo>
                    <a:pt x="992" y="218"/>
                  </a:lnTo>
                  <a:lnTo>
                    <a:pt x="992" y="224"/>
                  </a:lnTo>
                  <a:lnTo>
                    <a:pt x="994" y="230"/>
                  </a:lnTo>
                  <a:lnTo>
                    <a:pt x="1000" y="246"/>
                  </a:lnTo>
                  <a:lnTo>
                    <a:pt x="1002" y="250"/>
                  </a:lnTo>
                  <a:lnTo>
                    <a:pt x="1000" y="252"/>
                  </a:lnTo>
                  <a:lnTo>
                    <a:pt x="1000" y="256"/>
                  </a:lnTo>
                  <a:lnTo>
                    <a:pt x="1002" y="260"/>
                  </a:lnTo>
                  <a:lnTo>
                    <a:pt x="1006" y="266"/>
                  </a:lnTo>
                  <a:lnTo>
                    <a:pt x="1008" y="272"/>
                  </a:lnTo>
                  <a:lnTo>
                    <a:pt x="1006" y="278"/>
                  </a:lnTo>
                  <a:lnTo>
                    <a:pt x="1004" y="280"/>
                  </a:lnTo>
                  <a:lnTo>
                    <a:pt x="1002" y="284"/>
                  </a:lnTo>
                  <a:lnTo>
                    <a:pt x="1000" y="286"/>
                  </a:lnTo>
                  <a:lnTo>
                    <a:pt x="998" y="288"/>
                  </a:lnTo>
                  <a:lnTo>
                    <a:pt x="1000" y="292"/>
                  </a:lnTo>
                  <a:lnTo>
                    <a:pt x="1004" y="294"/>
                  </a:lnTo>
                  <a:lnTo>
                    <a:pt x="1008" y="296"/>
                  </a:lnTo>
                  <a:lnTo>
                    <a:pt x="1010" y="300"/>
                  </a:lnTo>
                  <a:lnTo>
                    <a:pt x="1010" y="302"/>
                  </a:lnTo>
                  <a:lnTo>
                    <a:pt x="1010" y="304"/>
                  </a:lnTo>
                  <a:lnTo>
                    <a:pt x="1016" y="308"/>
                  </a:lnTo>
                  <a:lnTo>
                    <a:pt x="1020" y="308"/>
                  </a:lnTo>
                  <a:lnTo>
                    <a:pt x="1028" y="310"/>
                  </a:lnTo>
                  <a:lnTo>
                    <a:pt x="1036" y="314"/>
                  </a:lnTo>
                  <a:lnTo>
                    <a:pt x="1040" y="316"/>
                  </a:lnTo>
                  <a:lnTo>
                    <a:pt x="1042" y="318"/>
                  </a:lnTo>
                  <a:lnTo>
                    <a:pt x="1042" y="320"/>
                  </a:lnTo>
                  <a:lnTo>
                    <a:pt x="1040" y="324"/>
                  </a:lnTo>
                  <a:lnTo>
                    <a:pt x="1038" y="328"/>
                  </a:lnTo>
                  <a:lnTo>
                    <a:pt x="1040" y="332"/>
                  </a:lnTo>
                  <a:lnTo>
                    <a:pt x="1044" y="332"/>
                  </a:lnTo>
                  <a:lnTo>
                    <a:pt x="1044" y="336"/>
                  </a:lnTo>
                  <a:lnTo>
                    <a:pt x="1056" y="336"/>
                  </a:lnTo>
                  <a:lnTo>
                    <a:pt x="1056" y="342"/>
                  </a:lnTo>
                  <a:lnTo>
                    <a:pt x="1054" y="352"/>
                  </a:lnTo>
                  <a:lnTo>
                    <a:pt x="1050" y="360"/>
                  </a:lnTo>
                  <a:lnTo>
                    <a:pt x="1048" y="366"/>
                  </a:lnTo>
                  <a:lnTo>
                    <a:pt x="1044" y="368"/>
                  </a:lnTo>
                  <a:lnTo>
                    <a:pt x="1032" y="370"/>
                  </a:lnTo>
                  <a:lnTo>
                    <a:pt x="1024" y="370"/>
                  </a:lnTo>
                  <a:lnTo>
                    <a:pt x="1016" y="372"/>
                  </a:lnTo>
                  <a:lnTo>
                    <a:pt x="1008" y="376"/>
                  </a:lnTo>
                  <a:lnTo>
                    <a:pt x="994" y="386"/>
                  </a:lnTo>
                  <a:lnTo>
                    <a:pt x="988" y="388"/>
                  </a:lnTo>
                  <a:lnTo>
                    <a:pt x="980" y="394"/>
                  </a:lnTo>
                  <a:lnTo>
                    <a:pt x="970" y="396"/>
                  </a:lnTo>
                  <a:lnTo>
                    <a:pt x="960" y="398"/>
                  </a:lnTo>
                  <a:lnTo>
                    <a:pt x="934" y="390"/>
                  </a:lnTo>
                  <a:lnTo>
                    <a:pt x="908" y="388"/>
                  </a:lnTo>
                  <a:lnTo>
                    <a:pt x="894" y="390"/>
                  </a:lnTo>
                  <a:lnTo>
                    <a:pt x="886" y="396"/>
                  </a:lnTo>
                  <a:lnTo>
                    <a:pt x="876" y="402"/>
                  </a:lnTo>
                  <a:lnTo>
                    <a:pt x="862" y="410"/>
                  </a:lnTo>
                  <a:lnTo>
                    <a:pt x="852" y="418"/>
                  </a:lnTo>
                  <a:lnTo>
                    <a:pt x="842" y="430"/>
                  </a:lnTo>
                  <a:lnTo>
                    <a:pt x="828" y="440"/>
                  </a:lnTo>
                  <a:lnTo>
                    <a:pt x="840" y="432"/>
                  </a:lnTo>
                  <a:lnTo>
                    <a:pt x="856" y="422"/>
                  </a:lnTo>
                  <a:lnTo>
                    <a:pt x="876" y="414"/>
                  </a:lnTo>
                  <a:lnTo>
                    <a:pt x="884" y="414"/>
                  </a:lnTo>
                  <a:lnTo>
                    <a:pt x="892" y="414"/>
                  </a:lnTo>
                  <a:lnTo>
                    <a:pt x="898" y="414"/>
                  </a:lnTo>
                  <a:lnTo>
                    <a:pt x="906" y="414"/>
                  </a:lnTo>
                  <a:lnTo>
                    <a:pt x="910" y="418"/>
                  </a:lnTo>
                  <a:lnTo>
                    <a:pt x="910" y="420"/>
                  </a:lnTo>
                  <a:lnTo>
                    <a:pt x="912" y="422"/>
                  </a:lnTo>
                  <a:lnTo>
                    <a:pt x="910" y="426"/>
                  </a:lnTo>
                  <a:lnTo>
                    <a:pt x="910" y="430"/>
                  </a:lnTo>
                  <a:lnTo>
                    <a:pt x="904" y="432"/>
                  </a:lnTo>
                  <a:lnTo>
                    <a:pt x="896" y="436"/>
                  </a:lnTo>
                  <a:lnTo>
                    <a:pt x="892" y="438"/>
                  </a:lnTo>
                  <a:lnTo>
                    <a:pt x="890" y="442"/>
                  </a:lnTo>
                  <a:lnTo>
                    <a:pt x="904" y="442"/>
                  </a:lnTo>
                  <a:lnTo>
                    <a:pt x="898" y="448"/>
                  </a:lnTo>
                  <a:lnTo>
                    <a:pt x="894" y="454"/>
                  </a:lnTo>
                  <a:lnTo>
                    <a:pt x="892" y="460"/>
                  </a:lnTo>
                  <a:lnTo>
                    <a:pt x="892" y="464"/>
                  </a:lnTo>
                  <a:lnTo>
                    <a:pt x="894" y="468"/>
                  </a:lnTo>
                  <a:lnTo>
                    <a:pt x="902" y="472"/>
                  </a:lnTo>
                  <a:lnTo>
                    <a:pt x="910" y="476"/>
                  </a:lnTo>
                  <a:lnTo>
                    <a:pt x="920" y="476"/>
                  </a:lnTo>
                  <a:lnTo>
                    <a:pt x="928" y="476"/>
                  </a:lnTo>
                  <a:lnTo>
                    <a:pt x="936" y="472"/>
                  </a:lnTo>
                  <a:lnTo>
                    <a:pt x="940" y="468"/>
                  </a:lnTo>
                  <a:lnTo>
                    <a:pt x="944" y="462"/>
                  </a:lnTo>
                  <a:lnTo>
                    <a:pt x="948" y="458"/>
                  </a:lnTo>
                  <a:lnTo>
                    <a:pt x="950" y="454"/>
                  </a:lnTo>
                  <a:lnTo>
                    <a:pt x="954" y="454"/>
                  </a:lnTo>
                  <a:lnTo>
                    <a:pt x="958" y="454"/>
                  </a:lnTo>
                  <a:lnTo>
                    <a:pt x="958" y="456"/>
                  </a:lnTo>
                  <a:lnTo>
                    <a:pt x="956" y="460"/>
                  </a:lnTo>
                  <a:lnTo>
                    <a:pt x="954" y="464"/>
                  </a:lnTo>
                  <a:lnTo>
                    <a:pt x="958" y="464"/>
                  </a:lnTo>
                  <a:lnTo>
                    <a:pt x="960" y="466"/>
                  </a:lnTo>
                  <a:lnTo>
                    <a:pt x="960" y="468"/>
                  </a:lnTo>
                  <a:lnTo>
                    <a:pt x="958" y="470"/>
                  </a:lnTo>
                  <a:lnTo>
                    <a:pt x="954" y="474"/>
                  </a:lnTo>
                  <a:lnTo>
                    <a:pt x="946" y="478"/>
                  </a:lnTo>
                  <a:lnTo>
                    <a:pt x="938" y="486"/>
                  </a:lnTo>
                  <a:lnTo>
                    <a:pt x="930" y="490"/>
                  </a:lnTo>
                  <a:lnTo>
                    <a:pt x="910" y="496"/>
                  </a:lnTo>
                  <a:lnTo>
                    <a:pt x="904" y="496"/>
                  </a:lnTo>
                  <a:lnTo>
                    <a:pt x="898" y="496"/>
                  </a:lnTo>
                  <a:lnTo>
                    <a:pt x="890" y="496"/>
                  </a:lnTo>
                  <a:lnTo>
                    <a:pt x="884" y="498"/>
                  </a:lnTo>
                  <a:lnTo>
                    <a:pt x="880" y="504"/>
                  </a:lnTo>
                  <a:lnTo>
                    <a:pt x="876" y="510"/>
                  </a:lnTo>
                  <a:lnTo>
                    <a:pt x="870" y="514"/>
                  </a:lnTo>
                  <a:lnTo>
                    <a:pt x="866" y="516"/>
                  </a:lnTo>
                  <a:lnTo>
                    <a:pt x="862" y="516"/>
                  </a:lnTo>
                  <a:lnTo>
                    <a:pt x="856" y="516"/>
                  </a:lnTo>
                  <a:lnTo>
                    <a:pt x="854" y="512"/>
                  </a:lnTo>
                  <a:lnTo>
                    <a:pt x="854" y="510"/>
                  </a:lnTo>
                  <a:lnTo>
                    <a:pt x="854" y="504"/>
                  </a:lnTo>
                  <a:lnTo>
                    <a:pt x="858" y="500"/>
                  </a:lnTo>
                  <a:lnTo>
                    <a:pt x="866" y="496"/>
                  </a:lnTo>
                  <a:lnTo>
                    <a:pt x="876" y="492"/>
                  </a:lnTo>
                  <a:lnTo>
                    <a:pt x="880" y="488"/>
                  </a:lnTo>
                  <a:lnTo>
                    <a:pt x="882" y="484"/>
                  </a:lnTo>
                  <a:lnTo>
                    <a:pt x="846" y="490"/>
                  </a:lnTo>
                  <a:lnTo>
                    <a:pt x="840" y="470"/>
                  </a:lnTo>
                  <a:lnTo>
                    <a:pt x="840" y="466"/>
                  </a:lnTo>
                  <a:lnTo>
                    <a:pt x="842" y="462"/>
                  </a:lnTo>
                  <a:lnTo>
                    <a:pt x="848" y="454"/>
                  </a:lnTo>
                  <a:lnTo>
                    <a:pt x="828" y="448"/>
                  </a:lnTo>
                  <a:lnTo>
                    <a:pt x="822" y="450"/>
                  </a:lnTo>
                  <a:lnTo>
                    <a:pt x="816" y="454"/>
                  </a:lnTo>
                  <a:lnTo>
                    <a:pt x="806" y="468"/>
                  </a:lnTo>
                  <a:lnTo>
                    <a:pt x="800" y="474"/>
                  </a:lnTo>
                  <a:lnTo>
                    <a:pt x="796" y="482"/>
                  </a:lnTo>
                  <a:lnTo>
                    <a:pt x="790" y="486"/>
                  </a:lnTo>
                  <a:lnTo>
                    <a:pt x="780" y="488"/>
                  </a:lnTo>
                  <a:lnTo>
                    <a:pt x="774" y="490"/>
                  </a:lnTo>
                  <a:lnTo>
                    <a:pt x="742" y="490"/>
                  </a:lnTo>
                  <a:lnTo>
                    <a:pt x="734" y="494"/>
                  </a:lnTo>
                  <a:lnTo>
                    <a:pt x="726" y="496"/>
                  </a:lnTo>
                  <a:lnTo>
                    <a:pt x="722" y="500"/>
                  </a:lnTo>
                  <a:lnTo>
                    <a:pt x="718" y="502"/>
                  </a:lnTo>
                  <a:lnTo>
                    <a:pt x="706" y="504"/>
                  </a:lnTo>
                  <a:lnTo>
                    <a:pt x="690" y="504"/>
                  </a:lnTo>
                  <a:lnTo>
                    <a:pt x="682" y="504"/>
                  </a:lnTo>
                  <a:lnTo>
                    <a:pt x="672" y="506"/>
                  </a:lnTo>
                  <a:lnTo>
                    <a:pt x="664" y="512"/>
                  </a:lnTo>
                  <a:lnTo>
                    <a:pt x="664" y="514"/>
                  </a:lnTo>
                  <a:lnTo>
                    <a:pt x="664" y="520"/>
                  </a:lnTo>
                  <a:lnTo>
                    <a:pt x="654" y="524"/>
                  </a:lnTo>
                  <a:lnTo>
                    <a:pt x="648" y="526"/>
                  </a:lnTo>
                  <a:lnTo>
                    <a:pt x="646" y="530"/>
                  </a:lnTo>
                  <a:lnTo>
                    <a:pt x="642" y="530"/>
                  </a:lnTo>
                  <a:lnTo>
                    <a:pt x="642" y="526"/>
                  </a:lnTo>
                  <a:lnTo>
                    <a:pt x="636" y="528"/>
                  </a:lnTo>
                  <a:lnTo>
                    <a:pt x="634" y="526"/>
                  </a:lnTo>
                  <a:lnTo>
                    <a:pt x="630" y="526"/>
                  </a:lnTo>
                  <a:lnTo>
                    <a:pt x="624" y="528"/>
                  </a:lnTo>
                  <a:lnTo>
                    <a:pt x="616" y="534"/>
                  </a:lnTo>
                  <a:lnTo>
                    <a:pt x="608" y="538"/>
                  </a:lnTo>
                  <a:lnTo>
                    <a:pt x="606" y="540"/>
                  </a:lnTo>
                  <a:lnTo>
                    <a:pt x="600" y="540"/>
                  </a:lnTo>
                  <a:lnTo>
                    <a:pt x="596" y="540"/>
                  </a:lnTo>
                  <a:lnTo>
                    <a:pt x="602" y="536"/>
                  </a:lnTo>
                  <a:lnTo>
                    <a:pt x="608" y="532"/>
                  </a:lnTo>
                  <a:lnTo>
                    <a:pt x="614" y="528"/>
                  </a:lnTo>
                  <a:lnTo>
                    <a:pt x="616" y="524"/>
                  </a:lnTo>
                  <a:lnTo>
                    <a:pt x="616" y="522"/>
                  </a:lnTo>
                  <a:lnTo>
                    <a:pt x="616" y="524"/>
                  </a:lnTo>
                  <a:lnTo>
                    <a:pt x="626" y="518"/>
                  </a:lnTo>
                  <a:lnTo>
                    <a:pt x="632" y="508"/>
                  </a:lnTo>
                  <a:lnTo>
                    <a:pt x="644" y="486"/>
                  </a:lnTo>
                  <a:lnTo>
                    <a:pt x="644" y="492"/>
                  </a:lnTo>
                  <a:lnTo>
                    <a:pt x="648" y="496"/>
                  </a:lnTo>
                  <a:lnTo>
                    <a:pt x="652" y="496"/>
                  </a:lnTo>
                  <a:lnTo>
                    <a:pt x="658" y="496"/>
                  </a:lnTo>
                  <a:lnTo>
                    <a:pt x="664" y="496"/>
                  </a:lnTo>
                  <a:lnTo>
                    <a:pt x="664" y="494"/>
                  </a:lnTo>
                  <a:lnTo>
                    <a:pt x="664" y="490"/>
                  </a:lnTo>
                  <a:lnTo>
                    <a:pt x="664" y="482"/>
                  </a:lnTo>
                  <a:lnTo>
                    <a:pt x="658" y="472"/>
                  </a:lnTo>
                  <a:lnTo>
                    <a:pt x="650" y="466"/>
                  </a:lnTo>
                  <a:lnTo>
                    <a:pt x="648" y="464"/>
                  </a:lnTo>
                  <a:lnTo>
                    <a:pt x="644" y="464"/>
                  </a:lnTo>
                  <a:lnTo>
                    <a:pt x="630" y="464"/>
                  </a:lnTo>
                  <a:lnTo>
                    <a:pt x="612" y="462"/>
                  </a:lnTo>
                  <a:lnTo>
                    <a:pt x="616" y="458"/>
                  </a:lnTo>
                  <a:lnTo>
                    <a:pt x="618" y="452"/>
                  </a:lnTo>
                  <a:lnTo>
                    <a:pt x="618" y="450"/>
                  </a:lnTo>
                  <a:lnTo>
                    <a:pt x="616" y="448"/>
                  </a:lnTo>
                  <a:lnTo>
                    <a:pt x="614" y="446"/>
                  </a:lnTo>
                  <a:lnTo>
                    <a:pt x="612" y="442"/>
                  </a:lnTo>
                  <a:lnTo>
                    <a:pt x="614" y="438"/>
                  </a:lnTo>
                  <a:lnTo>
                    <a:pt x="610" y="436"/>
                  </a:lnTo>
                  <a:lnTo>
                    <a:pt x="608" y="432"/>
                  </a:lnTo>
                  <a:lnTo>
                    <a:pt x="606" y="428"/>
                  </a:lnTo>
                  <a:lnTo>
                    <a:pt x="606" y="424"/>
                  </a:lnTo>
                  <a:lnTo>
                    <a:pt x="604" y="422"/>
                  </a:lnTo>
                  <a:lnTo>
                    <a:pt x="606" y="418"/>
                  </a:lnTo>
                  <a:lnTo>
                    <a:pt x="602" y="416"/>
                  </a:lnTo>
                  <a:lnTo>
                    <a:pt x="598" y="414"/>
                  </a:lnTo>
                  <a:lnTo>
                    <a:pt x="588" y="414"/>
                  </a:lnTo>
                  <a:lnTo>
                    <a:pt x="580" y="416"/>
                  </a:lnTo>
                  <a:lnTo>
                    <a:pt x="566" y="422"/>
                  </a:lnTo>
                  <a:lnTo>
                    <a:pt x="554" y="430"/>
                  </a:lnTo>
                  <a:lnTo>
                    <a:pt x="538" y="438"/>
                  </a:lnTo>
                  <a:lnTo>
                    <a:pt x="526" y="436"/>
                  </a:lnTo>
                  <a:lnTo>
                    <a:pt x="516" y="432"/>
                  </a:lnTo>
                  <a:lnTo>
                    <a:pt x="516" y="434"/>
                  </a:lnTo>
                  <a:lnTo>
                    <a:pt x="510" y="432"/>
                  </a:lnTo>
                  <a:lnTo>
                    <a:pt x="504" y="430"/>
                  </a:lnTo>
                  <a:lnTo>
                    <a:pt x="498" y="430"/>
                  </a:lnTo>
                  <a:lnTo>
                    <a:pt x="492" y="428"/>
                  </a:lnTo>
                  <a:lnTo>
                    <a:pt x="486" y="426"/>
                  </a:lnTo>
                  <a:lnTo>
                    <a:pt x="482" y="422"/>
                  </a:lnTo>
                  <a:lnTo>
                    <a:pt x="482" y="416"/>
                  </a:lnTo>
                  <a:lnTo>
                    <a:pt x="88" y="416"/>
                  </a:lnTo>
                  <a:lnTo>
                    <a:pt x="88" y="414"/>
                  </a:lnTo>
                  <a:lnTo>
                    <a:pt x="86" y="414"/>
                  </a:lnTo>
                  <a:lnTo>
                    <a:pt x="88" y="412"/>
                  </a:lnTo>
                  <a:lnTo>
                    <a:pt x="90" y="410"/>
                  </a:lnTo>
                  <a:lnTo>
                    <a:pt x="80" y="402"/>
                  </a:lnTo>
                  <a:lnTo>
                    <a:pt x="72" y="394"/>
                  </a:lnTo>
                  <a:lnTo>
                    <a:pt x="62" y="386"/>
                  </a:lnTo>
                  <a:lnTo>
                    <a:pt x="58" y="386"/>
                  </a:lnTo>
                  <a:lnTo>
                    <a:pt x="54" y="384"/>
                  </a:lnTo>
                  <a:lnTo>
                    <a:pt x="52" y="378"/>
                  </a:lnTo>
                  <a:lnTo>
                    <a:pt x="50" y="372"/>
                  </a:lnTo>
                  <a:lnTo>
                    <a:pt x="52" y="366"/>
                  </a:lnTo>
                  <a:lnTo>
                    <a:pt x="56" y="360"/>
                  </a:lnTo>
                  <a:lnTo>
                    <a:pt x="56" y="358"/>
                  </a:lnTo>
                  <a:lnTo>
                    <a:pt x="54" y="354"/>
                  </a:lnTo>
                  <a:lnTo>
                    <a:pt x="48" y="352"/>
                  </a:lnTo>
                  <a:lnTo>
                    <a:pt x="48" y="350"/>
                  </a:lnTo>
                  <a:lnTo>
                    <a:pt x="50" y="348"/>
                  </a:lnTo>
                  <a:lnTo>
                    <a:pt x="52" y="346"/>
                  </a:lnTo>
                  <a:lnTo>
                    <a:pt x="50" y="342"/>
                  </a:lnTo>
                  <a:lnTo>
                    <a:pt x="48" y="340"/>
                  </a:lnTo>
                  <a:lnTo>
                    <a:pt x="42" y="336"/>
                  </a:lnTo>
                  <a:lnTo>
                    <a:pt x="42" y="334"/>
                  </a:lnTo>
                  <a:lnTo>
                    <a:pt x="44" y="330"/>
                  </a:lnTo>
                  <a:lnTo>
                    <a:pt x="48" y="326"/>
                  </a:lnTo>
                  <a:lnTo>
                    <a:pt x="52" y="320"/>
                  </a:lnTo>
                  <a:lnTo>
                    <a:pt x="50" y="316"/>
                  </a:lnTo>
                  <a:lnTo>
                    <a:pt x="44" y="316"/>
                  </a:lnTo>
                  <a:lnTo>
                    <a:pt x="34" y="314"/>
                  </a:lnTo>
                  <a:lnTo>
                    <a:pt x="34" y="310"/>
                  </a:lnTo>
                  <a:lnTo>
                    <a:pt x="38" y="308"/>
                  </a:lnTo>
                  <a:lnTo>
                    <a:pt x="40" y="308"/>
                  </a:lnTo>
                  <a:lnTo>
                    <a:pt x="38" y="304"/>
                  </a:lnTo>
                  <a:lnTo>
                    <a:pt x="38" y="300"/>
                  </a:lnTo>
                  <a:lnTo>
                    <a:pt x="36" y="290"/>
                  </a:lnTo>
                  <a:lnTo>
                    <a:pt x="34" y="284"/>
                  </a:lnTo>
                  <a:lnTo>
                    <a:pt x="26" y="276"/>
                  </a:lnTo>
                  <a:lnTo>
                    <a:pt x="24" y="272"/>
                  </a:lnTo>
                  <a:lnTo>
                    <a:pt x="24" y="268"/>
                  </a:lnTo>
                  <a:lnTo>
                    <a:pt x="26" y="262"/>
                  </a:lnTo>
                  <a:lnTo>
                    <a:pt x="30" y="254"/>
                  </a:lnTo>
                  <a:lnTo>
                    <a:pt x="34" y="248"/>
                  </a:lnTo>
                  <a:lnTo>
                    <a:pt x="30" y="246"/>
                  </a:lnTo>
                  <a:lnTo>
                    <a:pt x="30" y="242"/>
                  </a:lnTo>
                  <a:lnTo>
                    <a:pt x="28" y="236"/>
                  </a:lnTo>
                  <a:lnTo>
                    <a:pt x="26" y="232"/>
                  </a:lnTo>
                  <a:lnTo>
                    <a:pt x="20" y="230"/>
                  </a:lnTo>
                  <a:lnTo>
                    <a:pt x="14" y="230"/>
                  </a:lnTo>
                  <a:lnTo>
                    <a:pt x="8" y="230"/>
                  </a:lnTo>
                  <a:lnTo>
                    <a:pt x="8" y="228"/>
                  </a:lnTo>
                  <a:lnTo>
                    <a:pt x="2" y="226"/>
                  </a:lnTo>
                  <a:lnTo>
                    <a:pt x="0" y="222"/>
                  </a:lnTo>
                  <a:lnTo>
                    <a:pt x="172" y="64"/>
                  </a:lnTo>
                  <a:lnTo>
                    <a:pt x="178" y="68"/>
                  </a:lnTo>
                  <a:lnTo>
                    <a:pt x="186" y="68"/>
                  </a:lnTo>
                  <a:lnTo>
                    <a:pt x="196" y="70"/>
                  </a:lnTo>
                  <a:lnTo>
                    <a:pt x="204" y="72"/>
                  </a:lnTo>
                  <a:lnTo>
                    <a:pt x="206" y="74"/>
                  </a:lnTo>
                  <a:lnTo>
                    <a:pt x="210" y="76"/>
                  </a:lnTo>
                  <a:lnTo>
                    <a:pt x="212" y="78"/>
                  </a:lnTo>
                  <a:lnTo>
                    <a:pt x="216" y="78"/>
                  </a:lnTo>
                  <a:lnTo>
                    <a:pt x="226" y="78"/>
                  </a:lnTo>
                  <a:lnTo>
                    <a:pt x="234" y="74"/>
                  </a:lnTo>
                  <a:lnTo>
                    <a:pt x="242" y="72"/>
                  </a:lnTo>
                  <a:lnTo>
                    <a:pt x="252" y="70"/>
                  </a:lnTo>
                  <a:lnTo>
                    <a:pt x="258" y="70"/>
                  </a:lnTo>
                  <a:lnTo>
                    <a:pt x="268" y="70"/>
                  </a:lnTo>
                  <a:lnTo>
                    <a:pt x="280" y="66"/>
                  </a:lnTo>
                  <a:lnTo>
                    <a:pt x="288" y="62"/>
                  </a:lnTo>
                  <a:lnTo>
                    <a:pt x="296" y="60"/>
                  </a:lnTo>
                  <a:lnTo>
                    <a:pt x="316" y="60"/>
                  </a:lnTo>
                  <a:lnTo>
                    <a:pt x="334" y="58"/>
                  </a:lnTo>
                  <a:lnTo>
                    <a:pt x="346" y="58"/>
                  </a:lnTo>
                  <a:lnTo>
                    <a:pt x="352" y="58"/>
                  </a:lnTo>
                  <a:lnTo>
                    <a:pt x="352" y="64"/>
                  </a:lnTo>
                  <a:lnTo>
                    <a:pt x="354" y="68"/>
                  </a:lnTo>
                  <a:lnTo>
                    <a:pt x="358" y="68"/>
                  </a:lnTo>
                  <a:lnTo>
                    <a:pt x="362" y="68"/>
                  </a:lnTo>
                  <a:lnTo>
                    <a:pt x="366" y="64"/>
                  </a:lnTo>
                  <a:lnTo>
                    <a:pt x="374" y="58"/>
                  </a:lnTo>
                  <a:lnTo>
                    <a:pt x="378" y="60"/>
                  </a:lnTo>
                  <a:lnTo>
                    <a:pt x="380" y="64"/>
                  </a:lnTo>
                  <a:lnTo>
                    <a:pt x="380" y="70"/>
                  </a:lnTo>
                  <a:lnTo>
                    <a:pt x="380" y="72"/>
                  </a:lnTo>
                  <a:lnTo>
                    <a:pt x="382" y="72"/>
                  </a:lnTo>
                  <a:lnTo>
                    <a:pt x="386" y="70"/>
                  </a:lnTo>
                  <a:lnTo>
                    <a:pt x="392" y="66"/>
                  </a:lnTo>
                  <a:lnTo>
                    <a:pt x="398" y="64"/>
                  </a:lnTo>
                  <a:lnTo>
                    <a:pt x="410" y="66"/>
                  </a:lnTo>
                  <a:lnTo>
                    <a:pt x="418" y="68"/>
                  </a:lnTo>
                  <a:lnTo>
                    <a:pt x="426" y="72"/>
                  </a:lnTo>
                  <a:lnTo>
                    <a:pt x="436" y="74"/>
                  </a:lnTo>
                  <a:lnTo>
                    <a:pt x="444" y="78"/>
                  </a:lnTo>
                  <a:lnTo>
                    <a:pt x="454" y="82"/>
                  </a:lnTo>
                  <a:lnTo>
                    <a:pt x="458" y="80"/>
                  </a:lnTo>
                  <a:lnTo>
                    <a:pt x="466" y="78"/>
                  </a:lnTo>
                  <a:lnTo>
                    <a:pt x="470" y="80"/>
                  </a:lnTo>
                  <a:lnTo>
                    <a:pt x="472" y="80"/>
                  </a:lnTo>
                  <a:lnTo>
                    <a:pt x="474" y="82"/>
                  </a:lnTo>
                  <a:lnTo>
                    <a:pt x="474" y="86"/>
                  </a:lnTo>
                  <a:lnTo>
                    <a:pt x="472" y="88"/>
                  </a:lnTo>
                  <a:lnTo>
                    <a:pt x="466" y="90"/>
                  </a:lnTo>
                  <a:lnTo>
                    <a:pt x="462" y="94"/>
                  </a:lnTo>
                  <a:lnTo>
                    <a:pt x="460" y="94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70" y="102"/>
                  </a:lnTo>
                  <a:lnTo>
                    <a:pt x="482" y="100"/>
                  </a:lnTo>
                  <a:lnTo>
                    <a:pt x="492" y="98"/>
                  </a:lnTo>
                  <a:lnTo>
                    <a:pt x="502" y="96"/>
                  </a:lnTo>
                  <a:lnTo>
                    <a:pt x="514" y="94"/>
                  </a:lnTo>
                  <a:lnTo>
                    <a:pt x="518" y="96"/>
                  </a:lnTo>
                  <a:lnTo>
                    <a:pt x="522" y="98"/>
                  </a:lnTo>
                  <a:lnTo>
                    <a:pt x="526" y="102"/>
                  </a:lnTo>
                  <a:lnTo>
                    <a:pt x="528" y="104"/>
                  </a:lnTo>
                  <a:lnTo>
                    <a:pt x="532" y="102"/>
                  </a:lnTo>
                  <a:lnTo>
                    <a:pt x="536" y="100"/>
                  </a:lnTo>
                  <a:lnTo>
                    <a:pt x="538" y="92"/>
                  </a:lnTo>
                  <a:lnTo>
                    <a:pt x="538" y="88"/>
                  </a:lnTo>
                  <a:lnTo>
                    <a:pt x="554" y="84"/>
                  </a:lnTo>
                  <a:lnTo>
                    <a:pt x="562" y="82"/>
                  </a:lnTo>
                  <a:lnTo>
                    <a:pt x="572" y="80"/>
                  </a:lnTo>
                  <a:lnTo>
                    <a:pt x="578" y="82"/>
                  </a:lnTo>
                  <a:lnTo>
                    <a:pt x="582" y="84"/>
                  </a:lnTo>
                  <a:lnTo>
                    <a:pt x="582" y="86"/>
                  </a:lnTo>
                  <a:lnTo>
                    <a:pt x="586" y="88"/>
                  </a:lnTo>
                  <a:lnTo>
                    <a:pt x="594" y="92"/>
                  </a:lnTo>
                  <a:lnTo>
                    <a:pt x="606" y="96"/>
                  </a:lnTo>
                  <a:lnTo>
                    <a:pt x="638" y="96"/>
                  </a:lnTo>
                  <a:lnTo>
                    <a:pt x="642" y="96"/>
                  </a:lnTo>
                  <a:lnTo>
                    <a:pt x="646" y="96"/>
                  </a:lnTo>
                  <a:lnTo>
                    <a:pt x="652" y="92"/>
                  </a:lnTo>
                  <a:lnTo>
                    <a:pt x="656" y="88"/>
                  </a:lnTo>
                  <a:lnTo>
                    <a:pt x="662" y="86"/>
                  </a:lnTo>
                  <a:lnTo>
                    <a:pt x="670" y="88"/>
                  </a:lnTo>
                  <a:lnTo>
                    <a:pt x="682" y="88"/>
                  </a:lnTo>
                  <a:lnTo>
                    <a:pt x="678" y="94"/>
                  </a:lnTo>
                  <a:lnTo>
                    <a:pt x="676" y="98"/>
                  </a:lnTo>
                  <a:lnTo>
                    <a:pt x="674" y="102"/>
                  </a:lnTo>
                  <a:lnTo>
                    <a:pt x="674" y="104"/>
                  </a:lnTo>
                  <a:lnTo>
                    <a:pt x="676" y="106"/>
                  </a:lnTo>
                  <a:lnTo>
                    <a:pt x="680" y="104"/>
                  </a:lnTo>
                  <a:lnTo>
                    <a:pt x="690" y="92"/>
                  </a:lnTo>
                  <a:lnTo>
                    <a:pt x="694" y="88"/>
                  </a:lnTo>
                  <a:lnTo>
                    <a:pt x="702" y="86"/>
                  </a:lnTo>
                  <a:lnTo>
                    <a:pt x="708" y="82"/>
                  </a:lnTo>
                  <a:lnTo>
                    <a:pt x="714" y="78"/>
                  </a:lnTo>
                  <a:lnTo>
                    <a:pt x="716" y="72"/>
                  </a:lnTo>
                  <a:lnTo>
                    <a:pt x="716" y="70"/>
                  </a:lnTo>
                  <a:lnTo>
                    <a:pt x="716" y="68"/>
                  </a:lnTo>
                  <a:lnTo>
                    <a:pt x="714" y="66"/>
                  </a:lnTo>
                  <a:lnTo>
                    <a:pt x="708" y="64"/>
                  </a:lnTo>
                  <a:lnTo>
                    <a:pt x="706" y="64"/>
                  </a:lnTo>
                  <a:lnTo>
                    <a:pt x="706" y="62"/>
                  </a:lnTo>
                  <a:lnTo>
                    <a:pt x="706" y="58"/>
                  </a:lnTo>
                  <a:lnTo>
                    <a:pt x="710" y="54"/>
                  </a:lnTo>
                  <a:lnTo>
                    <a:pt x="718" y="44"/>
                  </a:lnTo>
                  <a:lnTo>
                    <a:pt x="732" y="36"/>
                  </a:lnTo>
                  <a:lnTo>
                    <a:pt x="742" y="32"/>
                  </a:lnTo>
                  <a:lnTo>
                    <a:pt x="746" y="30"/>
                  </a:lnTo>
                  <a:lnTo>
                    <a:pt x="746" y="26"/>
                  </a:lnTo>
                  <a:lnTo>
                    <a:pt x="748" y="20"/>
                  </a:lnTo>
                  <a:lnTo>
                    <a:pt x="752" y="14"/>
                  </a:lnTo>
                  <a:lnTo>
                    <a:pt x="760" y="8"/>
                  </a:lnTo>
                  <a:lnTo>
                    <a:pt x="768" y="4"/>
                  </a:lnTo>
                  <a:lnTo>
                    <a:pt x="776" y="2"/>
                  </a:lnTo>
                  <a:lnTo>
                    <a:pt x="790" y="0"/>
                  </a:lnTo>
                  <a:lnTo>
                    <a:pt x="806" y="0"/>
                  </a:lnTo>
                  <a:lnTo>
                    <a:pt x="816" y="2"/>
                  </a:lnTo>
                  <a:lnTo>
                    <a:pt x="820" y="4"/>
                  </a:lnTo>
                  <a:lnTo>
                    <a:pt x="820" y="6"/>
                  </a:lnTo>
                  <a:lnTo>
                    <a:pt x="810" y="10"/>
                  </a:lnTo>
                  <a:lnTo>
                    <a:pt x="800" y="16"/>
                  </a:lnTo>
                  <a:lnTo>
                    <a:pt x="790" y="20"/>
                  </a:lnTo>
                  <a:lnTo>
                    <a:pt x="778" y="22"/>
                  </a:lnTo>
                  <a:lnTo>
                    <a:pt x="772" y="22"/>
                  </a:lnTo>
                  <a:lnTo>
                    <a:pt x="764" y="26"/>
                  </a:lnTo>
                  <a:lnTo>
                    <a:pt x="758" y="30"/>
                  </a:lnTo>
                  <a:lnTo>
                    <a:pt x="756" y="34"/>
                  </a:lnTo>
                  <a:lnTo>
                    <a:pt x="756" y="52"/>
                  </a:lnTo>
                  <a:lnTo>
                    <a:pt x="754" y="58"/>
                  </a:lnTo>
                  <a:lnTo>
                    <a:pt x="752" y="60"/>
                  </a:lnTo>
                  <a:lnTo>
                    <a:pt x="748" y="64"/>
                  </a:lnTo>
                  <a:lnTo>
                    <a:pt x="750" y="66"/>
                  </a:lnTo>
                  <a:lnTo>
                    <a:pt x="752" y="68"/>
                  </a:lnTo>
                  <a:lnTo>
                    <a:pt x="756" y="70"/>
                  </a:lnTo>
                  <a:lnTo>
                    <a:pt x="758" y="72"/>
                  </a:lnTo>
                  <a:lnTo>
                    <a:pt x="758" y="78"/>
                  </a:lnTo>
                  <a:lnTo>
                    <a:pt x="758" y="80"/>
                  </a:lnTo>
                  <a:lnTo>
                    <a:pt x="762" y="82"/>
                  </a:lnTo>
                  <a:lnTo>
                    <a:pt x="766" y="80"/>
                  </a:lnTo>
                  <a:lnTo>
                    <a:pt x="770" y="78"/>
                  </a:lnTo>
                  <a:lnTo>
                    <a:pt x="772" y="76"/>
                  </a:lnTo>
                  <a:lnTo>
                    <a:pt x="776" y="76"/>
                  </a:lnTo>
                  <a:lnTo>
                    <a:pt x="782" y="76"/>
                  </a:lnTo>
                  <a:lnTo>
                    <a:pt x="784" y="78"/>
                  </a:lnTo>
                  <a:lnTo>
                    <a:pt x="784" y="82"/>
                  </a:lnTo>
                  <a:lnTo>
                    <a:pt x="780" y="86"/>
                  </a:lnTo>
                  <a:lnTo>
                    <a:pt x="774" y="88"/>
                  </a:lnTo>
                  <a:lnTo>
                    <a:pt x="772" y="92"/>
                  </a:lnTo>
                  <a:lnTo>
                    <a:pt x="770" y="98"/>
                  </a:lnTo>
                  <a:lnTo>
                    <a:pt x="772" y="102"/>
                  </a:lnTo>
                  <a:lnTo>
                    <a:pt x="774" y="106"/>
                  </a:lnTo>
                  <a:lnTo>
                    <a:pt x="780" y="104"/>
                  </a:lnTo>
                  <a:lnTo>
                    <a:pt x="786" y="100"/>
                  </a:lnTo>
                  <a:lnTo>
                    <a:pt x="794" y="88"/>
                  </a:lnTo>
                  <a:lnTo>
                    <a:pt x="798" y="92"/>
                  </a:lnTo>
                  <a:lnTo>
                    <a:pt x="808" y="86"/>
                  </a:lnTo>
                  <a:lnTo>
                    <a:pt x="816" y="82"/>
                  </a:lnTo>
                  <a:lnTo>
                    <a:pt x="822" y="80"/>
                  </a:lnTo>
                  <a:lnTo>
                    <a:pt x="822" y="74"/>
                  </a:lnTo>
                  <a:lnTo>
                    <a:pt x="822" y="70"/>
                  </a:lnTo>
                  <a:lnTo>
                    <a:pt x="824" y="68"/>
                  </a:lnTo>
                  <a:lnTo>
                    <a:pt x="828" y="66"/>
                  </a:lnTo>
                  <a:lnTo>
                    <a:pt x="850" y="66"/>
                  </a:lnTo>
                  <a:lnTo>
                    <a:pt x="858" y="70"/>
                  </a:lnTo>
                  <a:lnTo>
                    <a:pt x="862" y="72"/>
                  </a:lnTo>
                  <a:lnTo>
                    <a:pt x="864" y="78"/>
                  </a:lnTo>
                  <a:lnTo>
                    <a:pt x="862" y="80"/>
                  </a:lnTo>
                  <a:lnTo>
                    <a:pt x="860" y="82"/>
                  </a:lnTo>
                  <a:lnTo>
                    <a:pt x="854" y="84"/>
                  </a:lnTo>
                  <a:lnTo>
                    <a:pt x="848" y="86"/>
                  </a:lnTo>
                  <a:lnTo>
                    <a:pt x="846" y="86"/>
                  </a:lnTo>
                  <a:lnTo>
                    <a:pt x="846" y="90"/>
                  </a:lnTo>
                  <a:lnTo>
                    <a:pt x="846" y="94"/>
                  </a:lnTo>
                  <a:lnTo>
                    <a:pt x="848" y="100"/>
                  </a:lnTo>
                  <a:lnTo>
                    <a:pt x="846" y="104"/>
                  </a:lnTo>
                  <a:lnTo>
                    <a:pt x="842" y="108"/>
                  </a:lnTo>
                  <a:lnTo>
                    <a:pt x="830" y="112"/>
                  </a:lnTo>
                  <a:lnTo>
                    <a:pt x="816" y="116"/>
                  </a:lnTo>
                  <a:lnTo>
                    <a:pt x="808" y="122"/>
                  </a:lnTo>
                  <a:lnTo>
                    <a:pt x="802" y="126"/>
                  </a:lnTo>
                  <a:lnTo>
                    <a:pt x="798" y="124"/>
                  </a:lnTo>
                  <a:lnTo>
                    <a:pt x="790" y="122"/>
                  </a:lnTo>
                  <a:lnTo>
                    <a:pt x="780" y="122"/>
                  </a:lnTo>
                  <a:lnTo>
                    <a:pt x="772" y="132"/>
                  </a:lnTo>
                  <a:lnTo>
                    <a:pt x="758" y="140"/>
                  </a:lnTo>
                  <a:lnTo>
                    <a:pt x="732" y="156"/>
                  </a:lnTo>
                  <a:lnTo>
                    <a:pt x="726" y="160"/>
                  </a:lnTo>
                  <a:lnTo>
                    <a:pt x="722" y="164"/>
                  </a:lnTo>
                  <a:lnTo>
                    <a:pt x="718" y="164"/>
                  </a:lnTo>
                  <a:lnTo>
                    <a:pt x="712" y="164"/>
                  </a:lnTo>
                  <a:lnTo>
                    <a:pt x="708" y="166"/>
                  </a:lnTo>
                  <a:lnTo>
                    <a:pt x="704" y="168"/>
                  </a:lnTo>
                  <a:lnTo>
                    <a:pt x="698" y="172"/>
                  </a:lnTo>
                  <a:lnTo>
                    <a:pt x="690" y="176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56" y="184"/>
                  </a:lnTo>
                  <a:lnTo>
                    <a:pt x="648" y="188"/>
                  </a:lnTo>
                  <a:lnTo>
                    <a:pt x="640" y="192"/>
                  </a:lnTo>
                  <a:lnTo>
                    <a:pt x="632" y="198"/>
                  </a:lnTo>
                  <a:lnTo>
                    <a:pt x="622" y="206"/>
                  </a:lnTo>
                  <a:lnTo>
                    <a:pt x="612" y="214"/>
                  </a:lnTo>
                  <a:lnTo>
                    <a:pt x="606" y="222"/>
                  </a:lnTo>
                  <a:lnTo>
                    <a:pt x="600" y="234"/>
                  </a:lnTo>
                  <a:lnTo>
                    <a:pt x="594" y="244"/>
                  </a:lnTo>
                  <a:lnTo>
                    <a:pt x="602" y="244"/>
                  </a:lnTo>
                  <a:lnTo>
                    <a:pt x="606" y="246"/>
                  </a:lnTo>
                  <a:lnTo>
                    <a:pt x="606" y="248"/>
                  </a:lnTo>
                  <a:lnTo>
                    <a:pt x="604" y="260"/>
                  </a:lnTo>
                  <a:lnTo>
                    <a:pt x="602" y="266"/>
                  </a:lnTo>
                  <a:lnTo>
                    <a:pt x="602" y="274"/>
                  </a:lnTo>
                  <a:lnTo>
                    <a:pt x="604" y="274"/>
                  </a:lnTo>
                  <a:lnTo>
                    <a:pt x="606" y="276"/>
                  </a:lnTo>
                  <a:lnTo>
                    <a:pt x="608" y="276"/>
                  </a:lnTo>
                  <a:lnTo>
                    <a:pt x="614" y="272"/>
                  </a:lnTo>
                  <a:lnTo>
                    <a:pt x="622" y="272"/>
                  </a:lnTo>
                  <a:lnTo>
                    <a:pt x="630" y="274"/>
                  </a:lnTo>
                  <a:lnTo>
                    <a:pt x="636" y="276"/>
                  </a:lnTo>
                  <a:lnTo>
                    <a:pt x="642" y="280"/>
                  </a:lnTo>
                  <a:lnTo>
                    <a:pt x="648" y="288"/>
                  </a:lnTo>
                  <a:lnTo>
                    <a:pt x="652" y="292"/>
                  </a:lnTo>
                  <a:lnTo>
                    <a:pt x="656" y="294"/>
                  </a:lnTo>
                  <a:lnTo>
                    <a:pt x="662" y="294"/>
                  </a:lnTo>
                  <a:lnTo>
                    <a:pt x="666" y="296"/>
                  </a:lnTo>
                  <a:lnTo>
                    <a:pt x="670" y="300"/>
                  </a:lnTo>
                  <a:lnTo>
                    <a:pt x="674" y="304"/>
                  </a:lnTo>
                  <a:lnTo>
                    <a:pt x="680" y="306"/>
                  </a:lnTo>
                  <a:lnTo>
                    <a:pt x="688" y="308"/>
                  </a:lnTo>
                  <a:lnTo>
                    <a:pt x="698" y="306"/>
                  </a:lnTo>
                  <a:lnTo>
                    <a:pt x="712" y="308"/>
                  </a:lnTo>
                  <a:lnTo>
                    <a:pt x="712" y="310"/>
                  </a:lnTo>
                  <a:lnTo>
                    <a:pt x="712" y="314"/>
                  </a:lnTo>
                  <a:lnTo>
                    <a:pt x="710" y="322"/>
                  </a:lnTo>
                  <a:lnTo>
                    <a:pt x="704" y="332"/>
                  </a:lnTo>
                  <a:lnTo>
                    <a:pt x="700" y="344"/>
                  </a:lnTo>
                  <a:lnTo>
                    <a:pt x="698" y="350"/>
                  </a:lnTo>
                  <a:lnTo>
                    <a:pt x="698" y="356"/>
                  </a:lnTo>
                  <a:lnTo>
                    <a:pt x="700" y="360"/>
                  </a:lnTo>
                  <a:lnTo>
                    <a:pt x="704" y="366"/>
                  </a:lnTo>
                  <a:lnTo>
                    <a:pt x="712" y="376"/>
                  </a:lnTo>
                  <a:lnTo>
                    <a:pt x="714" y="374"/>
                  </a:lnTo>
                  <a:lnTo>
                    <a:pt x="718" y="370"/>
                  </a:lnTo>
                  <a:lnTo>
                    <a:pt x="724" y="366"/>
                  </a:lnTo>
                  <a:lnTo>
                    <a:pt x="730" y="362"/>
                  </a:lnTo>
                  <a:lnTo>
                    <a:pt x="734" y="356"/>
                  </a:lnTo>
                  <a:lnTo>
                    <a:pt x="738" y="350"/>
                  </a:lnTo>
                  <a:lnTo>
                    <a:pt x="742" y="332"/>
                  </a:lnTo>
                  <a:lnTo>
                    <a:pt x="746" y="314"/>
                  </a:lnTo>
                  <a:lnTo>
                    <a:pt x="748" y="312"/>
                  </a:lnTo>
                  <a:lnTo>
                    <a:pt x="754" y="308"/>
                  </a:lnTo>
                  <a:lnTo>
                    <a:pt x="766" y="306"/>
                  </a:lnTo>
                  <a:lnTo>
                    <a:pt x="772" y="304"/>
                  </a:lnTo>
                  <a:lnTo>
                    <a:pt x="788" y="296"/>
                  </a:lnTo>
                  <a:lnTo>
                    <a:pt x="796" y="290"/>
                  </a:lnTo>
                  <a:lnTo>
                    <a:pt x="800" y="284"/>
                  </a:lnTo>
                  <a:lnTo>
                    <a:pt x="804" y="276"/>
                  </a:lnTo>
                  <a:lnTo>
                    <a:pt x="806" y="266"/>
                  </a:lnTo>
                  <a:lnTo>
                    <a:pt x="804" y="264"/>
                  </a:lnTo>
                  <a:lnTo>
                    <a:pt x="802" y="262"/>
                  </a:lnTo>
                  <a:lnTo>
                    <a:pt x="800" y="258"/>
                  </a:lnTo>
                  <a:lnTo>
                    <a:pt x="794" y="256"/>
                  </a:lnTo>
                  <a:lnTo>
                    <a:pt x="794" y="254"/>
                  </a:lnTo>
                  <a:lnTo>
                    <a:pt x="792" y="250"/>
                  </a:lnTo>
                  <a:lnTo>
                    <a:pt x="794" y="246"/>
                  </a:lnTo>
                  <a:lnTo>
                    <a:pt x="798" y="244"/>
                  </a:lnTo>
                  <a:lnTo>
                    <a:pt x="804" y="238"/>
                  </a:lnTo>
                  <a:lnTo>
                    <a:pt x="806" y="2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5" name="Freeform 40"/>
            <p:cNvSpPr/>
            <p:nvPr/>
          </p:nvSpPr>
          <p:spPr bwMode="auto">
            <a:xfrm>
              <a:off x="3327890" y="3128693"/>
              <a:ext cx="54196" cy="27876"/>
            </a:xfrm>
            <a:custGeom>
              <a:avLst/>
              <a:gdLst>
                <a:gd name="T0" fmla="*/ 2147483647 w 38"/>
                <a:gd name="T1" fmla="*/ 2147483647 h 18"/>
                <a:gd name="T2" fmla="*/ 2147483647 w 38"/>
                <a:gd name="T3" fmla="*/ 2147483647 h 18"/>
                <a:gd name="T4" fmla="*/ 2147483647 w 38"/>
                <a:gd name="T5" fmla="*/ 2147483647 h 18"/>
                <a:gd name="T6" fmla="*/ 2147483647 w 38"/>
                <a:gd name="T7" fmla="*/ 2147483647 h 18"/>
                <a:gd name="T8" fmla="*/ 2147483647 w 38"/>
                <a:gd name="T9" fmla="*/ 2147483647 h 18"/>
                <a:gd name="T10" fmla="*/ 0 w 38"/>
                <a:gd name="T11" fmla="*/ 2147483647 h 18"/>
                <a:gd name="T12" fmla="*/ 2147483647 w 38"/>
                <a:gd name="T13" fmla="*/ 0 h 18"/>
                <a:gd name="T14" fmla="*/ 2147483647 w 38"/>
                <a:gd name="T15" fmla="*/ 0 h 18"/>
                <a:gd name="T16" fmla="*/ 2147483647 w 38"/>
                <a:gd name="T17" fmla="*/ 0 h 18"/>
                <a:gd name="T18" fmla="*/ 2147483647 w 38"/>
                <a:gd name="T19" fmla="*/ 2147483647 h 18"/>
                <a:gd name="T20" fmla="*/ 2147483647 w 38"/>
                <a:gd name="T21" fmla="*/ 2147483647 h 18"/>
                <a:gd name="T22" fmla="*/ 2147483647 w 38"/>
                <a:gd name="T23" fmla="*/ 2147483647 h 18"/>
                <a:gd name="T24" fmla="*/ 2147483647 w 38"/>
                <a:gd name="T25" fmla="*/ 2147483647 h 18"/>
                <a:gd name="T26" fmla="*/ 2147483647 w 38"/>
                <a:gd name="T27" fmla="*/ 2147483647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8"/>
                <a:gd name="T44" fmla="*/ 38 w 38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8">
                  <a:moveTo>
                    <a:pt x="38" y="18"/>
                  </a:moveTo>
                  <a:lnTo>
                    <a:pt x="24" y="16"/>
                  </a:lnTo>
                  <a:lnTo>
                    <a:pt x="18" y="16"/>
                  </a:lnTo>
                  <a:lnTo>
                    <a:pt x="10" y="14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4" y="12"/>
                  </a:lnTo>
                  <a:lnTo>
                    <a:pt x="36" y="14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6" name="Freeform 41"/>
            <p:cNvSpPr/>
            <p:nvPr/>
          </p:nvSpPr>
          <p:spPr bwMode="auto">
            <a:xfrm>
              <a:off x="3416680" y="3083560"/>
              <a:ext cx="141832" cy="142037"/>
            </a:xfrm>
            <a:custGeom>
              <a:avLst/>
              <a:gdLst>
                <a:gd name="T0" fmla="*/ 2147483647 w 96"/>
                <a:gd name="T1" fmla="*/ 2147483647 h 90"/>
                <a:gd name="T2" fmla="*/ 2147483647 w 96"/>
                <a:gd name="T3" fmla="*/ 2147483647 h 90"/>
                <a:gd name="T4" fmla="*/ 2147483647 w 96"/>
                <a:gd name="T5" fmla="*/ 2147483647 h 90"/>
                <a:gd name="T6" fmla="*/ 2147483647 w 96"/>
                <a:gd name="T7" fmla="*/ 2147483647 h 90"/>
                <a:gd name="T8" fmla="*/ 2147483647 w 96"/>
                <a:gd name="T9" fmla="*/ 2147483647 h 90"/>
                <a:gd name="T10" fmla="*/ 2147483647 w 96"/>
                <a:gd name="T11" fmla="*/ 2147483647 h 90"/>
                <a:gd name="T12" fmla="*/ 0 w 96"/>
                <a:gd name="T13" fmla="*/ 2147483647 h 90"/>
                <a:gd name="T14" fmla="*/ 2147483647 w 96"/>
                <a:gd name="T15" fmla="*/ 2147483647 h 90"/>
                <a:gd name="T16" fmla="*/ 2147483647 w 96"/>
                <a:gd name="T17" fmla="*/ 2147483647 h 90"/>
                <a:gd name="T18" fmla="*/ 2147483647 w 96"/>
                <a:gd name="T19" fmla="*/ 2147483647 h 90"/>
                <a:gd name="T20" fmla="*/ 2147483647 w 96"/>
                <a:gd name="T21" fmla="*/ 2147483647 h 90"/>
                <a:gd name="T22" fmla="*/ 2147483647 w 96"/>
                <a:gd name="T23" fmla="*/ 2147483647 h 90"/>
                <a:gd name="T24" fmla="*/ 2147483647 w 96"/>
                <a:gd name="T25" fmla="*/ 2147483647 h 90"/>
                <a:gd name="T26" fmla="*/ 2147483647 w 96"/>
                <a:gd name="T27" fmla="*/ 2147483647 h 90"/>
                <a:gd name="T28" fmla="*/ 2147483647 w 96"/>
                <a:gd name="T29" fmla="*/ 0 h 90"/>
                <a:gd name="T30" fmla="*/ 2147483647 w 96"/>
                <a:gd name="T31" fmla="*/ 2147483647 h 90"/>
                <a:gd name="T32" fmla="*/ 2147483647 w 96"/>
                <a:gd name="T33" fmla="*/ 2147483647 h 90"/>
                <a:gd name="T34" fmla="*/ 2147483647 w 96"/>
                <a:gd name="T35" fmla="*/ 2147483647 h 90"/>
                <a:gd name="T36" fmla="*/ 2147483647 w 96"/>
                <a:gd name="T37" fmla="*/ 2147483647 h 90"/>
                <a:gd name="T38" fmla="*/ 2147483647 w 96"/>
                <a:gd name="T39" fmla="*/ 2147483647 h 90"/>
                <a:gd name="T40" fmla="*/ 2147483647 w 96"/>
                <a:gd name="T41" fmla="*/ 2147483647 h 90"/>
                <a:gd name="T42" fmla="*/ 2147483647 w 96"/>
                <a:gd name="T43" fmla="*/ 2147483647 h 90"/>
                <a:gd name="T44" fmla="*/ 2147483647 w 96"/>
                <a:gd name="T45" fmla="*/ 2147483647 h 90"/>
                <a:gd name="T46" fmla="*/ 2147483647 w 96"/>
                <a:gd name="T47" fmla="*/ 2147483647 h 90"/>
                <a:gd name="T48" fmla="*/ 2147483647 w 96"/>
                <a:gd name="T49" fmla="*/ 2147483647 h 90"/>
                <a:gd name="T50" fmla="*/ 2147483647 w 96"/>
                <a:gd name="T51" fmla="*/ 2147483647 h 90"/>
                <a:gd name="T52" fmla="*/ 2147483647 w 96"/>
                <a:gd name="T53" fmla="*/ 2147483647 h 90"/>
                <a:gd name="T54" fmla="*/ 2147483647 w 96"/>
                <a:gd name="T55" fmla="*/ 2147483647 h 90"/>
                <a:gd name="T56" fmla="*/ 2147483647 w 96"/>
                <a:gd name="T57" fmla="*/ 2147483647 h 90"/>
                <a:gd name="T58" fmla="*/ 2147483647 w 96"/>
                <a:gd name="T59" fmla="*/ 2147483647 h 90"/>
                <a:gd name="T60" fmla="*/ 2147483647 w 96"/>
                <a:gd name="T61" fmla="*/ 2147483647 h 90"/>
                <a:gd name="T62" fmla="*/ 2147483647 w 96"/>
                <a:gd name="T63" fmla="*/ 2147483647 h 90"/>
                <a:gd name="T64" fmla="*/ 2147483647 w 96"/>
                <a:gd name="T65" fmla="*/ 2147483647 h 90"/>
                <a:gd name="T66" fmla="*/ 2147483647 w 96"/>
                <a:gd name="T67" fmla="*/ 2147483647 h 90"/>
                <a:gd name="T68" fmla="*/ 2147483647 w 96"/>
                <a:gd name="T69" fmla="*/ 2147483647 h 90"/>
                <a:gd name="T70" fmla="*/ 2147483647 w 96"/>
                <a:gd name="T71" fmla="*/ 2147483647 h 90"/>
                <a:gd name="T72" fmla="*/ 2147483647 w 96"/>
                <a:gd name="T73" fmla="*/ 2147483647 h 90"/>
                <a:gd name="T74" fmla="*/ 2147483647 w 96"/>
                <a:gd name="T75" fmla="*/ 2147483647 h 90"/>
                <a:gd name="T76" fmla="*/ 2147483647 w 96"/>
                <a:gd name="T77" fmla="*/ 2147483647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90"/>
                <a:gd name="T119" fmla="*/ 96 w 96"/>
                <a:gd name="T120" fmla="*/ 90 h 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90">
                  <a:moveTo>
                    <a:pt x="76" y="74"/>
                  </a:moveTo>
                  <a:lnTo>
                    <a:pt x="70" y="74"/>
                  </a:lnTo>
                  <a:lnTo>
                    <a:pt x="66" y="76"/>
                  </a:lnTo>
                  <a:lnTo>
                    <a:pt x="58" y="80"/>
                  </a:lnTo>
                  <a:lnTo>
                    <a:pt x="52" y="84"/>
                  </a:lnTo>
                  <a:lnTo>
                    <a:pt x="48" y="84"/>
                  </a:lnTo>
                  <a:lnTo>
                    <a:pt x="44" y="84"/>
                  </a:lnTo>
                  <a:lnTo>
                    <a:pt x="50" y="76"/>
                  </a:lnTo>
                  <a:lnTo>
                    <a:pt x="46" y="72"/>
                  </a:lnTo>
                  <a:lnTo>
                    <a:pt x="42" y="70"/>
                  </a:lnTo>
                  <a:lnTo>
                    <a:pt x="14" y="70"/>
                  </a:lnTo>
                  <a:lnTo>
                    <a:pt x="6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6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10" y="54"/>
                  </a:lnTo>
                  <a:lnTo>
                    <a:pt x="16" y="50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4" y="42"/>
                  </a:lnTo>
                  <a:lnTo>
                    <a:pt x="28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4" y="20"/>
                  </a:lnTo>
                  <a:lnTo>
                    <a:pt x="52" y="14"/>
                  </a:lnTo>
                  <a:lnTo>
                    <a:pt x="62" y="6"/>
                  </a:lnTo>
                  <a:lnTo>
                    <a:pt x="66" y="2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62" y="16"/>
                  </a:lnTo>
                  <a:lnTo>
                    <a:pt x="56" y="24"/>
                  </a:lnTo>
                  <a:lnTo>
                    <a:pt x="54" y="30"/>
                  </a:lnTo>
                  <a:lnTo>
                    <a:pt x="56" y="30"/>
                  </a:lnTo>
                  <a:lnTo>
                    <a:pt x="60" y="24"/>
                  </a:lnTo>
                  <a:lnTo>
                    <a:pt x="64" y="24"/>
                  </a:lnTo>
                  <a:lnTo>
                    <a:pt x="64" y="30"/>
                  </a:lnTo>
                  <a:lnTo>
                    <a:pt x="66" y="32"/>
                  </a:lnTo>
                  <a:lnTo>
                    <a:pt x="68" y="34"/>
                  </a:lnTo>
                  <a:lnTo>
                    <a:pt x="70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4" y="40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2" y="42"/>
                  </a:lnTo>
                  <a:lnTo>
                    <a:pt x="94" y="42"/>
                  </a:lnTo>
                  <a:lnTo>
                    <a:pt x="92" y="46"/>
                  </a:lnTo>
                  <a:lnTo>
                    <a:pt x="88" y="48"/>
                  </a:lnTo>
                  <a:lnTo>
                    <a:pt x="82" y="50"/>
                  </a:lnTo>
                  <a:lnTo>
                    <a:pt x="84" y="52"/>
                  </a:lnTo>
                  <a:lnTo>
                    <a:pt x="86" y="52"/>
                  </a:lnTo>
                  <a:lnTo>
                    <a:pt x="92" y="50"/>
                  </a:lnTo>
                  <a:lnTo>
                    <a:pt x="94" y="54"/>
                  </a:lnTo>
                  <a:lnTo>
                    <a:pt x="90" y="56"/>
                  </a:lnTo>
                  <a:lnTo>
                    <a:pt x="90" y="58"/>
                  </a:lnTo>
                  <a:lnTo>
                    <a:pt x="96" y="58"/>
                  </a:lnTo>
                  <a:lnTo>
                    <a:pt x="92" y="64"/>
                  </a:lnTo>
                  <a:lnTo>
                    <a:pt x="88" y="68"/>
                  </a:lnTo>
                  <a:lnTo>
                    <a:pt x="84" y="70"/>
                  </a:lnTo>
                  <a:lnTo>
                    <a:pt x="88" y="70"/>
                  </a:lnTo>
                  <a:lnTo>
                    <a:pt x="92" y="70"/>
                  </a:lnTo>
                  <a:lnTo>
                    <a:pt x="96" y="70"/>
                  </a:lnTo>
                  <a:lnTo>
                    <a:pt x="94" y="74"/>
                  </a:lnTo>
                  <a:lnTo>
                    <a:pt x="90" y="82"/>
                  </a:lnTo>
                  <a:lnTo>
                    <a:pt x="84" y="88"/>
                  </a:lnTo>
                  <a:lnTo>
                    <a:pt x="80" y="90"/>
                  </a:lnTo>
                  <a:lnTo>
                    <a:pt x="76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70" y="82"/>
                  </a:lnTo>
                  <a:lnTo>
                    <a:pt x="76" y="7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7" name="Freeform 42"/>
            <p:cNvSpPr/>
            <p:nvPr/>
          </p:nvSpPr>
          <p:spPr bwMode="auto">
            <a:xfrm>
              <a:off x="2573756" y="2490193"/>
              <a:ext cx="207559" cy="90266"/>
            </a:xfrm>
            <a:custGeom>
              <a:avLst/>
              <a:gdLst>
                <a:gd name="T0" fmla="*/ 0 w 142"/>
                <a:gd name="T1" fmla="*/ 2147483647 h 58"/>
                <a:gd name="T2" fmla="*/ 2147483647 w 142"/>
                <a:gd name="T3" fmla="*/ 2147483647 h 58"/>
                <a:gd name="T4" fmla="*/ 2147483647 w 142"/>
                <a:gd name="T5" fmla="*/ 2147483647 h 58"/>
                <a:gd name="T6" fmla="*/ 2147483647 w 142"/>
                <a:gd name="T7" fmla="*/ 2147483647 h 58"/>
                <a:gd name="T8" fmla="*/ 2147483647 w 142"/>
                <a:gd name="T9" fmla="*/ 2147483647 h 58"/>
                <a:gd name="T10" fmla="*/ 2147483647 w 142"/>
                <a:gd name="T11" fmla="*/ 2147483647 h 58"/>
                <a:gd name="T12" fmla="*/ 2147483647 w 142"/>
                <a:gd name="T13" fmla="*/ 2147483647 h 58"/>
                <a:gd name="T14" fmla="*/ 2147483647 w 142"/>
                <a:gd name="T15" fmla="*/ 2147483647 h 58"/>
                <a:gd name="T16" fmla="*/ 2147483647 w 142"/>
                <a:gd name="T17" fmla="*/ 2147483647 h 58"/>
                <a:gd name="T18" fmla="*/ 2147483647 w 142"/>
                <a:gd name="T19" fmla="*/ 2147483647 h 58"/>
                <a:gd name="T20" fmla="*/ 2147483647 w 142"/>
                <a:gd name="T21" fmla="*/ 2147483647 h 58"/>
                <a:gd name="T22" fmla="*/ 2147483647 w 142"/>
                <a:gd name="T23" fmla="*/ 2147483647 h 58"/>
                <a:gd name="T24" fmla="*/ 2147483647 w 142"/>
                <a:gd name="T25" fmla="*/ 2147483647 h 58"/>
                <a:gd name="T26" fmla="*/ 2147483647 w 142"/>
                <a:gd name="T27" fmla="*/ 2147483647 h 58"/>
                <a:gd name="T28" fmla="*/ 2147483647 w 142"/>
                <a:gd name="T29" fmla="*/ 2147483647 h 58"/>
                <a:gd name="T30" fmla="*/ 2147483647 w 142"/>
                <a:gd name="T31" fmla="*/ 2147483647 h 58"/>
                <a:gd name="T32" fmla="*/ 2147483647 w 142"/>
                <a:gd name="T33" fmla="*/ 2147483647 h 58"/>
                <a:gd name="T34" fmla="*/ 2147483647 w 142"/>
                <a:gd name="T35" fmla="*/ 2147483647 h 58"/>
                <a:gd name="T36" fmla="*/ 2147483647 w 142"/>
                <a:gd name="T37" fmla="*/ 2147483647 h 58"/>
                <a:gd name="T38" fmla="*/ 2147483647 w 142"/>
                <a:gd name="T39" fmla="*/ 2147483647 h 58"/>
                <a:gd name="T40" fmla="*/ 2147483647 w 142"/>
                <a:gd name="T41" fmla="*/ 2147483647 h 58"/>
                <a:gd name="T42" fmla="*/ 2147483647 w 142"/>
                <a:gd name="T43" fmla="*/ 2147483647 h 58"/>
                <a:gd name="T44" fmla="*/ 2147483647 w 142"/>
                <a:gd name="T45" fmla="*/ 2147483647 h 58"/>
                <a:gd name="T46" fmla="*/ 2147483647 w 142"/>
                <a:gd name="T47" fmla="*/ 2147483647 h 58"/>
                <a:gd name="T48" fmla="*/ 2147483647 w 142"/>
                <a:gd name="T49" fmla="*/ 2147483647 h 58"/>
                <a:gd name="T50" fmla="*/ 2147483647 w 142"/>
                <a:gd name="T51" fmla="*/ 2147483647 h 58"/>
                <a:gd name="T52" fmla="*/ 2147483647 w 142"/>
                <a:gd name="T53" fmla="*/ 2147483647 h 58"/>
                <a:gd name="T54" fmla="*/ 2147483647 w 142"/>
                <a:gd name="T55" fmla="*/ 2147483647 h 58"/>
                <a:gd name="T56" fmla="*/ 2147483647 w 142"/>
                <a:gd name="T57" fmla="*/ 0 h 58"/>
                <a:gd name="T58" fmla="*/ 2147483647 w 142"/>
                <a:gd name="T59" fmla="*/ 2147483647 h 58"/>
                <a:gd name="T60" fmla="*/ 2147483647 w 142"/>
                <a:gd name="T61" fmla="*/ 2147483647 h 58"/>
                <a:gd name="T62" fmla="*/ 2147483647 w 142"/>
                <a:gd name="T63" fmla="*/ 2147483647 h 58"/>
                <a:gd name="T64" fmla="*/ 2147483647 w 142"/>
                <a:gd name="T65" fmla="*/ 2147483647 h 58"/>
                <a:gd name="T66" fmla="*/ 2147483647 w 142"/>
                <a:gd name="T67" fmla="*/ 2147483647 h 58"/>
                <a:gd name="T68" fmla="*/ 2147483647 w 142"/>
                <a:gd name="T69" fmla="*/ 2147483647 h 58"/>
                <a:gd name="T70" fmla="*/ 2147483647 w 142"/>
                <a:gd name="T71" fmla="*/ 2147483647 h 58"/>
                <a:gd name="T72" fmla="*/ 2147483647 w 142"/>
                <a:gd name="T73" fmla="*/ 2147483647 h 58"/>
                <a:gd name="T74" fmla="*/ 0 w 142"/>
                <a:gd name="T75" fmla="*/ 2147483647 h 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2"/>
                <a:gd name="T115" fmla="*/ 0 h 58"/>
                <a:gd name="T116" fmla="*/ 142 w 142"/>
                <a:gd name="T117" fmla="*/ 58 h 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2" h="58">
                  <a:moveTo>
                    <a:pt x="0" y="40"/>
                  </a:moveTo>
                  <a:lnTo>
                    <a:pt x="4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8" y="44"/>
                  </a:lnTo>
                  <a:lnTo>
                    <a:pt x="20" y="48"/>
                  </a:lnTo>
                  <a:lnTo>
                    <a:pt x="18" y="56"/>
                  </a:lnTo>
                  <a:lnTo>
                    <a:pt x="20" y="58"/>
                  </a:lnTo>
                  <a:lnTo>
                    <a:pt x="24" y="54"/>
                  </a:lnTo>
                  <a:lnTo>
                    <a:pt x="32" y="48"/>
                  </a:lnTo>
                  <a:lnTo>
                    <a:pt x="38" y="44"/>
                  </a:lnTo>
                  <a:lnTo>
                    <a:pt x="48" y="44"/>
                  </a:lnTo>
                  <a:lnTo>
                    <a:pt x="54" y="44"/>
                  </a:lnTo>
                  <a:lnTo>
                    <a:pt x="60" y="42"/>
                  </a:lnTo>
                  <a:lnTo>
                    <a:pt x="70" y="36"/>
                  </a:lnTo>
                  <a:lnTo>
                    <a:pt x="78" y="34"/>
                  </a:lnTo>
                  <a:lnTo>
                    <a:pt x="100" y="30"/>
                  </a:lnTo>
                  <a:lnTo>
                    <a:pt x="122" y="24"/>
                  </a:lnTo>
                  <a:lnTo>
                    <a:pt x="132" y="20"/>
                  </a:lnTo>
                  <a:lnTo>
                    <a:pt x="142" y="14"/>
                  </a:lnTo>
                  <a:lnTo>
                    <a:pt x="134" y="8"/>
                  </a:lnTo>
                  <a:lnTo>
                    <a:pt x="128" y="4"/>
                  </a:lnTo>
                  <a:lnTo>
                    <a:pt x="124" y="4"/>
                  </a:lnTo>
                  <a:lnTo>
                    <a:pt x="118" y="4"/>
                  </a:lnTo>
                  <a:lnTo>
                    <a:pt x="118" y="8"/>
                  </a:lnTo>
                  <a:lnTo>
                    <a:pt x="112" y="8"/>
                  </a:lnTo>
                  <a:lnTo>
                    <a:pt x="106" y="6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76" y="2"/>
                  </a:lnTo>
                  <a:lnTo>
                    <a:pt x="60" y="4"/>
                  </a:lnTo>
                  <a:lnTo>
                    <a:pt x="48" y="14"/>
                  </a:lnTo>
                  <a:lnTo>
                    <a:pt x="44" y="18"/>
                  </a:lnTo>
                  <a:lnTo>
                    <a:pt x="38" y="22"/>
                  </a:lnTo>
                  <a:lnTo>
                    <a:pt x="24" y="28"/>
                  </a:lnTo>
                  <a:lnTo>
                    <a:pt x="12" y="34"/>
                  </a:lnTo>
                  <a:lnTo>
                    <a:pt x="6" y="36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8" name="Freeform 43"/>
            <p:cNvSpPr/>
            <p:nvPr/>
          </p:nvSpPr>
          <p:spPr bwMode="auto">
            <a:xfrm>
              <a:off x="3073053" y="2382670"/>
              <a:ext cx="76106" cy="39823"/>
            </a:xfrm>
            <a:custGeom>
              <a:avLst/>
              <a:gdLst>
                <a:gd name="T0" fmla="*/ 2147483647 w 52"/>
                <a:gd name="T1" fmla="*/ 2147483647 h 26"/>
                <a:gd name="T2" fmla="*/ 2147483647 w 52"/>
                <a:gd name="T3" fmla="*/ 2147483647 h 26"/>
                <a:gd name="T4" fmla="*/ 2147483647 w 52"/>
                <a:gd name="T5" fmla="*/ 2147483647 h 26"/>
                <a:gd name="T6" fmla="*/ 2147483647 w 52"/>
                <a:gd name="T7" fmla="*/ 2147483647 h 26"/>
                <a:gd name="T8" fmla="*/ 2147483647 w 52"/>
                <a:gd name="T9" fmla="*/ 2147483647 h 26"/>
                <a:gd name="T10" fmla="*/ 2147483647 w 52"/>
                <a:gd name="T11" fmla="*/ 2147483647 h 26"/>
                <a:gd name="T12" fmla="*/ 2147483647 w 52"/>
                <a:gd name="T13" fmla="*/ 2147483647 h 26"/>
                <a:gd name="T14" fmla="*/ 0 w 52"/>
                <a:gd name="T15" fmla="*/ 2147483647 h 26"/>
                <a:gd name="T16" fmla="*/ 2147483647 w 52"/>
                <a:gd name="T17" fmla="*/ 2147483647 h 26"/>
                <a:gd name="T18" fmla="*/ 2147483647 w 52"/>
                <a:gd name="T19" fmla="*/ 2147483647 h 26"/>
                <a:gd name="T20" fmla="*/ 2147483647 w 52"/>
                <a:gd name="T21" fmla="*/ 0 h 26"/>
                <a:gd name="T22" fmla="*/ 2147483647 w 52"/>
                <a:gd name="T23" fmla="*/ 2147483647 h 26"/>
                <a:gd name="T24" fmla="*/ 2147483647 w 52"/>
                <a:gd name="T25" fmla="*/ 2147483647 h 26"/>
                <a:gd name="T26" fmla="*/ 2147483647 w 52"/>
                <a:gd name="T27" fmla="*/ 2147483647 h 26"/>
                <a:gd name="T28" fmla="*/ 2147483647 w 52"/>
                <a:gd name="T29" fmla="*/ 2147483647 h 26"/>
                <a:gd name="T30" fmla="*/ 2147483647 w 52"/>
                <a:gd name="T31" fmla="*/ 2147483647 h 26"/>
                <a:gd name="T32" fmla="*/ 2147483647 w 52"/>
                <a:gd name="T33" fmla="*/ 2147483647 h 26"/>
                <a:gd name="T34" fmla="*/ 2147483647 w 52"/>
                <a:gd name="T35" fmla="*/ 2147483647 h 26"/>
                <a:gd name="T36" fmla="*/ 2147483647 w 52"/>
                <a:gd name="T37" fmla="*/ 2147483647 h 26"/>
                <a:gd name="T38" fmla="*/ 2147483647 w 52"/>
                <a:gd name="T39" fmla="*/ 2147483647 h 26"/>
                <a:gd name="T40" fmla="*/ 2147483647 w 52"/>
                <a:gd name="T41" fmla="*/ 2147483647 h 26"/>
                <a:gd name="T42" fmla="*/ 2147483647 w 52"/>
                <a:gd name="T43" fmla="*/ 2147483647 h 26"/>
                <a:gd name="T44" fmla="*/ 2147483647 w 52"/>
                <a:gd name="T45" fmla="*/ 2147483647 h 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"/>
                <a:gd name="T70" fmla="*/ 0 h 26"/>
                <a:gd name="T71" fmla="*/ 52 w 52"/>
                <a:gd name="T72" fmla="*/ 26 h 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" h="26">
                  <a:moveTo>
                    <a:pt x="34" y="26"/>
                  </a:moveTo>
                  <a:lnTo>
                    <a:pt x="32" y="24"/>
                  </a:lnTo>
                  <a:lnTo>
                    <a:pt x="30" y="22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2" y="12"/>
                  </a:lnTo>
                  <a:lnTo>
                    <a:pt x="52" y="16"/>
                  </a:lnTo>
                  <a:lnTo>
                    <a:pt x="52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4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9" name="Freeform 44"/>
            <p:cNvSpPr/>
            <p:nvPr/>
          </p:nvSpPr>
          <p:spPr bwMode="auto">
            <a:xfrm>
              <a:off x="2660240" y="2502140"/>
              <a:ext cx="298656" cy="128763"/>
            </a:xfrm>
            <a:custGeom>
              <a:avLst/>
              <a:gdLst>
                <a:gd name="T0" fmla="*/ 2147483647 w 204"/>
                <a:gd name="T1" fmla="*/ 2147483647 h 82"/>
                <a:gd name="T2" fmla="*/ 2147483647 w 204"/>
                <a:gd name="T3" fmla="*/ 2147483647 h 82"/>
                <a:gd name="T4" fmla="*/ 2147483647 w 204"/>
                <a:gd name="T5" fmla="*/ 2147483647 h 82"/>
                <a:gd name="T6" fmla="*/ 2147483647 w 204"/>
                <a:gd name="T7" fmla="*/ 2147483647 h 82"/>
                <a:gd name="T8" fmla="*/ 2147483647 w 204"/>
                <a:gd name="T9" fmla="*/ 2147483647 h 82"/>
                <a:gd name="T10" fmla="*/ 2147483647 w 204"/>
                <a:gd name="T11" fmla="*/ 2147483647 h 82"/>
                <a:gd name="T12" fmla="*/ 2147483647 w 204"/>
                <a:gd name="T13" fmla="*/ 2147483647 h 82"/>
                <a:gd name="T14" fmla="*/ 2147483647 w 204"/>
                <a:gd name="T15" fmla="*/ 2147483647 h 82"/>
                <a:gd name="T16" fmla="*/ 2147483647 w 204"/>
                <a:gd name="T17" fmla="*/ 2147483647 h 82"/>
                <a:gd name="T18" fmla="*/ 2147483647 w 204"/>
                <a:gd name="T19" fmla="*/ 2147483647 h 82"/>
                <a:gd name="T20" fmla="*/ 2147483647 w 204"/>
                <a:gd name="T21" fmla="*/ 2147483647 h 82"/>
                <a:gd name="T22" fmla="*/ 2147483647 w 204"/>
                <a:gd name="T23" fmla="*/ 2147483647 h 82"/>
                <a:gd name="T24" fmla="*/ 2147483647 w 204"/>
                <a:gd name="T25" fmla="*/ 2147483647 h 82"/>
                <a:gd name="T26" fmla="*/ 2147483647 w 204"/>
                <a:gd name="T27" fmla="*/ 2147483647 h 82"/>
                <a:gd name="T28" fmla="*/ 2147483647 w 204"/>
                <a:gd name="T29" fmla="*/ 2147483647 h 82"/>
                <a:gd name="T30" fmla="*/ 2147483647 w 204"/>
                <a:gd name="T31" fmla="*/ 2147483647 h 82"/>
                <a:gd name="T32" fmla="*/ 2147483647 w 204"/>
                <a:gd name="T33" fmla="*/ 2147483647 h 82"/>
                <a:gd name="T34" fmla="*/ 2147483647 w 204"/>
                <a:gd name="T35" fmla="*/ 2147483647 h 82"/>
                <a:gd name="T36" fmla="*/ 2147483647 w 204"/>
                <a:gd name="T37" fmla="*/ 2147483647 h 82"/>
                <a:gd name="T38" fmla="*/ 2147483647 w 204"/>
                <a:gd name="T39" fmla="*/ 2147483647 h 82"/>
                <a:gd name="T40" fmla="*/ 2147483647 w 204"/>
                <a:gd name="T41" fmla="*/ 2147483647 h 82"/>
                <a:gd name="T42" fmla="*/ 2147483647 w 204"/>
                <a:gd name="T43" fmla="*/ 2147483647 h 82"/>
                <a:gd name="T44" fmla="*/ 2147483647 w 204"/>
                <a:gd name="T45" fmla="*/ 2147483647 h 82"/>
                <a:gd name="T46" fmla="*/ 2147483647 w 204"/>
                <a:gd name="T47" fmla="*/ 2147483647 h 82"/>
                <a:gd name="T48" fmla="*/ 2147483647 w 204"/>
                <a:gd name="T49" fmla="*/ 2147483647 h 82"/>
                <a:gd name="T50" fmla="*/ 2147483647 w 204"/>
                <a:gd name="T51" fmla="*/ 2147483647 h 82"/>
                <a:gd name="T52" fmla="*/ 2147483647 w 204"/>
                <a:gd name="T53" fmla="*/ 2147483647 h 82"/>
                <a:gd name="T54" fmla="*/ 2147483647 w 204"/>
                <a:gd name="T55" fmla="*/ 2147483647 h 82"/>
                <a:gd name="T56" fmla="*/ 2147483647 w 204"/>
                <a:gd name="T57" fmla="*/ 2147483647 h 82"/>
                <a:gd name="T58" fmla="*/ 2147483647 w 204"/>
                <a:gd name="T59" fmla="*/ 2147483647 h 82"/>
                <a:gd name="T60" fmla="*/ 2147483647 w 204"/>
                <a:gd name="T61" fmla="*/ 2147483647 h 82"/>
                <a:gd name="T62" fmla="*/ 2147483647 w 204"/>
                <a:gd name="T63" fmla="*/ 2147483647 h 82"/>
                <a:gd name="T64" fmla="*/ 2147483647 w 204"/>
                <a:gd name="T65" fmla="*/ 2147483647 h 82"/>
                <a:gd name="T66" fmla="*/ 2147483647 w 204"/>
                <a:gd name="T67" fmla="*/ 2147483647 h 82"/>
                <a:gd name="T68" fmla="*/ 2147483647 w 204"/>
                <a:gd name="T69" fmla="*/ 0 h 82"/>
                <a:gd name="T70" fmla="*/ 2147483647 w 204"/>
                <a:gd name="T71" fmla="*/ 2147483647 h 82"/>
                <a:gd name="T72" fmla="*/ 2147483647 w 204"/>
                <a:gd name="T73" fmla="*/ 2147483647 h 82"/>
                <a:gd name="T74" fmla="*/ 2147483647 w 204"/>
                <a:gd name="T75" fmla="*/ 2147483647 h 82"/>
                <a:gd name="T76" fmla="*/ 2147483647 w 204"/>
                <a:gd name="T77" fmla="*/ 2147483647 h 82"/>
                <a:gd name="T78" fmla="*/ 2147483647 w 204"/>
                <a:gd name="T79" fmla="*/ 2147483647 h 82"/>
                <a:gd name="T80" fmla="*/ 2147483647 w 204"/>
                <a:gd name="T81" fmla="*/ 2147483647 h 82"/>
                <a:gd name="T82" fmla="*/ 2147483647 w 204"/>
                <a:gd name="T83" fmla="*/ 2147483647 h 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82"/>
                <a:gd name="T128" fmla="*/ 204 w 204"/>
                <a:gd name="T129" fmla="*/ 82 h 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82">
                  <a:moveTo>
                    <a:pt x="176" y="62"/>
                  </a:moveTo>
                  <a:lnTo>
                    <a:pt x="172" y="62"/>
                  </a:lnTo>
                  <a:lnTo>
                    <a:pt x="170" y="64"/>
                  </a:lnTo>
                  <a:lnTo>
                    <a:pt x="166" y="70"/>
                  </a:lnTo>
                  <a:lnTo>
                    <a:pt x="160" y="76"/>
                  </a:lnTo>
                  <a:lnTo>
                    <a:pt x="158" y="78"/>
                  </a:lnTo>
                  <a:lnTo>
                    <a:pt x="154" y="80"/>
                  </a:lnTo>
                  <a:lnTo>
                    <a:pt x="146" y="78"/>
                  </a:lnTo>
                  <a:lnTo>
                    <a:pt x="132" y="76"/>
                  </a:lnTo>
                  <a:lnTo>
                    <a:pt x="124" y="70"/>
                  </a:lnTo>
                  <a:lnTo>
                    <a:pt x="120" y="68"/>
                  </a:lnTo>
                  <a:lnTo>
                    <a:pt x="120" y="64"/>
                  </a:lnTo>
                  <a:lnTo>
                    <a:pt x="98" y="64"/>
                  </a:lnTo>
                  <a:lnTo>
                    <a:pt x="94" y="66"/>
                  </a:lnTo>
                  <a:lnTo>
                    <a:pt x="90" y="68"/>
                  </a:lnTo>
                  <a:lnTo>
                    <a:pt x="78" y="74"/>
                  </a:lnTo>
                  <a:lnTo>
                    <a:pt x="68" y="80"/>
                  </a:lnTo>
                  <a:lnTo>
                    <a:pt x="60" y="82"/>
                  </a:lnTo>
                  <a:lnTo>
                    <a:pt x="52" y="82"/>
                  </a:lnTo>
                  <a:lnTo>
                    <a:pt x="40" y="80"/>
                  </a:lnTo>
                  <a:lnTo>
                    <a:pt x="34" y="80"/>
                  </a:lnTo>
                  <a:lnTo>
                    <a:pt x="28" y="82"/>
                  </a:lnTo>
                  <a:lnTo>
                    <a:pt x="28" y="74"/>
                  </a:lnTo>
                  <a:lnTo>
                    <a:pt x="32" y="72"/>
                  </a:lnTo>
                  <a:lnTo>
                    <a:pt x="34" y="68"/>
                  </a:lnTo>
                  <a:lnTo>
                    <a:pt x="22" y="70"/>
                  </a:lnTo>
                  <a:lnTo>
                    <a:pt x="14" y="68"/>
                  </a:lnTo>
                  <a:lnTo>
                    <a:pt x="6" y="64"/>
                  </a:lnTo>
                  <a:lnTo>
                    <a:pt x="0" y="60"/>
                  </a:lnTo>
                  <a:lnTo>
                    <a:pt x="14" y="56"/>
                  </a:lnTo>
                  <a:lnTo>
                    <a:pt x="26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12" y="50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42" y="26"/>
                  </a:lnTo>
                  <a:lnTo>
                    <a:pt x="54" y="24"/>
                  </a:lnTo>
                  <a:lnTo>
                    <a:pt x="68" y="20"/>
                  </a:lnTo>
                  <a:lnTo>
                    <a:pt x="78" y="14"/>
                  </a:lnTo>
                  <a:lnTo>
                    <a:pt x="90" y="6"/>
                  </a:lnTo>
                  <a:lnTo>
                    <a:pt x="90" y="16"/>
                  </a:lnTo>
                  <a:lnTo>
                    <a:pt x="94" y="18"/>
                  </a:lnTo>
                  <a:lnTo>
                    <a:pt x="96" y="18"/>
                  </a:lnTo>
                  <a:lnTo>
                    <a:pt x="102" y="16"/>
                  </a:lnTo>
                  <a:lnTo>
                    <a:pt x="110" y="18"/>
                  </a:lnTo>
                  <a:lnTo>
                    <a:pt x="120" y="20"/>
                  </a:lnTo>
                  <a:lnTo>
                    <a:pt x="124" y="20"/>
                  </a:lnTo>
                  <a:lnTo>
                    <a:pt x="124" y="16"/>
                  </a:lnTo>
                  <a:lnTo>
                    <a:pt x="128" y="14"/>
                  </a:lnTo>
                  <a:lnTo>
                    <a:pt x="130" y="12"/>
                  </a:lnTo>
                  <a:lnTo>
                    <a:pt x="136" y="14"/>
                  </a:lnTo>
                  <a:lnTo>
                    <a:pt x="142" y="16"/>
                  </a:lnTo>
                  <a:lnTo>
                    <a:pt x="138" y="26"/>
                  </a:lnTo>
                  <a:lnTo>
                    <a:pt x="138" y="28"/>
                  </a:lnTo>
                  <a:lnTo>
                    <a:pt x="142" y="28"/>
                  </a:lnTo>
                  <a:lnTo>
                    <a:pt x="144" y="28"/>
                  </a:lnTo>
                  <a:lnTo>
                    <a:pt x="146" y="28"/>
                  </a:lnTo>
                  <a:lnTo>
                    <a:pt x="150" y="24"/>
                  </a:lnTo>
                  <a:lnTo>
                    <a:pt x="150" y="18"/>
                  </a:lnTo>
                  <a:lnTo>
                    <a:pt x="152" y="12"/>
                  </a:lnTo>
                  <a:lnTo>
                    <a:pt x="160" y="8"/>
                  </a:lnTo>
                  <a:lnTo>
                    <a:pt x="174" y="4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00" y="4"/>
                  </a:lnTo>
                  <a:lnTo>
                    <a:pt x="196" y="10"/>
                  </a:lnTo>
                  <a:lnTo>
                    <a:pt x="182" y="20"/>
                  </a:lnTo>
                  <a:lnTo>
                    <a:pt x="172" y="30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8" y="46"/>
                  </a:lnTo>
                  <a:lnTo>
                    <a:pt x="170" y="50"/>
                  </a:lnTo>
                  <a:lnTo>
                    <a:pt x="178" y="52"/>
                  </a:lnTo>
                  <a:lnTo>
                    <a:pt x="186" y="54"/>
                  </a:lnTo>
                  <a:lnTo>
                    <a:pt x="188" y="56"/>
                  </a:lnTo>
                  <a:lnTo>
                    <a:pt x="190" y="58"/>
                  </a:lnTo>
                  <a:lnTo>
                    <a:pt x="188" y="62"/>
                  </a:lnTo>
                  <a:lnTo>
                    <a:pt x="182" y="64"/>
                  </a:lnTo>
                  <a:lnTo>
                    <a:pt x="176" y="6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0" name="Freeform 45"/>
            <p:cNvSpPr/>
            <p:nvPr/>
          </p:nvSpPr>
          <p:spPr bwMode="auto">
            <a:xfrm>
              <a:off x="2735191" y="2417183"/>
              <a:ext cx="141832" cy="42478"/>
            </a:xfrm>
            <a:custGeom>
              <a:avLst/>
              <a:gdLst>
                <a:gd name="T0" fmla="*/ 0 w 96"/>
                <a:gd name="T1" fmla="*/ 2147483647 h 26"/>
                <a:gd name="T2" fmla="*/ 2147483647 w 96"/>
                <a:gd name="T3" fmla="*/ 2147483647 h 26"/>
                <a:gd name="T4" fmla="*/ 2147483647 w 96"/>
                <a:gd name="T5" fmla="*/ 2147483647 h 26"/>
                <a:gd name="T6" fmla="*/ 2147483647 w 96"/>
                <a:gd name="T7" fmla="*/ 2147483647 h 26"/>
                <a:gd name="T8" fmla="*/ 2147483647 w 96"/>
                <a:gd name="T9" fmla="*/ 2147483647 h 26"/>
                <a:gd name="T10" fmla="*/ 2147483647 w 96"/>
                <a:gd name="T11" fmla="*/ 2147483647 h 26"/>
                <a:gd name="T12" fmla="*/ 2147483647 w 96"/>
                <a:gd name="T13" fmla="*/ 2147483647 h 26"/>
                <a:gd name="T14" fmla="*/ 2147483647 w 96"/>
                <a:gd name="T15" fmla="*/ 2147483647 h 26"/>
                <a:gd name="T16" fmla="*/ 2147483647 w 96"/>
                <a:gd name="T17" fmla="*/ 2147483647 h 26"/>
                <a:gd name="T18" fmla="*/ 2147483647 w 96"/>
                <a:gd name="T19" fmla="*/ 2147483647 h 26"/>
                <a:gd name="T20" fmla="*/ 2147483647 w 96"/>
                <a:gd name="T21" fmla="*/ 2147483647 h 26"/>
                <a:gd name="T22" fmla="*/ 2147483647 w 96"/>
                <a:gd name="T23" fmla="*/ 2147483647 h 26"/>
                <a:gd name="T24" fmla="*/ 2147483647 w 96"/>
                <a:gd name="T25" fmla="*/ 2147483647 h 26"/>
                <a:gd name="T26" fmla="*/ 2147483647 w 96"/>
                <a:gd name="T27" fmla="*/ 0 h 26"/>
                <a:gd name="T28" fmla="*/ 2147483647 w 96"/>
                <a:gd name="T29" fmla="*/ 2147483647 h 26"/>
                <a:gd name="T30" fmla="*/ 2147483647 w 96"/>
                <a:gd name="T31" fmla="*/ 2147483647 h 26"/>
                <a:gd name="T32" fmla="*/ 2147483647 w 96"/>
                <a:gd name="T33" fmla="*/ 2147483647 h 26"/>
                <a:gd name="T34" fmla="*/ 2147483647 w 96"/>
                <a:gd name="T35" fmla="*/ 2147483647 h 26"/>
                <a:gd name="T36" fmla="*/ 2147483647 w 96"/>
                <a:gd name="T37" fmla="*/ 2147483647 h 26"/>
                <a:gd name="T38" fmla="*/ 2147483647 w 96"/>
                <a:gd name="T39" fmla="*/ 2147483647 h 26"/>
                <a:gd name="T40" fmla="*/ 2147483647 w 96"/>
                <a:gd name="T41" fmla="*/ 2147483647 h 26"/>
                <a:gd name="T42" fmla="*/ 0 w 96"/>
                <a:gd name="T43" fmla="*/ 2147483647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26"/>
                <a:gd name="T68" fmla="*/ 96 w 9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26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6" y="26"/>
                  </a:lnTo>
                  <a:lnTo>
                    <a:pt x="42" y="20"/>
                  </a:lnTo>
                  <a:lnTo>
                    <a:pt x="52" y="16"/>
                  </a:lnTo>
                  <a:lnTo>
                    <a:pt x="58" y="22"/>
                  </a:lnTo>
                  <a:lnTo>
                    <a:pt x="68" y="16"/>
                  </a:lnTo>
                  <a:lnTo>
                    <a:pt x="76" y="12"/>
                  </a:lnTo>
                  <a:lnTo>
                    <a:pt x="86" y="8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78" y="2"/>
                  </a:lnTo>
                  <a:lnTo>
                    <a:pt x="70" y="4"/>
                  </a:lnTo>
                  <a:lnTo>
                    <a:pt x="46" y="10"/>
                  </a:lnTo>
                  <a:lnTo>
                    <a:pt x="24" y="16"/>
                  </a:lnTo>
                  <a:lnTo>
                    <a:pt x="16" y="18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1" name="Freeform 46"/>
            <p:cNvSpPr/>
            <p:nvPr/>
          </p:nvSpPr>
          <p:spPr bwMode="auto">
            <a:xfrm>
              <a:off x="2799766" y="2435768"/>
              <a:ext cx="193722" cy="50443"/>
            </a:xfrm>
            <a:custGeom>
              <a:avLst/>
              <a:gdLst>
                <a:gd name="T0" fmla="*/ 2147483647 w 132"/>
                <a:gd name="T1" fmla="*/ 2147483647 h 32"/>
                <a:gd name="T2" fmla="*/ 2147483647 w 132"/>
                <a:gd name="T3" fmla="*/ 2147483647 h 32"/>
                <a:gd name="T4" fmla="*/ 2147483647 w 132"/>
                <a:gd name="T5" fmla="*/ 2147483647 h 32"/>
                <a:gd name="T6" fmla="*/ 2147483647 w 132"/>
                <a:gd name="T7" fmla="*/ 2147483647 h 32"/>
                <a:gd name="T8" fmla="*/ 2147483647 w 132"/>
                <a:gd name="T9" fmla="*/ 2147483647 h 32"/>
                <a:gd name="T10" fmla="*/ 2147483647 w 132"/>
                <a:gd name="T11" fmla="*/ 2147483647 h 32"/>
                <a:gd name="T12" fmla="*/ 0 w 132"/>
                <a:gd name="T13" fmla="*/ 2147483647 h 32"/>
                <a:gd name="T14" fmla="*/ 0 w 132"/>
                <a:gd name="T15" fmla="*/ 2147483647 h 32"/>
                <a:gd name="T16" fmla="*/ 2147483647 w 132"/>
                <a:gd name="T17" fmla="*/ 2147483647 h 32"/>
                <a:gd name="T18" fmla="*/ 2147483647 w 132"/>
                <a:gd name="T19" fmla="*/ 2147483647 h 32"/>
                <a:gd name="T20" fmla="*/ 2147483647 w 132"/>
                <a:gd name="T21" fmla="*/ 2147483647 h 32"/>
                <a:gd name="T22" fmla="*/ 2147483647 w 132"/>
                <a:gd name="T23" fmla="*/ 0 h 32"/>
                <a:gd name="T24" fmla="*/ 2147483647 w 132"/>
                <a:gd name="T25" fmla="*/ 2147483647 h 32"/>
                <a:gd name="T26" fmla="*/ 2147483647 w 132"/>
                <a:gd name="T27" fmla="*/ 2147483647 h 32"/>
                <a:gd name="T28" fmla="*/ 2147483647 w 132"/>
                <a:gd name="T29" fmla="*/ 2147483647 h 32"/>
                <a:gd name="T30" fmla="*/ 2147483647 w 132"/>
                <a:gd name="T31" fmla="*/ 2147483647 h 32"/>
                <a:gd name="T32" fmla="*/ 2147483647 w 132"/>
                <a:gd name="T33" fmla="*/ 2147483647 h 32"/>
                <a:gd name="T34" fmla="*/ 2147483647 w 132"/>
                <a:gd name="T35" fmla="*/ 2147483647 h 32"/>
                <a:gd name="T36" fmla="*/ 2147483647 w 132"/>
                <a:gd name="T37" fmla="*/ 2147483647 h 32"/>
                <a:gd name="T38" fmla="*/ 2147483647 w 132"/>
                <a:gd name="T39" fmla="*/ 2147483647 h 32"/>
                <a:gd name="T40" fmla="*/ 2147483647 w 132"/>
                <a:gd name="T41" fmla="*/ 2147483647 h 32"/>
                <a:gd name="T42" fmla="*/ 2147483647 w 132"/>
                <a:gd name="T43" fmla="*/ 2147483647 h 32"/>
                <a:gd name="T44" fmla="*/ 2147483647 w 132"/>
                <a:gd name="T45" fmla="*/ 0 h 32"/>
                <a:gd name="T46" fmla="*/ 2147483647 w 132"/>
                <a:gd name="T47" fmla="*/ 0 h 32"/>
                <a:gd name="T48" fmla="*/ 2147483647 w 132"/>
                <a:gd name="T49" fmla="*/ 2147483647 h 32"/>
                <a:gd name="T50" fmla="*/ 2147483647 w 132"/>
                <a:gd name="T51" fmla="*/ 2147483647 h 32"/>
                <a:gd name="T52" fmla="*/ 2147483647 w 132"/>
                <a:gd name="T53" fmla="*/ 2147483647 h 32"/>
                <a:gd name="T54" fmla="*/ 2147483647 w 132"/>
                <a:gd name="T55" fmla="*/ 2147483647 h 32"/>
                <a:gd name="T56" fmla="*/ 2147483647 w 132"/>
                <a:gd name="T57" fmla="*/ 2147483647 h 32"/>
                <a:gd name="T58" fmla="*/ 2147483647 w 132"/>
                <a:gd name="T59" fmla="*/ 2147483647 h 32"/>
                <a:gd name="T60" fmla="*/ 2147483647 w 132"/>
                <a:gd name="T61" fmla="*/ 2147483647 h 32"/>
                <a:gd name="T62" fmla="*/ 2147483647 w 132"/>
                <a:gd name="T63" fmla="*/ 2147483647 h 32"/>
                <a:gd name="T64" fmla="*/ 2147483647 w 132"/>
                <a:gd name="T65" fmla="*/ 2147483647 h 32"/>
                <a:gd name="T66" fmla="*/ 2147483647 w 132"/>
                <a:gd name="T67" fmla="*/ 2147483647 h 32"/>
                <a:gd name="T68" fmla="*/ 2147483647 w 132"/>
                <a:gd name="T69" fmla="*/ 2147483647 h 32"/>
                <a:gd name="T70" fmla="*/ 2147483647 w 132"/>
                <a:gd name="T71" fmla="*/ 2147483647 h 32"/>
                <a:gd name="T72" fmla="*/ 2147483647 w 132"/>
                <a:gd name="T73" fmla="*/ 2147483647 h 32"/>
                <a:gd name="T74" fmla="*/ 2147483647 w 132"/>
                <a:gd name="T75" fmla="*/ 2147483647 h 32"/>
                <a:gd name="T76" fmla="*/ 2147483647 w 132"/>
                <a:gd name="T77" fmla="*/ 2147483647 h 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32"/>
                <a:gd name="T119" fmla="*/ 132 w 132"/>
                <a:gd name="T120" fmla="*/ 32 h 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32">
                  <a:moveTo>
                    <a:pt x="34" y="32"/>
                  </a:moveTo>
                  <a:lnTo>
                    <a:pt x="30" y="30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6" y="24"/>
                  </a:lnTo>
                  <a:lnTo>
                    <a:pt x="18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6" y="16"/>
                  </a:lnTo>
                  <a:lnTo>
                    <a:pt x="24" y="10"/>
                  </a:lnTo>
                  <a:lnTo>
                    <a:pt x="40" y="4"/>
                  </a:lnTo>
                  <a:lnTo>
                    <a:pt x="54" y="0"/>
                  </a:lnTo>
                  <a:lnTo>
                    <a:pt x="54" y="6"/>
                  </a:lnTo>
                  <a:lnTo>
                    <a:pt x="56" y="6"/>
                  </a:lnTo>
                  <a:lnTo>
                    <a:pt x="64" y="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74" y="18"/>
                  </a:lnTo>
                  <a:lnTo>
                    <a:pt x="84" y="16"/>
                  </a:lnTo>
                  <a:lnTo>
                    <a:pt x="92" y="14"/>
                  </a:lnTo>
                  <a:lnTo>
                    <a:pt x="100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8"/>
                  </a:lnTo>
                  <a:lnTo>
                    <a:pt x="110" y="12"/>
                  </a:lnTo>
                  <a:lnTo>
                    <a:pt x="120" y="14"/>
                  </a:lnTo>
                  <a:lnTo>
                    <a:pt x="132" y="14"/>
                  </a:lnTo>
                  <a:lnTo>
                    <a:pt x="118" y="22"/>
                  </a:lnTo>
                  <a:lnTo>
                    <a:pt x="110" y="28"/>
                  </a:lnTo>
                  <a:lnTo>
                    <a:pt x="104" y="28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90" y="24"/>
                  </a:lnTo>
                  <a:lnTo>
                    <a:pt x="84" y="22"/>
                  </a:lnTo>
                  <a:lnTo>
                    <a:pt x="72" y="24"/>
                  </a:lnTo>
                  <a:lnTo>
                    <a:pt x="60" y="28"/>
                  </a:lnTo>
                  <a:lnTo>
                    <a:pt x="48" y="30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2" name="Freeform 47"/>
            <p:cNvSpPr/>
            <p:nvPr/>
          </p:nvSpPr>
          <p:spPr bwMode="auto">
            <a:xfrm>
              <a:off x="2908158" y="2390634"/>
              <a:ext cx="93402" cy="29203"/>
            </a:xfrm>
            <a:custGeom>
              <a:avLst/>
              <a:gdLst>
                <a:gd name="T0" fmla="*/ 2147483647 w 64"/>
                <a:gd name="T1" fmla="*/ 2147483647 h 18"/>
                <a:gd name="T2" fmla="*/ 2147483647 w 64"/>
                <a:gd name="T3" fmla="*/ 2147483647 h 18"/>
                <a:gd name="T4" fmla="*/ 0 w 64"/>
                <a:gd name="T5" fmla="*/ 2147483647 h 18"/>
                <a:gd name="T6" fmla="*/ 2147483647 w 64"/>
                <a:gd name="T7" fmla="*/ 2147483647 h 18"/>
                <a:gd name="T8" fmla="*/ 2147483647 w 64"/>
                <a:gd name="T9" fmla="*/ 2147483647 h 18"/>
                <a:gd name="T10" fmla="*/ 2147483647 w 64"/>
                <a:gd name="T11" fmla="*/ 2147483647 h 18"/>
                <a:gd name="T12" fmla="*/ 2147483647 w 64"/>
                <a:gd name="T13" fmla="*/ 2147483647 h 18"/>
                <a:gd name="T14" fmla="*/ 2147483647 w 64"/>
                <a:gd name="T15" fmla="*/ 2147483647 h 18"/>
                <a:gd name="T16" fmla="*/ 2147483647 w 64"/>
                <a:gd name="T17" fmla="*/ 0 h 18"/>
                <a:gd name="T18" fmla="*/ 2147483647 w 64"/>
                <a:gd name="T19" fmla="*/ 2147483647 h 18"/>
                <a:gd name="T20" fmla="*/ 2147483647 w 64"/>
                <a:gd name="T21" fmla="*/ 2147483647 h 18"/>
                <a:gd name="T22" fmla="*/ 2147483647 w 64"/>
                <a:gd name="T23" fmla="*/ 2147483647 h 18"/>
                <a:gd name="T24" fmla="*/ 2147483647 w 64"/>
                <a:gd name="T25" fmla="*/ 2147483647 h 18"/>
                <a:gd name="T26" fmla="*/ 2147483647 w 64"/>
                <a:gd name="T27" fmla="*/ 2147483647 h 18"/>
                <a:gd name="T28" fmla="*/ 2147483647 w 64"/>
                <a:gd name="T29" fmla="*/ 2147483647 h 18"/>
                <a:gd name="T30" fmla="*/ 2147483647 w 64"/>
                <a:gd name="T31" fmla="*/ 2147483647 h 18"/>
                <a:gd name="T32" fmla="*/ 2147483647 w 64"/>
                <a:gd name="T33" fmla="*/ 2147483647 h 18"/>
                <a:gd name="T34" fmla="*/ 2147483647 w 64"/>
                <a:gd name="T35" fmla="*/ 2147483647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8"/>
                <a:gd name="T56" fmla="*/ 64 w 64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8">
                  <a:moveTo>
                    <a:pt x="12" y="18"/>
                  </a:moveTo>
                  <a:lnTo>
                    <a:pt x="6" y="16"/>
                  </a:lnTo>
                  <a:lnTo>
                    <a:pt x="0" y="14"/>
                  </a:lnTo>
                  <a:lnTo>
                    <a:pt x="8" y="12"/>
                  </a:lnTo>
                  <a:lnTo>
                    <a:pt x="18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58" y="10"/>
                  </a:lnTo>
                  <a:lnTo>
                    <a:pt x="48" y="16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3" name="Freeform 48"/>
            <p:cNvSpPr/>
            <p:nvPr/>
          </p:nvSpPr>
          <p:spPr bwMode="auto">
            <a:xfrm>
              <a:off x="2970426" y="2496830"/>
              <a:ext cx="107239" cy="66372"/>
            </a:xfrm>
            <a:custGeom>
              <a:avLst/>
              <a:gdLst>
                <a:gd name="T0" fmla="*/ 2147483647 w 74"/>
                <a:gd name="T1" fmla="*/ 2147483647 h 42"/>
                <a:gd name="T2" fmla="*/ 2147483647 w 74"/>
                <a:gd name="T3" fmla="*/ 2147483647 h 42"/>
                <a:gd name="T4" fmla="*/ 2147483647 w 74"/>
                <a:gd name="T5" fmla="*/ 2147483647 h 42"/>
                <a:gd name="T6" fmla="*/ 2147483647 w 74"/>
                <a:gd name="T7" fmla="*/ 2147483647 h 42"/>
                <a:gd name="T8" fmla="*/ 2147483647 w 74"/>
                <a:gd name="T9" fmla="*/ 2147483647 h 42"/>
                <a:gd name="T10" fmla="*/ 2147483647 w 74"/>
                <a:gd name="T11" fmla="*/ 2147483647 h 42"/>
                <a:gd name="T12" fmla="*/ 2147483647 w 74"/>
                <a:gd name="T13" fmla="*/ 2147483647 h 42"/>
                <a:gd name="T14" fmla="*/ 2147483647 w 74"/>
                <a:gd name="T15" fmla="*/ 2147483647 h 42"/>
                <a:gd name="T16" fmla="*/ 2147483647 w 74"/>
                <a:gd name="T17" fmla="*/ 2147483647 h 42"/>
                <a:gd name="T18" fmla="*/ 2147483647 w 74"/>
                <a:gd name="T19" fmla="*/ 2147483647 h 42"/>
                <a:gd name="T20" fmla="*/ 2147483647 w 74"/>
                <a:gd name="T21" fmla="*/ 2147483647 h 42"/>
                <a:gd name="T22" fmla="*/ 2147483647 w 74"/>
                <a:gd name="T23" fmla="*/ 2147483647 h 42"/>
                <a:gd name="T24" fmla="*/ 2147483647 w 74"/>
                <a:gd name="T25" fmla="*/ 2147483647 h 42"/>
                <a:gd name="T26" fmla="*/ 2147483647 w 74"/>
                <a:gd name="T27" fmla="*/ 2147483647 h 42"/>
                <a:gd name="T28" fmla="*/ 2147483647 w 74"/>
                <a:gd name="T29" fmla="*/ 2147483647 h 42"/>
                <a:gd name="T30" fmla="*/ 2147483647 w 74"/>
                <a:gd name="T31" fmla="*/ 2147483647 h 42"/>
                <a:gd name="T32" fmla="*/ 2147483647 w 74"/>
                <a:gd name="T33" fmla="*/ 2147483647 h 42"/>
                <a:gd name="T34" fmla="*/ 2147483647 w 74"/>
                <a:gd name="T35" fmla="*/ 2147483647 h 42"/>
                <a:gd name="T36" fmla="*/ 2147483647 w 74"/>
                <a:gd name="T37" fmla="*/ 2147483647 h 42"/>
                <a:gd name="T38" fmla="*/ 0 w 74"/>
                <a:gd name="T39" fmla="*/ 2147483647 h 42"/>
                <a:gd name="T40" fmla="*/ 2147483647 w 74"/>
                <a:gd name="T41" fmla="*/ 2147483647 h 42"/>
                <a:gd name="T42" fmla="*/ 2147483647 w 74"/>
                <a:gd name="T43" fmla="*/ 2147483647 h 42"/>
                <a:gd name="T44" fmla="*/ 2147483647 w 74"/>
                <a:gd name="T45" fmla="*/ 2147483647 h 42"/>
                <a:gd name="T46" fmla="*/ 2147483647 w 74"/>
                <a:gd name="T47" fmla="*/ 2147483647 h 42"/>
                <a:gd name="T48" fmla="*/ 2147483647 w 74"/>
                <a:gd name="T49" fmla="*/ 2147483647 h 42"/>
                <a:gd name="T50" fmla="*/ 2147483647 w 74"/>
                <a:gd name="T51" fmla="*/ 2147483647 h 42"/>
                <a:gd name="T52" fmla="*/ 2147483647 w 74"/>
                <a:gd name="T53" fmla="*/ 2147483647 h 42"/>
                <a:gd name="T54" fmla="*/ 2147483647 w 74"/>
                <a:gd name="T55" fmla="*/ 2147483647 h 42"/>
                <a:gd name="T56" fmla="*/ 2147483647 w 74"/>
                <a:gd name="T57" fmla="*/ 2147483647 h 42"/>
                <a:gd name="T58" fmla="*/ 2147483647 w 74"/>
                <a:gd name="T59" fmla="*/ 2147483647 h 42"/>
                <a:gd name="T60" fmla="*/ 2147483647 w 74"/>
                <a:gd name="T61" fmla="*/ 2147483647 h 42"/>
                <a:gd name="T62" fmla="*/ 2147483647 w 74"/>
                <a:gd name="T63" fmla="*/ 2147483647 h 42"/>
                <a:gd name="T64" fmla="*/ 2147483647 w 74"/>
                <a:gd name="T65" fmla="*/ 2147483647 h 42"/>
                <a:gd name="T66" fmla="*/ 2147483647 w 74"/>
                <a:gd name="T67" fmla="*/ 0 h 42"/>
                <a:gd name="T68" fmla="*/ 2147483647 w 74"/>
                <a:gd name="T69" fmla="*/ 2147483647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4"/>
                <a:gd name="T106" fmla="*/ 0 h 42"/>
                <a:gd name="T107" fmla="*/ 74 w 74"/>
                <a:gd name="T108" fmla="*/ 42 h 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4" h="42">
                  <a:moveTo>
                    <a:pt x="74" y="4"/>
                  </a:moveTo>
                  <a:lnTo>
                    <a:pt x="70" y="6"/>
                  </a:lnTo>
                  <a:lnTo>
                    <a:pt x="66" y="8"/>
                  </a:lnTo>
                  <a:lnTo>
                    <a:pt x="58" y="14"/>
                  </a:lnTo>
                  <a:lnTo>
                    <a:pt x="66" y="22"/>
                  </a:lnTo>
                  <a:lnTo>
                    <a:pt x="56" y="28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4" y="34"/>
                  </a:lnTo>
                  <a:lnTo>
                    <a:pt x="38" y="36"/>
                  </a:lnTo>
                  <a:lnTo>
                    <a:pt x="32" y="38"/>
                  </a:lnTo>
                  <a:lnTo>
                    <a:pt x="26" y="42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50" y="4"/>
                  </a:lnTo>
                  <a:lnTo>
                    <a:pt x="74" y="0"/>
                  </a:lnTo>
                  <a:lnTo>
                    <a:pt x="7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4" name="Freeform 49"/>
            <p:cNvSpPr/>
            <p:nvPr/>
          </p:nvSpPr>
          <p:spPr bwMode="auto">
            <a:xfrm>
              <a:off x="2950823" y="2593733"/>
              <a:ext cx="56503" cy="34513"/>
            </a:xfrm>
            <a:custGeom>
              <a:avLst/>
              <a:gdLst>
                <a:gd name="T0" fmla="*/ 2147483647 w 40"/>
                <a:gd name="T1" fmla="*/ 2147483647 h 22"/>
                <a:gd name="T2" fmla="*/ 2147483647 w 40"/>
                <a:gd name="T3" fmla="*/ 2147483647 h 22"/>
                <a:gd name="T4" fmla="*/ 2147483647 w 40"/>
                <a:gd name="T5" fmla="*/ 2147483647 h 22"/>
                <a:gd name="T6" fmla="*/ 0 w 40"/>
                <a:gd name="T7" fmla="*/ 2147483647 h 22"/>
                <a:gd name="T8" fmla="*/ 2147483647 w 40"/>
                <a:gd name="T9" fmla="*/ 2147483647 h 22"/>
                <a:gd name="T10" fmla="*/ 2147483647 w 40"/>
                <a:gd name="T11" fmla="*/ 2147483647 h 22"/>
                <a:gd name="T12" fmla="*/ 2147483647 w 40"/>
                <a:gd name="T13" fmla="*/ 0 h 22"/>
                <a:gd name="T14" fmla="*/ 2147483647 w 40"/>
                <a:gd name="T15" fmla="*/ 2147483647 h 22"/>
                <a:gd name="T16" fmla="*/ 2147483647 w 40"/>
                <a:gd name="T17" fmla="*/ 2147483647 h 22"/>
                <a:gd name="T18" fmla="*/ 2147483647 w 40"/>
                <a:gd name="T19" fmla="*/ 2147483647 h 22"/>
                <a:gd name="T20" fmla="*/ 2147483647 w 40"/>
                <a:gd name="T21" fmla="*/ 2147483647 h 22"/>
                <a:gd name="T22" fmla="*/ 2147483647 w 40"/>
                <a:gd name="T23" fmla="*/ 2147483647 h 22"/>
                <a:gd name="T24" fmla="*/ 2147483647 w 40"/>
                <a:gd name="T25" fmla="*/ 2147483647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2" y="22"/>
                  </a:moveTo>
                  <a:lnTo>
                    <a:pt x="16" y="22"/>
                  </a:lnTo>
                  <a:lnTo>
                    <a:pt x="8" y="20"/>
                  </a:lnTo>
                  <a:lnTo>
                    <a:pt x="0" y="14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30" y="0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0" y="18"/>
                  </a:lnTo>
                  <a:lnTo>
                    <a:pt x="32" y="22"/>
                  </a:lnTo>
                  <a:lnTo>
                    <a:pt x="2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5" name="Freeform 50"/>
            <p:cNvSpPr/>
            <p:nvPr/>
          </p:nvSpPr>
          <p:spPr bwMode="auto">
            <a:xfrm>
              <a:off x="3073053" y="2697274"/>
              <a:ext cx="117617" cy="66372"/>
            </a:xfrm>
            <a:custGeom>
              <a:avLst/>
              <a:gdLst>
                <a:gd name="T0" fmla="*/ 2147483647 w 80"/>
                <a:gd name="T1" fmla="*/ 2147483647 h 42"/>
                <a:gd name="T2" fmla="*/ 2147483647 w 80"/>
                <a:gd name="T3" fmla="*/ 2147483647 h 42"/>
                <a:gd name="T4" fmla="*/ 2147483647 w 80"/>
                <a:gd name="T5" fmla="*/ 2147483647 h 42"/>
                <a:gd name="T6" fmla="*/ 2147483647 w 80"/>
                <a:gd name="T7" fmla="*/ 2147483647 h 42"/>
                <a:gd name="T8" fmla="*/ 2147483647 w 80"/>
                <a:gd name="T9" fmla="*/ 2147483647 h 42"/>
                <a:gd name="T10" fmla="*/ 2147483647 w 80"/>
                <a:gd name="T11" fmla="*/ 2147483647 h 42"/>
                <a:gd name="T12" fmla="*/ 2147483647 w 80"/>
                <a:gd name="T13" fmla="*/ 2147483647 h 42"/>
                <a:gd name="T14" fmla="*/ 2147483647 w 80"/>
                <a:gd name="T15" fmla="*/ 2147483647 h 42"/>
                <a:gd name="T16" fmla="*/ 2147483647 w 80"/>
                <a:gd name="T17" fmla="*/ 2147483647 h 42"/>
                <a:gd name="T18" fmla="*/ 2147483647 w 80"/>
                <a:gd name="T19" fmla="*/ 2147483647 h 42"/>
                <a:gd name="T20" fmla="*/ 2147483647 w 80"/>
                <a:gd name="T21" fmla="*/ 2147483647 h 42"/>
                <a:gd name="T22" fmla="*/ 2147483647 w 80"/>
                <a:gd name="T23" fmla="*/ 2147483647 h 42"/>
                <a:gd name="T24" fmla="*/ 2147483647 w 80"/>
                <a:gd name="T25" fmla="*/ 2147483647 h 42"/>
                <a:gd name="T26" fmla="*/ 2147483647 w 80"/>
                <a:gd name="T27" fmla="*/ 2147483647 h 42"/>
                <a:gd name="T28" fmla="*/ 0 w 80"/>
                <a:gd name="T29" fmla="*/ 2147483647 h 42"/>
                <a:gd name="T30" fmla="*/ 2147483647 w 80"/>
                <a:gd name="T31" fmla="*/ 2147483647 h 42"/>
                <a:gd name="T32" fmla="*/ 2147483647 w 80"/>
                <a:gd name="T33" fmla="*/ 2147483647 h 42"/>
                <a:gd name="T34" fmla="*/ 2147483647 w 80"/>
                <a:gd name="T35" fmla="*/ 0 h 42"/>
                <a:gd name="T36" fmla="*/ 2147483647 w 80"/>
                <a:gd name="T37" fmla="*/ 2147483647 h 42"/>
                <a:gd name="T38" fmla="*/ 2147483647 w 80"/>
                <a:gd name="T39" fmla="*/ 2147483647 h 42"/>
                <a:gd name="T40" fmla="*/ 2147483647 w 80"/>
                <a:gd name="T41" fmla="*/ 2147483647 h 42"/>
                <a:gd name="T42" fmla="*/ 2147483647 w 80"/>
                <a:gd name="T43" fmla="*/ 2147483647 h 42"/>
                <a:gd name="T44" fmla="*/ 2147483647 w 80"/>
                <a:gd name="T45" fmla="*/ 2147483647 h 42"/>
                <a:gd name="T46" fmla="*/ 2147483647 w 80"/>
                <a:gd name="T47" fmla="*/ 2147483647 h 42"/>
                <a:gd name="T48" fmla="*/ 2147483647 w 80"/>
                <a:gd name="T49" fmla="*/ 2147483647 h 42"/>
                <a:gd name="T50" fmla="*/ 2147483647 w 80"/>
                <a:gd name="T51" fmla="*/ 2147483647 h 42"/>
                <a:gd name="T52" fmla="*/ 2147483647 w 80"/>
                <a:gd name="T53" fmla="*/ 2147483647 h 42"/>
                <a:gd name="T54" fmla="*/ 2147483647 w 80"/>
                <a:gd name="T55" fmla="*/ 2147483647 h 42"/>
                <a:gd name="T56" fmla="*/ 2147483647 w 80"/>
                <a:gd name="T57" fmla="*/ 2147483647 h 42"/>
                <a:gd name="T58" fmla="*/ 2147483647 w 8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0"/>
                <a:gd name="T91" fmla="*/ 0 h 42"/>
                <a:gd name="T92" fmla="*/ 80 w 8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0" h="42">
                  <a:moveTo>
                    <a:pt x="58" y="40"/>
                  </a:moveTo>
                  <a:lnTo>
                    <a:pt x="56" y="30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2" y="26"/>
                  </a:lnTo>
                  <a:lnTo>
                    <a:pt x="38" y="30"/>
                  </a:lnTo>
                  <a:lnTo>
                    <a:pt x="30" y="36"/>
                  </a:lnTo>
                  <a:lnTo>
                    <a:pt x="22" y="40"/>
                  </a:lnTo>
                  <a:lnTo>
                    <a:pt x="16" y="42"/>
                  </a:lnTo>
                  <a:lnTo>
                    <a:pt x="10" y="40"/>
                  </a:lnTo>
                  <a:lnTo>
                    <a:pt x="14" y="38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8" y="24"/>
                  </a:lnTo>
                  <a:lnTo>
                    <a:pt x="22" y="14"/>
                  </a:lnTo>
                  <a:lnTo>
                    <a:pt x="46" y="0"/>
                  </a:lnTo>
                  <a:lnTo>
                    <a:pt x="52" y="6"/>
                  </a:lnTo>
                  <a:lnTo>
                    <a:pt x="58" y="12"/>
                  </a:lnTo>
                  <a:lnTo>
                    <a:pt x="70" y="22"/>
                  </a:lnTo>
                  <a:lnTo>
                    <a:pt x="68" y="28"/>
                  </a:lnTo>
                  <a:lnTo>
                    <a:pt x="74" y="28"/>
                  </a:lnTo>
                  <a:lnTo>
                    <a:pt x="80" y="30"/>
                  </a:lnTo>
                  <a:lnTo>
                    <a:pt x="74" y="36"/>
                  </a:lnTo>
                  <a:lnTo>
                    <a:pt x="70" y="38"/>
                  </a:lnTo>
                  <a:lnTo>
                    <a:pt x="64" y="40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8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6" name="Freeform 51"/>
            <p:cNvSpPr/>
            <p:nvPr/>
          </p:nvSpPr>
          <p:spPr bwMode="auto">
            <a:xfrm>
              <a:off x="3028081" y="2435768"/>
              <a:ext cx="96861" cy="38495"/>
            </a:xfrm>
            <a:custGeom>
              <a:avLst/>
              <a:gdLst>
                <a:gd name="T0" fmla="*/ 2147483647 w 66"/>
                <a:gd name="T1" fmla="*/ 2147483647 h 24"/>
                <a:gd name="T2" fmla="*/ 2147483647 w 66"/>
                <a:gd name="T3" fmla="*/ 2147483647 h 24"/>
                <a:gd name="T4" fmla="*/ 2147483647 w 66"/>
                <a:gd name="T5" fmla="*/ 2147483647 h 24"/>
                <a:gd name="T6" fmla="*/ 2147483647 w 66"/>
                <a:gd name="T7" fmla="*/ 2147483647 h 24"/>
                <a:gd name="T8" fmla="*/ 2147483647 w 66"/>
                <a:gd name="T9" fmla="*/ 2147483647 h 24"/>
                <a:gd name="T10" fmla="*/ 2147483647 w 66"/>
                <a:gd name="T11" fmla="*/ 2147483647 h 24"/>
                <a:gd name="T12" fmla="*/ 2147483647 w 66"/>
                <a:gd name="T13" fmla="*/ 2147483647 h 24"/>
                <a:gd name="T14" fmla="*/ 2147483647 w 66"/>
                <a:gd name="T15" fmla="*/ 2147483647 h 24"/>
                <a:gd name="T16" fmla="*/ 2147483647 w 66"/>
                <a:gd name="T17" fmla="*/ 2147483647 h 24"/>
                <a:gd name="T18" fmla="*/ 2147483647 w 66"/>
                <a:gd name="T19" fmla="*/ 2147483647 h 24"/>
                <a:gd name="T20" fmla="*/ 2147483647 w 66"/>
                <a:gd name="T21" fmla="*/ 0 h 24"/>
                <a:gd name="T22" fmla="*/ 2147483647 w 66"/>
                <a:gd name="T23" fmla="*/ 0 h 24"/>
                <a:gd name="T24" fmla="*/ 2147483647 w 66"/>
                <a:gd name="T25" fmla="*/ 2147483647 h 24"/>
                <a:gd name="T26" fmla="*/ 2147483647 w 66"/>
                <a:gd name="T27" fmla="*/ 2147483647 h 24"/>
                <a:gd name="T28" fmla="*/ 2147483647 w 66"/>
                <a:gd name="T29" fmla="*/ 0 h 24"/>
                <a:gd name="T30" fmla="*/ 2147483647 w 66"/>
                <a:gd name="T31" fmla="*/ 2147483647 h 24"/>
                <a:gd name="T32" fmla="*/ 2147483647 w 66"/>
                <a:gd name="T33" fmla="*/ 2147483647 h 24"/>
                <a:gd name="T34" fmla="*/ 2147483647 w 66"/>
                <a:gd name="T35" fmla="*/ 2147483647 h 24"/>
                <a:gd name="T36" fmla="*/ 2147483647 w 66"/>
                <a:gd name="T37" fmla="*/ 2147483647 h 24"/>
                <a:gd name="T38" fmla="*/ 2147483647 w 66"/>
                <a:gd name="T39" fmla="*/ 2147483647 h 24"/>
                <a:gd name="T40" fmla="*/ 2147483647 w 66"/>
                <a:gd name="T41" fmla="*/ 2147483647 h 24"/>
                <a:gd name="T42" fmla="*/ 2147483647 w 66"/>
                <a:gd name="T43" fmla="*/ 2147483647 h 24"/>
                <a:gd name="T44" fmla="*/ 2147483647 w 66"/>
                <a:gd name="T45" fmla="*/ 2147483647 h 24"/>
                <a:gd name="T46" fmla="*/ 2147483647 w 66"/>
                <a:gd name="T47" fmla="*/ 2147483647 h 24"/>
                <a:gd name="T48" fmla="*/ 2147483647 w 66"/>
                <a:gd name="T49" fmla="*/ 2147483647 h 24"/>
                <a:gd name="T50" fmla="*/ 2147483647 w 66"/>
                <a:gd name="T51" fmla="*/ 2147483647 h 24"/>
                <a:gd name="T52" fmla="*/ 2147483647 w 66"/>
                <a:gd name="T53" fmla="*/ 2147483647 h 24"/>
                <a:gd name="T54" fmla="*/ 2147483647 w 66"/>
                <a:gd name="T55" fmla="*/ 2147483647 h 24"/>
                <a:gd name="T56" fmla="*/ 2147483647 w 66"/>
                <a:gd name="T57" fmla="*/ 2147483647 h 24"/>
                <a:gd name="T58" fmla="*/ 0 w 66"/>
                <a:gd name="T59" fmla="*/ 2147483647 h 24"/>
                <a:gd name="T60" fmla="*/ 0 w 66"/>
                <a:gd name="T61" fmla="*/ 2147483647 h 24"/>
                <a:gd name="T62" fmla="*/ 0 w 66"/>
                <a:gd name="T63" fmla="*/ 2147483647 h 24"/>
                <a:gd name="T64" fmla="*/ 2147483647 w 66"/>
                <a:gd name="T65" fmla="*/ 2147483647 h 24"/>
                <a:gd name="T66" fmla="*/ 2147483647 w 66"/>
                <a:gd name="T67" fmla="*/ 0 h 24"/>
                <a:gd name="T68" fmla="*/ 2147483647 w 66"/>
                <a:gd name="T69" fmla="*/ 2147483647 h 24"/>
                <a:gd name="T70" fmla="*/ 2147483647 w 66"/>
                <a:gd name="T71" fmla="*/ 2147483647 h 24"/>
                <a:gd name="T72" fmla="*/ 2147483647 w 66"/>
                <a:gd name="T73" fmla="*/ 2147483647 h 24"/>
                <a:gd name="T74" fmla="*/ 2147483647 w 66"/>
                <a:gd name="T75" fmla="*/ 2147483647 h 24"/>
                <a:gd name="T76" fmla="*/ 2147483647 w 66"/>
                <a:gd name="T77" fmla="*/ 2147483647 h 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24"/>
                <a:gd name="T119" fmla="*/ 66 w 66"/>
                <a:gd name="T120" fmla="*/ 24 h 2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24">
                  <a:moveTo>
                    <a:pt x="10" y="6"/>
                  </a:moveTo>
                  <a:lnTo>
                    <a:pt x="16" y="10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40" y="4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6" y="6"/>
                  </a:lnTo>
                  <a:lnTo>
                    <a:pt x="62" y="12"/>
                  </a:lnTo>
                  <a:lnTo>
                    <a:pt x="56" y="16"/>
                  </a:lnTo>
                  <a:lnTo>
                    <a:pt x="46" y="20"/>
                  </a:lnTo>
                  <a:lnTo>
                    <a:pt x="42" y="20"/>
                  </a:lnTo>
                  <a:lnTo>
                    <a:pt x="36" y="20"/>
                  </a:lnTo>
                  <a:lnTo>
                    <a:pt x="34" y="24"/>
                  </a:lnTo>
                  <a:lnTo>
                    <a:pt x="28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7" name="Freeform 52"/>
            <p:cNvSpPr/>
            <p:nvPr/>
          </p:nvSpPr>
          <p:spPr bwMode="auto">
            <a:xfrm>
              <a:off x="3156077" y="2426475"/>
              <a:ext cx="237541" cy="59734"/>
            </a:xfrm>
            <a:custGeom>
              <a:avLst/>
              <a:gdLst>
                <a:gd name="T0" fmla="*/ 2147483647 w 164"/>
                <a:gd name="T1" fmla="*/ 2147483647 h 38"/>
                <a:gd name="T2" fmla="*/ 2147483647 w 164"/>
                <a:gd name="T3" fmla="*/ 2147483647 h 38"/>
                <a:gd name="T4" fmla="*/ 2147483647 w 164"/>
                <a:gd name="T5" fmla="*/ 2147483647 h 38"/>
                <a:gd name="T6" fmla="*/ 2147483647 w 164"/>
                <a:gd name="T7" fmla="*/ 2147483647 h 38"/>
                <a:gd name="T8" fmla="*/ 2147483647 w 164"/>
                <a:gd name="T9" fmla="*/ 2147483647 h 38"/>
                <a:gd name="T10" fmla="*/ 2147483647 w 164"/>
                <a:gd name="T11" fmla="*/ 2147483647 h 38"/>
                <a:gd name="T12" fmla="*/ 2147483647 w 164"/>
                <a:gd name="T13" fmla="*/ 2147483647 h 38"/>
                <a:gd name="T14" fmla="*/ 2147483647 w 164"/>
                <a:gd name="T15" fmla="*/ 2147483647 h 38"/>
                <a:gd name="T16" fmla="*/ 0 w 164"/>
                <a:gd name="T17" fmla="*/ 2147483647 h 38"/>
                <a:gd name="T18" fmla="*/ 2147483647 w 164"/>
                <a:gd name="T19" fmla="*/ 2147483647 h 38"/>
                <a:gd name="T20" fmla="*/ 2147483647 w 164"/>
                <a:gd name="T21" fmla="*/ 0 h 38"/>
                <a:gd name="T22" fmla="*/ 2147483647 w 164"/>
                <a:gd name="T23" fmla="*/ 2147483647 h 38"/>
                <a:gd name="T24" fmla="*/ 2147483647 w 164"/>
                <a:gd name="T25" fmla="*/ 2147483647 h 38"/>
                <a:gd name="T26" fmla="*/ 2147483647 w 164"/>
                <a:gd name="T27" fmla="*/ 2147483647 h 38"/>
                <a:gd name="T28" fmla="*/ 2147483647 w 164"/>
                <a:gd name="T29" fmla="*/ 2147483647 h 38"/>
                <a:gd name="T30" fmla="*/ 2147483647 w 164"/>
                <a:gd name="T31" fmla="*/ 2147483647 h 38"/>
                <a:gd name="T32" fmla="*/ 2147483647 w 164"/>
                <a:gd name="T33" fmla="*/ 2147483647 h 38"/>
                <a:gd name="T34" fmla="*/ 2147483647 w 164"/>
                <a:gd name="T35" fmla="*/ 2147483647 h 38"/>
                <a:gd name="T36" fmla="*/ 2147483647 w 164"/>
                <a:gd name="T37" fmla="*/ 2147483647 h 38"/>
                <a:gd name="T38" fmla="*/ 2147483647 w 164"/>
                <a:gd name="T39" fmla="*/ 2147483647 h 38"/>
                <a:gd name="T40" fmla="*/ 2147483647 w 164"/>
                <a:gd name="T41" fmla="*/ 2147483647 h 38"/>
                <a:gd name="T42" fmla="*/ 2147483647 w 164"/>
                <a:gd name="T43" fmla="*/ 2147483647 h 38"/>
                <a:gd name="T44" fmla="*/ 2147483647 w 164"/>
                <a:gd name="T45" fmla="*/ 2147483647 h 38"/>
                <a:gd name="T46" fmla="*/ 2147483647 w 164"/>
                <a:gd name="T47" fmla="*/ 2147483647 h 38"/>
                <a:gd name="T48" fmla="*/ 2147483647 w 164"/>
                <a:gd name="T49" fmla="*/ 2147483647 h 38"/>
                <a:gd name="T50" fmla="*/ 2147483647 w 164"/>
                <a:gd name="T51" fmla="*/ 2147483647 h 38"/>
                <a:gd name="T52" fmla="*/ 2147483647 w 164"/>
                <a:gd name="T53" fmla="*/ 2147483647 h 38"/>
                <a:gd name="T54" fmla="*/ 2147483647 w 164"/>
                <a:gd name="T55" fmla="*/ 2147483647 h 38"/>
                <a:gd name="T56" fmla="*/ 2147483647 w 164"/>
                <a:gd name="T57" fmla="*/ 2147483647 h 38"/>
                <a:gd name="T58" fmla="*/ 2147483647 w 164"/>
                <a:gd name="T59" fmla="*/ 2147483647 h 38"/>
                <a:gd name="T60" fmla="*/ 2147483647 w 164"/>
                <a:gd name="T61" fmla="*/ 2147483647 h 38"/>
                <a:gd name="T62" fmla="*/ 2147483647 w 164"/>
                <a:gd name="T63" fmla="*/ 2147483647 h 38"/>
                <a:gd name="T64" fmla="*/ 2147483647 w 164"/>
                <a:gd name="T65" fmla="*/ 2147483647 h 38"/>
                <a:gd name="T66" fmla="*/ 2147483647 w 164"/>
                <a:gd name="T67" fmla="*/ 2147483647 h 38"/>
                <a:gd name="T68" fmla="*/ 2147483647 w 164"/>
                <a:gd name="T69" fmla="*/ 2147483647 h 38"/>
                <a:gd name="T70" fmla="*/ 2147483647 w 164"/>
                <a:gd name="T71" fmla="*/ 2147483647 h 38"/>
                <a:gd name="T72" fmla="*/ 2147483647 w 164"/>
                <a:gd name="T73" fmla="*/ 2147483647 h 38"/>
                <a:gd name="T74" fmla="*/ 2147483647 w 164"/>
                <a:gd name="T75" fmla="*/ 2147483647 h 38"/>
                <a:gd name="T76" fmla="*/ 2147483647 w 164"/>
                <a:gd name="T77" fmla="*/ 2147483647 h 38"/>
                <a:gd name="T78" fmla="*/ 2147483647 w 164"/>
                <a:gd name="T79" fmla="*/ 2147483647 h 38"/>
                <a:gd name="T80" fmla="*/ 2147483647 w 164"/>
                <a:gd name="T81" fmla="*/ 2147483647 h 38"/>
                <a:gd name="T82" fmla="*/ 2147483647 w 164"/>
                <a:gd name="T83" fmla="*/ 2147483647 h 38"/>
                <a:gd name="T84" fmla="*/ 2147483647 w 164"/>
                <a:gd name="T85" fmla="*/ 2147483647 h 38"/>
                <a:gd name="T86" fmla="*/ 2147483647 w 164"/>
                <a:gd name="T87" fmla="*/ 2147483647 h 38"/>
                <a:gd name="T88" fmla="*/ 2147483647 w 164"/>
                <a:gd name="T89" fmla="*/ 2147483647 h 38"/>
                <a:gd name="T90" fmla="*/ 2147483647 w 164"/>
                <a:gd name="T91" fmla="*/ 2147483647 h 38"/>
                <a:gd name="T92" fmla="*/ 2147483647 w 164"/>
                <a:gd name="T93" fmla="*/ 2147483647 h 38"/>
                <a:gd name="T94" fmla="*/ 2147483647 w 164"/>
                <a:gd name="T95" fmla="*/ 2147483647 h 38"/>
                <a:gd name="T96" fmla="*/ 2147483647 w 164"/>
                <a:gd name="T97" fmla="*/ 2147483647 h 38"/>
                <a:gd name="T98" fmla="*/ 2147483647 w 164"/>
                <a:gd name="T99" fmla="*/ 2147483647 h 38"/>
                <a:gd name="T100" fmla="*/ 2147483647 w 164"/>
                <a:gd name="T101" fmla="*/ 2147483647 h 38"/>
                <a:gd name="T102" fmla="*/ 2147483647 w 164"/>
                <a:gd name="T103" fmla="*/ 2147483647 h 38"/>
                <a:gd name="T104" fmla="*/ 2147483647 w 164"/>
                <a:gd name="T105" fmla="*/ 2147483647 h 38"/>
                <a:gd name="T106" fmla="*/ 2147483647 w 164"/>
                <a:gd name="T107" fmla="*/ 2147483647 h 38"/>
                <a:gd name="T108" fmla="*/ 2147483647 w 164"/>
                <a:gd name="T109" fmla="*/ 2147483647 h 38"/>
                <a:gd name="T110" fmla="*/ 2147483647 w 164"/>
                <a:gd name="T111" fmla="*/ 2147483647 h 38"/>
                <a:gd name="T112" fmla="*/ 2147483647 w 164"/>
                <a:gd name="T113" fmla="*/ 2147483647 h 38"/>
                <a:gd name="T114" fmla="*/ 2147483647 w 164"/>
                <a:gd name="T115" fmla="*/ 2147483647 h 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4"/>
                <a:gd name="T175" fmla="*/ 0 h 38"/>
                <a:gd name="T176" fmla="*/ 164 w 164"/>
                <a:gd name="T177" fmla="*/ 38 h 3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4" h="38">
                  <a:moveTo>
                    <a:pt x="30" y="22"/>
                  </a:moveTo>
                  <a:lnTo>
                    <a:pt x="36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0" y="6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4" y="6"/>
                  </a:lnTo>
                  <a:lnTo>
                    <a:pt x="68" y="6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16"/>
                  </a:lnTo>
                  <a:lnTo>
                    <a:pt x="60" y="18"/>
                  </a:lnTo>
                  <a:lnTo>
                    <a:pt x="60" y="20"/>
                  </a:lnTo>
                  <a:lnTo>
                    <a:pt x="66" y="20"/>
                  </a:lnTo>
                  <a:lnTo>
                    <a:pt x="80" y="20"/>
                  </a:lnTo>
                  <a:lnTo>
                    <a:pt x="94" y="20"/>
                  </a:lnTo>
                  <a:lnTo>
                    <a:pt x="108" y="20"/>
                  </a:lnTo>
                  <a:lnTo>
                    <a:pt x="120" y="18"/>
                  </a:lnTo>
                  <a:lnTo>
                    <a:pt x="136" y="18"/>
                  </a:lnTo>
                  <a:lnTo>
                    <a:pt x="144" y="18"/>
                  </a:lnTo>
                  <a:lnTo>
                    <a:pt x="152" y="20"/>
                  </a:lnTo>
                  <a:lnTo>
                    <a:pt x="164" y="22"/>
                  </a:lnTo>
                  <a:lnTo>
                    <a:pt x="160" y="30"/>
                  </a:lnTo>
                  <a:lnTo>
                    <a:pt x="156" y="36"/>
                  </a:lnTo>
                  <a:lnTo>
                    <a:pt x="148" y="38"/>
                  </a:lnTo>
                  <a:lnTo>
                    <a:pt x="140" y="38"/>
                  </a:lnTo>
                  <a:lnTo>
                    <a:pt x="132" y="38"/>
                  </a:lnTo>
                  <a:lnTo>
                    <a:pt x="124" y="36"/>
                  </a:lnTo>
                  <a:lnTo>
                    <a:pt x="118" y="36"/>
                  </a:lnTo>
                  <a:lnTo>
                    <a:pt x="110" y="34"/>
                  </a:lnTo>
                  <a:lnTo>
                    <a:pt x="104" y="34"/>
                  </a:lnTo>
                  <a:lnTo>
                    <a:pt x="96" y="32"/>
                  </a:lnTo>
                  <a:lnTo>
                    <a:pt x="90" y="30"/>
                  </a:lnTo>
                  <a:lnTo>
                    <a:pt x="86" y="30"/>
                  </a:lnTo>
                  <a:lnTo>
                    <a:pt x="78" y="32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38"/>
                  </a:lnTo>
                  <a:lnTo>
                    <a:pt x="42" y="36"/>
                  </a:lnTo>
                  <a:lnTo>
                    <a:pt x="32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8" name="Freeform 53"/>
            <p:cNvSpPr/>
            <p:nvPr/>
          </p:nvSpPr>
          <p:spPr bwMode="auto">
            <a:xfrm>
              <a:off x="3118024" y="2460990"/>
              <a:ext cx="46124" cy="22567"/>
            </a:xfrm>
            <a:custGeom>
              <a:avLst/>
              <a:gdLst>
                <a:gd name="T0" fmla="*/ 2147483647 w 30"/>
                <a:gd name="T1" fmla="*/ 2147483647 h 14"/>
                <a:gd name="T2" fmla="*/ 2147483647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2147483647 h 14"/>
                <a:gd name="T8" fmla="*/ 2147483647 w 30"/>
                <a:gd name="T9" fmla="*/ 2147483647 h 14"/>
                <a:gd name="T10" fmla="*/ 0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0 h 14"/>
                <a:gd name="T16" fmla="*/ 2147483647 w 30"/>
                <a:gd name="T17" fmla="*/ 0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2147483647 w 30"/>
                <a:gd name="T23" fmla="*/ 2147483647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4"/>
                <a:gd name="T38" fmla="*/ 30 w 30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4">
                  <a:moveTo>
                    <a:pt x="30" y="8"/>
                  </a:moveTo>
                  <a:lnTo>
                    <a:pt x="28" y="12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9" name="Freeform 54"/>
            <p:cNvSpPr/>
            <p:nvPr/>
          </p:nvSpPr>
          <p:spPr bwMode="auto">
            <a:xfrm>
              <a:off x="3166455" y="2390634"/>
              <a:ext cx="51890" cy="29203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2147483647 w 36"/>
                <a:gd name="T11" fmla="*/ 2147483647 h 18"/>
                <a:gd name="T12" fmla="*/ 2147483647 w 36"/>
                <a:gd name="T13" fmla="*/ 2147483647 h 18"/>
                <a:gd name="T14" fmla="*/ 2147483647 w 36"/>
                <a:gd name="T15" fmla="*/ 2147483647 h 18"/>
                <a:gd name="T16" fmla="*/ 2147483647 w 36"/>
                <a:gd name="T17" fmla="*/ 2147483647 h 18"/>
                <a:gd name="T18" fmla="*/ 0 w 36"/>
                <a:gd name="T19" fmla="*/ 2147483647 h 18"/>
                <a:gd name="T20" fmla="*/ 2147483647 w 36"/>
                <a:gd name="T21" fmla="*/ 2147483647 h 18"/>
                <a:gd name="T22" fmla="*/ 2147483647 w 36"/>
                <a:gd name="T23" fmla="*/ 0 h 18"/>
                <a:gd name="T24" fmla="*/ 2147483647 w 36"/>
                <a:gd name="T25" fmla="*/ 0 h 18"/>
                <a:gd name="T26" fmla="*/ 2147483647 w 36"/>
                <a:gd name="T27" fmla="*/ 0 h 18"/>
                <a:gd name="T28" fmla="*/ 2147483647 w 36"/>
                <a:gd name="T29" fmla="*/ 2147483647 h 18"/>
                <a:gd name="T30" fmla="*/ 2147483647 w 36"/>
                <a:gd name="T31" fmla="*/ 2147483647 h 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"/>
                <a:gd name="T49" fmla="*/ 0 h 18"/>
                <a:gd name="T50" fmla="*/ 36 w 36"/>
                <a:gd name="T51" fmla="*/ 18 h 1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" h="18">
                  <a:moveTo>
                    <a:pt x="32" y="6"/>
                  </a:moveTo>
                  <a:lnTo>
                    <a:pt x="26" y="10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34" y="16"/>
                  </a:lnTo>
                  <a:lnTo>
                    <a:pt x="36" y="18"/>
                  </a:lnTo>
                  <a:lnTo>
                    <a:pt x="16" y="18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4"/>
                  </a:lnTo>
                  <a:lnTo>
                    <a:pt x="32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0" name="Freeform 55"/>
            <p:cNvSpPr/>
            <p:nvPr/>
          </p:nvSpPr>
          <p:spPr bwMode="auto">
            <a:xfrm>
              <a:off x="3234488" y="2314970"/>
              <a:ext cx="556952" cy="136727"/>
            </a:xfrm>
            <a:custGeom>
              <a:avLst/>
              <a:gdLst>
                <a:gd name="T0" fmla="*/ 2147483647 w 382"/>
                <a:gd name="T1" fmla="*/ 2147483647 h 86"/>
                <a:gd name="T2" fmla="*/ 2147483647 w 382"/>
                <a:gd name="T3" fmla="*/ 2147483647 h 86"/>
                <a:gd name="T4" fmla="*/ 2147483647 w 382"/>
                <a:gd name="T5" fmla="*/ 2147483647 h 86"/>
                <a:gd name="T6" fmla="*/ 2147483647 w 382"/>
                <a:gd name="T7" fmla="*/ 2147483647 h 86"/>
                <a:gd name="T8" fmla="*/ 2147483647 w 382"/>
                <a:gd name="T9" fmla="*/ 2147483647 h 86"/>
                <a:gd name="T10" fmla="*/ 2147483647 w 382"/>
                <a:gd name="T11" fmla="*/ 2147483647 h 86"/>
                <a:gd name="T12" fmla="*/ 2147483647 w 382"/>
                <a:gd name="T13" fmla="*/ 2147483647 h 86"/>
                <a:gd name="T14" fmla="*/ 2147483647 w 382"/>
                <a:gd name="T15" fmla="*/ 2147483647 h 86"/>
                <a:gd name="T16" fmla="*/ 2147483647 w 382"/>
                <a:gd name="T17" fmla="*/ 2147483647 h 86"/>
                <a:gd name="T18" fmla="*/ 2147483647 w 382"/>
                <a:gd name="T19" fmla="*/ 2147483647 h 86"/>
                <a:gd name="T20" fmla="*/ 2147483647 w 382"/>
                <a:gd name="T21" fmla="*/ 2147483647 h 86"/>
                <a:gd name="T22" fmla="*/ 2147483647 w 382"/>
                <a:gd name="T23" fmla="*/ 2147483647 h 86"/>
                <a:gd name="T24" fmla="*/ 2147483647 w 382"/>
                <a:gd name="T25" fmla="*/ 2147483647 h 86"/>
                <a:gd name="T26" fmla="*/ 2147483647 w 382"/>
                <a:gd name="T27" fmla="*/ 2147483647 h 86"/>
                <a:gd name="T28" fmla="*/ 2147483647 w 382"/>
                <a:gd name="T29" fmla="*/ 2147483647 h 86"/>
                <a:gd name="T30" fmla="*/ 2147483647 w 382"/>
                <a:gd name="T31" fmla="*/ 2147483647 h 86"/>
                <a:gd name="T32" fmla="*/ 2147483647 w 382"/>
                <a:gd name="T33" fmla="*/ 2147483647 h 86"/>
                <a:gd name="T34" fmla="*/ 2147483647 w 382"/>
                <a:gd name="T35" fmla="*/ 2147483647 h 86"/>
                <a:gd name="T36" fmla="*/ 2147483647 w 382"/>
                <a:gd name="T37" fmla="*/ 2147483647 h 86"/>
                <a:gd name="T38" fmla="*/ 2147483647 w 382"/>
                <a:gd name="T39" fmla="*/ 2147483647 h 86"/>
                <a:gd name="T40" fmla="*/ 2147483647 w 382"/>
                <a:gd name="T41" fmla="*/ 2147483647 h 86"/>
                <a:gd name="T42" fmla="*/ 2147483647 w 382"/>
                <a:gd name="T43" fmla="*/ 2147483647 h 86"/>
                <a:gd name="T44" fmla="*/ 2147483647 w 382"/>
                <a:gd name="T45" fmla="*/ 2147483647 h 86"/>
                <a:gd name="T46" fmla="*/ 2147483647 w 382"/>
                <a:gd name="T47" fmla="*/ 2147483647 h 86"/>
                <a:gd name="T48" fmla="*/ 2147483647 w 382"/>
                <a:gd name="T49" fmla="*/ 2147483647 h 86"/>
                <a:gd name="T50" fmla="*/ 2147483647 w 382"/>
                <a:gd name="T51" fmla="*/ 2147483647 h 86"/>
                <a:gd name="T52" fmla="*/ 0 w 382"/>
                <a:gd name="T53" fmla="*/ 2147483647 h 86"/>
                <a:gd name="T54" fmla="*/ 2147483647 w 382"/>
                <a:gd name="T55" fmla="*/ 2147483647 h 86"/>
                <a:gd name="T56" fmla="*/ 2147483647 w 382"/>
                <a:gd name="T57" fmla="*/ 2147483647 h 86"/>
                <a:gd name="T58" fmla="*/ 2147483647 w 382"/>
                <a:gd name="T59" fmla="*/ 2147483647 h 86"/>
                <a:gd name="T60" fmla="*/ 2147483647 w 382"/>
                <a:gd name="T61" fmla="*/ 2147483647 h 86"/>
                <a:gd name="T62" fmla="*/ 2147483647 w 382"/>
                <a:gd name="T63" fmla="*/ 2147483647 h 86"/>
                <a:gd name="T64" fmla="*/ 2147483647 w 382"/>
                <a:gd name="T65" fmla="*/ 2147483647 h 86"/>
                <a:gd name="T66" fmla="*/ 2147483647 w 382"/>
                <a:gd name="T67" fmla="*/ 2147483647 h 86"/>
                <a:gd name="T68" fmla="*/ 2147483647 w 382"/>
                <a:gd name="T69" fmla="*/ 2147483647 h 86"/>
                <a:gd name="T70" fmla="*/ 2147483647 w 382"/>
                <a:gd name="T71" fmla="*/ 2147483647 h 86"/>
                <a:gd name="T72" fmla="*/ 2147483647 w 382"/>
                <a:gd name="T73" fmla="*/ 2147483647 h 86"/>
                <a:gd name="T74" fmla="*/ 2147483647 w 382"/>
                <a:gd name="T75" fmla="*/ 2147483647 h 86"/>
                <a:gd name="T76" fmla="*/ 2147483647 w 382"/>
                <a:gd name="T77" fmla="*/ 2147483647 h 86"/>
                <a:gd name="T78" fmla="*/ 2147483647 w 382"/>
                <a:gd name="T79" fmla="*/ 2147483647 h 86"/>
                <a:gd name="T80" fmla="*/ 2147483647 w 382"/>
                <a:gd name="T81" fmla="*/ 2147483647 h 86"/>
                <a:gd name="T82" fmla="*/ 2147483647 w 382"/>
                <a:gd name="T83" fmla="*/ 2147483647 h 86"/>
                <a:gd name="T84" fmla="*/ 2147483647 w 382"/>
                <a:gd name="T85" fmla="*/ 2147483647 h 86"/>
                <a:gd name="T86" fmla="*/ 2147483647 w 382"/>
                <a:gd name="T87" fmla="*/ 2147483647 h 86"/>
                <a:gd name="T88" fmla="*/ 2147483647 w 382"/>
                <a:gd name="T89" fmla="*/ 2147483647 h 86"/>
                <a:gd name="T90" fmla="*/ 2147483647 w 382"/>
                <a:gd name="T91" fmla="*/ 2147483647 h 86"/>
                <a:gd name="T92" fmla="*/ 2147483647 w 382"/>
                <a:gd name="T93" fmla="*/ 2147483647 h 86"/>
                <a:gd name="T94" fmla="*/ 2147483647 w 382"/>
                <a:gd name="T95" fmla="*/ 2147483647 h 86"/>
                <a:gd name="T96" fmla="*/ 2147483647 w 382"/>
                <a:gd name="T97" fmla="*/ 0 h 86"/>
                <a:gd name="T98" fmla="*/ 2147483647 w 382"/>
                <a:gd name="T99" fmla="*/ 2147483647 h 86"/>
                <a:gd name="T100" fmla="*/ 2147483647 w 382"/>
                <a:gd name="T101" fmla="*/ 2147483647 h 86"/>
                <a:gd name="T102" fmla="*/ 2147483647 w 382"/>
                <a:gd name="T103" fmla="*/ 2147483647 h 86"/>
                <a:gd name="T104" fmla="*/ 2147483647 w 382"/>
                <a:gd name="T105" fmla="*/ 2147483647 h 86"/>
                <a:gd name="T106" fmla="*/ 2147483647 w 382"/>
                <a:gd name="T107" fmla="*/ 2147483647 h 86"/>
                <a:gd name="T108" fmla="*/ 2147483647 w 382"/>
                <a:gd name="T109" fmla="*/ 2147483647 h 86"/>
                <a:gd name="T110" fmla="*/ 2147483647 w 382"/>
                <a:gd name="T111" fmla="*/ 2147483647 h 86"/>
                <a:gd name="T112" fmla="*/ 2147483647 w 382"/>
                <a:gd name="T113" fmla="*/ 2147483647 h 86"/>
                <a:gd name="T114" fmla="*/ 2147483647 w 382"/>
                <a:gd name="T115" fmla="*/ 2147483647 h 86"/>
                <a:gd name="T116" fmla="*/ 2147483647 w 382"/>
                <a:gd name="T117" fmla="*/ 2147483647 h 86"/>
                <a:gd name="T118" fmla="*/ 2147483647 w 382"/>
                <a:gd name="T119" fmla="*/ 2147483647 h 86"/>
                <a:gd name="T120" fmla="*/ 2147483647 w 382"/>
                <a:gd name="T121" fmla="*/ 2147483647 h 86"/>
                <a:gd name="T122" fmla="*/ 2147483647 w 382"/>
                <a:gd name="T123" fmla="*/ 2147483647 h 86"/>
                <a:gd name="T124" fmla="*/ 2147483647 w 382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2"/>
                <a:gd name="T190" fmla="*/ 0 h 86"/>
                <a:gd name="T191" fmla="*/ 382 w 382"/>
                <a:gd name="T192" fmla="*/ 86 h 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2" h="86">
                  <a:moveTo>
                    <a:pt x="174" y="60"/>
                  </a:moveTo>
                  <a:lnTo>
                    <a:pt x="168" y="58"/>
                  </a:lnTo>
                  <a:lnTo>
                    <a:pt x="164" y="50"/>
                  </a:lnTo>
                  <a:lnTo>
                    <a:pt x="158" y="50"/>
                  </a:lnTo>
                  <a:lnTo>
                    <a:pt x="156" y="58"/>
                  </a:lnTo>
                  <a:lnTo>
                    <a:pt x="154" y="64"/>
                  </a:lnTo>
                  <a:lnTo>
                    <a:pt x="150" y="70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36" y="70"/>
                  </a:lnTo>
                  <a:lnTo>
                    <a:pt x="142" y="74"/>
                  </a:lnTo>
                  <a:lnTo>
                    <a:pt x="132" y="82"/>
                  </a:lnTo>
                  <a:lnTo>
                    <a:pt x="120" y="86"/>
                  </a:lnTo>
                  <a:lnTo>
                    <a:pt x="114" y="86"/>
                  </a:lnTo>
                  <a:lnTo>
                    <a:pt x="112" y="84"/>
                  </a:lnTo>
                  <a:lnTo>
                    <a:pt x="106" y="82"/>
                  </a:lnTo>
                  <a:lnTo>
                    <a:pt x="102" y="80"/>
                  </a:lnTo>
                  <a:lnTo>
                    <a:pt x="46" y="80"/>
                  </a:lnTo>
                  <a:lnTo>
                    <a:pt x="32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4" y="72"/>
                  </a:lnTo>
                  <a:lnTo>
                    <a:pt x="50" y="76"/>
                  </a:lnTo>
                  <a:lnTo>
                    <a:pt x="52" y="68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4" y="62"/>
                  </a:lnTo>
                  <a:lnTo>
                    <a:pt x="68" y="64"/>
                  </a:lnTo>
                  <a:lnTo>
                    <a:pt x="72" y="64"/>
                  </a:lnTo>
                  <a:lnTo>
                    <a:pt x="76" y="66"/>
                  </a:lnTo>
                  <a:lnTo>
                    <a:pt x="80" y="66"/>
                  </a:lnTo>
                  <a:lnTo>
                    <a:pt x="76" y="60"/>
                  </a:lnTo>
                  <a:lnTo>
                    <a:pt x="74" y="54"/>
                  </a:lnTo>
                  <a:lnTo>
                    <a:pt x="72" y="50"/>
                  </a:lnTo>
                  <a:lnTo>
                    <a:pt x="64" y="52"/>
                  </a:lnTo>
                  <a:lnTo>
                    <a:pt x="64" y="50"/>
                  </a:lnTo>
                  <a:lnTo>
                    <a:pt x="62" y="48"/>
                  </a:lnTo>
                  <a:lnTo>
                    <a:pt x="50" y="52"/>
                  </a:lnTo>
                  <a:lnTo>
                    <a:pt x="42" y="54"/>
                  </a:lnTo>
                  <a:lnTo>
                    <a:pt x="34" y="54"/>
                  </a:lnTo>
                  <a:lnTo>
                    <a:pt x="22" y="54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24" y="26"/>
                  </a:lnTo>
                  <a:lnTo>
                    <a:pt x="42" y="24"/>
                  </a:lnTo>
                  <a:lnTo>
                    <a:pt x="58" y="22"/>
                  </a:lnTo>
                  <a:lnTo>
                    <a:pt x="78" y="26"/>
                  </a:lnTo>
                  <a:lnTo>
                    <a:pt x="88" y="32"/>
                  </a:lnTo>
                  <a:lnTo>
                    <a:pt x="96" y="36"/>
                  </a:lnTo>
                  <a:lnTo>
                    <a:pt x="98" y="36"/>
                  </a:lnTo>
                  <a:lnTo>
                    <a:pt x="104" y="36"/>
                  </a:lnTo>
                  <a:lnTo>
                    <a:pt x="104" y="34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16" y="26"/>
                  </a:lnTo>
                  <a:lnTo>
                    <a:pt x="126" y="28"/>
                  </a:lnTo>
                  <a:lnTo>
                    <a:pt x="132" y="32"/>
                  </a:lnTo>
                  <a:lnTo>
                    <a:pt x="136" y="36"/>
                  </a:lnTo>
                  <a:lnTo>
                    <a:pt x="142" y="36"/>
                  </a:lnTo>
                  <a:lnTo>
                    <a:pt x="142" y="32"/>
                  </a:lnTo>
                  <a:lnTo>
                    <a:pt x="140" y="30"/>
                  </a:lnTo>
                  <a:lnTo>
                    <a:pt x="130" y="24"/>
                  </a:lnTo>
                  <a:lnTo>
                    <a:pt x="120" y="24"/>
                  </a:lnTo>
                  <a:lnTo>
                    <a:pt x="114" y="24"/>
                  </a:lnTo>
                  <a:lnTo>
                    <a:pt x="98" y="24"/>
                  </a:lnTo>
                  <a:lnTo>
                    <a:pt x="86" y="24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92" y="12"/>
                  </a:lnTo>
                  <a:lnTo>
                    <a:pt x="126" y="12"/>
                  </a:lnTo>
                  <a:lnTo>
                    <a:pt x="134" y="10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8" y="8"/>
                  </a:lnTo>
                  <a:lnTo>
                    <a:pt x="164" y="8"/>
                  </a:lnTo>
                  <a:lnTo>
                    <a:pt x="168" y="8"/>
                  </a:lnTo>
                  <a:lnTo>
                    <a:pt x="168" y="10"/>
                  </a:lnTo>
                  <a:lnTo>
                    <a:pt x="172" y="10"/>
                  </a:lnTo>
                  <a:lnTo>
                    <a:pt x="188" y="8"/>
                  </a:lnTo>
                  <a:lnTo>
                    <a:pt x="202" y="4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306" y="2"/>
                  </a:lnTo>
                  <a:lnTo>
                    <a:pt x="328" y="2"/>
                  </a:lnTo>
                  <a:lnTo>
                    <a:pt x="346" y="2"/>
                  </a:lnTo>
                  <a:lnTo>
                    <a:pt x="364" y="6"/>
                  </a:lnTo>
                  <a:lnTo>
                    <a:pt x="382" y="10"/>
                  </a:lnTo>
                  <a:lnTo>
                    <a:pt x="368" y="16"/>
                  </a:lnTo>
                  <a:lnTo>
                    <a:pt x="352" y="22"/>
                  </a:lnTo>
                  <a:lnTo>
                    <a:pt x="332" y="24"/>
                  </a:lnTo>
                  <a:lnTo>
                    <a:pt x="324" y="24"/>
                  </a:lnTo>
                  <a:lnTo>
                    <a:pt x="316" y="24"/>
                  </a:lnTo>
                  <a:lnTo>
                    <a:pt x="304" y="24"/>
                  </a:lnTo>
                  <a:lnTo>
                    <a:pt x="310" y="24"/>
                  </a:lnTo>
                  <a:lnTo>
                    <a:pt x="318" y="24"/>
                  </a:lnTo>
                  <a:lnTo>
                    <a:pt x="310" y="26"/>
                  </a:lnTo>
                  <a:lnTo>
                    <a:pt x="302" y="26"/>
                  </a:lnTo>
                  <a:lnTo>
                    <a:pt x="282" y="26"/>
                  </a:lnTo>
                  <a:lnTo>
                    <a:pt x="272" y="28"/>
                  </a:lnTo>
                  <a:lnTo>
                    <a:pt x="262" y="32"/>
                  </a:lnTo>
                  <a:lnTo>
                    <a:pt x="250" y="36"/>
                  </a:lnTo>
                  <a:lnTo>
                    <a:pt x="240" y="36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0" y="36"/>
                  </a:lnTo>
                  <a:lnTo>
                    <a:pt x="208" y="40"/>
                  </a:lnTo>
                  <a:lnTo>
                    <a:pt x="206" y="44"/>
                  </a:lnTo>
                  <a:lnTo>
                    <a:pt x="196" y="52"/>
                  </a:lnTo>
                  <a:lnTo>
                    <a:pt x="184" y="58"/>
                  </a:lnTo>
                  <a:lnTo>
                    <a:pt x="174" y="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1" name="Freeform 56"/>
            <p:cNvSpPr/>
            <p:nvPr/>
          </p:nvSpPr>
          <p:spPr bwMode="auto">
            <a:xfrm>
              <a:off x="3151464" y="2502140"/>
              <a:ext cx="415120" cy="300003"/>
            </a:xfrm>
            <a:custGeom>
              <a:avLst/>
              <a:gdLst>
                <a:gd name="T0" fmla="*/ 2147483647 w 284"/>
                <a:gd name="T1" fmla="*/ 2147483647 h 190"/>
                <a:gd name="T2" fmla="*/ 2147483647 w 284"/>
                <a:gd name="T3" fmla="*/ 2147483647 h 190"/>
                <a:gd name="T4" fmla="*/ 2147483647 w 284"/>
                <a:gd name="T5" fmla="*/ 2147483647 h 190"/>
                <a:gd name="T6" fmla="*/ 2147483647 w 284"/>
                <a:gd name="T7" fmla="*/ 2147483647 h 190"/>
                <a:gd name="T8" fmla="*/ 2147483647 w 284"/>
                <a:gd name="T9" fmla="*/ 2147483647 h 190"/>
                <a:gd name="T10" fmla="*/ 2147483647 w 284"/>
                <a:gd name="T11" fmla="*/ 2147483647 h 190"/>
                <a:gd name="T12" fmla="*/ 2147483647 w 284"/>
                <a:gd name="T13" fmla="*/ 2147483647 h 190"/>
                <a:gd name="T14" fmla="*/ 2147483647 w 284"/>
                <a:gd name="T15" fmla="*/ 2147483647 h 190"/>
                <a:gd name="T16" fmla="*/ 2147483647 w 284"/>
                <a:gd name="T17" fmla="*/ 2147483647 h 190"/>
                <a:gd name="T18" fmla="*/ 2147483647 w 284"/>
                <a:gd name="T19" fmla="*/ 2147483647 h 190"/>
                <a:gd name="T20" fmla="*/ 2147483647 w 284"/>
                <a:gd name="T21" fmla="*/ 2147483647 h 190"/>
                <a:gd name="T22" fmla="*/ 2147483647 w 284"/>
                <a:gd name="T23" fmla="*/ 2147483647 h 190"/>
                <a:gd name="T24" fmla="*/ 2147483647 w 284"/>
                <a:gd name="T25" fmla="*/ 2147483647 h 190"/>
                <a:gd name="T26" fmla="*/ 2147483647 w 284"/>
                <a:gd name="T27" fmla="*/ 2147483647 h 190"/>
                <a:gd name="T28" fmla="*/ 2147483647 w 284"/>
                <a:gd name="T29" fmla="*/ 2147483647 h 190"/>
                <a:gd name="T30" fmla="*/ 2147483647 w 284"/>
                <a:gd name="T31" fmla="*/ 2147483647 h 190"/>
                <a:gd name="T32" fmla="*/ 2147483647 w 284"/>
                <a:gd name="T33" fmla="*/ 2147483647 h 190"/>
                <a:gd name="T34" fmla="*/ 2147483647 w 284"/>
                <a:gd name="T35" fmla="*/ 2147483647 h 190"/>
                <a:gd name="T36" fmla="*/ 2147483647 w 284"/>
                <a:gd name="T37" fmla="*/ 2147483647 h 190"/>
                <a:gd name="T38" fmla="*/ 2147483647 w 284"/>
                <a:gd name="T39" fmla="*/ 2147483647 h 190"/>
                <a:gd name="T40" fmla="*/ 2147483647 w 284"/>
                <a:gd name="T41" fmla="*/ 2147483647 h 190"/>
                <a:gd name="T42" fmla="*/ 2147483647 w 284"/>
                <a:gd name="T43" fmla="*/ 2147483647 h 190"/>
                <a:gd name="T44" fmla="*/ 2147483647 w 284"/>
                <a:gd name="T45" fmla="*/ 2147483647 h 190"/>
                <a:gd name="T46" fmla="*/ 2147483647 w 284"/>
                <a:gd name="T47" fmla="*/ 2147483647 h 190"/>
                <a:gd name="T48" fmla="*/ 2147483647 w 284"/>
                <a:gd name="T49" fmla="*/ 2147483647 h 190"/>
                <a:gd name="T50" fmla="*/ 2147483647 w 284"/>
                <a:gd name="T51" fmla="*/ 2147483647 h 190"/>
                <a:gd name="T52" fmla="*/ 2147483647 w 284"/>
                <a:gd name="T53" fmla="*/ 2147483647 h 190"/>
                <a:gd name="T54" fmla="*/ 2147483647 w 284"/>
                <a:gd name="T55" fmla="*/ 2147483647 h 190"/>
                <a:gd name="T56" fmla="*/ 2147483647 w 284"/>
                <a:gd name="T57" fmla="*/ 2147483647 h 190"/>
                <a:gd name="T58" fmla="*/ 2147483647 w 284"/>
                <a:gd name="T59" fmla="*/ 2147483647 h 190"/>
                <a:gd name="T60" fmla="*/ 2147483647 w 284"/>
                <a:gd name="T61" fmla="*/ 2147483647 h 190"/>
                <a:gd name="T62" fmla="*/ 2147483647 w 284"/>
                <a:gd name="T63" fmla="*/ 2147483647 h 190"/>
                <a:gd name="T64" fmla="*/ 2147483647 w 284"/>
                <a:gd name="T65" fmla="*/ 2147483647 h 190"/>
                <a:gd name="T66" fmla="*/ 2147483647 w 284"/>
                <a:gd name="T67" fmla="*/ 2147483647 h 190"/>
                <a:gd name="T68" fmla="*/ 2147483647 w 284"/>
                <a:gd name="T69" fmla="*/ 2147483647 h 190"/>
                <a:gd name="T70" fmla="*/ 2147483647 w 284"/>
                <a:gd name="T71" fmla="*/ 2147483647 h 190"/>
                <a:gd name="T72" fmla="*/ 2147483647 w 284"/>
                <a:gd name="T73" fmla="*/ 2147483647 h 190"/>
                <a:gd name="T74" fmla="*/ 2147483647 w 284"/>
                <a:gd name="T75" fmla="*/ 2147483647 h 190"/>
                <a:gd name="T76" fmla="*/ 2147483647 w 284"/>
                <a:gd name="T77" fmla="*/ 2147483647 h 190"/>
                <a:gd name="T78" fmla="*/ 2147483647 w 284"/>
                <a:gd name="T79" fmla="*/ 2147483647 h 190"/>
                <a:gd name="T80" fmla="*/ 2147483647 w 284"/>
                <a:gd name="T81" fmla="*/ 2147483647 h 190"/>
                <a:gd name="T82" fmla="*/ 2147483647 w 284"/>
                <a:gd name="T83" fmla="*/ 2147483647 h 190"/>
                <a:gd name="T84" fmla="*/ 2147483647 w 284"/>
                <a:gd name="T85" fmla="*/ 2147483647 h 190"/>
                <a:gd name="T86" fmla="*/ 2147483647 w 284"/>
                <a:gd name="T87" fmla="*/ 2147483647 h 190"/>
                <a:gd name="T88" fmla="*/ 2147483647 w 284"/>
                <a:gd name="T89" fmla="*/ 2147483647 h 190"/>
                <a:gd name="T90" fmla="*/ 2147483647 w 284"/>
                <a:gd name="T91" fmla="*/ 2147483647 h 190"/>
                <a:gd name="T92" fmla="*/ 2147483647 w 284"/>
                <a:gd name="T93" fmla="*/ 2147483647 h 190"/>
                <a:gd name="T94" fmla="*/ 2147483647 w 284"/>
                <a:gd name="T95" fmla="*/ 2147483647 h 190"/>
                <a:gd name="T96" fmla="*/ 2147483647 w 284"/>
                <a:gd name="T97" fmla="*/ 2147483647 h 190"/>
                <a:gd name="T98" fmla="*/ 2147483647 w 284"/>
                <a:gd name="T99" fmla="*/ 2147483647 h 190"/>
                <a:gd name="T100" fmla="*/ 2147483647 w 284"/>
                <a:gd name="T101" fmla="*/ 2147483647 h 190"/>
                <a:gd name="T102" fmla="*/ 2147483647 w 284"/>
                <a:gd name="T103" fmla="*/ 2147483647 h 190"/>
                <a:gd name="T104" fmla="*/ 2147483647 w 284"/>
                <a:gd name="T105" fmla="*/ 2147483647 h 190"/>
                <a:gd name="T106" fmla="*/ 2147483647 w 284"/>
                <a:gd name="T107" fmla="*/ 2147483647 h 190"/>
                <a:gd name="T108" fmla="*/ 2147483647 w 284"/>
                <a:gd name="T109" fmla="*/ 2147483647 h 190"/>
                <a:gd name="T110" fmla="*/ 2147483647 w 284"/>
                <a:gd name="T111" fmla="*/ 2147483647 h 190"/>
                <a:gd name="T112" fmla="*/ 2147483647 w 284"/>
                <a:gd name="T113" fmla="*/ 2147483647 h 190"/>
                <a:gd name="T114" fmla="*/ 2147483647 w 284"/>
                <a:gd name="T115" fmla="*/ 0 h 190"/>
                <a:gd name="T116" fmla="*/ 2147483647 w 284"/>
                <a:gd name="T117" fmla="*/ 2147483647 h 190"/>
                <a:gd name="T118" fmla="*/ 2147483647 w 284"/>
                <a:gd name="T119" fmla="*/ 2147483647 h 190"/>
                <a:gd name="T120" fmla="*/ 2147483647 w 284"/>
                <a:gd name="T121" fmla="*/ 2147483647 h 190"/>
                <a:gd name="T122" fmla="*/ 2147483647 w 284"/>
                <a:gd name="T123" fmla="*/ 2147483647 h 1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4"/>
                <a:gd name="T187" fmla="*/ 0 h 190"/>
                <a:gd name="T188" fmla="*/ 284 w 284"/>
                <a:gd name="T189" fmla="*/ 190 h 19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4" h="190">
                  <a:moveTo>
                    <a:pt x="114" y="0"/>
                  </a:moveTo>
                  <a:lnTo>
                    <a:pt x="124" y="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30" y="4"/>
                  </a:lnTo>
                  <a:lnTo>
                    <a:pt x="132" y="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0" y="12"/>
                  </a:lnTo>
                  <a:lnTo>
                    <a:pt x="172" y="14"/>
                  </a:lnTo>
                  <a:lnTo>
                    <a:pt x="142" y="20"/>
                  </a:lnTo>
                  <a:lnTo>
                    <a:pt x="158" y="22"/>
                  </a:lnTo>
                  <a:lnTo>
                    <a:pt x="172" y="20"/>
                  </a:lnTo>
                  <a:lnTo>
                    <a:pt x="176" y="22"/>
                  </a:lnTo>
                  <a:lnTo>
                    <a:pt x="180" y="24"/>
                  </a:lnTo>
                  <a:lnTo>
                    <a:pt x="184" y="28"/>
                  </a:lnTo>
                  <a:lnTo>
                    <a:pt x="186" y="34"/>
                  </a:lnTo>
                  <a:lnTo>
                    <a:pt x="190" y="40"/>
                  </a:lnTo>
                  <a:lnTo>
                    <a:pt x="196" y="34"/>
                  </a:lnTo>
                  <a:lnTo>
                    <a:pt x="198" y="32"/>
                  </a:lnTo>
                  <a:lnTo>
                    <a:pt x="202" y="32"/>
                  </a:lnTo>
                  <a:lnTo>
                    <a:pt x="212" y="36"/>
                  </a:lnTo>
                  <a:lnTo>
                    <a:pt x="224" y="44"/>
                  </a:lnTo>
                  <a:lnTo>
                    <a:pt x="246" y="58"/>
                  </a:lnTo>
                  <a:lnTo>
                    <a:pt x="236" y="64"/>
                  </a:lnTo>
                  <a:lnTo>
                    <a:pt x="230" y="68"/>
                  </a:lnTo>
                  <a:lnTo>
                    <a:pt x="228" y="74"/>
                  </a:lnTo>
                  <a:lnTo>
                    <a:pt x="218" y="74"/>
                  </a:lnTo>
                  <a:lnTo>
                    <a:pt x="218" y="80"/>
                  </a:lnTo>
                  <a:lnTo>
                    <a:pt x="224" y="80"/>
                  </a:lnTo>
                  <a:lnTo>
                    <a:pt x="234" y="82"/>
                  </a:lnTo>
                  <a:lnTo>
                    <a:pt x="246" y="86"/>
                  </a:lnTo>
                  <a:lnTo>
                    <a:pt x="256" y="94"/>
                  </a:lnTo>
                  <a:lnTo>
                    <a:pt x="258" y="98"/>
                  </a:lnTo>
                  <a:lnTo>
                    <a:pt x="258" y="102"/>
                  </a:lnTo>
                  <a:lnTo>
                    <a:pt x="264" y="104"/>
                  </a:lnTo>
                  <a:lnTo>
                    <a:pt x="268" y="106"/>
                  </a:lnTo>
                  <a:lnTo>
                    <a:pt x="272" y="108"/>
                  </a:lnTo>
                  <a:lnTo>
                    <a:pt x="276" y="108"/>
                  </a:lnTo>
                  <a:lnTo>
                    <a:pt x="280" y="108"/>
                  </a:lnTo>
                  <a:lnTo>
                    <a:pt x="284" y="106"/>
                  </a:lnTo>
                  <a:lnTo>
                    <a:pt x="284" y="112"/>
                  </a:lnTo>
                  <a:lnTo>
                    <a:pt x="276" y="114"/>
                  </a:lnTo>
                  <a:lnTo>
                    <a:pt x="268" y="116"/>
                  </a:lnTo>
                  <a:lnTo>
                    <a:pt x="268" y="126"/>
                  </a:lnTo>
                  <a:lnTo>
                    <a:pt x="262" y="124"/>
                  </a:lnTo>
                  <a:lnTo>
                    <a:pt x="258" y="122"/>
                  </a:lnTo>
                  <a:lnTo>
                    <a:pt x="252" y="130"/>
                  </a:lnTo>
                  <a:lnTo>
                    <a:pt x="246" y="134"/>
                  </a:lnTo>
                  <a:lnTo>
                    <a:pt x="242" y="136"/>
                  </a:lnTo>
                  <a:lnTo>
                    <a:pt x="236" y="136"/>
                  </a:lnTo>
                  <a:lnTo>
                    <a:pt x="232" y="134"/>
                  </a:lnTo>
                  <a:lnTo>
                    <a:pt x="230" y="130"/>
                  </a:lnTo>
                  <a:lnTo>
                    <a:pt x="228" y="128"/>
                  </a:lnTo>
                  <a:lnTo>
                    <a:pt x="228" y="120"/>
                  </a:lnTo>
                  <a:lnTo>
                    <a:pt x="224" y="112"/>
                  </a:lnTo>
                  <a:lnTo>
                    <a:pt x="210" y="112"/>
                  </a:lnTo>
                  <a:lnTo>
                    <a:pt x="212" y="118"/>
                  </a:lnTo>
                  <a:lnTo>
                    <a:pt x="208" y="120"/>
                  </a:lnTo>
                  <a:lnTo>
                    <a:pt x="204" y="120"/>
                  </a:lnTo>
                  <a:lnTo>
                    <a:pt x="198" y="122"/>
                  </a:lnTo>
                  <a:lnTo>
                    <a:pt x="198" y="124"/>
                  </a:lnTo>
                  <a:lnTo>
                    <a:pt x="200" y="128"/>
                  </a:lnTo>
                  <a:lnTo>
                    <a:pt x="206" y="130"/>
                  </a:lnTo>
                  <a:lnTo>
                    <a:pt x="206" y="138"/>
                  </a:lnTo>
                  <a:lnTo>
                    <a:pt x="214" y="140"/>
                  </a:lnTo>
                  <a:lnTo>
                    <a:pt x="220" y="144"/>
                  </a:lnTo>
                  <a:lnTo>
                    <a:pt x="222" y="152"/>
                  </a:lnTo>
                  <a:lnTo>
                    <a:pt x="220" y="158"/>
                  </a:lnTo>
                  <a:lnTo>
                    <a:pt x="218" y="164"/>
                  </a:lnTo>
                  <a:lnTo>
                    <a:pt x="218" y="168"/>
                  </a:lnTo>
                  <a:lnTo>
                    <a:pt x="216" y="172"/>
                  </a:lnTo>
                  <a:lnTo>
                    <a:pt x="220" y="178"/>
                  </a:lnTo>
                  <a:lnTo>
                    <a:pt x="212" y="176"/>
                  </a:lnTo>
                  <a:lnTo>
                    <a:pt x="202" y="172"/>
                  </a:lnTo>
                  <a:lnTo>
                    <a:pt x="196" y="166"/>
                  </a:lnTo>
                  <a:lnTo>
                    <a:pt x="192" y="164"/>
                  </a:lnTo>
                  <a:lnTo>
                    <a:pt x="192" y="162"/>
                  </a:lnTo>
                  <a:lnTo>
                    <a:pt x="188" y="160"/>
                  </a:lnTo>
                  <a:lnTo>
                    <a:pt x="182" y="158"/>
                  </a:lnTo>
                  <a:lnTo>
                    <a:pt x="170" y="158"/>
                  </a:lnTo>
                  <a:lnTo>
                    <a:pt x="172" y="160"/>
                  </a:lnTo>
                  <a:lnTo>
                    <a:pt x="180" y="168"/>
                  </a:lnTo>
                  <a:lnTo>
                    <a:pt x="196" y="182"/>
                  </a:lnTo>
                  <a:lnTo>
                    <a:pt x="194" y="188"/>
                  </a:lnTo>
                  <a:lnTo>
                    <a:pt x="190" y="190"/>
                  </a:lnTo>
                  <a:lnTo>
                    <a:pt x="184" y="188"/>
                  </a:lnTo>
                  <a:lnTo>
                    <a:pt x="174" y="184"/>
                  </a:lnTo>
                  <a:lnTo>
                    <a:pt x="160" y="176"/>
                  </a:lnTo>
                  <a:lnTo>
                    <a:pt x="134" y="176"/>
                  </a:lnTo>
                  <a:lnTo>
                    <a:pt x="132" y="172"/>
                  </a:lnTo>
                  <a:lnTo>
                    <a:pt x="134" y="170"/>
                  </a:lnTo>
                  <a:lnTo>
                    <a:pt x="134" y="168"/>
                  </a:lnTo>
                  <a:lnTo>
                    <a:pt x="134" y="164"/>
                  </a:lnTo>
                  <a:lnTo>
                    <a:pt x="134" y="160"/>
                  </a:lnTo>
                  <a:lnTo>
                    <a:pt x="134" y="158"/>
                  </a:lnTo>
                  <a:lnTo>
                    <a:pt x="132" y="158"/>
                  </a:lnTo>
                  <a:lnTo>
                    <a:pt x="124" y="152"/>
                  </a:lnTo>
                  <a:lnTo>
                    <a:pt x="120" y="148"/>
                  </a:lnTo>
                  <a:lnTo>
                    <a:pt x="120" y="144"/>
                  </a:lnTo>
                  <a:lnTo>
                    <a:pt x="102" y="144"/>
                  </a:lnTo>
                  <a:lnTo>
                    <a:pt x="94" y="144"/>
                  </a:lnTo>
                  <a:lnTo>
                    <a:pt x="88" y="146"/>
                  </a:lnTo>
                  <a:lnTo>
                    <a:pt x="78" y="148"/>
                  </a:lnTo>
                  <a:lnTo>
                    <a:pt x="70" y="150"/>
                  </a:lnTo>
                  <a:lnTo>
                    <a:pt x="62" y="148"/>
                  </a:lnTo>
                  <a:lnTo>
                    <a:pt x="60" y="146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62" y="138"/>
                  </a:lnTo>
                  <a:lnTo>
                    <a:pt x="70" y="136"/>
                  </a:lnTo>
                  <a:lnTo>
                    <a:pt x="86" y="128"/>
                  </a:lnTo>
                  <a:lnTo>
                    <a:pt x="88" y="132"/>
                  </a:lnTo>
                  <a:lnTo>
                    <a:pt x="92" y="134"/>
                  </a:lnTo>
                  <a:lnTo>
                    <a:pt x="104" y="134"/>
                  </a:lnTo>
                  <a:lnTo>
                    <a:pt x="114" y="132"/>
                  </a:lnTo>
                  <a:lnTo>
                    <a:pt x="116" y="130"/>
                  </a:lnTo>
                  <a:lnTo>
                    <a:pt x="120" y="128"/>
                  </a:lnTo>
                  <a:lnTo>
                    <a:pt x="122" y="126"/>
                  </a:lnTo>
                  <a:lnTo>
                    <a:pt x="122" y="120"/>
                  </a:lnTo>
                  <a:lnTo>
                    <a:pt x="134" y="116"/>
                  </a:lnTo>
                  <a:lnTo>
                    <a:pt x="142" y="112"/>
                  </a:lnTo>
                  <a:lnTo>
                    <a:pt x="162" y="98"/>
                  </a:lnTo>
                  <a:lnTo>
                    <a:pt x="152" y="84"/>
                  </a:lnTo>
                  <a:lnTo>
                    <a:pt x="148" y="82"/>
                  </a:lnTo>
                  <a:lnTo>
                    <a:pt x="142" y="80"/>
                  </a:lnTo>
                  <a:lnTo>
                    <a:pt x="142" y="76"/>
                  </a:lnTo>
                  <a:lnTo>
                    <a:pt x="128" y="76"/>
                  </a:lnTo>
                  <a:lnTo>
                    <a:pt x="130" y="74"/>
                  </a:lnTo>
                  <a:lnTo>
                    <a:pt x="134" y="74"/>
                  </a:lnTo>
                  <a:lnTo>
                    <a:pt x="134" y="66"/>
                  </a:lnTo>
                  <a:lnTo>
                    <a:pt x="130" y="64"/>
                  </a:lnTo>
                  <a:lnTo>
                    <a:pt x="126" y="62"/>
                  </a:lnTo>
                  <a:lnTo>
                    <a:pt x="118" y="56"/>
                  </a:lnTo>
                  <a:lnTo>
                    <a:pt x="114" y="54"/>
                  </a:lnTo>
                  <a:lnTo>
                    <a:pt x="112" y="54"/>
                  </a:lnTo>
                  <a:lnTo>
                    <a:pt x="110" y="56"/>
                  </a:lnTo>
                  <a:lnTo>
                    <a:pt x="104" y="58"/>
                  </a:lnTo>
                  <a:lnTo>
                    <a:pt x="100" y="62"/>
                  </a:lnTo>
                  <a:lnTo>
                    <a:pt x="96" y="64"/>
                  </a:lnTo>
                  <a:lnTo>
                    <a:pt x="92" y="66"/>
                  </a:lnTo>
                  <a:lnTo>
                    <a:pt x="88" y="66"/>
                  </a:lnTo>
                  <a:lnTo>
                    <a:pt x="88" y="64"/>
                  </a:lnTo>
                  <a:lnTo>
                    <a:pt x="88" y="56"/>
                  </a:lnTo>
                  <a:lnTo>
                    <a:pt x="76" y="58"/>
                  </a:lnTo>
                  <a:lnTo>
                    <a:pt x="64" y="58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4" y="50"/>
                  </a:lnTo>
                  <a:lnTo>
                    <a:pt x="10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6" y="40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2" y="14"/>
                  </a:lnTo>
                  <a:lnTo>
                    <a:pt x="32" y="10"/>
                  </a:lnTo>
                  <a:lnTo>
                    <a:pt x="56" y="6"/>
                  </a:lnTo>
                  <a:lnTo>
                    <a:pt x="64" y="4"/>
                  </a:lnTo>
                  <a:lnTo>
                    <a:pt x="72" y="0"/>
                  </a:lnTo>
                  <a:lnTo>
                    <a:pt x="82" y="0"/>
                  </a:lnTo>
                  <a:lnTo>
                    <a:pt x="78" y="6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0" y="22"/>
                  </a:lnTo>
                  <a:lnTo>
                    <a:pt x="48" y="28"/>
                  </a:lnTo>
                  <a:lnTo>
                    <a:pt x="56" y="28"/>
                  </a:lnTo>
                  <a:lnTo>
                    <a:pt x="60" y="24"/>
                  </a:lnTo>
                  <a:lnTo>
                    <a:pt x="64" y="18"/>
                  </a:lnTo>
                  <a:lnTo>
                    <a:pt x="70" y="14"/>
                  </a:lnTo>
                  <a:lnTo>
                    <a:pt x="76" y="12"/>
                  </a:lnTo>
                  <a:lnTo>
                    <a:pt x="94" y="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2" name="Freeform 57"/>
            <p:cNvSpPr/>
            <p:nvPr/>
          </p:nvSpPr>
          <p:spPr bwMode="auto">
            <a:xfrm>
              <a:off x="3303675" y="2630901"/>
              <a:ext cx="47278" cy="29203"/>
            </a:xfrm>
            <a:custGeom>
              <a:avLst/>
              <a:gdLst>
                <a:gd name="T0" fmla="*/ 2147483647 w 32"/>
                <a:gd name="T1" fmla="*/ 2147483647 h 18"/>
                <a:gd name="T2" fmla="*/ 2147483647 w 32"/>
                <a:gd name="T3" fmla="*/ 0 h 18"/>
                <a:gd name="T4" fmla="*/ 2147483647 w 32"/>
                <a:gd name="T5" fmla="*/ 0 h 18"/>
                <a:gd name="T6" fmla="*/ 2147483647 w 32"/>
                <a:gd name="T7" fmla="*/ 2147483647 h 18"/>
                <a:gd name="T8" fmla="*/ 2147483647 w 32"/>
                <a:gd name="T9" fmla="*/ 2147483647 h 18"/>
                <a:gd name="T10" fmla="*/ 2147483647 w 32"/>
                <a:gd name="T11" fmla="*/ 2147483647 h 18"/>
                <a:gd name="T12" fmla="*/ 2147483647 w 32"/>
                <a:gd name="T13" fmla="*/ 2147483647 h 18"/>
                <a:gd name="T14" fmla="*/ 2147483647 w 32"/>
                <a:gd name="T15" fmla="*/ 2147483647 h 18"/>
                <a:gd name="T16" fmla="*/ 2147483647 w 32"/>
                <a:gd name="T17" fmla="*/ 2147483647 h 18"/>
                <a:gd name="T18" fmla="*/ 2147483647 w 32"/>
                <a:gd name="T19" fmla="*/ 2147483647 h 18"/>
                <a:gd name="T20" fmla="*/ 0 w 32"/>
                <a:gd name="T21" fmla="*/ 2147483647 h 18"/>
                <a:gd name="T22" fmla="*/ 2147483647 w 32"/>
                <a:gd name="T23" fmla="*/ 2147483647 h 18"/>
                <a:gd name="T24" fmla="*/ 2147483647 w 32"/>
                <a:gd name="T25" fmla="*/ 2147483647 h 18"/>
                <a:gd name="T26" fmla="*/ 2147483647 w 32"/>
                <a:gd name="T27" fmla="*/ 2147483647 h 18"/>
                <a:gd name="T28" fmla="*/ 2147483647 w 32"/>
                <a:gd name="T29" fmla="*/ 2147483647 h 18"/>
                <a:gd name="T30" fmla="*/ 2147483647 w 32"/>
                <a:gd name="T31" fmla="*/ 0 h 18"/>
                <a:gd name="T32" fmla="*/ 2147483647 w 32"/>
                <a:gd name="T33" fmla="*/ 2147483647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18"/>
                <a:gd name="T53" fmla="*/ 32 w 32"/>
                <a:gd name="T54" fmla="*/ 18 h 1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18">
                  <a:moveTo>
                    <a:pt x="16" y="2"/>
                  </a:move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2" y="14"/>
                  </a:lnTo>
                  <a:lnTo>
                    <a:pt x="14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3" name="Freeform 59"/>
            <p:cNvSpPr/>
            <p:nvPr/>
          </p:nvSpPr>
          <p:spPr bwMode="auto">
            <a:xfrm>
              <a:off x="1955689" y="3152587"/>
              <a:ext cx="1276492" cy="687615"/>
            </a:xfrm>
            <a:custGeom>
              <a:avLst/>
              <a:gdLst>
                <a:gd name="T0" fmla="*/ 2147483647 w 872"/>
                <a:gd name="T1" fmla="*/ 2147483647 h 434"/>
                <a:gd name="T2" fmla="*/ 2147483647 w 872"/>
                <a:gd name="T3" fmla="*/ 2147483647 h 434"/>
                <a:gd name="T4" fmla="*/ 2147483647 w 872"/>
                <a:gd name="T5" fmla="*/ 2147483647 h 434"/>
                <a:gd name="T6" fmla="*/ 2147483647 w 872"/>
                <a:gd name="T7" fmla="*/ 2147483647 h 434"/>
                <a:gd name="T8" fmla="*/ 2147483647 w 872"/>
                <a:gd name="T9" fmla="*/ 2147483647 h 434"/>
                <a:gd name="T10" fmla="*/ 2147483647 w 872"/>
                <a:gd name="T11" fmla="*/ 2147483647 h 434"/>
                <a:gd name="T12" fmla="*/ 2147483647 w 872"/>
                <a:gd name="T13" fmla="*/ 2147483647 h 434"/>
                <a:gd name="T14" fmla="*/ 2147483647 w 872"/>
                <a:gd name="T15" fmla="*/ 2147483647 h 434"/>
                <a:gd name="T16" fmla="*/ 2147483647 w 872"/>
                <a:gd name="T17" fmla="*/ 2147483647 h 434"/>
                <a:gd name="T18" fmla="*/ 2147483647 w 872"/>
                <a:gd name="T19" fmla="*/ 2147483647 h 434"/>
                <a:gd name="T20" fmla="*/ 2147483647 w 872"/>
                <a:gd name="T21" fmla="*/ 2147483647 h 434"/>
                <a:gd name="T22" fmla="*/ 2147483647 w 872"/>
                <a:gd name="T23" fmla="*/ 2147483647 h 434"/>
                <a:gd name="T24" fmla="*/ 2147483647 w 872"/>
                <a:gd name="T25" fmla="*/ 2147483647 h 434"/>
                <a:gd name="T26" fmla="*/ 2147483647 w 872"/>
                <a:gd name="T27" fmla="*/ 2147483647 h 434"/>
                <a:gd name="T28" fmla="*/ 2147483647 w 872"/>
                <a:gd name="T29" fmla="*/ 2147483647 h 434"/>
                <a:gd name="T30" fmla="*/ 2147483647 w 872"/>
                <a:gd name="T31" fmla="*/ 2147483647 h 434"/>
                <a:gd name="T32" fmla="*/ 2147483647 w 872"/>
                <a:gd name="T33" fmla="*/ 2147483647 h 434"/>
                <a:gd name="T34" fmla="*/ 2147483647 w 872"/>
                <a:gd name="T35" fmla="*/ 2147483647 h 434"/>
                <a:gd name="T36" fmla="*/ 2147483647 w 872"/>
                <a:gd name="T37" fmla="*/ 2147483647 h 434"/>
                <a:gd name="T38" fmla="*/ 2147483647 w 872"/>
                <a:gd name="T39" fmla="*/ 2147483647 h 434"/>
                <a:gd name="T40" fmla="*/ 2147483647 w 872"/>
                <a:gd name="T41" fmla="*/ 2147483647 h 434"/>
                <a:gd name="T42" fmla="*/ 2147483647 w 872"/>
                <a:gd name="T43" fmla="*/ 2147483647 h 434"/>
                <a:gd name="T44" fmla="*/ 2147483647 w 872"/>
                <a:gd name="T45" fmla="*/ 2147483647 h 434"/>
                <a:gd name="T46" fmla="*/ 2147483647 w 872"/>
                <a:gd name="T47" fmla="*/ 2147483647 h 434"/>
                <a:gd name="T48" fmla="*/ 2147483647 w 872"/>
                <a:gd name="T49" fmla="*/ 2147483647 h 434"/>
                <a:gd name="T50" fmla="*/ 2147483647 w 872"/>
                <a:gd name="T51" fmla="*/ 2147483647 h 434"/>
                <a:gd name="T52" fmla="*/ 2147483647 w 872"/>
                <a:gd name="T53" fmla="*/ 2147483647 h 434"/>
                <a:gd name="T54" fmla="*/ 2147483647 w 872"/>
                <a:gd name="T55" fmla="*/ 2147483647 h 434"/>
                <a:gd name="T56" fmla="*/ 2147483647 w 872"/>
                <a:gd name="T57" fmla="*/ 2147483647 h 434"/>
                <a:gd name="T58" fmla="*/ 2147483647 w 872"/>
                <a:gd name="T59" fmla="*/ 2147483647 h 434"/>
                <a:gd name="T60" fmla="*/ 2147483647 w 872"/>
                <a:gd name="T61" fmla="*/ 2147483647 h 434"/>
                <a:gd name="T62" fmla="*/ 2147483647 w 872"/>
                <a:gd name="T63" fmla="*/ 2147483647 h 434"/>
                <a:gd name="T64" fmla="*/ 2147483647 w 872"/>
                <a:gd name="T65" fmla="*/ 2147483647 h 434"/>
                <a:gd name="T66" fmla="*/ 2147483647 w 872"/>
                <a:gd name="T67" fmla="*/ 2147483647 h 434"/>
                <a:gd name="T68" fmla="*/ 2147483647 w 872"/>
                <a:gd name="T69" fmla="*/ 2147483647 h 434"/>
                <a:gd name="T70" fmla="*/ 2147483647 w 872"/>
                <a:gd name="T71" fmla="*/ 2147483647 h 434"/>
                <a:gd name="T72" fmla="*/ 2147483647 w 872"/>
                <a:gd name="T73" fmla="*/ 2147483647 h 434"/>
                <a:gd name="T74" fmla="*/ 2147483647 w 872"/>
                <a:gd name="T75" fmla="*/ 2147483647 h 434"/>
                <a:gd name="T76" fmla="*/ 2147483647 w 872"/>
                <a:gd name="T77" fmla="*/ 2147483647 h 434"/>
                <a:gd name="T78" fmla="*/ 2147483647 w 872"/>
                <a:gd name="T79" fmla="*/ 2147483647 h 434"/>
                <a:gd name="T80" fmla="*/ 2147483647 w 872"/>
                <a:gd name="T81" fmla="*/ 2147483647 h 434"/>
                <a:gd name="T82" fmla="*/ 2147483647 w 872"/>
                <a:gd name="T83" fmla="*/ 2147483647 h 434"/>
                <a:gd name="T84" fmla="*/ 2147483647 w 872"/>
                <a:gd name="T85" fmla="*/ 2147483647 h 434"/>
                <a:gd name="T86" fmla="*/ 2147483647 w 872"/>
                <a:gd name="T87" fmla="*/ 2147483647 h 434"/>
                <a:gd name="T88" fmla="*/ 2147483647 w 872"/>
                <a:gd name="T89" fmla="*/ 2147483647 h 434"/>
                <a:gd name="T90" fmla="*/ 2147483647 w 872"/>
                <a:gd name="T91" fmla="*/ 2147483647 h 434"/>
                <a:gd name="T92" fmla="*/ 2147483647 w 872"/>
                <a:gd name="T93" fmla="*/ 2147483647 h 434"/>
                <a:gd name="T94" fmla="*/ 2147483647 w 872"/>
                <a:gd name="T95" fmla="*/ 2147483647 h 434"/>
                <a:gd name="T96" fmla="*/ 2147483647 w 872"/>
                <a:gd name="T97" fmla="*/ 2147483647 h 434"/>
                <a:gd name="T98" fmla="*/ 2147483647 w 872"/>
                <a:gd name="T99" fmla="*/ 2147483647 h 434"/>
                <a:gd name="T100" fmla="*/ 2147483647 w 872"/>
                <a:gd name="T101" fmla="*/ 2147483647 h 434"/>
                <a:gd name="T102" fmla="*/ 2147483647 w 872"/>
                <a:gd name="T103" fmla="*/ 2147483647 h 434"/>
                <a:gd name="T104" fmla="*/ 0 w 872"/>
                <a:gd name="T105" fmla="*/ 2147483647 h 434"/>
                <a:gd name="T106" fmla="*/ 2147483647 w 872"/>
                <a:gd name="T107" fmla="*/ 2147483647 h 434"/>
                <a:gd name="T108" fmla="*/ 2147483647 w 872"/>
                <a:gd name="T109" fmla="*/ 2147483647 h 4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2"/>
                <a:gd name="T166" fmla="*/ 0 h 434"/>
                <a:gd name="T167" fmla="*/ 872 w 872"/>
                <a:gd name="T168" fmla="*/ 434 h 4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2" h="434">
                  <a:moveTo>
                    <a:pt x="4" y="226"/>
                  </a:moveTo>
                  <a:lnTo>
                    <a:pt x="4" y="228"/>
                  </a:lnTo>
                  <a:lnTo>
                    <a:pt x="4" y="230"/>
                  </a:lnTo>
                  <a:lnTo>
                    <a:pt x="2" y="236"/>
                  </a:lnTo>
                  <a:lnTo>
                    <a:pt x="4" y="244"/>
                  </a:lnTo>
                  <a:lnTo>
                    <a:pt x="6" y="254"/>
                  </a:lnTo>
                  <a:lnTo>
                    <a:pt x="14" y="260"/>
                  </a:lnTo>
                  <a:lnTo>
                    <a:pt x="26" y="264"/>
                  </a:lnTo>
                  <a:lnTo>
                    <a:pt x="30" y="266"/>
                  </a:lnTo>
                  <a:lnTo>
                    <a:pt x="32" y="268"/>
                  </a:lnTo>
                  <a:lnTo>
                    <a:pt x="40" y="278"/>
                  </a:lnTo>
                  <a:lnTo>
                    <a:pt x="44" y="290"/>
                  </a:lnTo>
                  <a:lnTo>
                    <a:pt x="46" y="300"/>
                  </a:lnTo>
                  <a:lnTo>
                    <a:pt x="66" y="298"/>
                  </a:lnTo>
                  <a:lnTo>
                    <a:pt x="74" y="298"/>
                  </a:lnTo>
                  <a:lnTo>
                    <a:pt x="80" y="300"/>
                  </a:lnTo>
                  <a:lnTo>
                    <a:pt x="124" y="326"/>
                  </a:lnTo>
                  <a:lnTo>
                    <a:pt x="174" y="326"/>
                  </a:lnTo>
                  <a:lnTo>
                    <a:pt x="178" y="316"/>
                  </a:lnTo>
                  <a:lnTo>
                    <a:pt x="194" y="318"/>
                  </a:lnTo>
                  <a:lnTo>
                    <a:pt x="198" y="318"/>
                  </a:lnTo>
                  <a:lnTo>
                    <a:pt x="204" y="316"/>
                  </a:lnTo>
                  <a:lnTo>
                    <a:pt x="206" y="324"/>
                  </a:lnTo>
                  <a:lnTo>
                    <a:pt x="212" y="328"/>
                  </a:lnTo>
                  <a:lnTo>
                    <a:pt x="216" y="332"/>
                  </a:lnTo>
                  <a:lnTo>
                    <a:pt x="220" y="336"/>
                  </a:lnTo>
                  <a:lnTo>
                    <a:pt x="224" y="356"/>
                  </a:lnTo>
                  <a:lnTo>
                    <a:pt x="226" y="360"/>
                  </a:lnTo>
                  <a:lnTo>
                    <a:pt x="230" y="364"/>
                  </a:lnTo>
                  <a:lnTo>
                    <a:pt x="234" y="366"/>
                  </a:lnTo>
                  <a:lnTo>
                    <a:pt x="238" y="366"/>
                  </a:lnTo>
                  <a:lnTo>
                    <a:pt x="244" y="364"/>
                  </a:lnTo>
                  <a:lnTo>
                    <a:pt x="250" y="360"/>
                  </a:lnTo>
                  <a:lnTo>
                    <a:pt x="254" y="354"/>
                  </a:lnTo>
                  <a:lnTo>
                    <a:pt x="256" y="354"/>
                  </a:lnTo>
                  <a:lnTo>
                    <a:pt x="262" y="354"/>
                  </a:lnTo>
                  <a:lnTo>
                    <a:pt x="270" y="354"/>
                  </a:lnTo>
                  <a:lnTo>
                    <a:pt x="276" y="358"/>
                  </a:lnTo>
                  <a:lnTo>
                    <a:pt x="278" y="366"/>
                  </a:lnTo>
                  <a:lnTo>
                    <a:pt x="282" y="374"/>
                  </a:lnTo>
                  <a:lnTo>
                    <a:pt x="286" y="392"/>
                  </a:lnTo>
                  <a:lnTo>
                    <a:pt x="288" y="408"/>
                  </a:lnTo>
                  <a:lnTo>
                    <a:pt x="290" y="412"/>
                  </a:lnTo>
                  <a:lnTo>
                    <a:pt x="294" y="414"/>
                  </a:lnTo>
                  <a:lnTo>
                    <a:pt x="302" y="420"/>
                  </a:lnTo>
                  <a:lnTo>
                    <a:pt x="320" y="426"/>
                  </a:lnTo>
                  <a:lnTo>
                    <a:pt x="322" y="426"/>
                  </a:lnTo>
                  <a:lnTo>
                    <a:pt x="322" y="408"/>
                  </a:lnTo>
                  <a:lnTo>
                    <a:pt x="322" y="402"/>
                  </a:lnTo>
                  <a:lnTo>
                    <a:pt x="324" y="394"/>
                  </a:lnTo>
                  <a:lnTo>
                    <a:pt x="328" y="388"/>
                  </a:lnTo>
                  <a:lnTo>
                    <a:pt x="332" y="382"/>
                  </a:lnTo>
                  <a:lnTo>
                    <a:pt x="338" y="378"/>
                  </a:lnTo>
                  <a:lnTo>
                    <a:pt x="340" y="374"/>
                  </a:lnTo>
                  <a:lnTo>
                    <a:pt x="342" y="370"/>
                  </a:lnTo>
                  <a:lnTo>
                    <a:pt x="350" y="370"/>
                  </a:lnTo>
                  <a:lnTo>
                    <a:pt x="358" y="368"/>
                  </a:lnTo>
                  <a:lnTo>
                    <a:pt x="370" y="360"/>
                  </a:lnTo>
                  <a:lnTo>
                    <a:pt x="372" y="358"/>
                  </a:lnTo>
                  <a:lnTo>
                    <a:pt x="374" y="356"/>
                  </a:lnTo>
                  <a:lnTo>
                    <a:pt x="374" y="354"/>
                  </a:lnTo>
                  <a:lnTo>
                    <a:pt x="378" y="352"/>
                  </a:lnTo>
                  <a:lnTo>
                    <a:pt x="384" y="354"/>
                  </a:lnTo>
                  <a:lnTo>
                    <a:pt x="386" y="352"/>
                  </a:lnTo>
                  <a:lnTo>
                    <a:pt x="386" y="350"/>
                  </a:lnTo>
                  <a:lnTo>
                    <a:pt x="388" y="348"/>
                  </a:lnTo>
                  <a:lnTo>
                    <a:pt x="392" y="348"/>
                  </a:lnTo>
                  <a:lnTo>
                    <a:pt x="398" y="348"/>
                  </a:lnTo>
                  <a:lnTo>
                    <a:pt x="404" y="350"/>
                  </a:lnTo>
                  <a:lnTo>
                    <a:pt x="408" y="352"/>
                  </a:lnTo>
                  <a:lnTo>
                    <a:pt x="414" y="354"/>
                  </a:lnTo>
                  <a:lnTo>
                    <a:pt x="418" y="352"/>
                  </a:lnTo>
                  <a:lnTo>
                    <a:pt x="424" y="352"/>
                  </a:lnTo>
                  <a:lnTo>
                    <a:pt x="430" y="356"/>
                  </a:lnTo>
                  <a:lnTo>
                    <a:pt x="434" y="358"/>
                  </a:lnTo>
                  <a:lnTo>
                    <a:pt x="440" y="360"/>
                  </a:lnTo>
                  <a:lnTo>
                    <a:pt x="444" y="358"/>
                  </a:lnTo>
                  <a:lnTo>
                    <a:pt x="450" y="356"/>
                  </a:lnTo>
                  <a:lnTo>
                    <a:pt x="452" y="358"/>
                  </a:lnTo>
                  <a:lnTo>
                    <a:pt x="454" y="360"/>
                  </a:lnTo>
                  <a:lnTo>
                    <a:pt x="456" y="362"/>
                  </a:lnTo>
                  <a:lnTo>
                    <a:pt x="460" y="362"/>
                  </a:lnTo>
                  <a:lnTo>
                    <a:pt x="462" y="362"/>
                  </a:lnTo>
                  <a:lnTo>
                    <a:pt x="462" y="358"/>
                  </a:lnTo>
                  <a:lnTo>
                    <a:pt x="458" y="356"/>
                  </a:lnTo>
                  <a:lnTo>
                    <a:pt x="456" y="354"/>
                  </a:lnTo>
                  <a:lnTo>
                    <a:pt x="456" y="340"/>
                  </a:lnTo>
                  <a:lnTo>
                    <a:pt x="466" y="338"/>
                  </a:lnTo>
                  <a:lnTo>
                    <a:pt x="474" y="336"/>
                  </a:lnTo>
                  <a:lnTo>
                    <a:pt x="486" y="340"/>
                  </a:lnTo>
                  <a:lnTo>
                    <a:pt x="490" y="338"/>
                  </a:lnTo>
                  <a:lnTo>
                    <a:pt x="494" y="336"/>
                  </a:lnTo>
                  <a:lnTo>
                    <a:pt x="510" y="336"/>
                  </a:lnTo>
                  <a:lnTo>
                    <a:pt x="512" y="338"/>
                  </a:lnTo>
                  <a:lnTo>
                    <a:pt x="516" y="340"/>
                  </a:lnTo>
                  <a:lnTo>
                    <a:pt x="522" y="342"/>
                  </a:lnTo>
                  <a:lnTo>
                    <a:pt x="524" y="346"/>
                  </a:lnTo>
                  <a:lnTo>
                    <a:pt x="524" y="348"/>
                  </a:lnTo>
                  <a:lnTo>
                    <a:pt x="524" y="352"/>
                  </a:lnTo>
                  <a:lnTo>
                    <a:pt x="530" y="350"/>
                  </a:lnTo>
                  <a:lnTo>
                    <a:pt x="532" y="348"/>
                  </a:lnTo>
                  <a:lnTo>
                    <a:pt x="542" y="344"/>
                  </a:lnTo>
                  <a:lnTo>
                    <a:pt x="550" y="346"/>
                  </a:lnTo>
                  <a:lnTo>
                    <a:pt x="552" y="350"/>
                  </a:lnTo>
                  <a:lnTo>
                    <a:pt x="552" y="354"/>
                  </a:lnTo>
                  <a:lnTo>
                    <a:pt x="554" y="356"/>
                  </a:lnTo>
                  <a:lnTo>
                    <a:pt x="556" y="360"/>
                  </a:lnTo>
                  <a:lnTo>
                    <a:pt x="558" y="362"/>
                  </a:lnTo>
                  <a:lnTo>
                    <a:pt x="562" y="364"/>
                  </a:lnTo>
                  <a:lnTo>
                    <a:pt x="560" y="370"/>
                  </a:lnTo>
                  <a:lnTo>
                    <a:pt x="558" y="372"/>
                  </a:lnTo>
                  <a:lnTo>
                    <a:pt x="556" y="376"/>
                  </a:lnTo>
                  <a:lnTo>
                    <a:pt x="556" y="380"/>
                  </a:lnTo>
                  <a:lnTo>
                    <a:pt x="558" y="382"/>
                  </a:lnTo>
                  <a:lnTo>
                    <a:pt x="560" y="386"/>
                  </a:lnTo>
                  <a:lnTo>
                    <a:pt x="558" y="388"/>
                  </a:lnTo>
                  <a:lnTo>
                    <a:pt x="558" y="390"/>
                  </a:lnTo>
                  <a:lnTo>
                    <a:pt x="558" y="400"/>
                  </a:lnTo>
                  <a:lnTo>
                    <a:pt x="564" y="408"/>
                  </a:lnTo>
                  <a:lnTo>
                    <a:pt x="564" y="416"/>
                  </a:lnTo>
                  <a:lnTo>
                    <a:pt x="566" y="422"/>
                  </a:lnTo>
                  <a:lnTo>
                    <a:pt x="570" y="428"/>
                  </a:lnTo>
                  <a:lnTo>
                    <a:pt x="574" y="432"/>
                  </a:lnTo>
                  <a:lnTo>
                    <a:pt x="578" y="434"/>
                  </a:lnTo>
                  <a:lnTo>
                    <a:pt x="584" y="434"/>
                  </a:lnTo>
                  <a:lnTo>
                    <a:pt x="584" y="428"/>
                  </a:lnTo>
                  <a:lnTo>
                    <a:pt x="588" y="420"/>
                  </a:lnTo>
                  <a:lnTo>
                    <a:pt x="590" y="414"/>
                  </a:lnTo>
                  <a:lnTo>
                    <a:pt x="592" y="408"/>
                  </a:lnTo>
                  <a:lnTo>
                    <a:pt x="592" y="398"/>
                  </a:lnTo>
                  <a:lnTo>
                    <a:pt x="594" y="388"/>
                  </a:lnTo>
                  <a:lnTo>
                    <a:pt x="592" y="380"/>
                  </a:lnTo>
                  <a:lnTo>
                    <a:pt x="588" y="370"/>
                  </a:lnTo>
                  <a:lnTo>
                    <a:pt x="586" y="358"/>
                  </a:lnTo>
                  <a:lnTo>
                    <a:pt x="584" y="348"/>
                  </a:lnTo>
                  <a:lnTo>
                    <a:pt x="586" y="332"/>
                  </a:lnTo>
                  <a:lnTo>
                    <a:pt x="590" y="322"/>
                  </a:lnTo>
                  <a:lnTo>
                    <a:pt x="598" y="310"/>
                  </a:lnTo>
                  <a:lnTo>
                    <a:pt x="606" y="300"/>
                  </a:lnTo>
                  <a:lnTo>
                    <a:pt x="608" y="300"/>
                  </a:lnTo>
                  <a:lnTo>
                    <a:pt x="612" y="298"/>
                  </a:lnTo>
                  <a:lnTo>
                    <a:pt x="616" y="296"/>
                  </a:lnTo>
                  <a:lnTo>
                    <a:pt x="618" y="294"/>
                  </a:lnTo>
                  <a:lnTo>
                    <a:pt x="624" y="292"/>
                  </a:lnTo>
                  <a:lnTo>
                    <a:pt x="626" y="290"/>
                  </a:lnTo>
                  <a:lnTo>
                    <a:pt x="632" y="282"/>
                  </a:lnTo>
                  <a:lnTo>
                    <a:pt x="634" y="276"/>
                  </a:lnTo>
                  <a:lnTo>
                    <a:pt x="638" y="274"/>
                  </a:lnTo>
                  <a:lnTo>
                    <a:pt x="644" y="274"/>
                  </a:lnTo>
                  <a:lnTo>
                    <a:pt x="644" y="272"/>
                  </a:lnTo>
                  <a:lnTo>
                    <a:pt x="646" y="272"/>
                  </a:lnTo>
                  <a:lnTo>
                    <a:pt x="650" y="272"/>
                  </a:lnTo>
                  <a:lnTo>
                    <a:pt x="654" y="268"/>
                  </a:lnTo>
                  <a:lnTo>
                    <a:pt x="658" y="264"/>
                  </a:lnTo>
                  <a:lnTo>
                    <a:pt x="660" y="260"/>
                  </a:lnTo>
                  <a:lnTo>
                    <a:pt x="668" y="258"/>
                  </a:lnTo>
                  <a:lnTo>
                    <a:pt x="672" y="258"/>
                  </a:lnTo>
                  <a:lnTo>
                    <a:pt x="678" y="254"/>
                  </a:lnTo>
                  <a:lnTo>
                    <a:pt x="676" y="250"/>
                  </a:lnTo>
                  <a:lnTo>
                    <a:pt x="678" y="246"/>
                  </a:lnTo>
                  <a:lnTo>
                    <a:pt x="688" y="244"/>
                  </a:lnTo>
                  <a:lnTo>
                    <a:pt x="690" y="242"/>
                  </a:lnTo>
                  <a:lnTo>
                    <a:pt x="692" y="240"/>
                  </a:lnTo>
                  <a:lnTo>
                    <a:pt x="696" y="238"/>
                  </a:lnTo>
                  <a:lnTo>
                    <a:pt x="698" y="234"/>
                  </a:lnTo>
                  <a:lnTo>
                    <a:pt x="696" y="230"/>
                  </a:lnTo>
                  <a:lnTo>
                    <a:pt x="696" y="226"/>
                  </a:lnTo>
                  <a:lnTo>
                    <a:pt x="694" y="222"/>
                  </a:lnTo>
                  <a:lnTo>
                    <a:pt x="692" y="218"/>
                  </a:lnTo>
                  <a:lnTo>
                    <a:pt x="690" y="216"/>
                  </a:lnTo>
                  <a:lnTo>
                    <a:pt x="688" y="214"/>
                  </a:lnTo>
                  <a:lnTo>
                    <a:pt x="694" y="214"/>
                  </a:lnTo>
                  <a:lnTo>
                    <a:pt x="692" y="214"/>
                  </a:lnTo>
                  <a:lnTo>
                    <a:pt x="692" y="212"/>
                  </a:lnTo>
                  <a:lnTo>
                    <a:pt x="694" y="208"/>
                  </a:lnTo>
                  <a:lnTo>
                    <a:pt x="700" y="210"/>
                  </a:lnTo>
                  <a:lnTo>
                    <a:pt x="704" y="208"/>
                  </a:lnTo>
                  <a:lnTo>
                    <a:pt x="706" y="206"/>
                  </a:lnTo>
                  <a:lnTo>
                    <a:pt x="706" y="198"/>
                  </a:lnTo>
                  <a:lnTo>
                    <a:pt x="702" y="190"/>
                  </a:lnTo>
                  <a:lnTo>
                    <a:pt x="702" y="188"/>
                  </a:lnTo>
                  <a:lnTo>
                    <a:pt x="706" y="192"/>
                  </a:lnTo>
                  <a:lnTo>
                    <a:pt x="708" y="196"/>
                  </a:lnTo>
                  <a:lnTo>
                    <a:pt x="714" y="196"/>
                  </a:lnTo>
                  <a:lnTo>
                    <a:pt x="716" y="194"/>
                  </a:lnTo>
                  <a:lnTo>
                    <a:pt x="718" y="188"/>
                  </a:lnTo>
                  <a:lnTo>
                    <a:pt x="718" y="168"/>
                  </a:lnTo>
                  <a:lnTo>
                    <a:pt x="718" y="172"/>
                  </a:lnTo>
                  <a:lnTo>
                    <a:pt x="718" y="174"/>
                  </a:lnTo>
                  <a:lnTo>
                    <a:pt x="720" y="174"/>
                  </a:lnTo>
                  <a:lnTo>
                    <a:pt x="720" y="178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2" y="172"/>
                  </a:lnTo>
                  <a:lnTo>
                    <a:pt x="734" y="172"/>
                  </a:lnTo>
                  <a:lnTo>
                    <a:pt x="740" y="164"/>
                  </a:lnTo>
                  <a:lnTo>
                    <a:pt x="744" y="158"/>
                  </a:lnTo>
                  <a:lnTo>
                    <a:pt x="742" y="150"/>
                  </a:lnTo>
                  <a:lnTo>
                    <a:pt x="744" y="148"/>
                  </a:lnTo>
                  <a:lnTo>
                    <a:pt x="746" y="146"/>
                  </a:lnTo>
                  <a:lnTo>
                    <a:pt x="756" y="146"/>
                  </a:lnTo>
                  <a:lnTo>
                    <a:pt x="766" y="146"/>
                  </a:lnTo>
                  <a:lnTo>
                    <a:pt x="770" y="142"/>
                  </a:lnTo>
                  <a:lnTo>
                    <a:pt x="752" y="142"/>
                  </a:lnTo>
                  <a:lnTo>
                    <a:pt x="760" y="140"/>
                  </a:lnTo>
                  <a:lnTo>
                    <a:pt x="770" y="140"/>
                  </a:lnTo>
                  <a:lnTo>
                    <a:pt x="776" y="138"/>
                  </a:lnTo>
                  <a:lnTo>
                    <a:pt x="786" y="134"/>
                  </a:lnTo>
                  <a:lnTo>
                    <a:pt x="790" y="132"/>
                  </a:lnTo>
                  <a:lnTo>
                    <a:pt x="792" y="130"/>
                  </a:lnTo>
                  <a:lnTo>
                    <a:pt x="802" y="132"/>
                  </a:lnTo>
                  <a:lnTo>
                    <a:pt x="808" y="130"/>
                  </a:lnTo>
                  <a:lnTo>
                    <a:pt x="812" y="128"/>
                  </a:lnTo>
                  <a:lnTo>
                    <a:pt x="810" y="124"/>
                  </a:lnTo>
                  <a:lnTo>
                    <a:pt x="808" y="126"/>
                  </a:lnTo>
                  <a:lnTo>
                    <a:pt x="806" y="128"/>
                  </a:lnTo>
                  <a:lnTo>
                    <a:pt x="800" y="128"/>
                  </a:lnTo>
                  <a:lnTo>
                    <a:pt x="802" y="126"/>
                  </a:lnTo>
                  <a:lnTo>
                    <a:pt x="802" y="122"/>
                  </a:lnTo>
                  <a:lnTo>
                    <a:pt x="800" y="118"/>
                  </a:lnTo>
                  <a:lnTo>
                    <a:pt x="802" y="112"/>
                  </a:lnTo>
                  <a:lnTo>
                    <a:pt x="804" y="108"/>
                  </a:lnTo>
                  <a:lnTo>
                    <a:pt x="806" y="104"/>
                  </a:lnTo>
                  <a:lnTo>
                    <a:pt x="808" y="98"/>
                  </a:lnTo>
                  <a:lnTo>
                    <a:pt x="814" y="94"/>
                  </a:lnTo>
                  <a:lnTo>
                    <a:pt x="822" y="90"/>
                  </a:lnTo>
                  <a:lnTo>
                    <a:pt x="838" y="84"/>
                  </a:lnTo>
                  <a:lnTo>
                    <a:pt x="854" y="80"/>
                  </a:lnTo>
                  <a:lnTo>
                    <a:pt x="870" y="74"/>
                  </a:lnTo>
                  <a:lnTo>
                    <a:pt x="864" y="54"/>
                  </a:lnTo>
                  <a:lnTo>
                    <a:pt x="864" y="50"/>
                  </a:lnTo>
                  <a:lnTo>
                    <a:pt x="866" y="46"/>
                  </a:lnTo>
                  <a:lnTo>
                    <a:pt x="872" y="38"/>
                  </a:lnTo>
                  <a:lnTo>
                    <a:pt x="852" y="32"/>
                  </a:lnTo>
                  <a:lnTo>
                    <a:pt x="846" y="34"/>
                  </a:lnTo>
                  <a:lnTo>
                    <a:pt x="840" y="38"/>
                  </a:lnTo>
                  <a:lnTo>
                    <a:pt x="830" y="52"/>
                  </a:lnTo>
                  <a:lnTo>
                    <a:pt x="824" y="58"/>
                  </a:lnTo>
                  <a:lnTo>
                    <a:pt x="820" y="66"/>
                  </a:lnTo>
                  <a:lnTo>
                    <a:pt x="814" y="70"/>
                  </a:lnTo>
                  <a:lnTo>
                    <a:pt x="804" y="72"/>
                  </a:lnTo>
                  <a:lnTo>
                    <a:pt x="798" y="74"/>
                  </a:lnTo>
                  <a:lnTo>
                    <a:pt x="766" y="74"/>
                  </a:lnTo>
                  <a:lnTo>
                    <a:pt x="758" y="78"/>
                  </a:lnTo>
                  <a:lnTo>
                    <a:pt x="750" y="80"/>
                  </a:lnTo>
                  <a:lnTo>
                    <a:pt x="738" y="90"/>
                  </a:lnTo>
                  <a:lnTo>
                    <a:pt x="724" y="100"/>
                  </a:lnTo>
                  <a:lnTo>
                    <a:pt x="718" y="102"/>
                  </a:lnTo>
                  <a:lnTo>
                    <a:pt x="712" y="104"/>
                  </a:lnTo>
                  <a:lnTo>
                    <a:pt x="706" y="102"/>
                  </a:lnTo>
                  <a:lnTo>
                    <a:pt x="700" y="100"/>
                  </a:lnTo>
                  <a:lnTo>
                    <a:pt x="694" y="100"/>
                  </a:lnTo>
                  <a:lnTo>
                    <a:pt x="692" y="102"/>
                  </a:lnTo>
                  <a:lnTo>
                    <a:pt x="688" y="106"/>
                  </a:lnTo>
                  <a:lnTo>
                    <a:pt x="686" y="110"/>
                  </a:lnTo>
                  <a:lnTo>
                    <a:pt x="684" y="116"/>
                  </a:lnTo>
                  <a:lnTo>
                    <a:pt x="672" y="122"/>
                  </a:lnTo>
                  <a:lnTo>
                    <a:pt x="658" y="128"/>
                  </a:lnTo>
                  <a:lnTo>
                    <a:pt x="642" y="134"/>
                  </a:lnTo>
                  <a:lnTo>
                    <a:pt x="632" y="136"/>
                  </a:lnTo>
                  <a:lnTo>
                    <a:pt x="622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618" y="126"/>
                  </a:lnTo>
                  <a:lnTo>
                    <a:pt x="622" y="122"/>
                  </a:lnTo>
                  <a:lnTo>
                    <a:pt x="630" y="118"/>
                  </a:lnTo>
                  <a:lnTo>
                    <a:pt x="636" y="112"/>
                  </a:lnTo>
                  <a:lnTo>
                    <a:pt x="640" y="108"/>
                  </a:lnTo>
                  <a:lnTo>
                    <a:pt x="640" y="106"/>
                  </a:lnTo>
                  <a:lnTo>
                    <a:pt x="638" y="104"/>
                  </a:lnTo>
                  <a:lnTo>
                    <a:pt x="636" y="102"/>
                  </a:lnTo>
                  <a:lnTo>
                    <a:pt x="638" y="96"/>
                  </a:lnTo>
                  <a:lnTo>
                    <a:pt x="636" y="94"/>
                  </a:lnTo>
                  <a:lnTo>
                    <a:pt x="634" y="88"/>
                  </a:lnTo>
                  <a:lnTo>
                    <a:pt x="632" y="92"/>
                  </a:lnTo>
                  <a:lnTo>
                    <a:pt x="630" y="96"/>
                  </a:lnTo>
                  <a:lnTo>
                    <a:pt x="622" y="96"/>
                  </a:lnTo>
                  <a:lnTo>
                    <a:pt x="626" y="90"/>
                  </a:lnTo>
                  <a:lnTo>
                    <a:pt x="632" y="86"/>
                  </a:lnTo>
                  <a:lnTo>
                    <a:pt x="634" y="80"/>
                  </a:lnTo>
                  <a:lnTo>
                    <a:pt x="636" y="72"/>
                  </a:lnTo>
                  <a:lnTo>
                    <a:pt x="636" y="68"/>
                  </a:lnTo>
                  <a:lnTo>
                    <a:pt x="632" y="66"/>
                  </a:lnTo>
                  <a:lnTo>
                    <a:pt x="630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0" y="72"/>
                  </a:lnTo>
                  <a:lnTo>
                    <a:pt x="602" y="78"/>
                  </a:lnTo>
                  <a:lnTo>
                    <a:pt x="592" y="82"/>
                  </a:lnTo>
                  <a:lnTo>
                    <a:pt x="584" y="92"/>
                  </a:lnTo>
                  <a:lnTo>
                    <a:pt x="582" y="96"/>
                  </a:lnTo>
                  <a:lnTo>
                    <a:pt x="580" y="104"/>
                  </a:lnTo>
                  <a:lnTo>
                    <a:pt x="578" y="116"/>
                  </a:lnTo>
                  <a:lnTo>
                    <a:pt x="576" y="122"/>
                  </a:lnTo>
                  <a:lnTo>
                    <a:pt x="572" y="128"/>
                  </a:lnTo>
                  <a:lnTo>
                    <a:pt x="566" y="132"/>
                  </a:lnTo>
                  <a:lnTo>
                    <a:pt x="558" y="134"/>
                  </a:lnTo>
                  <a:lnTo>
                    <a:pt x="554" y="132"/>
                  </a:lnTo>
                  <a:lnTo>
                    <a:pt x="552" y="130"/>
                  </a:lnTo>
                  <a:lnTo>
                    <a:pt x="550" y="128"/>
                  </a:lnTo>
                  <a:lnTo>
                    <a:pt x="552" y="122"/>
                  </a:lnTo>
                  <a:lnTo>
                    <a:pt x="554" y="114"/>
                  </a:lnTo>
                  <a:lnTo>
                    <a:pt x="560" y="102"/>
                  </a:lnTo>
                  <a:lnTo>
                    <a:pt x="568" y="90"/>
                  </a:lnTo>
                  <a:lnTo>
                    <a:pt x="576" y="80"/>
                  </a:lnTo>
                  <a:lnTo>
                    <a:pt x="576" y="78"/>
                  </a:lnTo>
                  <a:lnTo>
                    <a:pt x="578" y="74"/>
                  </a:lnTo>
                  <a:lnTo>
                    <a:pt x="584" y="66"/>
                  </a:lnTo>
                  <a:lnTo>
                    <a:pt x="594" y="60"/>
                  </a:lnTo>
                  <a:lnTo>
                    <a:pt x="602" y="58"/>
                  </a:lnTo>
                  <a:lnTo>
                    <a:pt x="620" y="58"/>
                  </a:lnTo>
                  <a:lnTo>
                    <a:pt x="624" y="56"/>
                  </a:lnTo>
                  <a:lnTo>
                    <a:pt x="628" y="56"/>
                  </a:lnTo>
                  <a:lnTo>
                    <a:pt x="634" y="52"/>
                  </a:lnTo>
                  <a:lnTo>
                    <a:pt x="626" y="50"/>
                  </a:lnTo>
                  <a:lnTo>
                    <a:pt x="618" y="50"/>
                  </a:lnTo>
                  <a:lnTo>
                    <a:pt x="612" y="50"/>
                  </a:lnTo>
                  <a:lnTo>
                    <a:pt x="606" y="48"/>
                  </a:lnTo>
                  <a:lnTo>
                    <a:pt x="596" y="46"/>
                  </a:lnTo>
                  <a:lnTo>
                    <a:pt x="592" y="44"/>
                  </a:lnTo>
                  <a:lnTo>
                    <a:pt x="590" y="40"/>
                  </a:lnTo>
                  <a:lnTo>
                    <a:pt x="590" y="36"/>
                  </a:lnTo>
                  <a:lnTo>
                    <a:pt x="584" y="36"/>
                  </a:lnTo>
                  <a:lnTo>
                    <a:pt x="582" y="36"/>
                  </a:lnTo>
                  <a:lnTo>
                    <a:pt x="580" y="34"/>
                  </a:lnTo>
                  <a:lnTo>
                    <a:pt x="586" y="30"/>
                  </a:lnTo>
                  <a:lnTo>
                    <a:pt x="564" y="38"/>
                  </a:lnTo>
                  <a:lnTo>
                    <a:pt x="550" y="40"/>
                  </a:lnTo>
                  <a:lnTo>
                    <a:pt x="540" y="42"/>
                  </a:lnTo>
                  <a:lnTo>
                    <a:pt x="536" y="42"/>
                  </a:lnTo>
                  <a:lnTo>
                    <a:pt x="532" y="42"/>
                  </a:lnTo>
                  <a:lnTo>
                    <a:pt x="528" y="40"/>
                  </a:lnTo>
                  <a:lnTo>
                    <a:pt x="536" y="34"/>
                  </a:lnTo>
                  <a:lnTo>
                    <a:pt x="544" y="30"/>
                  </a:lnTo>
                  <a:lnTo>
                    <a:pt x="552" y="26"/>
                  </a:lnTo>
                  <a:lnTo>
                    <a:pt x="562" y="22"/>
                  </a:lnTo>
                  <a:lnTo>
                    <a:pt x="550" y="20"/>
                  </a:lnTo>
                  <a:lnTo>
                    <a:pt x="540" y="16"/>
                  </a:lnTo>
                  <a:lnTo>
                    <a:pt x="540" y="18"/>
                  </a:lnTo>
                  <a:lnTo>
                    <a:pt x="534" y="16"/>
                  </a:lnTo>
                  <a:lnTo>
                    <a:pt x="528" y="14"/>
                  </a:lnTo>
                  <a:lnTo>
                    <a:pt x="522" y="14"/>
                  </a:lnTo>
                  <a:lnTo>
                    <a:pt x="516" y="12"/>
                  </a:lnTo>
                  <a:lnTo>
                    <a:pt x="510" y="10"/>
                  </a:lnTo>
                  <a:lnTo>
                    <a:pt x="506" y="6"/>
                  </a:lnTo>
                  <a:lnTo>
                    <a:pt x="506" y="0"/>
                  </a:lnTo>
                  <a:lnTo>
                    <a:pt x="112" y="0"/>
                  </a:lnTo>
                  <a:lnTo>
                    <a:pt x="110" y="6"/>
                  </a:lnTo>
                  <a:lnTo>
                    <a:pt x="106" y="14"/>
                  </a:lnTo>
                  <a:lnTo>
                    <a:pt x="104" y="22"/>
                  </a:lnTo>
                  <a:lnTo>
                    <a:pt x="100" y="24"/>
                  </a:lnTo>
                  <a:lnTo>
                    <a:pt x="96" y="26"/>
                  </a:lnTo>
                  <a:lnTo>
                    <a:pt x="94" y="22"/>
                  </a:lnTo>
                  <a:lnTo>
                    <a:pt x="92" y="20"/>
                  </a:lnTo>
                  <a:lnTo>
                    <a:pt x="82" y="16"/>
                  </a:lnTo>
                  <a:lnTo>
                    <a:pt x="78" y="26"/>
                  </a:lnTo>
                  <a:lnTo>
                    <a:pt x="64" y="52"/>
                  </a:lnTo>
                  <a:lnTo>
                    <a:pt x="48" y="80"/>
                  </a:lnTo>
                  <a:lnTo>
                    <a:pt x="40" y="90"/>
                  </a:lnTo>
                  <a:lnTo>
                    <a:pt x="32" y="98"/>
                  </a:lnTo>
                  <a:lnTo>
                    <a:pt x="26" y="106"/>
                  </a:lnTo>
                  <a:lnTo>
                    <a:pt x="20" y="114"/>
                  </a:lnTo>
                  <a:lnTo>
                    <a:pt x="14" y="126"/>
                  </a:lnTo>
                  <a:lnTo>
                    <a:pt x="12" y="136"/>
                  </a:lnTo>
                  <a:lnTo>
                    <a:pt x="8" y="146"/>
                  </a:lnTo>
                  <a:lnTo>
                    <a:pt x="2" y="158"/>
                  </a:lnTo>
                  <a:lnTo>
                    <a:pt x="2" y="162"/>
                  </a:lnTo>
                  <a:lnTo>
                    <a:pt x="2" y="166"/>
                  </a:lnTo>
                  <a:lnTo>
                    <a:pt x="2" y="170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0" y="178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196"/>
                  </a:lnTo>
                  <a:lnTo>
                    <a:pt x="10" y="194"/>
                  </a:lnTo>
                  <a:lnTo>
                    <a:pt x="18" y="196"/>
                  </a:lnTo>
                  <a:lnTo>
                    <a:pt x="10" y="196"/>
                  </a:lnTo>
                  <a:lnTo>
                    <a:pt x="8" y="198"/>
                  </a:lnTo>
                  <a:lnTo>
                    <a:pt x="6" y="200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2" y="206"/>
                  </a:lnTo>
                  <a:lnTo>
                    <a:pt x="4" y="214"/>
                  </a:lnTo>
                  <a:lnTo>
                    <a:pt x="4" y="216"/>
                  </a:lnTo>
                  <a:lnTo>
                    <a:pt x="6" y="216"/>
                  </a:lnTo>
                  <a:lnTo>
                    <a:pt x="6" y="220"/>
                  </a:lnTo>
                  <a:lnTo>
                    <a:pt x="6" y="222"/>
                  </a:lnTo>
                  <a:lnTo>
                    <a:pt x="4" y="2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4" name="Freeform 60"/>
            <p:cNvSpPr/>
            <p:nvPr/>
          </p:nvSpPr>
          <p:spPr bwMode="auto">
            <a:xfrm>
              <a:off x="1403350" y="2564529"/>
              <a:ext cx="838311" cy="439383"/>
            </a:xfrm>
            <a:custGeom>
              <a:avLst/>
              <a:gdLst>
                <a:gd name="T0" fmla="*/ 2147483647 w 574"/>
                <a:gd name="T1" fmla="*/ 2147483647 h 278"/>
                <a:gd name="T2" fmla="*/ 2147483647 w 574"/>
                <a:gd name="T3" fmla="*/ 2147483647 h 278"/>
                <a:gd name="T4" fmla="*/ 2147483647 w 574"/>
                <a:gd name="T5" fmla="*/ 2147483647 h 278"/>
                <a:gd name="T6" fmla="*/ 2147483647 w 574"/>
                <a:gd name="T7" fmla="*/ 2147483647 h 278"/>
                <a:gd name="T8" fmla="*/ 2147483647 w 574"/>
                <a:gd name="T9" fmla="*/ 2147483647 h 278"/>
                <a:gd name="T10" fmla="*/ 2147483647 w 574"/>
                <a:gd name="T11" fmla="*/ 2147483647 h 278"/>
                <a:gd name="T12" fmla="*/ 2147483647 w 574"/>
                <a:gd name="T13" fmla="*/ 2147483647 h 278"/>
                <a:gd name="T14" fmla="*/ 2147483647 w 574"/>
                <a:gd name="T15" fmla="*/ 2147483647 h 278"/>
                <a:gd name="T16" fmla="*/ 2147483647 w 574"/>
                <a:gd name="T17" fmla="*/ 2147483647 h 278"/>
                <a:gd name="T18" fmla="*/ 2147483647 w 574"/>
                <a:gd name="T19" fmla="*/ 2147483647 h 278"/>
                <a:gd name="T20" fmla="*/ 2147483647 w 574"/>
                <a:gd name="T21" fmla="*/ 2147483647 h 278"/>
                <a:gd name="T22" fmla="*/ 2147483647 w 574"/>
                <a:gd name="T23" fmla="*/ 2147483647 h 278"/>
                <a:gd name="T24" fmla="*/ 2147483647 w 574"/>
                <a:gd name="T25" fmla="*/ 2147483647 h 278"/>
                <a:gd name="T26" fmla="*/ 2147483647 w 574"/>
                <a:gd name="T27" fmla="*/ 2147483647 h 278"/>
                <a:gd name="T28" fmla="*/ 2147483647 w 574"/>
                <a:gd name="T29" fmla="*/ 2147483647 h 278"/>
                <a:gd name="T30" fmla="*/ 2147483647 w 574"/>
                <a:gd name="T31" fmla="*/ 2147483647 h 278"/>
                <a:gd name="T32" fmla="*/ 2147483647 w 574"/>
                <a:gd name="T33" fmla="*/ 2147483647 h 278"/>
                <a:gd name="T34" fmla="*/ 2147483647 w 574"/>
                <a:gd name="T35" fmla="*/ 2147483647 h 278"/>
                <a:gd name="T36" fmla="*/ 2147483647 w 574"/>
                <a:gd name="T37" fmla="*/ 2147483647 h 278"/>
                <a:gd name="T38" fmla="*/ 2147483647 w 574"/>
                <a:gd name="T39" fmla="*/ 2147483647 h 278"/>
                <a:gd name="T40" fmla="*/ 2147483647 w 574"/>
                <a:gd name="T41" fmla="*/ 2147483647 h 278"/>
                <a:gd name="T42" fmla="*/ 2147483647 w 574"/>
                <a:gd name="T43" fmla="*/ 2147483647 h 278"/>
                <a:gd name="T44" fmla="*/ 2147483647 w 574"/>
                <a:gd name="T45" fmla="*/ 2147483647 h 278"/>
                <a:gd name="T46" fmla="*/ 2147483647 w 574"/>
                <a:gd name="T47" fmla="*/ 2147483647 h 278"/>
                <a:gd name="T48" fmla="*/ 2147483647 w 574"/>
                <a:gd name="T49" fmla="*/ 2147483647 h 278"/>
                <a:gd name="T50" fmla="*/ 2147483647 w 574"/>
                <a:gd name="T51" fmla="*/ 2147483647 h 278"/>
                <a:gd name="T52" fmla="*/ 2147483647 w 574"/>
                <a:gd name="T53" fmla="*/ 2147483647 h 278"/>
                <a:gd name="T54" fmla="*/ 2147483647 w 574"/>
                <a:gd name="T55" fmla="*/ 2147483647 h 278"/>
                <a:gd name="T56" fmla="*/ 2147483647 w 574"/>
                <a:gd name="T57" fmla="*/ 2147483647 h 278"/>
                <a:gd name="T58" fmla="*/ 2147483647 w 574"/>
                <a:gd name="T59" fmla="*/ 2147483647 h 278"/>
                <a:gd name="T60" fmla="*/ 2147483647 w 574"/>
                <a:gd name="T61" fmla="*/ 2147483647 h 278"/>
                <a:gd name="T62" fmla="*/ 2147483647 w 574"/>
                <a:gd name="T63" fmla="*/ 2147483647 h 278"/>
                <a:gd name="T64" fmla="*/ 2147483647 w 574"/>
                <a:gd name="T65" fmla="*/ 2147483647 h 278"/>
                <a:gd name="T66" fmla="*/ 2147483647 w 574"/>
                <a:gd name="T67" fmla="*/ 2147483647 h 278"/>
                <a:gd name="T68" fmla="*/ 2147483647 w 574"/>
                <a:gd name="T69" fmla="*/ 2147483647 h 278"/>
                <a:gd name="T70" fmla="*/ 2147483647 w 574"/>
                <a:gd name="T71" fmla="*/ 2147483647 h 278"/>
                <a:gd name="T72" fmla="*/ 2147483647 w 574"/>
                <a:gd name="T73" fmla="*/ 2147483647 h 278"/>
                <a:gd name="T74" fmla="*/ 2147483647 w 574"/>
                <a:gd name="T75" fmla="*/ 2147483647 h 278"/>
                <a:gd name="T76" fmla="*/ 2147483647 w 574"/>
                <a:gd name="T77" fmla="*/ 2147483647 h 278"/>
                <a:gd name="T78" fmla="*/ 2147483647 w 574"/>
                <a:gd name="T79" fmla="*/ 2147483647 h 278"/>
                <a:gd name="T80" fmla="*/ 2147483647 w 574"/>
                <a:gd name="T81" fmla="*/ 2147483647 h 278"/>
                <a:gd name="T82" fmla="*/ 2147483647 w 574"/>
                <a:gd name="T83" fmla="*/ 2147483647 h 278"/>
                <a:gd name="T84" fmla="*/ 2147483647 w 574"/>
                <a:gd name="T85" fmla="*/ 2147483647 h 278"/>
                <a:gd name="T86" fmla="*/ 2147483647 w 574"/>
                <a:gd name="T87" fmla="*/ 2147483647 h 278"/>
                <a:gd name="T88" fmla="*/ 2147483647 w 574"/>
                <a:gd name="T89" fmla="*/ 2147483647 h 278"/>
                <a:gd name="T90" fmla="*/ 2147483647 w 574"/>
                <a:gd name="T91" fmla="*/ 2147483647 h 278"/>
                <a:gd name="T92" fmla="*/ 2147483647 w 574"/>
                <a:gd name="T93" fmla="*/ 2147483647 h 278"/>
                <a:gd name="T94" fmla="*/ 2147483647 w 574"/>
                <a:gd name="T95" fmla="*/ 2147483647 h 278"/>
                <a:gd name="T96" fmla="*/ 2147483647 w 574"/>
                <a:gd name="T97" fmla="*/ 2147483647 h 2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4"/>
                <a:gd name="T148" fmla="*/ 0 h 278"/>
                <a:gd name="T149" fmla="*/ 574 w 574"/>
                <a:gd name="T150" fmla="*/ 278 h 2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4" h="278">
                  <a:moveTo>
                    <a:pt x="400" y="178"/>
                  </a:moveTo>
                  <a:lnTo>
                    <a:pt x="388" y="182"/>
                  </a:lnTo>
                  <a:lnTo>
                    <a:pt x="376" y="184"/>
                  </a:lnTo>
                  <a:lnTo>
                    <a:pt x="366" y="182"/>
                  </a:lnTo>
                  <a:lnTo>
                    <a:pt x="356" y="180"/>
                  </a:lnTo>
                  <a:lnTo>
                    <a:pt x="350" y="176"/>
                  </a:lnTo>
                  <a:lnTo>
                    <a:pt x="348" y="172"/>
                  </a:lnTo>
                  <a:lnTo>
                    <a:pt x="346" y="168"/>
                  </a:lnTo>
                  <a:lnTo>
                    <a:pt x="338" y="168"/>
                  </a:lnTo>
                  <a:lnTo>
                    <a:pt x="324" y="178"/>
                  </a:lnTo>
                  <a:lnTo>
                    <a:pt x="318" y="182"/>
                  </a:lnTo>
                  <a:lnTo>
                    <a:pt x="308" y="184"/>
                  </a:lnTo>
                  <a:lnTo>
                    <a:pt x="300" y="184"/>
                  </a:lnTo>
                  <a:lnTo>
                    <a:pt x="290" y="188"/>
                  </a:lnTo>
                  <a:lnTo>
                    <a:pt x="282" y="192"/>
                  </a:lnTo>
                  <a:lnTo>
                    <a:pt x="272" y="200"/>
                  </a:lnTo>
                  <a:lnTo>
                    <a:pt x="258" y="200"/>
                  </a:lnTo>
                  <a:lnTo>
                    <a:pt x="262" y="194"/>
                  </a:lnTo>
                  <a:lnTo>
                    <a:pt x="266" y="190"/>
                  </a:lnTo>
                  <a:lnTo>
                    <a:pt x="276" y="182"/>
                  </a:lnTo>
                  <a:lnTo>
                    <a:pt x="286" y="178"/>
                  </a:lnTo>
                  <a:lnTo>
                    <a:pt x="298" y="170"/>
                  </a:lnTo>
                  <a:lnTo>
                    <a:pt x="290" y="170"/>
                  </a:lnTo>
                  <a:lnTo>
                    <a:pt x="282" y="174"/>
                  </a:lnTo>
                  <a:lnTo>
                    <a:pt x="268" y="180"/>
                  </a:lnTo>
                  <a:lnTo>
                    <a:pt x="252" y="190"/>
                  </a:lnTo>
                  <a:lnTo>
                    <a:pt x="246" y="192"/>
                  </a:lnTo>
                  <a:lnTo>
                    <a:pt x="240" y="194"/>
                  </a:lnTo>
                  <a:lnTo>
                    <a:pt x="234" y="196"/>
                  </a:lnTo>
                  <a:lnTo>
                    <a:pt x="230" y="202"/>
                  </a:lnTo>
                  <a:lnTo>
                    <a:pt x="224" y="206"/>
                  </a:lnTo>
                  <a:lnTo>
                    <a:pt x="218" y="210"/>
                  </a:lnTo>
                  <a:lnTo>
                    <a:pt x="206" y="214"/>
                  </a:lnTo>
                  <a:lnTo>
                    <a:pt x="194" y="218"/>
                  </a:lnTo>
                  <a:lnTo>
                    <a:pt x="184" y="220"/>
                  </a:lnTo>
                  <a:lnTo>
                    <a:pt x="172" y="224"/>
                  </a:lnTo>
                  <a:lnTo>
                    <a:pt x="164" y="230"/>
                  </a:lnTo>
                  <a:lnTo>
                    <a:pt x="160" y="234"/>
                  </a:lnTo>
                  <a:lnTo>
                    <a:pt x="154" y="234"/>
                  </a:lnTo>
                  <a:lnTo>
                    <a:pt x="132" y="240"/>
                  </a:lnTo>
                  <a:lnTo>
                    <a:pt x="110" y="248"/>
                  </a:lnTo>
                  <a:lnTo>
                    <a:pt x="86" y="258"/>
                  </a:lnTo>
                  <a:lnTo>
                    <a:pt x="64" y="266"/>
                  </a:lnTo>
                  <a:lnTo>
                    <a:pt x="64" y="264"/>
                  </a:lnTo>
                  <a:lnTo>
                    <a:pt x="62" y="262"/>
                  </a:lnTo>
                  <a:lnTo>
                    <a:pt x="60" y="262"/>
                  </a:lnTo>
                  <a:lnTo>
                    <a:pt x="54" y="262"/>
                  </a:lnTo>
                  <a:lnTo>
                    <a:pt x="48" y="264"/>
                  </a:lnTo>
                  <a:lnTo>
                    <a:pt x="34" y="270"/>
                  </a:lnTo>
                  <a:lnTo>
                    <a:pt x="22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0" y="278"/>
                  </a:lnTo>
                  <a:lnTo>
                    <a:pt x="14" y="270"/>
                  </a:lnTo>
                  <a:lnTo>
                    <a:pt x="36" y="262"/>
                  </a:lnTo>
                  <a:lnTo>
                    <a:pt x="58" y="258"/>
                  </a:lnTo>
                  <a:lnTo>
                    <a:pt x="76" y="256"/>
                  </a:lnTo>
                  <a:lnTo>
                    <a:pt x="82" y="256"/>
                  </a:lnTo>
                  <a:lnTo>
                    <a:pt x="84" y="254"/>
                  </a:lnTo>
                  <a:lnTo>
                    <a:pt x="90" y="248"/>
                  </a:lnTo>
                  <a:lnTo>
                    <a:pt x="96" y="244"/>
                  </a:lnTo>
                  <a:lnTo>
                    <a:pt x="102" y="242"/>
                  </a:lnTo>
                  <a:lnTo>
                    <a:pt x="120" y="236"/>
                  </a:lnTo>
                  <a:lnTo>
                    <a:pt x="136" y="232"/>
                  </a:lnTo>
                  <a:lnTo>
                    <a:pt x="166" y="210"/>
                  </a:lnTo>
                  <a:lnTo>
                    <a:pt x="164" y="206"/>
                  </a:lnTo>
                  <a:lnTo>
                    <a:pt x="162" y="204"/>
                  </a:lnTo>
                  <a:lnTo>
                    <a:pt x="154" y="210"/>
                  </a:lnTo>
                  <a:lnTo>
                    <a:pt x="146" y="210"/>
                  </a:lnTo>
                  <a:lnTo>
                    <a:pt x="146" y="204"/>
                  </a:lnTo>
                  <a:lnTo>
                    <a:pt x="144" y="202"/>
                  </a:lnTo>
                  <a:lnTo>
                    <a:pt x="140" y="202"/>
                  </a:lnTo>
                  <a:lnTo>
                    <a:pt x="136" y="202"/>
                  </a:lnTo>
                  <a:lnTo>
                    <a:pt x="132" y="204"/>
                  </a:lnTo>
                  <a:lnTo>
                    <a:pt x="124" y="208"/>
                  </a:lnTo>
                  <a:lnTo>
                    <a:pt x="112" y="208"/>
                  </a:lnTo>
                  <a:lnTo>
                    <a:pt x="118" y="204"/>
                  </a:lnTo>
                  <a:lnTo>
                    <a:pt x="126" y="198"/>
                  </a:lnTo>
                  <a:lnTo>
                    <a:pt x="132" y="192"/>
                  </a:lnTo>
                  <a:lnTo>
                    <a:pt x="136" y="186"/>
                  </a:lnTo>
                  <a:lnTo>
                    <a:pt x="132" y="186"/>
                  </a:lnTo>
                  <a:lnTo>
                    <a:pt x="128" y="186"/>
                  </a:lnTo>
                  <a:lnTo>
                    <a:pt x="120" y="186"/>
                  </a:lnTo>
                  <a:lnTo>
                    <a:pt x="116" y="186"/>
                  </a:lnTo>
                  <a:lnTo>
                    <a:pt x="112" y="184"/>
                  </a:lnTo>
                  <a:lnTo>
                    <a:pt x="110" y="178"/>
                  </a:lnTo>
                  <a:lnTo>
                    <a:pt x="110" y="160"/>
                  </a:lnTo>
                  <a:lnTo>
                    <a:pt x="152" y="128"/>
                  </a:lnTo>
                  <a:lnTo>
                    <a:pt x="158" y="130"/>
                  </a:lnTo>
                  <a:lnTo>
                    <a:pt x="166" y="132"/>
                  </a:lnTo>
                  <a:lnTo>
                    <a:pt x="190" y="130"/>
                  </a:lnTo>
                  <a:lnTo>
                    <a:pt x="214" y="124"/>
                  </a:lnTo>
                  <a:lnTo>
                    <a:pt x="224" y="122"/>
                  </a:lnTo>
                  <a:lnTo>
                    <a:pt x="236" y="116"/>
                  </a:lnTo>
                  <a:lnTo>
                    <a:pt x="244" y="110"/>
                  </a:lnTo>
                  <a:lnTo>
                    <a:pt x="246" y="104"/>
                  </a:lnTo>
                  <a:lnTo>
                    <a:pt x="234" y="108"/>
                  </a:lnTo>
                  <a:lnTo>
                    <a:pt x="228" y="110"/>
                  </a:lnTo>
                  <a:lnTo>
                    <a:pt x="220" y="112"/>
                  </a:lnTo>
                  <a:lnTo>
                    <a:pt x="212" y="110"/>
                  </a:lnTo>
                  <a:lnTo>
                    <a:pt x="202" y="108"/>
                  </a:lnTo>
                  <a:lnTo>
                    <a:pt x="186" y="102"/>
                  </a:lnTo>
                  <a:lnTo>
                    <a:pt x="234" y="70"/>
                  </a:lnTo>
                  <a:lnTo>
                    <a:pt x="242" y="70"/>
                  </a:lnTo>
                  <a:lnTo>
                    <a:pt x="252" y="72"/>
                  </a:lnTo>
                  <a:lnTo>
                    <a:pt x="252" y="78"/>
                  </a:lnTo>
                  <a:lnTo>
                    <a:pt x="254" y="80"/>
                  </a:lnTo>
                  <a:lnTo>
                    <a:pt x="258" y="82"/>
                  </a:lnTo>
                  <a:lnTo>
                    <a:pt x="264" y="82"/>
                  </a:lnTo>
                  <a:lnTo>
                    <a:pt x="268" y="82"/>
                  </a:lnTo>
                  <a:lnTo>
                    <a:pt x="272" y="80"/>
                  </a:lnTo>
                  <a:lnTo>
                    <a:pt x="272" y="76"/>
                  </a:lnTo>
                  <a:lnTo>
                    <a:pt x="274" y="70"/>
                  </a:lnTo>
                  <a:lnTo>
                    <a:pt x="270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0"/>
                  </a:lnTo>
                  <a:lnTo>
                    <a:pt x="266" y="58"/>
                  </a:lnTo>
                  <a:lnTo>
                    <a:pt x="266" y="54"/>
                  </a:lnTo>
                  <a:lnTo>
                    <a:pt x="266" y="46"/>
                  </a:lnTo>
                  <a:lnTo>
                    <a:pt x="280" y="36"/>
                  </a:lnTo>
                  <a:lnTo>
                    <a:pt x="288" y="38"/>
                  </a:lnTo>
                  <a:lnTo>
                    <a:pt x="296" y="40"/>
                  </a:lnTo>
                  <a:lnTo>
                    <a:pt x="306" y="38"/>
                  </a:lnTo>
                  <a:lnTo>
                    <a:pt x="318" y="32"/>
                  </a:lnTo>
                  <a:lnTo>
                    <a:pt x="324" y="28"/>
                  </a:lnTo>
                  <a:lnTo>
                    <a:pt x="332" y="22"/>
                  </a:lnTo>
                  <a:lnTo>
                    <a:pt x="356" y="14"/>
                  </a:lnTo>
                  <a:lnTo>
                    <a:pt x="384" y="10"/>
                  </a:lnTo>
                  <a:lnTo>
                    <a:pt x="410" y="4"/>
                  </a:lnTo>
                  <a:lnTo>
                    <a:pt x="436" y="0"/>
                  </a:lnTo>
                  <a:lnTo>
                    <a:pt x="444" y="2"/>
                  </a:lnTo>
                  <a:lnTo>
                    <a:pt x="452" y="4"/>
                  </a:lnTo>
                  <a:lnTo>
                    <a:pt x="462" y="6"/>
                  </a:lnTo>
                  <a:lnTo>
                    <a:pt x="472" y="6"/>
                  </a:lnTo>
                  <a:lnTo>
                    <a:pt x="474" y="12"/>
                  </a:lnTo>
                  <a:lnTo>
                    <a:pt x="476" y="12"/>
                  </a:lnTo>
                  <a:lnTo>
                    <a:pt x="510" y="12"/>
                  </a:lnTo>
                  <a:lnTo>
                    <a:pt x="516" y="14"/>
                  </a:lnTo>
                  <a:lnTo>
                    <a:pt x="520" y="16"/>
                  </a:lnTo>
                  <a:lnTo>
                    <a:pt x="534" y="16"/>
                  </a:lnTo>
                  <a:lnTo>
                    <a:pt x="548" y="16"/>
                  </a:lnTo>
                  <a:lnTo>
                    <a:pt x="554" y="18"/>
                  </a:lnTo>
                  <a:lnTo>
                    <a:pt x="562" y="20"/>
                  </a:lnTo>
                  <a:lnTo>
                    <a:pt x="574" y="20"/>
                  </a:lnTo>
                  <a:lnTo>
                    <a:pt x="402" y="178"/>
                  </a:lnTo>
                  <a:lnTo>
                    <a:pt x="400" y="1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5" name="Freeform 66"/>
            <p:cNvSpPr/>
            <p:nvPr/>
          </p:nvSpPr>
          <p:spPr bwMode="auto">
            <a:xfrm>
              <a:off x="2022570" y="3625157"/>
              <a:ext cx="624986" cy="529649"/>
            </a:xfrm>
            <a:custGeom>
              <a:avLst/>
              <a:gdLst>
                <a:gd name="T0" fmla="*/ 2147483647 w 428"/>
                <a:gd name="T1" fmla="*/ 2147483647 h 336"/>
                <a:gd name="T2" fmla="*/ 2147483647 w 428"/>
                <a:gd name="T3" fmla="*/ 2147483647 h 336"/>
                <a:gd name="T4" fmla="*/ 2147483647 w 428"/>
                <a:gd name="T5" fmla="*/ 2147483647 h 336"/>
                <a:gd name="T6" fmla="*/ 2147483647 w 428"/>
                <a:gd name="T7" fmla="*/ 2147483647 h 336"/>
                <a:gd name="T8" fmla="*/ 2147483647 w 428"/>
                <a:gd name="T9" fmla="*/ 2147483647 h 336"/>
                <a:gd name="T10" fmla="*/ 2147483647 w 428"/>
                <a:gd name="T11" fmla="*/ 2147483647 h 336"/>
                <a:gd name="T12" fmla="*/ 2147483647 w 428"/>
                <a:gd name="T13" fmla="*/ 2147483647 h 336"/>
                <a:gd name="T14" fmla="*/ 2147483647 w 428"/>
                <a:gd name="T15" fmla="*/ 2147483647 h 336"/>
                <a:gd name="T16" fmla="*/ 2147483647 w 428"/>
                <a:gd name="T17" fmla="*/ 2147483647 h 336"/>
                <a:gd name="T18" fmla="*/ 2147483647 w 428"/>
                <a:gd name="T19" fmla="*/ 2147483647 h 336"/>
                <a:gd name="T20" fmla="*/ 2147483647 w 428"/>
                <a:gd name="T21" fmla="*/ 2147483647 h 336"/>
                <a:gd name="T22" fmla="*/ 2147483647 w 428"/>
                <a:gd name="T23" fmla="*/ 2147483647 h 336"/>
                <a:gd name="T24" fmla="*/ 2147483647 w 428"/>
                <a:gd name="T25" fmla="*/ 2147483647 h 336"/>
                <a:gd name="T26" fmla="*/ 2147483647 w 428"/>
                <a:gd name="T27" fmla="*/ 2147483647 h 336"/>
                <a:gd name="T28" fmla="*/ 2147483647 w 428"/>
                <a:gd name="T29" fmla="*/ 2147483647 h 336"/>
                <a:gd name="T30" fmla="*/ 2147483647 w 428"/>
                <a:gd name="T31" fmla="*/ 2147483647 h 336"/>
                <a:gd name="T32" fmla="*/ 2147483647 w 428"/>
                <a:gd name="T33" fmla="*/ 0 h 336"/>
                <a:gd name="T34" fmla="*/ 2147483647 w 428"/>
                <a:gd name="T35" fmla="*/ 2147483647 h 336"/>
                <a:gd name="T36" fmla="*/ 2147483647 w 428"/>
                <a:gd name="T37" fmla="*/ 2147483647 h 336"/>
                <a:gd name="T38" fmla="*/ 2147483647 w 428"/>
                <a:gd name="T39" fmla="*/ 2147483647 h 336"/>
                <a:gd name="T40" fmla="*/ 2147483647 w 428"/>
                <a:gd name="T41" fmla="*/ 2147483647 h 336"/>
                <a:gd name="T42" fmla="*/ 2147483647 w 428"/>
                <a:gd name="T43" fmla="*/ 2147483647 h 336"/>
                <a:gd name="T44" fmla="*/ 2147483647 w 428"/>
                <a:gd name="T45" fmla="*/ 2147483647 h 336"/>
                <a:gd name="T46" fmla="*/ 2147483647 w 428"/>
                <a:gd name="T47" fmla="*/ 2147483647 h 336"/>
                <a:gd name="T48" fmla="*/ 2147483647 w 428"/>
                <a:gd name="T49" fmla="*/ 2147483647 h 336"/>
                <a:gd name="T50" fmla="*/ 2147483647 w 428"/>
                <a:gd name="T51" fmla="*/ 2147483647 h 336"/>
                <a:gd name="T52" fmla="*/ 2147483647 w 428"/>
                <a:gd name="T53" fmla="*/ 2147483647 h 336"/>
                <a:gd name="T54" fmla="*/ 2147483647 w 428"/>
                <a:gd name="T55" fmla="*/ 2147483647 h 336"/>
                <a:gd name="T56" fmla="*/ 2147483647 w 428"/>
                <a:gd name="T57" fmla="*/ 2147483647 h 336"/>
                <a:gd name="T58" fmla="*/ 2147483647 w 428"/>
                <a:gd name="T59" fmla="*/ 2147483647 h 336"/>
                <a:gd name="T60" fmla="*/ 2147483647 w 428"/>
                <a:gd name="T61" fmla="*/ 2147483647 h 336"/>
                <a:gd name="T62" fmla="*/ 2147483647 w 428"/>
                <a:gd name="T63" fmla="*/ 2147483647 h 336"/>
                <a:gd name="T64" fmla="*/ 2147483647 w 428"/>
                <a:gd name="T65" fmla="*/ 2147483647 h 336"/>
                <a:gd name="T66" fmla="*/ 2147483647 w 428"/>
                <a:gd name="T67" fmla="*/ 2147483647 h 336"/>
                <a:gd name="T68" fmla="*/ 2147483647 w 428"/>
                <a:gd name="T69" fmla="*/ 2147483647 h 336"/>
                <a:gd name="T70" fmla="*/ 2147483647 w 428"/>
                <a:gd name="T71" fmla="*/ 2147483647 h 336"/>
                <a:gd name="T72" fmla="*/ 2147483647 w 428"/>
                <a:gd name="T73" fmla="*/ 2147483647 h 336"/>
                <a:gd name="T74" fmla="*/ 2147483647 w 428"/>
                <a:gd name="T75" fmla="*/ 2147483647 h 336"/>
                <a:gd name="T76" fmla="*/ 2147483647 w 428"/>
                <a:gd name="T77" fmla="*/ 2147483647 h 336"/>
                <a:gd name="T78" fmla="*/ 2147483647 w 428"/>
                <a:gd name="T79" fmla="*/ 2147483647 h 336"/>
                <a:gd name="T80" fmla="*/ 2147483647 w 428"/>
                <a:gd name="T81" fmla="*/ 2147483647 h 336"/>
                <a:gd name="T82" fmla="*/ 2147483647 w 428"/>
                <a:gd name="T83" fmla="*/ 2147483647 h 336"/>
                <a:gd name="T84" fmla="*/ 2147483647 w 428"/>
                <a:gd name="T85" fmla="*/ 2147483647 h 336"/>
                <a:gd name="T86" fmla="*/ 2147483647 w 428"/>
                <a:gd name="T87" fmla="*/ 2147483647 h 336"/>
                <a:gd name="T88" fmla="*/ 2147483647 w 428"/>
                <a:gd name="T89" fmla="*/ 2147483647 h 336"/>
                <a:gd name="T90" fmla="*/ 2147483647 w 428"/>
                <a:gd name="T91" fmla="*/ 2147483647 h 336"/>
                <a:gd name="T92" fmla="*/ 2147483647 w 428"/>
                <a:gd name="T93" fmla="*/ 2147483647 h 336"/>
                <a:gd name="T94" fmla="*/ 2147483647 w 428"/>
                <a:gd name="T95" fmla="*/ 2147483647 h 336"/>
                <a:gd name="T96" fmla="*/ 2147483647 w 428"/>
                <a:gd name="T97" fmla="*/ 2147483647 h 336"/>
                <a:gd name="T98" fmla="*/ 2147483647 w 428"/>
                <a:gd name="T99" fmla="*/ 2147483647 h 336"/>
                <a:gd name="T100" fmla="*/ 2147483647 w 428"/>
                <a:gd name="T101" fmla="*/ 2147483647 h 336"/>
                <a:gd name="T102" fmla="*/ 2147483647 w 428"/>
                <a:gd name="T103" fmla="*/ 2147483647 h 336"/>
                <a:gd name="T104" fmla="*/ 2147483647 w 428"/>
                <a:gd name="T105" fmla="*/ 2147483647 h 336"/>
                <a:gd name="T106" fmla="*/ 2147483647 w 428"/>
                <a:gd name="T107" fmla="*/ 2147483647 h 336"/>
                <a:gd name="T108" fmla="*/ 2147483647 w 428"/>
                <a:gd name="T109" fmla="*/ 2147483647 h 336"/>
                <a:gd name="T110" fmla="*/ 2147483647 w 428"/>
                <a:gd name="T111" fmla="*/ 2147483647 h 3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8"/>
                <a:gd name="T169" fmla="*/ 0 h 336"/>
                <a:gd name="T170" fmla="*/ 428 w 428"/>
                <a:gd name="T171" fmla="*/ 336 h 3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8" h="336">
                  <a:moveTo>
                    <a:pt x="400" y="274"/>
                  </a:moveTo>
                  <a:lnTo>
                    <a:pt x="402" y="270"/>
                  </a:lnTo>
                  <a:lnTo>
                    <a:pt x="408" y="260"/>
                  </a:lnTo>
                  <a:lnTo>
                    <a:pt x="410" y="250"/>
                  </a:lnTo>
                  <a:lnTo>
                    <a:pt x="416" y="234"/>
                  </a:lnTo>
                  <a:lnTo>
                    <a:pt x="418" y="228"/>
                  </a:lnTo>
                  <a:lnTo>
                    <a:pt x="422" y="222"/>
                  </a:lnTo>
                  <a:lnTo>
                    <a:pt x="428" y="210"/>
                  </a:lnTo>
                  <a:lnTo>
                    <a:pt x="426" y="206"/>
                  </a:lnTo>
                  <a:lnTo>
                    <a:pt x="426" y="202"/>
                  </a:lnTo>
                  <a:lnTo>
                    <a:pt x="422" y="202"/>
                  </a:lnTo>
                  <a:lnTo>
                    <a:pt x="410" y="202"/>
                  </a:lnTo>
                  <a:lnTo>
                    <a:pt x="394" y="204"/>
                  </a:lnTo>
                  <a:lnTo>
                    <a:pt x="378" y="208"/>
                  </a:lnTo>
                  <a:lnTo>
                    <a:pt x="372" y="212"/>
                  </a:lnTo>
                  <a:lnTo>
                    <a:pt x="368" y="216"/>
                  </a:lnTo>
                  <a:lnTo>
                    <a:pt x="364" y="224"/>
                  </a:lnTo>
                  <a:lnTo>
                    <a:pt x="358" y="234"/>
                  </a:lnTo>
                  <a:lnTo>
                    <a:pt x="352" y="246"/>
                  </a:lnTo>
                  <a:lnTo>
                    <a:pt x="346" y="254"/>
                  </a:lnTo>
                  <a:lnTo>
                    <a:pt x="334" y="256"/>
                  </a:lnTo>
                  <a:lnTo>
                    <a:pt x="320" y="260"/>
                  </a:lnTo>
                  <a:lnTo>
                    <a:pt x="310" y="262"/>
                  </a:lnTo>
                  <a:lnTo>
                    <a:pt x="298" y="264"/>
                  </a:lnTo>
                  <a:lnTo>
                    <a:pt x="288" y="262"/>
                  </a:lnTo>
                  <a:lnTo>
                    <a:pt x="280" y="256"/>
                  </a:lnTo>
                  <a:lnTo>
                    <a:pt x="272" y="248"/>
                  </a:lnTo>
                  <a:lnTo>
                    <a:pt x="266" y="238"/>
                  </a:lnTo>
                  <a:lnTo>
                    <a:pt x="260" y="226"/>
                  </a:lnTo>
                  <a:lnTo>
                    <a:pt x="258" y="216"/>
                  </a:lnTo>
                  <a:lnTo>
                    <a:pt x="256" y="204"/>
                  </a:lnTo>
                  <a:lnTo>
                    <a:pt x="256" y="194"/>
                  </a:lnTo>
                  <a:lnTo>
                    <a:pt x="258" y="178"/>
                  </a:lnTo>
                  <a:lnTo>
                    <a:pt x="260" y="160"/>
                  </a:lnTo>
                  <a:lnTo>
                    <a:pt x="268" y="142"/>
                  </a:lnTo>
                  <a:lnTo>
                    <a:pt x="276" y="128"/>
                  </a:lnTo>
                  <a:lnTo>
                    <a:pt x="256" y="122"/>
                  </a:lnTo>
                  <a:lnTo>
                    <a:pt x="248" y="116"/>
                  </a:lnTo>
                  <a:lnTo>
                    <a:pt x="244" y="114"/>
                  </a:lnTo>
                  <a:lnTo>
                    <a:pt x="242" y="110"/>
                  </a:lnTo>
                  <a:lnTo>
                    <a:pt x="240" y="94"/>
                  </a:lnTo>
                  <a:lnTo>
                    <a:pt x="236" y="76"/>
                  </a:lnTo>
                  <a:lnTo>
                    <a:pt x="232" y="68"/>
                  </a:lnTo>
                  <a:lnTo>
                    <a:pt x="230" y="60"/>
                  </a:lnTo>
                  <a:lnTo>
                    <a:pt x="224" y="56"/>
                  </a:lnTo>
                  <a:lnTo>
                    <a:pt x="216" y="56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204" y="62"/>
                  </a:lnTo>
                  <a:lnTo>
                    <a:pt x="198" y="66"/>
                  </a:lnTo>
                  <a:lnTo>
                    <a:pt x="192" y="68"/>
                  </a:lnTo>
                  <a:lnTo>
                    <a:pt x="188" y="68"/>
                  </a:lnTo>
                  <a:lnTo>
                    <a:pt x="184" y="66"/>
                  </a:lnTo>
                  <a:lnTo>
                    <a:pt x="180" y="62"/>
                  </a:lnTo>
                  <a:lnTo>
                    <a:pt x="178" y="58"/>
                  </a:lnTo>
                  <a:lnTo>
                    <a:pt x="174" y="38"/>
                  </a:lnTo>
                  <a:lnTo>
                    <a:pt x="170" y="34"/>
                  </a:lnTo>
                  <a:lnTo>
                    <a:pt x="166" y="30"/>
                  </a:lnTo>
                  <a:lnTo>
                    <a:pt x="160" y="26"/>
                  </a:lnTo>
                  <a:lnTo>
                    <a:pt x="158" y="18"/>
                  </a:lnTo>
                  <a:lnTo>
                    <a:pt x="152" y="20"/>
                  </a:lnTo>
                  <a:lnTo>
                    <a:pt x="148" y="20"/>
                  </a:lnTo>
                  <a:lnTo>
                    <a:pt x="132" y="18"/>
                  </a:lnTo>
                  <a:lnTo>
                    <a:pt x="128" y="28"/>
                  </a:lnTo>
                  <a:lnTo>
                    <a:pt x="78" y="28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4"/>
                  </a:lnTo>
                  <a:lnTo>
                    <a:pt x="8" y="56"/>
                  </a:lnTo>
                  <a:lnTo>
                    <a:pt x="12" y="62"/>
                  </a:lnTo>
                  <a:lnTo>
                    <a:pt x="20" y="70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4" y="84"/>
                  </a:lnTo>
                  <a:lnTo>
                    <a:pt x="12" y="88"/>
                  </a:lnTo>
                  <a:lnTo>
                    <a:pt x="8" y="92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8"/>
                  </a:lnTo>
                  <a:lnTo>
                    <a:pt x="24" y="110"/>
                  </a:lnTo>
                  <a:lnTo>
                    <a:pt x="32" y="112"/>
                  </a:lnTo>
                  <a:lnTo>
                    <a:pt x="34" y="118"/>
                  </a:lnTo>
                  <a:lnTo>
                    <a:pt x="38" y="120"/>
                  </a:lnTo>
                  <a:lnTo>
                    <a:pt x="40" y="124"/>
                  </a:lnTo>
                  <a:lnTo>
                    <a:pt x="40" y="130"/>
                  </a:lnTo>
                  <a:lnTo>
                    <a:pt x="40" y="134"/>
                  </a:lnTo>
                  <a:lnTo>
                    <a:pt x="40" y="138"/>
                  </a:lnTo>
                  <a:lnTo>
                    <a:pt x="38" y="140"/>
                  </a:lnTo>
                  <a:lnTo>
                    <a:pt x="38" y="144"/>
                  </a:lnTo>
                  <a:lnTo>
                    <a:pt x="38" y="148"/>
                  </a:lnTo>
                  <a:lnTo>
                    <a:pt x="40" y="150"/>
                  </a:lnTo>
                  <a:lnTo>
                    <a:pt x="42" y="154"/>
                  </a:lnTo>
                  <a:lnTo>
                    <a:pt x="48" y="158"/>
                  </a:lnTo>
                  <a:lnTo>
                    <a:pt x="54" y="164"/>
                  </a:lnTo>
                  <a:lnTo>
                    <a:pt x="66" y="182"/>
                  </a:lnTo>
                  <a:lnTo>
                    <a:pt x="68" y="180"/>
                  </a:lnTo>
                  <a:lnTo>
                    <a:pt x="72" y="178"/>
                  </a:lnTo>
                  <a:lnTo>
                    <a:pt x="74" y="176"/>
                  </a:lnTo>
                  <a:lnTo>
                    <a:pt x="76" y="172"/>
                  </a:lnTo>
                  <a:lnTo>
                    <a:pt x="74" y="164"/>
                  </a:lnTo>
                  <a:lnTo>
                    <a:pt x="68" y="158"/>
                  </a:lnTo>
                  <a:lnTo>
                    <a:pt x="66" y="152"/>
                  </a:lnTo>
                  <a:lnTo>
                    <a:pt x="60" y="146"/>
                  </a:lnTo>
                  <a:lnTo>
                    <a:pt x="62" y="142"/>
                  </a:lnTo>
                  <a:lnTo>
                    <a:pt x="60" y="138"/>
                  </a:lnTo>
                  <a:lnTo>
                    <a:pt x="56" y="128"/>
                  </a:lnTo>
                  <a:lnTo>
                    <a:pt x="54" y="116"/>
                  </a:lnTo>
                  <a:lnTo>
                    <a:pt x="50" y="108"/>
                  </a:lnTo>
                  <a:lnTo>
                    <a:pt x="48" y="106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58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6" y="48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8" y="22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52" y="44"/>
                  </a:lnTo>
                  <a:lnTo>
                    <a:pt x="54" y="56"/>
                  </a:lnTo>
                  <a:lnTo>
                    <a:pt x="54" y="58"/>
                  </a:lnTo>
                  <a:lnTo>
                    <a:pt x="52" y="64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2" y="74"/>
                  </a:lnTo>
                  <a:lnTo>
                    <a:pt x="58" y="74"/>
                  </a:lnTo>
                  <a:lnTo>
                    <a:pt x="58" y="80"/>
                  </a:lnTo>
                  <a:lnTo>
                    <a:pt x="62" y="84"/>
                  </a:lnTo>
                  <a:lnTo>
                    <a:pt x="66" y="88"/>
                  </a:lnTo>
                  <a:lnTo>
                    <a:pt x="68" y="88"/>
                  </a:lnTo>
                  <a:lnTo>
                    <a:pt x="72" y="100"/>
                  </a:lnTo>
                  <a:lnTo>
                    <a:pt x="76" y="106"/>
                  </a:lnTo>
                  <a:lnTo>
                    <a:pt x="80" y="110"/>
                  </a:lnTo>
                  <a:lnTo>
                    <a:pt x="84" y="112"/>
                  </a:lnTo>
                  <a:lnTo>
                    <a:pt x="86" y="114"/>
                  </a:lnTo>
                  <a:lnTo>
                    <a:pt x="88" y="116"/>
                  </a:lnTo>
                  <a:lnTo>
                    <a:pt x="86" y="120"/>
                  </a:lnTo>
                  <a:lnTo>
                    <a:pt x="84" y="126"/>
                  </a:lnTo>
                  <a:lnTo>
                    <a:pt x="86" y="132"/>
                  </a:lnTo>
                  <a:lnTo>
                    <a:pt x="92" y="140"/>
                  </a:lnTo>
                  <a:lnTo>
                    <a:pt x="104" y="154"/>
                  </a:lnTo>
                  <a:lnTo>
                    <a:pt x="112" y="162"/>
                  </a:lnTo>
                  <a:lnTo>
                    <a:pt x="118" y="168"/>
                  </a:lnTo>
                  <a:lnTo>
                    <a:pt x="122" y="178"/>
                  </a:lnTo>
                  <a:lnTo>
                    <a:pt x="130" y="188"/>
                  </a:lnTo>
                  <a:lnTo>
                    <a:pt x="130" y="202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216"/>
                  </a:lnTo>
                  <a:lnTo>
                    <a:pt x="130" y="220"/>
                  </a:lnTo>
                  <a:lnTo>
                    <a:pt x="128" y="220"/>
                  </a:lnTo>
                  <a:lnTo>
                    <a:pt x="128" y="226"/>
                  </a:lnTo>
                  <a:lnTo>
                    <a:pt x="124" y="226"/>
                  </a:lnTo>
                  <a:lnTo>
                    <a:pt x="124" y="232"/>
                  </a:lnTo>
                  <a:lnTo>
                    <a:pt x="126" y="238"/>
                  </a:lnTo>
                  <a:lnTo>
                    <a:pt x="130" y="244"/>
                  </a:lnTo>
                  <a:lnTo>
                    <a:pt x="138" y="250"/>
                  </a:lnTo>
                  <a:lnTo>
                    <a:pt x="148" y="256"/>
                  </a:lnTo>
                  <a:lnTo>
                    <a:pt x="150" y="262"/>
                  </a:lnTo>
                  <a:lnTo>
                    <a:pt x="154" y="266"/>
                  </a:lnTo>
                  <a:lnTo>
                    <a:pt x="158" y="270"/>
                  </a:lnTo>
                  <a:lnTo>
                    <a:pt x="166" y="270"/>
                  </a:lnTo>
                  <a:lnTo>
                    <a:pt x="174" y="272"/>
                  </a:lnTo>
                  <a:lnTo>
                    <a:pt x="178" y="274"/>
                  </a:lnTo>
                  <a:lnTo>
                    <a:pt x="190" y="284"/>
                  </a:lnTo>
                  <a:lnTo>
                    <a:pt x="198" y="290"/>
                  </a:lnTo>
                  <a:lnTo>
                    <a:pt x="204" y="294"/>
                  </a:lnTo>
                  <a:lnTo>
                    <a:pt x="218" y="300"/>
                  </a:lnTo>
                  <a:lnTo>
                    <a:pt x="232" y="306"/>
                  </a:lnTo>
                  <a:lnTo>
                    <a:pt x="246" y="312"/>
                  </a:lnTo>
                  <a:lnTo>
                    <a:pt x="254" y="314"/>
                  </a:lnTo>
                  <a:lnTo>
                    <a:pt x="260" y="314"/>
                  </a:lnTo>
                  <a:lnTo>
                    <a:pt x="266" y="314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86" y="302"/>
                  </a:lnTo>
                  <a:lnTo>
                    <a:pt x="290" y="304"/>
                  </a:lnTo>
                  <a:lnTo>
                    <a:pt x="296" y="306"/>
                  </a:lnTo>
                  <a:lnTo>
                    <a:pt x="306" y="312"/>
                  </a:lnTo>
                  <a:lnTo>
                    <a:pt x="314" y="320"/>
                  </a:lnTo>
                  <a:lnTo>
                    <a:pt x="318" y="328"/>
                  </a:lnTo>
                  <a:lnTo>
                    <a:pt x="324" y="336"/>
                  </a:lnTo>
                  <a:lnTo>
                    <a:pt x="328" y="324"/>
                  </a:lnTo>
                  <a:lnTo>
                    <a:pt x="330" y="318"/>
                  </a:lnTo>
                  <a:lnTo>
                    <a:pt x="334" y="312"/>
                  </a:lnTo>
                  <a:lnTo>
                    <a:pt x="354" y="312"/>
                  </a:lnTo>
                  <a:lnTo>
                    <a:pt x="354" y="306"/>
                  </a:lnTo>
                  <a:lnTo>
                    <a:pt x="352" y="302"/>
                  </a:lnTo>
                  <a:lnTo>
                    <a:pt x="348" y="300"/>
                  </a:lnTo>
                  <a:lnTo>
                    <a:pt x="346" y="296"/>
                  </a:lnTo>
                  <a:lnTo>
                    <a:pt x="344" y="292"/>
                  </a:lnTo>
                  <a:lnTo>
                    <a:pt x="348" y="284"/>
                  </a:lnTo>
                  <a:lnTo>
                    <a:pt x="352" y="280"/>
                  </a:lnTo>
                  <a:lnTo>
                    <a:pt x="356" y="278"/>
                  </a:lnTo>
                  <a:lnTo>
                    <a:pt x="380" y="278"/>
                  </a:lnTo>
                  <a:lnTo>
                    <a:pt x="384" y="278"/>
                  </a:lnTo>
                  <a:lnTo>
                    <a:pt x="386" y="276"/>
                  </a:lnTo>
                  <a:lnTo>
                    <a:pt x="388" y="274"/>
                  </a:lnTo>
                  <a:lnTo>
                    <a:pt x="390" y="270"/>
                  </a:lnTo>
                  <a:lnTo>
                    <a:pt x="392" y="268"/>
                  </a:lnTo>
                  <a:lnTo>
                    <a:pt x="396" y="268"/>
                  </a:lnTo>
                  <a:lnTo>
                    <a:pt x="398" y="270"/>
                  </a:lnTo>
                  <a:lnTo>
                    <a:pt x="398" y="274"/>
                  </a:lnTo>
                  <a:lnTo>
                    <a:pt x="400" y="27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6" name="Freeform 67"/>
            <p:cNvSpPr/>
            <p:nvPr/>
          </p:nvSpPr>
          <p:spPr bwMode="auto">
            <a:xfrm>
              <a:off x="2694833" y="3902592"/>
              <a:ext cx="236387" cy="100886"/>
            </a:xfrm>
            <a:custGeom>
              <a:avLst/>
              <a:gdLst>
                <a:gd name="T0" fmla="*/ 2147483647 w 162"/>
                <a:gd name="T1" fmla="*/ 2147483647 h 64"/>
                <a:gd name="T2" fmla="*/ 2147483647 w 162"/>
                <a:gd name="T3" fmla="*/ 2147483647 h 64"/>
                <a:gd name="T4" fmla="*/ 2147483647 w 162"/>
                <a:gd name="T5" fmla="*/ 2147483647 h 64"/>
                <a:gd name="T6" fmla="*/ 2147483647 w 162"/>
                <a:gd name="T7" fmla="*/ 2147483647 h 64"/>
                <a:gd name="T8" fmla="*/ 2147483647 w 162"/>
                <a:gd name="T9" fmla="*/ 2147483647 h 64"/>
                <a:gd name="T10" fmla="*/ 2147483647 w 162"/>
                <a:gd name="T11" fmla="*/ 2147483647 h 64"/>
                <a:gd name="T12" fmla="*/ 2147483647 w 162"/>
                <a:gd name="T13" fmla="*/ 2147483647 h 64"/>
                <a:gd name="T14" fmla="*/ 2147483647 w 162"/>
                <a:gd name="T15" fmla="*/ 2147483647 h 64"/>
                <a:gd name="T16" fmla="*/ 2147483647 w 162"/>
                <a:gd name="T17" fmla="*/ 2147483647 h 64"/>
                <a:gd name="T18" fmla="*/ 2147483647 w 162"/>
                <a:gd name="T19" fmla="*/ 2147483647 h 64"/>
                <a:gd name="T20" fmla="*/ 2147483647 w 162"/>
                <a:gd name="T21" fmla="*/ 2147483647 h 64"/>
                <a:gd name="T22" fmla="*/ 2147483647 w 162"/>
                <a:gd name="T23" fmla="*/ 2147483647 h 64"/>
                <a:gd name="T24" fmla="*/ 2147483647 w 162"/>
                <a:gd name="T25" fmla="*/ 2147483647 h 64"/>
                <a:gd name="T26" fmla="*/ 0 w 162"/>
                <a:gd name="T27" fmla="*/ 2147483647 h 64"/>
                <a:gd name="T28" fmla="*/ 2147483647 w 162"/>
                <a:gd name="T29" fmla="*/ 2147483647 h 64"/>
                <a:gd name="T30" fmla="*/ 2147483647 w 162"/>
                <a:gd name="T31" fmla="*/ 2147483647 h 64"/>
                <a:gd name="T32" fmla="*/ 2147483647 w 162"/>
                <a:gd name="T33" fmla="*/ 2147483647 h 64"/>
                <a:gd name="T34" fmla="*/ 2147483647 w 162"/>
                <a:gd name="T35" fmla="*/ 2147483647 h 64"/>
                <a:gd name="T36" fmla="*/ 2147483647 w 162"/>
                <a:gd name="T37" fmla="*/ 2147483647 h 64"/>
                <a:gd name="T38" fmla="*/ 2147483647 w 162"/>
                <a:gd name="T39" fmla="*/ 2147483647 h 64"/>
                <a:gd name="T40" fmla="*/ 2147483647 w 162"/>
                <a:gd name="T41" fmla="*/ 0 h 64"/>
                <a:gd name="T42" fmla="*/ 2147483647 w 162"/>
                <a:gd name="T43" fmla="*/ 0 h 64"/>
                <a:gd name="T44" fmla="*/ 2147483647 w 162"/>
                <a:gd name="T45" fmla="*/ 0 h 64"/>
                <a:gd name="T46" fmla="*/ 2147483647 w 162"/>
                <a:gd name="T47" fmla="*/ 2147483647 h 64"/>
                <a:gd name="T48" fmla="*/ 2147483647 w 162"/>
                <a:gd name="T49" fmla="*/ 2147483647 h 64"/>
                <a:gd name="T50" fmla="*/ 2147483647 w 162"/>
                <a:gd name="T51" fmla="*/ 2147483647 h 64"/>
                <a:gd name="T52" fmla="*/ 2147483647 w 162"/>
                <a:gd name="T53" fmla="*/ 2147483647 h 64"/>
                <a:gd name="T54" fmla="*/ 2147483647 w 162"/>
                <a:gd name="T55" fmla="*/ 2147483647 h 64"/>
                <a:gd name="T56" fmla="*/ 2147483647 w 162"/>
                <a:gd name="T57" fmla="*/ 2147483647 h 64"/>
                <a:gd name="T58" fmla="*/ 2147483647 w 162"/>
                <a:gd name="T59" fmla="*/ 2147483647 h 64"/>
                <a:gd name="T60" fmla="*/ 2147483647 w 162"/>
                <a:gd name="T61" fmla="*/ 2147483647 h 64"/>
                <a:gd name="T62" fmla="*/ 2147483647 w 162"/>
                <a:gd name="T63" fmla="*/ 2147483647 h 64"/>
                <a:gd name="T64" fmla="*/ 2147483647 w 162"/>
                <a:gd name="T65" fmla="*/ 2147483647 h 64"/>
                <a:gd name="T66" fmla="*/ 2147483647 w 162"/>
                <a:gd name="T67" fmla="*/ 2147483647 h 64"/>
                <a:gd name="T68" fmla="*/ 2147483647 w 162"/>
                <a:gd name="T69" fmla="*/ 2147483647 h 64"/>
                <a:gd name="T70" fmla="*/ 2147483647 w 162"/>
                <a:gd name="T71" fmla="*/ 2147483647 h 64"/>
                <a:gd name="T72" fmla="*/ 2147483647 w 162"/>
                <a:gd name="T73" fmla="*/ 2147483647 h 64"/>
                <a:gd name="T74" fmla="*/ 2147483647 w 162"/>
                <a:gd name="T75" fmla="*/ 2147483647 h 64"/>
                <a:gd name="T76" fmla="*/ 2147483647 w 162"/>
                <a:gd name="T77" fmla="*/ 2147483647 h 64"/>
                <a:gd name="T78" fmla="*/ 2147483647 w 162"/>
                <a:gd name="T79" fmla="*/ 2147483647 h 64"/>
                <a:gd name="T80" fmla="*/ 2147483647 w 162"/>
                <a:gd name="T81" fmla="*/ 2147483647 h 64"/>
                <a:gd name="T82" fmla="*/ 2147483647 w 162"/>
                <a:gd name="T83" fmla="*/ 2147483647 h 64"/>
                <a:gd name="T84" fmla="*/ 2147483647 w 162"/>
                <a:gd name="T85" fmla="*/ 2147483647 h 64"/>
                <a:gd name="T86" fmla="*/ 2147483647 w 162"/>
                <a:gd name="T87" fmla="*/ 2147483647 h 64"/>
                <a:gd name="T88" fmla="*/ 2147483647 w 162"/>
                <a:gd name="T89" fmla="*/ 2147483647 h 64"/>
                <a:gd name="T90" fmla="*/ 2147483647 w 162"/>
                <a:gd name="T91" fmla="*/ 2147483647 h 64"/>
                <a:gd name="T92" fmla="*/ 2147483647 w 162"/>
                <a:gd name="T93" fmla="*/ 2147483647 h 64"/>
                <a:gd name="T94" fmla="*/ 2147483647 w 162"/>
                <a:gd name="T95" fmla="*/ 2147483647 h 64"/>
                <a:gd name="T96" fmla="*/ 2147483647 w 162"/>
                <a:gd name="T97" fmla="*/ 2147483647 h 64"/>
                <a:gd name="T98" fmla="*/ 2147483647 w 162"/>
                <a:gd name="T99" fmla="*/ 2147483647 h 64"/>
                <a:gd name="T100" fmla="*/ 2147483647 w 162"/>
                <a:gd name="T101" fmla="*/ 2147483647 h 64"/>
                <a:gd name="T102" fmla="*/ 2147483647 w 162"/>
                <a:gd name="T103" fmla="*/ 2147483647 h 64"/>
                <a:gd name="T104" fmla="*/ 2147483647 w 162"/>
                <a:gd name="T105" fmla="*/ 2147483647 h 64"/>
                <a:gd name="T106" fmla="*/ 2147483647 w 162"/>
                <a:gd name="T107" fmla="*/ 2147483647 h 64"/>
                <a:gd name="T108" fmla="*/ 2147483647 w 162"/>
                <a:gd name="T109" fmla="*/ 2147483647 h 64"/>
                <a:gd name="T110" fmla="*/ 2147483647 w 162"/>
                <a:gd name="T111" fmla="*/ 2147483647 h 64"/>
                <a:gd name="T112" fmla="*/ 2147483647 w 162"/>
                <a:gd name="T113" fmla="*/ 2147483647 h 64"/>
                <a:gd name="T114" fmla="*/ 2147483647 w 162"/>
                <a:gd name="T115" fmla="*/ 2147483647 h 64"/>
                <a:gd name="T116" fmla="*/ 2147483647 w 162"/>
                <a:gd name="T117" fmla="*/ 2147483647 h 64"/>
                <a:gd name="T118" fmla="*/ 2147483647 w 162"/>
                <a:gd name="T119" fmla="*/ 2147483647 h 64"/>
                <a:gd name="T120" fmla="*/ 2147483647 w 162"/>
                <a:gd name="T121" fmla="*/ 2147483647 h 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2"/>
                <a:gd name="T184" fmla="*/ 0 h 64"/>
                <a:gd name="T185" fmla="*/ 162 w 162"/>
                <a:gd name="T186" fmla="*/ 64 h 6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2" h="64">
                  <a:moveTo>
                    <a:pt x="44" y="18"/>
                  </a:moveTo>
                  <a:lnTo>
                    <a:pt x="44" y="16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4" y="10"/>
                  </a:lnTo>
                  <a:lnTo>
                    <a:pt x="44" y="12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2" y="18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6" y="26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24" y="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8" y="8"/>
                  </a:lnTo>
                  <a:lnTo>
                    <a:pt x="86" y="16"/>
                  </a:lnTo>
                  <a:lnTo>
                    <a:pt x="90" y="16"/>
                  </a:lnTo>
                  <a:lnTo>
                    <a:pt x="96" y="16"/>
                  </a:lnTo>
                  <a:lnTo>
                    <a:pt x="102" y="18"/>
                  </a:lnTo>
                  <a:lnTo>
                    <a:pt x="114" y="24"/>
                  </a:lnTo>
                  <a:lnTo>
                    <a:pt x="122" y="32"/>
                  </a:lnTo>
                  <a:lnTo>
                    <a:pt x="130" y="38"/>
                  </a:lnTo>
                  <a:lnTo>
                    <a:pt x="142" y="42"/>
                  </a:lnTo>
                  <a:lnTo>
                    <a:pt x="140" y="44"/>
                  </a:lnTo>
                  <a:lnTo>
                    <a:pt x="154" y="48"/>
                  </a:lnTo>
                  <a:lnTo>
                    <a:pt x="160" y="52"/>
                  </a:lnTo>
                  <a:lnTo>
                    <a:pt x="162" y="58"/>
                  </a:lnTo>
                  <a:lnTo>
                    <a:pt x="154" y="60"/>
                  </a:lnTo>
                  <a:lnTo>
                    <a:pt x="152" y="60"/>
                  </a:lnTo>
                  <a:lnTo>
                    <a:pt x="152" y="62"/>
                  </a:lnTo>
                  <a:lnTo>
                    <a:pt x="142" y="64"/>
                  </a:lnTo>
                  <a:lnTo>
                    <a:pt x="130" y="64"/>
                  </a:lnTo>
                  <a:lnTo>
                    <a:pt x="108" y="62"/>
                  </a:lnTo>
                  <a:lnTo>
                    <a:pt x="112" y="58"/>
                  </a:lnTo>
                  <a:lnTo>
                    <a:pt x="118" y="52"/>
                  </a:lnTo>
                  <a:lnTo>
                    <a:pt x="118" y="48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100" y="44"/>
                  </a:lnTo>
                  <a:lnTo>
                    <a:pt x="98" y="38"/>
                  </a:lnTo>
                  <a:lnTo>
                    <a:pt x="98" y="34"/>
                  </a:lnTo>
                  <a:lnTo>
                    <a:pt x="96" y="32"/>
                  </a:lnTo>
                  <a:lnTo>
                    <a:pt x="92" y="30"/>
                  </a:lnTo>
                  <a:lnTo>
                    <a:pt x="78" y="30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60" y="22"/>
                  </a:lnTo>
                  <a:lnTo>
                    <a:pt x="50" y="18"/>
                  </a:lnTo>
                  <a:lnTo>
                    <a:pt x="44" y="16"/>
                  </a:lnTo>
                  <a:lnTo>
                    <a:pt x="44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7" name="Freeform 68"/>
            <p:cNvSpPr/>
            <p:nvPr/>
          </p:nvSpPr>
          <p:spPr bwMode="auto">
            <a:xfrm>
              <a:off x="2834359" y="4036663"/>
              <a:ext cx="46124" cy="23894"/>
            </a:xfrm>
            <a:custGeom>
              <a:avLst/>
              <a:gdLst>
                <a:gd name="T0" fmla="*/ 0 w 30"/>
                <a:gd name="T1" fmla="*/ 2147483647 h 14"/>
                <a:gd name="T2" fmla="*/ 0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0 h 14"/>
                <a:gd name="T8" fmla="*/ 2147483647 w 30"/>
                <a:gd name="T9" fmla="*/ 0 h 14"/>
                <a:gd name="T10" fmla="*/ 2147483647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2147483647 h 14"/>
                <a:gd name="T16" fmla="*/ 2147483647 w 30"/>
                <a:gd name="T17" fmla="*/ 2147483647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0 w 30"/>
                <a:gd name="T23" fmla="*/ 2147483647 h 14"/>
                <a:gd name="T24" fmla="*/ 0 w 30"/>
                <a:gd name="T25" fmla="*/ 2147483647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"/>
                <a:gd name="T41" fmla="*/ 30 w 30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">
                  <a:moveTo>
                    <a:pt x="0" y="8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8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8" name="Freeform 69"/>
            <p:cNvSpPr/>
            <p:nvPr/>
          </p:nvSpPr>
          <p:spPr bwMode="auto">
            <a:xfrm>
              <a:off x="3084584" y="4036663"/>
              <a:ext cx="38053" cy="21239"/>
            </a:xfrm>
            <a:custGeom>
              <a:avLst/>
              <a:gdLst>
                <a:gd name="T0" fmla="*/ 2147483647 w 26"/>
                <a:gd name="T1" fmla="*/ 2147483647 h 12"/>
                <a:gd name="T2" fmla="*/ 2147483647 w 26"/>
                <a:gd name="T3" fmla="*/ 0 h 12"/>
                <a:gd name="T4" fmla="*/ 2147483647 w 26"/>
                <a:gd name="T5" fmla="*/ 2147483647 h 12"/>
                <a:gd name="T6" fmla="*/ 2147483647 w 26"/>
                <a:gd name="T7" fmla="*/ 2147483647 h 12"/>
                <a:gd name="T8" fmla="*/ 2147483647 w 26"/>
                <a:gd name="T9" fmla="*/ 2147483647 h 12"/>
                <a:gd name="T10" fmla="*/ 2147483647 w 26"/>
                <a:gd name="T11" fmla="*/ 2147483647 h 12"/>
                <a:gd name="T12" fmla="*/ 2147483647 w 26"/>
                <a:gd name="T13" fmla="*/ 2147483647 h 12"/>
                <a:gd name="T14" fmla="*/ 2147483647 w 26"/>
                <a:gd name="T15" fmla="*/ 2147483647 h 12"/>
                <a:gd name="T16" fmla="*/ 0 w 26"/>
                <a:gd name="T17" fmla="*/ 2147483647 h 12"/>
                <a:gd name="T18" fmla="*/ 0 w 26"/>
                <a:gd name="T19" fmla="*/ 2147483647 h 12"/>
                <a:gd name="T20" fmla="*/ 2147483647 w 26"/>
                <a:gd name="T21" fmla="*/ 2147483647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12"/>
                <a:gd name="T35" fmla="*/ 26 w 2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12">
                  <a:moveTo>
                    <a:pt x="10" y="2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2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9" name="Freeform 70"/>
            <p:cNvSpPr/>
            <p:nvPr/>
          </p:nvSpPr>
          <p:spPr bwMode="auto">
            <a:xfrm>
              <a:off x="2853962" y="3852149"/>
              <a:ext cx="13837" cy="22567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0 w 10"/>
                <a:gd name="T9" fmla="*/ 2147483647 h 14"/>
                <a:gd name="T10" fmla="*/ 2147483647 w 10"/>
                <a:gd name="T11" fmla="*/ 2147483647 h 14"/>
                <a:gd name="T12" fmla="*/ 2147483647 w 10"/>
                <a:gd name="T13" fmla="*/ 0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4"/>
                <a:gd name="T29" fmla="*/ 10 w 1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4">
                  <a:moveTo>
                    <a:pt x="10" y="8"/>
                  </a:moveTo>
                  <a:lnTo>
                    <a:pt x="8" y="12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0" name="Freeform 71"/>
            <p:cNvSpPr/>
            <p:nvPr/>
          </p:nvSpPr>
          <p:spPr bwMode="auto">
            <a:xfrm>
              <a:off x="2705211" y="4295515"/>
              <a:ext cx="126842" cy="65044"/>
            </a:xfrm>
            <a:custGeom>
              <a:avLst/>
              <a:gdLst>
                <a:gd name="T0" fmla="*/ 0 w 88"/>
                <a:gd name="T1" fmla="*/ 2147483647 h 42"/>
                <a:gd name="T2" fmla="*/ 0 w 88"/>
                <a:gd name="T3" fmla="*/ 2147483647 h 42"/>
                <a:gd name="T4" fmla="*/ 0 w 88"/>
                <a:gd name="T5" fmla="*/ 2147483647 h 42"/>
                <a:gd name="T6" fmla="*/ 0 w 88"/>
                <a:gd name="T7" fmla="*/ 2147483647 h 42"/>
                <a:gd name="T8" fmla="*/ 2147483647 w 88"/>
                <a:gd name="T9" fmla="*/ 2147483647 h 42"/>
                <a:gd name="T10" fmla="*/ 2147483647 w 88"/>
                <a:gd name="T11" fmla="*/ 2147483647 h 42"/>
                <a:gd name="T12" fmla="*/ 2147483647 w 88"/>
                <a:gd name="T13" fmla="*/ 2147483647 h 42"/>
                <a:gd name="T14" fmla="*/ 2147483647 w 88"/>
                <a:gd name="T15" fmla="*/ 2147483647 h 42"/>
                <a:gd name="T16" fmla="*/ 2147483647 w 88"/>
                <a:gd name="T17" fmla="*/ 2147483647 h 42"/>
                <a:gd name="T18" fmla="*/ 2147483647 w 88"/>
                <a:gd name="T19" fmla="*/ 2147483647 h 42"/>
                <a:gd name="T20" fmla="*/ 2147483647 w 88"/>
                <a:gd name="T21" fmla="*/ 2147483647 h 42"/>
                <a:gd name="T22" fmla="*/ 2147483647 w 88"/>
                <a:gd name="T23" fmla="*/ 2147483647 h 42"/>
                <a:gd name="T24" fmla="*/ 2147483647 w 88"/>
                <a:gd name="T25" fmla="*/ 2147483647 h 42"/>
                <a:gd name="T26" fmla="*/ 2147483647 w 88"/>
                <a:gd name="T27" fmla="*/ 2147483647 h 42"/>
                <a:gd name="T28" fmla="*/ 2147483647 w 88"/>
                <a:gd name="T29" fmla="*/ 0 h 42"/>
                <a:gd name="T30" fmla="*/ 2147483647 w 88"/>
                <a:gd name="T31" fmla="*/ 0 h 42"/>
                <a:gd name="T32" fmla="*/ 2147483647 w 88"/>
                <a:gd name="T33" fmla="*/ 2147483647 h 42"/>
                <a:gd name="T34" fmla="*/ 2147483647 w 88"/>
                <a:gd name="T35" fmla="*/ 2147483647 h 42"/>
                <a:gd name="T36" fmla="*/ 2147483647 w 88"/>
                <a:gd name="T37" fmla="*/ 2147483647 h 42"/>
                <a:gd name="T38" fmla="*/ 2147483647 w 88"/>
                <a:gd name="T39" fmla="*/ 2147483647 h 42"/>
                <a:gd name="T40" fmla="*/ 2147483647 w 88"/>
                <a:gd name="T41" fmla="*/ 2147483647 h 42"/>
                <a:gd name="T42" fmla="*/ 2147483647 w 88"/>
                <a:gd name="T43" fmla="*/ 2147483647 h 42"/>
                <a:gd name="T44" fmla="*/ 2147483647 w 88"/>
                <a:gd name="T45" fmla="*/ 2147483647 h 42"/>
                <a:gd name="T46" fmla="*/ 2147483647 w 88"/>
                <a:gd name="T47" fmla="*/ 2147483647 h 42"/>
                <a:gd name="T48" fmla="*/ 2147483647 w 88"/>
                <a:gd name="T49" fmla="*/ 2147483647 h 42"/>
                <a:gd name="T50" fmla="*/ 2147483647 w 88"/>
                <a:gd name="T51" fmla="*/ 2147483647 h 42"/>
                <a:gd name="T52" fmla="*/ 2147483647 w 88"/>
                <a:gd name="T53" fmla="*/ 2147483647 h 42"/>
                <a:gd name="T54" fmla="*/ 2147483647 w 88"/>
                <a:gd name="T55" fmla="*/ 2147483647 h 42"/>
                <a:gd name="T56" fmla="*/ 2147483647 w 88"/>
                <a:gd name="T57" fmla="*/ 2147483647 h 42"/>
                <a:gd name="T58" fmla="*/ 2147483647 w 88"/>
                <a:gd name="T59" fmla="*/ 2147483647 h 42"/>
                <a:gd name="T60" fmla="*/ 2147483647 w 88"/>
                <a:gd name="T61" fmla="*/ 2147483647 h 42"/>
                <a:gd name="T62" fmla="*/ 2147483647 w 88"/>
                <a:gd name="T63" fmla="*/ 2147483647 h 42"/>
                <a:gd name="T64" fmla="*/ 2147483647 w 88"/>
                <a:gd name="T65" fmla="*/ 2147483647 h 42"/>
                <a:gd name="T66" fmla="*/ 2147483647 w 88"/>
                <a:gd name="T67" fmla="*/ 2147483647 h 42"/>
                <a:gd name="T68" fmla="*/ 2147483647 w 88"/>
                <a:gd name="T69" fmla="*/ 2147483647 h 42"/>
                <a:gd name="T70" fmla="*/ 2147483647 w 88"/>
                <a:gd name="T71" fmla="*/ 2147483647 h 42"/>
                <a:gd name="T72" fmla="*/ 2147483647 w 88"/>
                <a:gd name="T73" fmla="*/ 2147483647 h 42"/>
                <a:gd name="T74" fmla="*/ 2147483647 w 88"/>
                <a:gd name="T75" fmla="*/ 2147483647 h 42"/>
                <a:gd name="T76" fmla="*/ 2147483647 w 88"/>
                <a:gd name="T77" fmla="*/ 2147483647 h 42"/>
                <a:gd name="T78" fmla="*/ 2147483647 w 88"/>
                <a:gd name="T79" fmla="*/ 2147483647 h 42"/>
                <a:gd name="T80" fmla="*/ 2147483647 w 88"/>
                <a:gd name="T81" fmla="*/ 2147483647 h 42"/>
                <a:gd name="T82" fmla="*/ 2147483647 w 88"/>
                <a:gd name="T83" fmla="*/ 2147483647 h 42"/>
                <a:gd name="T84" fmla="*/ 2147483647 w 88"/>
                <a:gd name="T85" fmla="*/ 2147483647 h 42"/>
                <a:gd name="T86" fmla="*/ 2147483647 w 88"/>
                <a:gd name="T87" fmla="*/ 2147483647 h 42"/>
                <a:gd name="T88" fmla="*/ 2147483647 w 88"/>
                <a:gd name="T89" fmla="*/ 2147483647 h 42"/>
                <a:gd name="T90" fmla="*/ 2147483647 w 88"/>
                <a:gd name="T91" fmla="*/ 2147483647 h 42"/>
                <a:gd name="T92" fmla="*/ 2147483647 w 88"/>
                <a:gd name="T93" fmla="*/ 2147483647 h 42"/>
                <a:gd name="T94" fmla="*/ 2147483647 w 88"/>
                <a:gd name="T95" fmla="*/ 2147483647 h 42"/>
                <a:gd name="T96" fmla="*/ 2147483647 w 88"/>
                <a:gd name="T97" fmla="*/ 2147483647 h 42"/>
                <a:gd name="T98" fmla="*/ 0 w 88"/>
                <a:gd name="T99" fmla="*/ 2147483647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8"/>
                <a:gd name="T151" fmla="*/ 0 h 42"/>
                <a:gd name="T152" fmla="*/ 88 w 88"/>
                <a:gd name="T153" fmla="*/ 42 h 4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8" h="42">
                  <a:moveTo>
                    <a:pt x="0" y="22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6" y="10"/>
                  </a:lnTo>
                  <a:lnTo>
                    <a:pt x="20" y="14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80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86" y="20"/>
                  </a:lnTo>
                  <a:lnTo>
                    <a:pt x="86" y="26"/>
                  </a:lnTo>
                  <a:lnTo>
                    <a:pt x="88" y="32"/>
                  </a:lnTo>
                  <a:lnTo>
                    <a:pt x="86" y="34"/>
                  </a:lnTo>
                  <a:lnTo>
                    <a:pt x="82" y="38"/>
                  </a:lnTo>
                  <a:lnTo>
                    <a:pt x="76" y="42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6" y="26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2" y="42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1" name="Freeform 72"/>
            <p:cNvSpPr/>
            <p:nvPr/>
          </p:nvSpPr>
          <p:spPr bwMode="auto">
            <a:xfrm>
              <a:off x="2637177" y="4259674"/>
              <a:ext cx="78411" cy="70354"/>
            </a:xfrm>
            <a:custGeom>
              <a:avLst/>
              <a:gdLst>
                <a:gd name="T0" fmla="*/ 2147483647 w 54"/>
                <a:gd name="T1" fmla="*/ 2147483647 h 44"/>
                <a:gd name="T2" fmla="*/ 2147483647 w 54"/>
                <a:gd name="T3" fmla="*/ 2147483647 h 44"/>
                <a:gd name="T4" fmla="*/ 2147483647 w 54"/>
                <a:gd name="T5" fmla="*/ 2147483647 h 44"/>
                <a:gd name="T6" fmla="*/ 2147483647 w 54"/>
                <a:gd name="T7" fmla="*/ 2147483647 h 44"/>
                <a:gd name="T8" fmla="*/ 2147483647 w 54"/>
                <a:gd name="T9" fmla="*/ 2147483647 h 44"/>
                <a:gd name="T10" fmla="*/ 2147483647 w 54"/>
                <a:gd name="T11" fmla="*/ 2147483647 h 44"/>
                <a:gd name="T12" fmla="*/ 2147483647 w 54"/>
                <a:gd name="T13" fmla="*/ 2147483647 h 44"/>
                <a:gd name="T14" fmla="*/ 2147483647 w 54"/>
                <a:gd name="T15" fmla="*/ 2147483647 h 44"/>
                <a:gd name="T16" fmla="*/ 2147483647 w 54"/>
                <a:gd name="T17" fmla="*/ 2147483647 h 44"/>
                <a:gd name="T18" fmla="*/ 2147483647 w 54"/>
                <a:gd name="T19" fmla="*/ 2147483647 h 44"/>
                <a:gd name="T20" fmla="*/ 2147483647 w 54"/>
                <a:gd name="T21" fmla="*/ 2147483647 h 44"/>
                <a:gd name="T22" fmla="*/ 2147483647 w 54"/>
                <a:gd name="T23" fmla="*/ 2147483647 h 44"/>
                <a:gd name="T24" fmla="*/ 2147483647 w 54"/>
                <a:gd name="T25" fmla="*/ 2147483647 h 44"/>
                <a:gd name="T26" fmla="*/ 2147483647 w 54"/>
                <a:gd name="T27" fmla="*/ 2147483647 h 44"/>
                <a:gd name="T28" fmla="*/ 2147483647 w 54"/>
                <a:gd name="T29" fmla="*/ 2147483647 h 44"/>
                <a:gd name="T30" fmla="*/ 2147483647 w 54"/>
                <a:gd name="T31" fmla="*/ 2147483647 h 44"/>
                <a:gd name="T32" fmla="*/ 0 w 54"/>
                <a:gd name="T33" fmla="*/ 2147483647 h 44"/>
                <a:gd name="T34" fmla="*/ 2147483647 w 54"/>
                <a:gd name="T35" fmla="*/ 2147483647 h 44"/>
                <a:gd name="T36" fmla="*/ 2147483647 w 54"/>
                <a:gd name="T37" fmla="*/ 2147483647 h 44"/>
                <a:gd name="T38" fmla="*/ 2147483647 w 54"/>
                <a:gd name="T39" fmla="*/ 2147483647 h 44"/>
                <a:gd name="T40" fmla="*/ 2147483647 w 54"/>
                <a:gd name="T41" fmla="*/ 0 h 44"/>
                <a:gd name="T42" fmla="*/ 2147483647 w 54"/>
                <a:gd name="T43" fmla="*/ 2147483647 h 44"/>
                <a:gd name="T44" fmla="*/ 2147483647 w 54"/>
                <a:gd name="T45" fmla="*/ 2147483647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4"/>
                <a:gd name="T70" fmla="*/ 0 h 44"/>
                <a:gd name="T71" fmla="*/ 54 w 54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4" h="44">
                  <a:moveTo>
                    <a:pt x="38" y="6"/>
                  </a:moveTo>
                  <a:lnTo>
                    <a:pt x="46" y="18"/>
                  </a:lnTo>
                  <a:lnTo>
                    <a:pt x="54" y="28"/>
                  </a:lnTo>
                  <a:lnTo>
                    <a:pt x="46" y="28"/>
                  </a:lnTo>
                  <a:lnTo>
                    <a:pt x="46" y="44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24" y="22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20" y="4"/>
                  </a:lnTo>
                  <a:lnTo>
                    <a:pt x="38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2" name="Freeform 73"/>
            <p:cNvSpPr/>
            <p:nvPr/>
          </p:nvSpPr>
          <p:spPr bwMode="auto">
            <a:xfrm>
              <a:off x="2604890" y="4146841"/>
              <a:ext cx="104933" cy="123453"/>
            </a:xfrm>
            <a:custGeom>
              <a:avLst/>
              <a:gdLst>
                <a:gd name="T0" fmla="*/ 2147483647 w 72"/>
                <a:gd name="T1" fmla="*/ 0 h 78"/>
                <a:gd name="T2" fmla="*/ 2147483647 w 72"/>
                <a:gd name="T3" fmla="*/ 2147483647 h 78"/>
                <a:gd name="T4" fmla="*/ 2147483647 w 72"/>
                <a:gd name="T5" fmla="*/ 2147483647 h 78"/>
                <a:gd name="T6" fmla="*/ 2147483647 w 72"/>
                <a:gd name="T7" fmla="*/ 2147483647 h 78"/>
                <a:gd name="T8" fmla="*/ 2147483647 w 72"/>
                <a:gd name="T9" fmla="*/ 2147483647 h 78"/>
                <a:gd name="T10" fmla="*/ 2147483647 w 72"/>
                <a:gd name="T11" fmla="*/ 2147483647 h 78"/>
                <a:gd name="T12" fmla="*/ 2147483647 w 72"/>
                <a:gd name="T13" fmla="*/ 2147483647 h 78"/>
                <a:gd name="T14" fmla="*/ 2147483647 w 72"/>
                <a:gd name="T15" fmla="*/ 2147483647 h 78"/>
                <a:gd name="T16" fmla="*/ 2147483647 w 72"/>
                <a:gd name="T17" fmla="*/ 2147483647 h 78"/>
                <a:gd name="T18" fmla="*/ 2147483647 w 72"/>
                <a:gd name="T19" fmla="*/ 2147483647 h 78"/>
                <a:gd name="T20" fmla="*/ 2147483647 w 72"/>
                <a:gd name="T21" fmla="*/ 2147483647 h 78"/>
                <a:gd name="T22" fmla="*/ 2147483647 w 72"/>
                <a:gd name="T23" fmla="*/ 2147483647 h 78"/>
                <a:gd name="T24" fmla="*/ 2147483647 w 72"/>
                <a:gd name="T25" fmla="*/ 2147483647 h 78"/>
                <a:gd name="T26" fmla="*/ 2147483647 w 72"/>
                <a:gd name="T27" fmla="*/ 2147483647 h 78"/>
                <a:gd name="T28" fmla="*/ 2147483647 w 72"/>
                <a:gd name="T29" fmla="*/ 2147483647 h 78"/>
                <a:gd name="T30" fmla="*/ 2147483647 w 72"/>
                <a:gd name="T31" fmla="*/ 2147483647 h 78"/>
                <a:gd name="T32" fmla="*/ 2147483647 w 72"/>
                <a:gd name="T33" fmla="*/ 2147483647 h 78"/>
                <a:gd name="T34" fmla="*/ 2147483647 w 72"/>
                <a:gd name="T35" fmla="*/ 2147483647 h 78"/>
                <a:gd name="T36" fmla="*/ 2147483647 w 72"/>
                <a:gd name="T37" fmla="*/ 2147483647 h 78"/>
                <a:gd name="T38" fmla="*/ 2147483647 w 72"/>
                <a:gd name="T39" fmla="*/ 2147483647 h 78"/>
                <a:gd name="T40" fmla="*/ 0 w 72"/>
                <a:gd name="T41" fmla="*/ 2147483647 h 78"/>
                <a:gd name="T42" fmla="*/ 2147483647 w 72"/>
                <a:gd name="T43" fmla="*/ 2147483647 h 78"/>
                <a:gd name="T44" fmla="*/ 2147483647 w 72"/>
                <a:gd name="T45" fmla="*/ 2147483647 h 78"/>
                <a:gd name="T46" fmla="*/ 2147483647 w 72"/>
                <a:gd name="T47" fmla="*/ 2147483647 h 78"/>
                <a:gd name="T48" fmla="*/ 2147483647 w 72"/>
                <a:gd name="T49" fmla="*/ 2147483647 h 78"/>
                <a:gd name="T50" fmla="*/ 2147483647 w 72"/>
                <a:gd name="T51" fmla="*/ 2147483647 h 78"/>
                <a:gd name="T52" fmla="*/ 2147483647 w 72"/>
                <a:gd name="T53" fmla="*/ 2147483647 h 78"/>
                <a:gd name="T54" fmla="*/ 2147483647 w 72"/>
                <a:gd name="T55" fmla="*/ 2147483647 h 78"/>
                <a:gd name="T56" fmla="*/ 2147483647 w 72"/>
                <a:gd name="T57" fmla="*/ 2147483647 h 78"/>
                <a:gd name="T58" fmla="*/ 2147483647 w 72"/>
                <a:gd name="T59" fmla="*/ 2147483647 h 78"/>
                <a:gd name="T60" fmla="*/ 2147483647 w 72"/>
                <a:gd name="T61" fmla="*/ 2147483647 h 78"/>
                <a:gd name="T62" fmla="*/ 2147483647 w 72"/>
                <a:gd name="T63" fmla="*/ 2147483647 h 78"/>
                <a:gd name="T64" fmla="*/ 2147483647 w 72"/>
                <a:gd name="T65" fmla="*/ 2147483647 h 78"/>
                <a:gd name="T66" fmla="*/ 2147483647 w 72"/>
                <a:gd name="T67" fmla="*/ 2147483647 h 78"/>
                <a:gd name="T68" fmla="*/ 2147483647 w 72"/>
                <a:gd name="T69" fmla="*/ 2147483647 h 78"/>
                <a:gd name="T70" fmla="*/ 2147483647 w 72"/>
                <a:gd name="T71" fmla="*/ 2147483647 h 78"/>
                <a:gd name="T72" fmla="*/ 2147483647 w 72"/>
                <a:gd name="T73" fmla="*/ 2147483647 h 78"/>
                <a:gd name="T74" fmla="*/ 2147483647 w 72"/>
                <a:gd name="T75" fmla="*/ 2147483647 h 78"/>
                <a:gd name="T76" fmla="*/ 2147483647 w 72"/>
                <a:gd name="T77" fmla="*/ 0 h 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78"/>
                <a:gd name="T119" fmla="*/ 72 w 72"/>
                <a:gd name="T120" fmla="*/ 78 h 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78">
                  <a:moveTo>
                    <a:pt x="72" y="0"/>
                  </a:moveTo>
                  <a:lnTo>
                    <a:pt x="72" y="2"/>
                  </a:lnTo>
                  <a:lnTo>
                    <a:pt x="70" y="10"/>
                  </a:lnTo>
                  <a:lnTo>
                    <a:pt x="68" y="20"/>
                  </a:lnTo>
                  <a:lnTo>
                    <a:pt x="66" y="26"/>
                  </a:lnTo>
                  <a:lnTo>
                    <a:pt x="64" y="36"/>
                  </a:lnTo>
                  <a:lnTo>
                    <a:pt x="64" y="44"/>
                  </a:lnTo>
                  <a:lnTo>
                    <a:pt x="60" y="50"/>
                  </a:lnTo>
                  <a:lnTo>
                    <a:pt x="56" y="54"/>
                  </a:lnTo>
                  <a:lnTo>
                    <a:pt x="56" y="60"/>
                  </a:lnTo>
                  <a:lnTo>
                    <a:pt x="56" y="66"/>
                  </a:lnTo>
                  <a:lnTo>
                    <a:pt x="58" y="74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6" y="72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40" y="8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3" name="Freeform 74"/>
            <p:cNvSpPr/>
            <p:nvPr/>
          </p:nvSpPr>
          <p:spPr bwMode="auto">
            <a:xfrm>
              <a:off x="2546082" y="4166754"/>
              <a:ext cx="56503" cy="23894"/>
            </a:xfrm>
            <a:custGeom>
              <a:avLst/>
              <a:gdLst>
                <a:gd name="T0" fmla="*/ 2147483647 w 38"/>
                <a:gd name="T1" fmla="*/ 2147483647 h 16"/>
                <a:gd name="T2" fmla="*/ 2147483647 w 38"/>
                <a:gd name="T3" fmla="*/ 2147483647 h 16"/>
                <a:gd name="T4" fmla="*/ 2147483647 w 38"/>
                <a:gd name="T5" fmla="*/ 2147483647 h 16"/>
                <a:gd name="T6" fmla="*/ 2147483647 w 38"/>
                <a:gd name="T7" fmla="*/ 2147483647 h 16"/>
                <a:gd name="T8" fmla="*/ 2147483647 w 38"/>
                <a:gd name="T9" fmla="*/ 2147483647 h 16"/>
                <a:gd name="T10" fmla="*/ 0 w 38"/>
                <a:gd name="T11" fmla="*/ 2147483647 h 16"/>
                <a:gd name="T12" fmla="*/ 2147483647 w 38"/>
                <a:gd name="T13" fmla="*/ 2147483647 h 16"/>
                <a:gd name="T14" fmla="*/ 2147483647 w 38"/>
                <a:gd name="T15" fmla="*/ 0 h 16"/>
                <a:gd name="T16" fmla="*/ 2147483647 w 38"/>
                <a:gd name="T17" fmla="*/ 0 h 16"/>
                <a:gd name="T18" fmla="*/ 2147483647 w 38"/>
                <a:gd name="T19" fmla="*/ 2147483647 h 16"/>
                <a:gd name="T20" fmla="*/ 2147483647 w 38"/>
                <a:gd name="T21" fmla="*/ 2147483647 h 16"/>
                <a:gd name="T22" fmla="*/ 2147483647 w 38"/>
                <a:gd name="T23" fmla="*/ 2147483647 h 16"/>
                <a:gd name="T24" fmla="*/ 2147483647 w 38"/>
                <a:gd name="T25" fmla="*/ 2147483647 h 16"/>
                <a:gd name="T26" fmla="*/ 2147483647 w 38"/>
                <a:gd name="T27" fmla="*/ 2147483647 h 16"/>
                <a:gd name="T28" fmla="*/ 2147483647 w 38"/>
                <a:gd name="T29" fmla="*/ 2147483647 h 16"/>
                <a:gd name="T30" fmla="*/ 2147483647 w 38"/>
                <a:gd name="T31" fmla="*/ 2147483647 h 16"/>
                <a:gd name="T32" fmla="*/ 2147483647 w 38"/>
                <a:gd name="T33" fmla="*/ 2147483647 h 16"/>
                <a:gd name="T34" fmla="*/ 2147483647 w 38"/>
                <a:gd name="T35" fmla="*/ 2147483647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16"/>
                <a:gd name="T56" fmla="*/ 38 w 38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16">
                  <a:moveTo>
                    <a:pt x="36" y="16"/>
                  </a:moveTo>
                  <a:lnTo>
                    <a:pt x="30" y="16"/>
                  </a:lnTo>
                  <a:lnTo>
                    <a:pt x="2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6" y="6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4" name="Freeform 75"/>
            <p:cNvSpPr/>
            <p:nvPr/>
          </p:nvSpPr>
          <p:spPr bwMode="auto">
            <a:xfrm>
              <a:off x="2563378" y="4108345"/>
              <a:ext cx="146445" cy="94249"/>
            </a:xfrm>
            <a:custGeom>
              <a:avLst/>
              <a:gdLst>
                <a:gd name="T0" fmla="*/ 2147483647 w 100"/>
                <a:gd name="T1" fmla="*/ 2147483647 h 60"/>
                <a:gd name="T2" fmla="*/ 2147483647 w 100"/>
                <a:gd name="T3" fmla="*/ 2147483647 h 60"/>
                <a:gd name="T4" fmla="*/ 2147483647 w 100"/>
                <a:gd name="T5" fmla="*/ 2147483647 h 60"/>
                <a:gd name="T6" fmla="*/ 2147483647 w 100"/>
                <a:gd name="T7" fmla="*/ 2147483647 h 60"/>
                <a:gd name="T8" fmla="*/ 2147483647 w 100"/>
                <a:gd name="T9" fmla="*/ 2147483647 h 60"/>
                <a:gd name="T10" fmla="*/ 2147483647 w 100"/>
                <a:gd name="T11" fmla="*/ 2147483647 h 60"/>
                <a:gd name="T12" fmla="*/ 2147483647 w 100"/>
                <a:gd name="T13" fmla="*/ 2147483647 h 60"/>
                <a:gd name="T14" fmla="*/ 2147483647 w 100"/>
                <a:gd name="T15" fmla="*/ 2147483647 h 60"/>
                <a:gd name="T16" fmla="*/ 2147483647 w 100"/>
                <a:gd name="T17" fmla="*/ 2147483647 h 60"/>
                <a:gd name="T18" fmla="*/ 2147483647 w 100"/>
                <a:gd name="T19" fmla="*/ 2147483647 h 60"/>
                <a:gd name="T20" fmla="*/ 2147483647 w 100"/>
                <a:gd name="T21" fmla="*/ 2147483647 h 60"/>
                <a:gd name="T22" fmla="*/ 2147483647 w 100"/>
                <a:gd name="T23" fmla="*/ 2147483647 h 60"/>
                <a:gd name="T24" fmla="*/ 2147483647 w 100"/>
                <a:gd name="T25" fmla="*/ 2147483647 h 60"/>
                <a:gd name="T26" fmla="*/ 2147483647 w 100"/>
                <a:gd name="T27" fmla="*/ 2147483647 h 60"/>
                <a:gd name="T28" fmla="*/ 2147483647 w 100"/>
                <a:gd name="T29" fmla="*/ 2147483647 h 60"/>
                <a:gd name="T30" fmla="*/ 2147483647 w 100"/>
                <a:gd name="T31" fmla="*/ 2147483647 h 60"/>
                <a:gd name="T32" fmla="*/ 2147483647 w 100"/>
                <a:gd name="T33" fmla="*/ 2147483647 h 60"/>
                <a:gd name="T34" fmla="*/ 2147483647 w 100"/>
                <a:gd name="T35" fmla="*/ 2147483647 h 60"/>
                <a:gd name="T36" fmla="*/ 2147483647 w 100"/>
                <a:gd name="T37" fmla="*/ 2147483647 h 60"/>
                <a:gd name="T38" fmla="*/ 2147483647 w 100"/>
                <a:gd name="T39" fmla="*/ 2147483647 h 60"/>
                <a:gd name="T40" fmla="*/ 2147483647 w 100"/>
                <a:gd name="T41" fmla="*/ 2147483647 h 60"/>
                <a:gd name="T42" fmla="*/ 2147483647 w 100"/>
                <a:gd name="T43" fmla="*/ 2147483647 h 60"/>
                <a:gd name="T44" fmla="*/ 2147483647 w 100"/>
                <a:gd name="T45" fmla="*/ 2147483647 h 60"/>
                <a:gd name="T46" fmla="*/ 2147483647 w 100"/>
                <a:gd name="T47" fmla="*/ 2147483647 h 60"/>
                <a:gd name="T48" fmla="*/ 2147483647 w 100"/>
                <a:gd name="T49" fmla="*/ 2147483647 h 60"/>
                <a:gd name="T50" fmla="*/ 2147483647 w 100"/>
                <a:gd name="T51" fmla="*/ 2147483647 h 60"/>
                <a:gd name="T52" fmla="*/ 2147483647 w 100"/>
                <a:gd name="T53" fmla="*/ 2147483647 h 60"/>
                <a:gd name="T54" fmla="*/ 0 w 100"/>
                <a:gd name="T55" fmla="*/ 2147483647 h 60"/>
                <a:gd name="T56" fmla="*/ 2147483647 w 100"/>
                <a:gd name="T57" fmla="*/ 2147483647 h 60"/>
                <a:gd name="T58" fmla="*/ 2147483647 w 100"/>
                <a:gd name="T59" fmla="*/ 2147483647 h 60"/>
                <a:gd name="T60" fmla="*/ 2147483647 w 100"/>
                <a:gd name="T61" fmla="*/ 2147483647 h 60"/>
                <a:gd name="T62" fmla="*/ 2147483647 w 100"/>
                <a:gd name="T63" fmla="*/ 2147483647 h 60"/>
                <a:gd name="T64" fmla="*/ 2147483647 w 100"/>
                <a:gd name="T65" fmla="*/ 2147483647 h 60"/>
                <a:gd name="T66" fmla="*/ 2147483647 w 100"/>
                <a:gd name="T67" fmla="*/ 0 h 60"/>
                <a:gd name="T68" fmla="*/ 2147483647 w 100"/>
                <a:gd name="T69" fmla="*/ 0 h 60"/>
                <a:gd name="T70" fmla="*/ 2147483647 w 100"/>
                <a:gd name="T71" fmla="*/ 2147483647 h 60"/>
                <a:gd name="T72" fmla="*/ 2147483647 w 100"/>
                <a:gd name="T73" fmla="*/ 2147483647 h 60"/>
                <a:gd name="T74" fmla="*/ 2147483647 w 100"/>
                <a:gd name="T75" fmla="*/ 2147483647 h 60"/>
                <a:gd name="T76" fmla="*/ 2147483647 w 100"/>
                <a:gd name="T77" fmla="*/ 2147483647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60"/>
                <a:gd name="T119" fmla="*/ 100 w 100"/>
                <a:gd name="T120" fmla="*/ 60 h 6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60">
                  <a:moveTo>
                    <a:pt x="100" y="24"/>
                  </a:moveTo>
                  <a:lnTo>
                    <a:pt x="94" y="26"/>
                  </a:lnTo>
                  <a:lnTo>
                    <a:pt x="90" y="26"/>
                  </a:lnTo>
                  <a:lnTo>
                    <a:pt x="86" y="28"/>
                  </a:lnTo>
                  <a:lnTo>
                    <a:pt x="80" y="30"/>
                  </a:lnTo>
                  <a:lnTo>
                    <a:pt x="80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2" y="28"/>
                  </a:lnTo>
                  <a:lnTo>
                    <a:pt x="68" y="32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44" y="46"/>
                  </a:lnTo>
                  <a:lnTo>
                    <a:pt x="42" y="48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2" y="44"/>
                  </a:lnTo>
                  <a:lnTo>
                    <a:pt x="8" y="40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22" y="8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80" y="0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6" y="18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5" name="Freeform 76"/>
            <p:cNvSpPr/>
            <p:nvPr/>
          </p:nvSpPr>
          <p:spPr bwMode="auto">
            <a:xfrm>
              <a:off x="2573756" y="4048611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0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0 h 42"/>
                <a:gd name="T28" fmla="*/ 2147483647 w 24"/>
                <a:gd name="T29" fmla="*/ 0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42"/>
                <a:gd name="T56" fmla="*/ 24 w 24"/>
                <a:gd name="T57" fmla="*/ 42 h 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42">
                  <a:moveTo>
                    <a:pt x="24" y="6"/>
                  </a:moveTo>
                  <a:lnTo>
                    <a:pt x="18" y="10"/>
                  </a:lnTo>
                  <a:lnTo>
                    <a:pt x="18" y="18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6" name="Freeform 77"/>
            <p:cNvSpPr/>
            <p:nvPr/>
          </p:nvSpPr>
          <p:spPr bwMode="auto">
            <a:xfrm>
              <a:off x="2497651" y="4063212"/>
              <a:ext cx="104933" cy="115488"/>
            </a:xfrm>
            <a:custGeom>
              <a:avLst/>
              <a:gdLst>
                <a:gd name="T0" fmla="*/ 2147483647 w 72"/>
                <a:gd name="T1" fmla="*/ 2147483647 h 72"/>
                <a:gd name="T2" fmla="*/ 2147483647 w 72"/>
                <a:gd name="T3" fmla="*/ 2147483647 h 72"/>
                <a:gd name="T4" fmla="*/ 2147483647 w 72"/>
                <a:gd name="T5" fmla="*/ 2147483647 h 72"/>
                <a:gd name="T6" fmla="*/ 2147483647 w 72"/>
                <a:gd name="T7" fmla="*/ 2147483647 h 72"/>
                <a:gd name="T8" fmla="*/ 2147483647 w 72"/>
                <a:gd name="T9" fmla="*/ 0 h 72"/>
                <a:gd name="T10" fmla="*/ 2147483647 w 72"/>
                <a:gd name="T11" fmla="*/ 0 h 72"/>
                <a:gd name="T12" fmla="*/ 2147483647 w 72"/>
                <a:gd name="T13" fmla="*/ 2147483647 h 72"/>
                <a:gd name="T14" fmla="*/ 2147483647 w 72"/>
                <a:gd name="T15" fmla="*/ 2147483647 h 72"/>
                <a:gd name="T16" fmla="*/ 2147483647 w 72"/>
                <a:gd name="T17" fmla="*/ 2147483647 h 72"/>
                <a:gd name="T18" fmla="*/ 2147483647 w 72"/>
                <a:gd name="T19" fmla="*/ 2147483647 h 72"/>
                <a:gd name="T20" fmla="*/ 2147483647 w 72"/>
                <a:gd name="T21" fmla="*/ 2147483647 h 72"/>
                <a:gd name="T22" fmla="*/ 2147483647 w 72"/>
                <a:gd name="T23" fmla="*/ 2147483647 h 72"/>
                <a:gd name="T24" fmla="*/ 2147483647 w 72"/>
                <a:gd name="T25" fmla="*/ 2147483647 h 72"/>
                <a:gd name="T26" fmla="*/ 2147483647 w 72"/>
                <a:gd name="T27" fmla="*/ 2147483647 h 72"/>
                <a:gd name="T28" fmla="*/ 2147483647 w 72"/>
                <a:gd name="T29" fmla="*/ 2147483647 h 72"/>
                <a:gd name="T30" fmla="*/ 2147483647 w 72"/>
                <a:gd name="T31" fmla="*/ 2147483647 h 72"/>
                <a:gd name="T32" fmla="*/ 2147483647 w 72"/>
                <a:gd name="T33" fmla="*/ 2147483647 h 72"/>
                <a:gd name="T34" fmla="*/ 0 w 72"/>
                <a:gd name="T35" fmla="*/ 2147483647 h 72"/>
                <a:gd name="T36" fmla="*/ 2147483647 w 72"/>
                <a:gd name="T37" fmla="*/ 2147483647 h 72"/>
                <a:gd name="T38" fmla="*/ 2147483647 w 72"/>
                <a:gd name="T39" fmla="*/ 2147483647 h 72"/>
                <a:gd name="T40" fmla="*/ 2147483647 w 72"/>
                <a:gd name="T41" fmla="*/ 2147483647 h 72"/>
                <a:gd name="T42" fmla="*/ 2147483647 w 72"/>
                <a:gd name="T43" fmla="*/ 2147483647 h 72"/>
                <a:gd name="T44" fmla="*/ 2147483647 w 72"/>
                <a:gd name="T45" fmla="*/ 2147483647 h 72"/>
                <a:gd name="T46" fmla="*/ 2147483647 w 72"/>
                <a:gd name="T47" fmla="*/ 2147483647 h 72"/>
                <a:gd name="T48" fmla="*/ 2147483647 w 72"/>
                <a:gd name="T49" fmla="*/ 2147483647 h 72"/>
                <a:gd name="T50" fmla="*/ 2147483647 w 72"/>
                <a:gd name="T51" fmla="*/ 2147483647 h 72"/>
                <a:gd name="T52" fmla="*/ 2147483647 w 72"/>
                <a:gd name="T53" fmla="*/ 2147483647 h 72"/>
                <a:gd name="T54" fmla="*/ 2147483647 w 72"/>
                <a:gd name="T55" fmla="*/ 2147483647 h 72"/>
                <a:gd name="T56" fmla="*/ 2147483647 w 72"/>
                <a:gd name="T57" fmla="*/ 2147483647 h 72"/>
                <a:gd name="T58" fmla="*/ 2147483647 w 72"/>
                <a:gd name="T59" fmla="*/ 2147483647 h 72"/>
                <a:gd name="T60" fmla="*/ 2147483647 w 72"/>
                <a:gd name="T61" fmla="*/ 2147483647 h 72"/>
                <a:gd name="T62" fmla="*/ 2147483647 w 72"/>
                <a:gd name="T63" fmla="*/ 2147483647 h 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72"/>
                <a:gd name="T98" fmla="*/ 72 w 72"/>
                <a:gd name="T99" fmla="*/ 72 h 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72">
                  <a:moveTo>
                    <a:pt x="72" y="30"/>
                  </a:moveTo>
                  <a:lnTo>
                    <a:pt x="68" y="32"/>
                  </a:lnTo>
                  <a:lnTo>
                    <a:pt x="62" y="32"/>
                  </a:lnTo>
                  <a:lnTo>
                    <a:pt x="52" y="32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0" y="14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8"/>
                  </a:lnTo>
                  <a:lnTo>
                    <a:pt x="30" y="34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58"/>
                  </a:lnTo>
                  <a:lnTo>
                    <a:pt x="8" y="66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4" y="72"/>
                  </a:lnTo>
                  <a:lnTo>
                    <a:pt x="40" y="70"/>
                  </a:lnTo>
                  <a:lnTo>
                    <a:pt x="42" y="64"/>
                  </a:lnTo>
                  <a:lnTo>
                    <a:pt x="46" y="64"/>
                  </a:lnTo>
                  <a:lnTo>
                    <a:pt x="50" y="56"/>
                  </a:lnTo>
                  <a:lnTo>
                    <a:pt x="54" y="50"/>
                  </a:lnTo>
                  <a:lnTo>
                    <a:pt x="64" y="44"/>
                  </a:lnTo>
                  <a:lnTo>
                    <a:pt x="68" y="36"/>
                  </a:lnTo>
                  <a:lnTo>
                    <a:pt x="72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7" name="Freeform 78"/>
            <p:cNvSpPr/>
            <p:nvPr/>
          </p:nvSpPr>
          <p:spPr bwMode="auto">
            <a:xfrm>
              <a:off x="2920842" y="3996840"/>
              <a:ext cx="64574" cy="58407"/>
            </a:xfrm>
            <a:custGeom>
              <a:avLst/>
              <a:gdLst>
                <a:gd name="T0" fmla="*/ 2147483647 w 44"/>
                <a:gd name="T1" fmla="*/ 2147483647 h 36"/>
                <a:gd name="T2" fmla="*/ 2147483647 w 44"/>
                <a:gd name="T3" fmla="*/ 2147483647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2147483647 w 44"/>
                <a:gd name="T9" fmla="*/ 2147483647 h 36"/>
                <a:gd name="T10" fmla="*/ 0 w 44"/>
                <a:gd name="T11" fmla="*/ 2147483647 h 36"/>
                <a:gd name="T12" fmla="*/ 2147483647 w 44"/>
                <a:gd name="T13" fmla="*/ 2147483647 h 36"/>
                <a:gd name="T14" fmla="*/ 2147483647 w 44"/>
                <a:gd name="T15" fmla="*/ 2147483647 h 36"/>
                <a:gd name="T16" fmla="*/ 2147483647 w 44"/>
                <a:gd name="T17" fmla="*/ 2147483647 h 36"/>
                <a:gd name="T18" fmla="*/ 2147483647 w 44"/>
                <a:gd name="T19" fmla="*/ 2147483647 h 36"/>
                <a:gd name="T20" fmla="*/ 2147483647 w 44"/>
                <a:gd name="T21" fmla="*/ 2147483647 h 36"/>
                <a:gd name="T22" fmla="*/ 2147483647 w 44"/>
                <a:gd name="T23" fmla="*/ 2147483647 h 36"/>
                <a:gd name="T24" fmla="*/ 2147483647 w 44"/>
                <a:gd name="T25" fmla="*/ 2147483647 h 36"/>
                <a:gd name="T26" fmla="*/ 2147483647 w 44"/>
                <a:gd name="T27" fmla="*/ 2147483647 h 36"/>
                <a:gd name="T28" fmla="*/ 2147483647 w 44"/>
                <a:gd name="T29" fmla="*/ 2147483647 h 36"/>
                <a:gd name="T30" fmla="*/ 2147483647 w 44"/>
                <a:gd name="T31" fmla="*/ 2147483647 h 36"/>
                <a:gd name="T32" fmla="*/ 2147483647 w 44"/>
                <a:gd name="T33" fmla="*/ 2147483647 h 36"/>
                <a:gd name="T34" fmla="*/ 2147483647 w 44"/>
                <a:gd name="T35" fmla="*/ 2147483647 h 36"/>
                <a:gd name="T36" fmla="*/ 2147483647 w 44"/>
                <a:gd name="T37" fmla="*/ 0 h 36"/>
                <a:gd name="T38" fmla="*/ 2147483647 w 44"/>
                <a:gd name="T39" fmla="*/ 2147483647 h 36"/>
                <a:gd name="T40" fmla="*/ 2147483647 w 44"/>
                <a:gd name="T41" fmla="*/ 2147483647 h 36"/>
                <a:gd name="T42" fmla="*/ 2147483647 w 44"/>
                <a:gd name="T43" fmla="*/ 2147483647 h 36"/>
                <a:gd name="T44" fmla="*/ 2147483647 w 44"/>
                <a:gd name="T45" fmla="*/ 2147483647 h 36"/>
                <a:gd name="T46" fmla="*/ 2147483647 w 44"/>
                <a:gd name="T47" fmla="*/ 2147483647 h 36"/>
                <a:gd name="T48" fmla="*/ 2147483647 w 44"/>
                <a:gd name="T49" fmla="*/ 2147483647 h 36"/>
                <a:gd name="T50" fmla="*/ 2147483647 w 44"/>
                <a:gd name="T51" fmla="*/ 2147483647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36"/>
                <a:gd name="T80" fmla="*/ 44 w 44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36">
                  <a:moveTo>
                    <a:pt x="42" y="36"/>
                  </a:moveTo>
                  <a:lnTo>
                    <a:pt x="42" y="34"/>
                  </a:lnTo>
                  <a:lnTo>
                    <a:pt x="14" y="34"/>
                  </a:lnTo>
                  <a:lnTo>
                    <a:pt x="4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6" y="26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4" y="2"/>
                  </a:lnTo>
                  <a:lnTo>
                    <a:pt x="44" y="6"/>
                  </a:lnTo>
                  <a:lnTo>
                    <a:pt x="42" y="8"/>
                  </a:lnTo>
                  <a:lnTo>
                    <a:pt x="42" y="18"/>
                  </a:lnTo>
                  <a:lnTo>
                    <a:pt x="40" y="28"/>
                  </a:lnTo>
                  <a:lnTo>
                    <a:pt x="40" y="34"/>
                  </a:lnTo>
                  <a:lnTo>
                    <a:pt x="42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8" name="Freeform 79"/>
            <p:cNvSpPr/>
            <p:nvPr/>
          </p:nvSpPr>
          <p:spPr bwMode="auto">
            <a:xfrm>
              <a:off x="2978498" y="4002150"/>
              <a:ext cx="85330" cy="55752"/>
            </a:xfrm>
            <a:custGeom>
              <a:avLst/>
              <a:gdLst>
                <a:gd name="T0" fmla="*/ 0 w 58"/>
                <a:gd name="T1" fmla="*/ 2147483647 h 36"/>
                <a:gd name="T2" fmla="*/ 0 w 58"/>
                <a:gd name="T3" fmla="*/ 2147483647 h 36"/>
                <a:gd name="T4" fmla="*/ 2147483647 w 58"/>
                <a:gd name="T5" fmla="*/ 2147483647 h 36"/>
                <a:gd name="T6" fmla="*/ 2147483647 w 58"/>
                <a:gd name="T7" fmla="*/ 2147483647 h 36"/>
                <a:gd name="T8" fmla="*/ 2147483647 w 58"/>
                <a:gd name="T9" fmla="*/ 2147483647 h 36"/>
                <a:gd name="T10" fmla="*/ 2147483647 w 58"/>
                <a:gd name="T11" fmla="*/ 0 h 36"/>
                <a:gd name="T12" fmla="*/ 2147483647 w 58"/>
                <a:gd name="T13" fmla="*/ 2147483647 h 36"/>
                <a:gd name="T14" fmla="*/ 2147483647 w 58"/>
                <a:gd name="T15" fmla="*/ 2147483647 h 36"/>
                <a:gd name="T16" fmla="*/ 2147483647 w 58"/>
                <a:gd name="T17" fmla="*/ 2147483647 h 36"/>
                <a:gd name="T18" fmla="*/ 2147483647 w 58"/>
                <a:gd name="T19" fmla="*/ 2147483647 h 36"/>
                <a:gd name="T20" fmla="*/ 2147483647 w 58"/>
                <a:gd name="T21" fmla="*/ 2147483647 h 36"/>
                <a:gd name="T22" fmla="*/ 2147483647 w 58"/>
                <a:gd name="T23" fmla="*/ 2147483647 h 36"/>
                <a:gd name="T24" fmla="*/ 2147483647 w 58"/>
                <a:gd name="T25" fmla="*/ 2147483647 h 36"/>
                <a:gd name="T26" fmla="*/ 2147483647 w 58"/>
                <a:gd name="T27" fmla="*/ 2147483647 h 36"/>
                <a:gd name="T28" fmla="*/ 2147483647 w 58"/>
                <a:gd name="T29" fmla="*/ 2147483647 h 36"/>
                <a:gd name="T30" fmla="*/ 2147483647 w 58"/>
                <a:gd name="T31" fmla="*/ 2147483647 h 36"/>
                <a:gd name="T32" fmla="*/ 2147483647 w 58"/>
                <a:gd name="T33" fmla="*/ 2147483647 h 36"/>
                <a:gd name="T34" fmla="*/ 2147483647 w 58"/>
                <a:gd name="T35" fmla="*/ 2147483647 h 36"/>
                <a:gd name="T36" fmla="*/ 2147483647 w 58"/>
                <a:gd name="T37" fmla="*/ 2147483647 h 36"/>
                <a:gd name="T38" fmla="*/ 2147483647 w 58"/>
                <a:gd name="T39" fmla="*/ 2147483647 h 36"/>
                <a:gd name="T40" fmla="*/ 2147483647 w 58"/>
                <a:gd name="T41" fmla="*/ 2147483647 h 36"/>
                <a:gd name="T42" fmla="*/ 2147483647 w 58"/>
                <a:gd name="T43" fmla="*/ 2147483647 h 36"/>
                <a:gd name="T44" fmla="*/ 2147483647 w 58"/>
                <a:gd name="T45" fmla="*/ 2147483647 h 36"/>
                <a:gd name="T46" fmla="*/ 2147483647 w 58"/>
                <a:gd name="T47" fmla="*/ 2147483647 h 36"/>
                <a:gd name="T48" fmla="*/ 2147483647 w 58"/>
                <a:gd name="T49" fmla="*/ 2147483647 h 36"/>
                <a:gd name="T50" fmla="*/ 2147483647 w 58"/>
                <a:gd name="T51" fmla="*/ 2147483647 h 36"/>
                <a:gd name="T52" fmla="*/ 2147483647 w 58"/>
                <a:gd name="T53" fmla="*/ 2147483647 h 36"/>
                <a:gd name="T54" fmla="*/ 2147483647 w 58"/>
                <a:gd name="T55" fmla="*/ 2147483647 h 36"/>
                <a:gd name="T56" fmla="*/ 2147483647 w 58"/>
                <a:gd name="T57" fmla="*/ 2147483647 h 36"/>
                <a:gd name="T58" fmla="*/ 2147483647 w 58"/>
                <a:gd name="T59" fmla="*/ 2147483647 h 36"/>
                <a:gd name="T60" fmla="*/ 2147483647 w 58"/>
                <a:gd name="T61" fmla="*/ 2147483647 h 36"/>
                <a:gd name="T62" fmla="*/ 2147483647 w 58"/>
                <a:gd name="T63" fmla="*/ 2147483647 h 36"/>
                <a:gd name="T64" fmla="*/ 2147483647 w 58"/>
                <a:gd name="T65" fmla="*/ 2147483647 h 36"/>
                <a:gd name="T66" fmla="*/ 2147483647 w 58"/>
                <a:gd name="T67" fmla="*/ 2147483647 h 36"/>
                <a:gd name="T68" fmla="*/ 0 w 58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36"/>
                <a:gd name="T107" fmla="*/ 58 w 58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36">
                  <a:moveTo>
                    <a:pt x="0" y="32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0"/>
                  </a:lnTo>
                  <a:lnTo>
                    <a:pt x="14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8" y="14"/>
                  </a:lnTo>
                  <a:lnTo>
                    <a:pt x="52" y="16"/>
                  </a:lnTo>
                  <a:lnTo>
                    <a:pt x="54" y="18"/>
                  </a:lnTo>
                  <a:lnTo>
                    <a:pt x="58" y="26"/>
                  </a:lnTo>
                  <a:lnTo>
                    <a:pt x="52" y="28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2" y="34"/>
                  </a:lnTo>
                  <a:lnTo>
                    <a:pt x="8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9" name="Freeform 85"/>
            <p:cNvSpPr/>
            <p:nvPr/>
          </p:nvSpPr>
          <p:spPr bwMode="auto">
            <a:xfrm>
              <a:off x="3198742" y="4259674"/>
              <a:ext cx="16144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2147483647 w 12"/>
                <a:gd name="T11" fmla="*/ 0 h 12"/>
                <a:gd name="T12" fmla="*/ 0 w 12"/>
                <a:gd name="T13" fmla="*/ 2147483647 h 12"/>
                <a:gd name="T14" fmla="*/ 2147483647 w 12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2"/>
                <a:gd name="T26" fmla="*/ 12 w 12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2">
                  <a:moveTo>
                    <a:pt x="8" y="12"/>
                  </a:moveTo>
                  <a:lnTo>
                    <a:pt x="10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10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0" name="Freeform 86"/>
            <p:cNvSpPr/>
            <p:nvPr/>
          </p:nvSpPr>
          <p:spPr bwMode="auto">
            <a:xfrm>
              <a:off x="3450120" y="4568968"/>
              <a:ext cx="57656" cy="54425"/>
            </a:xfrm>
            <a:custGeom>
              <a:avLst/>
              <a:gdLst>
                <a:gd name="T0" fmla="*/ 0 w 40"/>
                <a:gd name="T1" fmla="*/ 2147483647 h 34"/>
                <a:gd name="T2" fmla="*/ 2147483647 w 40"/>
                <a:gd name="T3" fmla="*/ 2147483647 h 34"/>
                <a:gd name="T4" fmla="*/ 2147483647 w 40"/>
                <a:gd name="T5" fmla="*/ 2147483647 h 34"/>
                <a:gd name="T6" fmla="*/ 2147483647 w 40"/>
                <a:gd name="T7" fmla="*/ 2147483647 h 34"/>
                <a:gd name="T8" fmla="*/ 2147483647 w 40"/>
                <a:gd name="T9" fmla="*/ 2147483647 h 34"/>
                <a:gd name="T10" fmla="*/ 2147483647 w 40"/>
                <a:gd name="T11" fmla="*/ 2147483647 h 34"/>
                <a:gd name="T12" fmla="*/ 2147483647 w 40"/>
                <a:gd name="T13" fmla="*/ 2147483647 h 34"/>
                <a:gd name="T14" fmla="*/ 2147483647 w 40"/>
                <a:gd name="T15" fmla="*/ 2147483647 h 34"/>
                <a:gd name="T16" fmla="*/ 2147483647 w 40"/>
                <a:gd name="T17" fmla="*/ 2147483647 h 34"/>
                <a:gd name="T18" fmla="*/ 2147483647 w 40"/>
                <a:gd name="T19" fmla="*/ 2147483647 h 34"/>
                <a:gd name="T20" fmla="*/ 2147483647 w 40"/>
                <a:gd name="T21" fmla="*/ 2147483647 h 34"/>
                <a:gd name="T22" fmla="*/ 2147483647 w 40"/>
                <a:gd name="T23" fmla="*/ 0 h 34"/>
                <a:gd name="T24" fmla="*/ 2147483647 w 40"/>
                <a:gd name="T25" fmla="*/ 0 h 34"/>
                <a:gd name="T26" fmla="*/ 2147483647 w 40"/>
                <a:gd name="T27" fmla="*/ 0 h 34"/>
                <a:gd name="T28" fmla="*/ 2147483647 w 40"/>
                <a:gd name="T29" fmla="*/ 2147483647 h 34"/>
                <a:gd name="T30" fmla="*/ 2147483647 w 40"/>
                <a:gd name="T31" fmla="*/ 2147483647 h 34"/>
                <a:gd name="T32" fmla="*/ 2147483647 w 40"/>
                <a:gd name="T33" fmla="*/ 2147483647 h 34"/>
                <a:gd name="T34" fmla="*/ 0 w 40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4"/>
                <a:gd name="T56" fmla="*/ 40 w 4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4">
                  <a:moveTo>
                    <a:pt x="0" y="22"/>
                  </a:moveTo>
                  <a:lnTo>
                    <a:pt x="4" y="30"/>
                  </a:lnTo>
                  <a:lnTo>
                    <a:pt x="18" y="32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6" y="22"/>
                  </a:lnTo>
                  <a:lnTo>
                    <a:pt x="38" y="12"/>
                  </a:lnTo>
                  <a:lnTo>
                    <a:pt x="40" y="6"/>
                  </a:lnTo>
                  <a:lnTo>
                    <a:pt x="30" y="4"/>
                  </a:lnTo>
                  <a:lnTo>
                    <a:pt x="22" y="4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1" name="Freeform 87"/>
            <p:cNvSpPr/>
            <p:nvPr/>
          </p:nvSpPr>
          <p:spPr bwMode="auto">
            <a:xfrm>
              <a:off x="3416680" y="6053049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2147483647 h 16"/>
                <a:gd name="T8" fmla="*/ 2147483647 w 40"/>
                <a:gd name="T9" fmla="*/ 2147483647 h 16"/>
                <a:gd name="T10" fmla="*/ 2147483647 w 40"/>
                <a:gd name="T11" fmla="*/ 2147483647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2147483647 w 40"/>
                <a:gd name="T21" fmla="*/ 2147483647 h 16"/>
                <a:gd name="T22" fmla="*/ 2147483647 w 40"/>
                <a:gd name="T23" fmla="*/ 0 h 16"/>
                <a:gd name="T24" fmla="*/ 2147483647 w 40"/>
                <a:gd name="T25" fmla="*/ 0 h 16"/>
                <a:gd name="T26" fmla="*/ 2147483647 w 40"/>
                <a:gd name="T27" fmla="*/ 0 h 16"/>
                <a:gd name="T28" fmla="*/ 2147483647 w 40"/>
                <a:gd name="T29" fmla="*/ 2147483647 h 16"/>
                <a:gd name="T30" fmla="*/ 2147483647 w 40"/>
                <a:gd name="T31" fmla="*/ 2147483647 h 16"/>
                <a:gd name="T32" fmla="*/ 2147483647 w 40"/>
                <a:gd name="T33" fmla="*/ 2147483647 h 16"/>
                <a:gd name="T34" fmla="*/ 0 w 40"/>
                <a:gd name="T35" fmla="*/ 2147483647 h 16"/>
                <a:gd name="T36" fmla="*/ 2147483647 w 40"/>
                <a:gd name="T37" fmla="*/ 2147483647 h 16"/>
                <a:gd name="T38" fmla="*/ 2147483647 w 40"/>
                <a:gd name="T39" fmla="*/ 2147483647 h 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"/>
                <a:gd name="T61" fmla="*/ 0 h 16"/>
                <a:gd name="T62" fmla="*/ 40 w 40"/>
                <a:gd name="T63" fmla="*/ 16 h 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" h="16">
                  <a:moveTo>
                    <a:pt x="12" y="14"/>
                  </a:moveTo>
                  <a:lnTo>
                    <a:pt x="14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10"/>
                  </a:lnTo>
                  <a:lnTo>
                    <a:pt x="38" y="6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8" y="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2" name="Freeform 88"/>
            <p:cNvSpPr/>
            <p:nvPr/>
          </p:nvSpPr>
          <p:spPr bwMode="auto">
            <a:xfrm>
              <a:off x="3201048" y="4323392"/>
              <a:ext cx="102627" cy="219028"/>
            </a:xfrm>
            <a:custGeom>
              <a:avLst/>
              <a:gdLst>
                <a:gd name="T0" fmla="*/ 2147483647 w 70"/>
                <a:gd name="T1" fmla="*/ 0 h 138"/>
                <a:gd name="T2" fmla="*/ 2147483647 w 70"/>
                <a:gd name="T3" fmla="*/ 2147483647 h 138"/>
                <a:gd name="T4" fmla="*/ 2147483647 w 70"/>
                <a:gd name="T5" fmla="*/ 2147483647 h 138"/>
                <a:gd name="T6" fmla="*/ 2147483647 w 70"/>
                <a:gd name="T7" fmla="*/ 2147483647 h 138"/>
                <a:gd name="T8" fmla="*/ 2147483647 w 70"/>
                <a:gd name="T9" fmla="*/ 2147483647 h 138"/>
                <a:gd name="T10" fmla="*/ 2147483647 w 70"/>
                <a:gd name="T11" fmla="*/ 2147483647 h 138"/>
                <a:gd name="T12" fmla="*/ 2147483647 w 70"/>
                <a:gd name="T13" fmla="*/ 2147483647 h 138"/>
                <a:gd name="T14" fmla="*/ 0 w 70"/>
                <a:gd name="T15" fmla="*/ 2147483647 h 138"/>
                <a:gd name="T16" fmla="*/ 0 w 70"/>
                <a:gd name="T17" fmla="*/ 2147483647 h 138"/>
                <a:gd name="T18" fmla="*/ 2147483647 w 70"/>
                <a:gd name="T19" fmla="*/ 2147483647 h 138"/>
                <a:gd name="T20" fmla="*/ 2147483647 w 70"/>
                <a:gd name="T21" fmla="*/ 2147483647 h 138"/>
                <a:gd name="T22" fmla="*/ 2147483647 w 70"/>
                <a:gd name="T23" fmla="*/ 2147483647 h 138"/>
                <a:gd name="T24" fmla="*/ 2147483647 w 70"/>
                <a:gd name="T25" fmla="*/ 2147483647 h 138"/>
                <a:gd name="T26" fmla="*/ 2147483647 w 70"/>
                <a:gd name="T27" fmla="*/ 2147483647 h 138"/>
                <a:gd name="T28" fmla="*/ 2147483647 w 70"/>
                <a:gd name="T29" fmla="*/ 2147483647 h 138"/>
                <a:gd name="T30" fmla="*/ 2147483647 w 70"/>
                <a:gd name="T31" fmla="*/ 2147483647 h 138"/>
                <a:gd name="T32" fmla="*/ 2147483647 w 70"/>
                <a:gd name="T33" fmla="*/ 2147483647 h 138"/>
                <a:gd name="T34" fmla="*/ 2147483647 w 70"/>
                <a:gd name="T35" fmla="*/ 2147483647 h 138"/>
                <a:gd name="T36" fmla="*/ 2147483647 w 70"/>
                <a:gd name="T37" fmla="*/ 2147483647 h 138"/>
                <a:gd name="T38" fmla="*/ 2147483647 w 70"/>
                <a:gd name="T39" fmla="*/ 2147483647 h 138"/>
                <a:gd name="T40" fmla="*/ 2147483647 w 70"/>
                <a:gd name="T41" fmla="*/ 2147483647 h 138"/>
                <a:gd name="T42" fmla="*/ 2147483647 w 70"/>
                <a:gd name="T43" fmla="*/ 2147483647 h 138"/>
                <a:gd name="T44" fmla="*/ 2147483647 w 70"/>
                <a:gd name="T45" fmla="*/ 2147483647 h 138"/>
                <a:gd name="T46" fmla="*/ 2147483647 w 70"/>
                <a:gd name="T47" fmla="*/ 2147483647 h 138"/>
                <a:gd name="T48" fmla="*/ 2147483647 w 70"/>
                <a:gd name="T49" fmla="*/ 2147483647 h 138"/>
                <a:gd name="T50" fmla="*/ 2147483647 w 70"/>
                <a:gd name="T51" fmla="*/ 2147483647 h 138"/>
                <a:gd name="T52" fmla="*/ 2147483647 w 70"/>
                <a:gd name="T53" fmla="*/ 2147483647 h 138"/>
                <a:gd name="T54" fmla="*/ 2147483647 w 70"/>
                <a:gd name="T55" fmla="*/ 2147483647 h 138"/>
                <a:gd name="T56" fmla="*/ 2147483647 w 70"/>
                <a:gd name="T57" fmla="*/ 2147483647 h 138"/>
                <a:gd name="T58" fmla="*/ 2147483647 w 70"/>
                <a:gd name="T59" fmla="*/ 2147483647 h 138"/>
                <a:gd name="T60" fmla="*/ 2147483647 w 70"/>
                <a:gd name="T61" fmla="*/ 2147483647 h 138"/>
                <a:gd name="T62" fmla="*/ 2147483647 w 70"/>
                <a:gd name="T63" fmla="*/ 2147483647 h 138"/>
                <a:gd name="T64" fmla="*/ 2147483647 w 70"/>
                <a:gd name="T65" fmla="*/ 2147483647 h 138"/>
                <a:gd name="T66" fmla="*/ 2147483647 w 70"/>
                <a:gd name="T67" fmla="*/ 2147483647 h 138"/>
                <a:gd name="T68" fmla="*/ 2147483647 w 70"/>
                <a:gd name="T69" fmla="*/ 2147483647 h 138"/>
                <a:gd name="T70" fmla="*/ 2147483647 w 70"/>
                <a:gd name="T71" fmla="*/ 2147483647 h 138"/>
                <a:gd name="T72" fmla="*/ 2147483647 w 70"/>
                <a:gd name="T73" fmla="*/ 2147483647 h 138"/>
                <a:gd name="T74" fmla="*/ 2147483647 w 70"/>
                <a:gd name="T75" fmla="*/ 2147483647 h 138"/>
                <a:gd name="T76" fmla="*/ 2147483647 w 70"/>
                <a:gd name="T77" fmla="*/ 2147483647 h 138"/>
                <a:gd name="T78" fmla="*/ 2147483647 w 70"/>
                <a:gd name="T79" fmla="*/ 2147483647 h 138"/>
                <a:gd name="T80" fmla="*/ 2147483647 w 70"/>
                <a:gd name="T81" fmla="*/ 2147483647 h 138"/>
                <a:gd name="T82" fmla="*/ 2147483647 w 70"/>
                <a:gd name="T83" fmla="*/ 2147483647 h 138"/>
                <a:gd name="T84" fmla="*/ 2147483647 w 70"/>
                <a:gd name="T85" fmla="*/ 2147483647 h 138"/>
                <a:gd name="T86" fmla="*/ 2147483647 w 70"/>
                <a:gd name="T87" fmla="*/ 2147483647 h 138"/>
                <a:gd name="T88" fmla="*/ 2147483647 w 70"/>
                <a:gd name="T89" fmla="*/ 2147483647 h 138"/>
                <a:gd name="T90" fmla="*/ 2147483647 w 70"/>
                <a:gd name="T91" fmla="*/ 2147483647 h 138"/>
                <a:gd name="T92" fmla="*/ 2147483647 w 70"/>
                <a:gd name="T93" fmla="*/ 2147483647 h 138"/>
                <a:gd name="T94" fmla="*/ 2147483647 w 70"/>
                <a:gd name="T95" fmla="*/ 2147483647 h 138"/>
                <a:gd name="T96" fmla="*/ 2147483647 w 70"/>
                <a:gd name="T97" fmla="*/ 2147483647 h 138"/>
                <a:gd name="T98" fmla="*/ 2147483647 w 70"/>
                <a:gd name="T99" fmla="*/ 2147483647 h 138"/>
                <a:gd name="T100" fmla="*/ 2147483647 w 70"/>
                <a:gd name="T101" fmla="*/ 2147483647 h 138"/>
                <a:gd name="T102" fmla="*/ 2147483647 w 70"/>
                <a:gd name="T103" fmla="*/ 2147483647 h 138"/>
                <a:gd name="T104" fmla="*/ 2147483647 w 70"/>
                <a:gd name="T105" fmla="*/ 2147483647 h 138"/>
                <a:gd name="T106" fmla="*/ 2147483647 w 70"/>
                <a:gd name="T107" fmla="*/ 2147483647 h 138"/>
                <a:gd name="T108" fmla="*/ 2147483647 w 70"/>
                <a:gd name="T109" fmla="*/ 0 h 1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0"/>
                <a:gd name="T166" fmla="*/ 0 h 138"/>
                <a:gd name="T167" fmla="*/ 70 w 70"/>
                <a:gd name="T168" fmla="*/ 138 h 1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0" h="138">
                  <a:moveTo>
                    <a:pt x="26" y="0"/>
                  </a:moveTo>
                  <a:lnTo>
                    <a:pt x="22" y="8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8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8"/>
                  </a:lnTo>
                  <a:lnTo>
                    <a:pt x="20" y="68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6" y="88"/>
                  </a:lnTo>
                  <a:lnTo>
                    <a:pt x="26" y="94"/>
                  </a:lnTo>
                  <a:lnTo>
                    <a:pt x="26" y="98"/>
                  </a:lnTo>
                  <a:lnTo>
                    <a:pt x="26" y="102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4" y="122"/>
                  </a:lnTo>
                  <a:lnTo>
                    <a:pt x="26" y="130"/>
                  </a:lnTo>
                  <a:lnTo>
                    <a:pt x="32" y="136"/>
                  </a:lnTo>
                  <a:lnTo>
                    <a:pt x="34" y="138"/>
                  </a:lnTo>
                  <a:lnTo>
                    <a:pt x="38" y="138"/>
                  </a:lnTo>
                  <a:lnTo>
                    <a:pt x="44" y="138"/>
                  </a:lnTo>
                  <a:lnTo>
                    <a:pt x="48" y="136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64" y="124"/>
                  </a:lnTo>
                  <a:lnTo>
                    <a:pt x="70" y="124"/>
                  </a:lnTo>
                  <a:lnTo>
                    <a:pt x="68" y="118"/>
                  </a:lnTo>
                  <a:lnTo>
                    <a:pt x="66" y="112"/>
                  </a:lnTo>
                  <a:lnTo>
                    <a:pt x="60" y="104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86"/>
                  </a:lnTo>
                  <a:lnTo>
                    <a:pt x="54" y="82"/>
                  </a:lnTo>
                  <a:lnTo>
                    <a:pt x="54" y="78"/>
                  </a:lnTo>
                  <a:lnTo>
                    <a:pt x="58" y="74"/>
                  </a:lnTo>
                  <a:lnTo>
                    <a:pt x="64" y="70"/>
                  </a:lnTo>
                  <a:lnTo>
                    <a:pt x="68" y="64"/>
                  </a:lnTo>
                  <a:lnTo>
                    <a:pt x="70" y="44"/>
                  </a:lnTo>
                  <a:lnTo>
                    <a:pt x="60" y="36"/>
                  </a:lnTo>
                  <a:lnTo>
                    <a:pt x="56" y="32"/>
                  </a:lnTo>
                  <a:lnTo>
                    <a:pt x="52" y="32"/>
                  </a:lnTo>
                  <a:lnTo>
                    <a:pt x="46" y="32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0" y="12"/>
                  </a:lnTo>
                  <a:lnTo>
                    <a:pt x="32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3" name="Freeform 89"/>
            <p:cNvSpPr/>
            <p:nvPr/>
          </p:nvSpPr>
          <p:spPr bwMode="auto">
            <a:xfrm>
              <a:off x="3279459" y="4393746"/>
              <a:ext cx="96861" cy="135399"/>
            </a:xfrm>
            <a:custGeom>
              <a:avLst/>
              <a:gdLst>
                <a:gd name="T0" fmla="*/ 2147483647 w 66"/>
                <a:gd name="T1" fmla="*/ 2147483647 h 86"/>
                <a:gd name="T2" fmla="*/ 2147483647 w 66"/>
                <a:gd name="T3" fmla="*/ 2147483647 h 86"/>
                <a:gd name="T4" fmla="*/ 2147483647 w 66"/>
                <a:gd name="T5" fmla="*/ 2147483647 h 86"/>
                <a:gd name="T6" fmla="*/ 2147483647 w 66"/>
                <a:gd name="T7" fmla="*/ 2147483647 h 86"/>
                <a:gd name="T8" fmla="*/ 2147483647 w 66"/>
                <a:gd name="T9" fmla="*/ 2147483647 h 86"/>
                <a:gd name="T10" fmla="*/ 2147483647 w 66"/>
                <a:gd name="T11" fmla="*/ 2147483647 h 86"/>
                <a:gd name="T12" fmla="*/ 2147483647 w 66"/>
                <a:gd name="T13" fmla="*/ 2147483647 h 86"/>
                <a:gd name="T14" fmla="*/ 2147483647 w 66"/>
                <a:gd name="T15" fmla="*/ 2147483647 h 86"/>
                <a:gd name="T16" fmla="*/ 2147483647 w 66"/>
                <a:gd name="T17" fmla="*/ 2147483647 h 86"/>
                <a:gd name="T18" fmla="*/ 2147483647 w 66"/>
                <a:gd name="T19" fmla="*/ 2147483647 h 86"/>
                <a:gd name="T20" fmla="*/ 2147483647 w 66"/>
                <a:gd name="T21" fmla="*/ 2147483647 h 86"/>
                <a:gd name="T22" fmla="*/ 2147483647 w 66"/>
                <a:gd name="T23" fmla="*/ 2147483647 h 86"/>
                <a:gd name="T24" fmla="*/ 2147483647 w 66"/>
                <a:gd name="T25" fmla="*/ 2147483647 h 86"/>
                <a:gd name="T26" fmla="*/ 2147483647 w 66"/>
                <a:gd name="T27" fmla="*/ 2147483647 h 86"/>
                <a:gd name="T28" fmla="*/ 2147483647 w 66"/>
                <a:gd name="T29" fmla="*/ 2147483647 h 86"/>
                <a:gd name="T30" fmla="*/ 2147483647 w 66"/>
                <a:gd name="T31" fmla="*/ 2147483647 h 86"/>
                <a:gd name="T32" fmla="*/ 2147483647 w 66"/>
                <a:gd name="T33" fmla="*/ 2147483647 h 86"/>
                <a:gd name="T34" fmla="*/ 2147483647 w 66"/>
                <a:gd name="T35" fmla="*/ 2147483647 h 86"/>
                <a:gd name="T36" fmla="*/ 2147483647 w 66"/>
                <a:gd name="T37" fmla="*/ 2147483647 h 86"/>
                <a:gd name="T38" fmla="*/ 2147483647 w 66"/>
                <a:gd name="T39" fmla="*/ 2147483647 h 86"/>
                <a:gd name="T40" fmla="*/ 2147483647 w 66"/>
                <a:gd name="T41" fmla="*/ 2147483647 h 86"/>
                <a:gd name="T42" fmla="*/ 2147483647 w 66"/>
                <a:gd name="T43" fmla="*/ 2147483647 h 86"/>
                <a:gd name="T44" fmla="*/ 2147483647 w 66"/>
                <a:gd name="T45" fmla="*/ 2147483647 h 86"/>
                <a:gd name="T46" fmla="*/ 2147483647 w 66"/>
                <a:gd name="T47" fmla="*/ 2147483647 h 86"/>
                <a:gd name="T48" fmla="*/ 0 w 66"/>
                <a:gd name="T49" fmla="*/ 2147483647 h 86"/>
                <a:gd name="T50" fmla="*/ 0 w 66"/>
                <a:gd name="T51" fmla="*/ 2147483647 h 86"/>
                <a:gd name="T52" fmla="*/ 0 w 66"/>
                <a:gd name="T53" fmla="*/ 2147483647 h 86"/>
                <a:gd name="T54" fmla="*/ 0 w 66"/>
                <a:gd name="T55" fmla="*/ 2147483647 h 86"/>
                <a:gd name="T56" fmla="*/ 0 w 66"/>
                <a:gd name="T57" fmla="*/ 2147483647 h 86"/>
                <a:gd name="T58" fmla="*/ 2147483647 w 66"/>
                <a:gd name="T59" fmla="*/ 2147483647 h 86"/>
                <a:gd name="T60" fmla="*/ 2147483647 w 66"/>
                <a:gd name="T61" fmla="*/ 2147483647 h 86"/>
                <a:gd name="T62" fmla="*/ 2147483647 w 66"/>
                <a:gd name="T63" fmla="*/ 2147483647 h 86"/>
                <a:gd name="T64" fmla="*/ 2147483647 w 66"/>
                <a:gd name="T65" fmla="*/ 0 h 86"/>
                <a:gd name="T66" fmla="*/ 2147483647 w 66"/>
                <a:gd name="T67" fmla="*/ 2147483647 h 86"/>
                <a:gd name="T68" fmla="*/ 2147483647 w 66"/>
                <a:gd name="T69" fmla="*/ 2147483647 h 86"/>
                <a:gd name="T70" fmla="*/ 2147483647 w 66"/>
                <a:gd name="T71" fmla="*/ 2147483647 h 86"/>
                <a:gd name="T72" fmla="*/ 2147483647 w 66"/>
                <a:gd name="T73" fmla="*/ 2147483647 h 86"/>
                <a:gd name="T74" fmla="*/ 2147483647 w 66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86"/>
                <a:gd name="T116" fmla="*/ 66 w 66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86">
                  <a:moveTo>
                    <a:pt x="66" y="10"/>
                  </a:moveTo>
                  <a:lnTo>
                    <a:pt x="64" y="18"/>
                  </a:lnTo>
                  <a:lnTo>
                    <a:pt x="60" y="24"/>
                  </a:lnTo>
                  <a:lnTo>
                    <a:pt x="58" y="30"/>
                  </a:lnTo>
                  <a:lnTo>
                    <a:pt x="56" y="36"/>
                  </a:lnTo>
                  <a:lnTo>
                    <a:pt x="58" y="42"/>
                  </a:lnTo>
                  <a:lnTo>
                    <a:pt x="60" y="46"/>
                  </a:lnTo>
                  <a:lnTo>
                    <a:pt x="62" y="52"/>
                  </a:lnTo>
                  <a:lnTo>
                    <a:pt x="64" y="58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4" y="76"/>
                  </a:lnTo>
                  <a:lnTo>
                    <a:pt x="52" y="74"/>
                  </a:lnTo>
                  <a:lnTo>
                    <a:pt x="50" y="68"/>
                  </a:lnTo>
                  <a:lnTo>
                    <a:pt x="40" y="72"/>
                  </a:lnTo>
                  <a:lnTo>
                    <a:pt x="28" y="76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4" y="30"/>
                  </a:lnTo>
                  <a:lnTo>
                    <a:pt x="10" y="26"/>
                  </a:lnTo>
                  <a:lnTo>
                    <a:pt x="14" y="20"/>
                  </a:lnTo>
                  <a:lnTo>
                    <a:pt x="16" y="0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44" y="6"/>
                  </a:lnTo>
                  <a:lnTo>
                    <a:pt x="48" y="8"/>
                  </a:lnTo>
                  <a:lnTo>
                    <a:pt x="66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4" name="Freeform 90"/>
            <p:cNvSpPr/>
            <p:nvPr/>
          </p:nvSpPr>
          <p:spPr bwMode="auto">
            <a:xfrm>
              <a:off x="3359024" y="4409675"/>
              <a:ext cx="83024" cy="106196"/>
            </a:xfrm>
            <a:custGeom>
              <a:avLst/>
              <a:gdLst>
                <a:gd name="T0" fmla="*/ 2147483647 w 56"/>
                <a:gd name="T1" fmla="*/ 2147483647 h 68"/>
                <a:gd name="T2" fmla="*/ 2147483647 w 56"/>
                <a:gd name="T3" fmla="*/ 2147483647 h 68"/>
                <a:gd name="T4" fmla="*/ 2147483647 w 56"/>
                <a:gd name="T5" fmla="*/ 2147483647 h 68"/>
                <a:gd name="T6" fmla="*/ 2147483647 w 56"/>
                <a:gd name="T7" fmla="*/ 2147483647 h 68"/>
                <a:gd name="T8" fmla="*/ 2147483647 w 56"/>
                <a:gd name="T9" fmla="*/ 2147483647 h 68"/>
                <a:gd name="T10" fmla="*/ 2147483647 w 56"/>
                <a:gd name="T11" fmla="*/ 2147483647 h 68"/>
                <a:gd name="T12" fmla="*/ 2147483647 w 56"/>
                <a:gd name="T13" fmla="*/ 2147483647 h 68"/>
                <a:gd name="T14" fmla="*/ 2147483647 w 56"/>
                <a:gd name="T15" fmla="*/ 2147483647 h 68"/>
                <a:gd name="T16" fmla="*/ 2147483647 w 56"/>
                <a:gd name="T17" fmla="*/ 2147483647 h 68"/>
                <a:gd name="T18" fmla="*/ 0 w 56"/>
                <a:gd name="T19" fmla="*/ 2147483647 h 68"/>
                <a:gd name="T20" fmla="*/ 2147483647 w 56"/>
                <a:gd name="T21" fmla="*/ 2147483647 h 68"/>
                <a:gd name="T22" fmla="*/ 2147483647 w 56"/>
                <a:gd name="T23" fmla="*/ 2147483647 h 68"/>
                <a:gd name="T24" fmla="*/ 2147483647 w 56"/>
                <a:gd name="T25" fmla="*/ 2147483647 h 68"/>
                <a:gd name="T26" fmla="*/ 2147483647 w 56"/>
                <a:gd name="T27" fmla="*/ 2147483647 h 68"/>
                <a:gd name="T28" fmla="*/ 2147483647 w 56"/>
                <a:gd name="T29" fmla="*/ 2147483647 h 68"/>
                <a:gd name="T30" fmla="*/ 2147483647 w 56"/>
                <a:gd name="T31" fmla="*/ 2147483647 h 68"/>
                <a:gd name="T32" fmla="*/ 2147483647 w 56"/>
                <a:gd name="T33" fmla="*/ 2147483647 h 68"/>
                <a:gd name="T34" fmla="*/ 2147483647 w 56"/>
                <a:gd name="T35" fmla="*/ 2147483647 h 68"/>
                <a:gd name="T36" fmla="*/ 2147483647 w 56"/>
                <a:gd name="T37" fmla="*/ 2147483647 h 68"/>
                <a:gd name="T38" fmla="*/ 2147483647 w 56"/>
                <a:gd name="T39" fmla="*/ 2147483647 h 68"/>
                <a:gd name="T40" fmla="*/ 2147483647 w 56"/>
                <a:gd name="T41" fmla="*/ 0 h 68"/>
                <a:gd name="T42" fmla="*/ 2147483647 w 56"/>
                <a:gd name="T43" fmla="*/ 2147483647 h 68"/>
                <a:gd name="T44" fmla="*/ 2147483647 w 56"/>
                <a:gd name="T45" fmla="*/ 2147483647 h 68"/>
                <a:gd name="T46" fmla="*/ 2147483647 w 56"/>
                <a:gd name="T47" fmla="*/ 2147483647 h 68"/>
                <a:gd name="T48" fmla="*/ 2147483647 w 56"/>
                <a:gd name="T49" fmla="*/ 2147483647 h 68"/>
                <a:gd name="T50" fmla="*/ 2147483647 w 56"/>
                <a:gd name="T51" fmla="*/ 2147483647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68"/>
                <a:gd name="T80" fmla="*/ 56 w 56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68">
                  <a:moveTo>
                    <a:pt x="56" y="28"/>
                  </a:moveTo>
                  <a:lnTo>
                    <a:pt x="54" y="26"/>
                  </a:lnTo>
                  <a:lnTo>
                    <a:pt x="48" y="40"/>
                  </a:lnTo>
                  <a:lnTo>
                    <a:pt x="40" y="52"/>
                  </a:lnTo>
                  <a:lnTo>
                    <a:pt x="34" y="58"/>
                  </a:lnTo>
                  <a:lnTo>
                    <a:pt x="28" y="64"/>
                  </a:lnTo>
                  <a:lnTo>
                    <a:pt x="22" y="68"/>
                  </a:lnTo>
                  <a:lnTo>
                    <a:pt x="12" y="68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4" y="56"/>
                  </a:lnTo>
                  <a:lnTo>
                    <a:pt x="8" y="52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26" y="4"/>
                  </a:lnTo>
                  <a:lnTo>
                    <a:pt x="34" y="10"/>
                  </a:lnTo>
                  <a:lnTo>
                    <a:pt x="44" y="18"/>
                  </a:lnTo>
                  <a:lnTo>
                    <a:pt x="54" y="26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5" name="Freeform 91"/>
            <p:cNvSpPr/>
            <p:nvPr/>
          </p:nvSpPr>
          <p:spPr bwMode="auto">
            <a:xfrm>
              <a:off x="2925454" y="4235780"/>
              <a:ext cx="314799" cy="322569"/>
            </a:xfrm>
            <a:custGeom>
              <a:avLst/>
              <a:gdLst>
                <a:gd name="T0" fmla="*/ 2147483647 w 214"/>
                <a:gd name="T1" fmla="*/ 2147483647 h 204"/>
                <a:gd name="T2" fmla="*/ 2147483647 w 214"/>
                <a:gd name="T3" fmla="*/ 2147483647 h 204"/>
                <a:gd name="T4" fmla="*/ 2147483647 w 214"/>
                <a:gd name="T5" fmla="*/ 2147483647 h 204"/>
                <a:gd name="T6" fmla="*/ 2147483647 w 214"/>
                <a:gd name="T7" fmla="*/ 2147483647 h 204"/>
                <a:gd name="T8" fmla="*/ 2147483647 w 214"/>
                <a:gd name="T9" fmla="*/ 2147483647 h 204"/>
                <a:gd name="T10" fmla="*/ 2147483647 w 214"/>
                <a:gd name="T11" fmla="*/ 2147483647 h 204"/>
                <a:gd name="T12" fmla="*/ 2147483647 w 214"/>
                <a:gd name="T13" fmla="*/ 2147483647 h 204"/>
                <a:gd name="T14" fmla="*/ 2147483647 w 214"/>
                <a:gd name="T15" fmla="*/ 2147483647 h 204"/>
                <a:gd name="T16" fmla="*/ 2147483647 w 214"/>
                <a:gd name="T17" fmla="*/ 2147483647 h 204"/>
                <a:gd name="T18" fmla="*/ 2147483647 w 214"/>
                <a:gd name="T19" fmla="*/ 2147483647 h 204"/>
                <a:gd name="T20" fmla="*/ 2147483647 w 214"/>
                <a:gd name="T21" fmla="*/ 2147483647 h 204"/>
                <a:gd name="T22" fmla="*/ 2147483647 w 214"/>
                <a:gd name="T23" fmla="*/ 2147483647 h 204"/>
                <a:gd name="T24" fmla="*/ 2147483647 w 214"/>
                <a:gd name="T25" fmla="*/ 2147483647 h 204"/>
                <a:gd name="T26" fmla="*/ 2147483647 w 214"/>
                <a:gd name="T27" fmla="*/ 2147483647 h 204"/>
                <a:gd name="T28" fmla="*/ 2147483647 w 214"/>
                <a:gd name="T29" fmla="*/ 2147483647 h 204"/>
                <a:gd name="T30" fmla="*/ 2147483647 w 214"/>
                <a:gd name="T31" fmla="*/ 2147483647 h 204"/>
                <a:gd name="T32" fmla="*/ 2147483647 w 214"/>
                <a:gd name="T33" fmla="*/ 2147483647 h 204"/>
                <a:gd name="T34" fmla="*/ 2147483647 w 214"/>
                <a:gd name="T35" fmla="*/ 2147483647 h 204"/>
                <a:gd name="T36" fmla="*/ 2147483647 w 214"/>
                <a:gd name="T37" fmla="*/ 2147483647 h 204"/>
                <a:gd name="T38" fmla="*/ 2147483647 w 214"/>
                <a:gd name="T39" fmla="*/ 2147483647 h 204"/>
                <a:gd name="T40" fmla="*/ 2147483647 w 214"/>
                <a:gd name="T41" fmla="*/ 2147483647 h 204"/>
                <a:gd name="T42" fmla="*/ 2147483647 w 214"/>
                <a:gd name="T43" fmla="*/ 2147483647 h 204"/>
                <a:gd name="T44" fmla="*/ 2147483647 w 214"/>
                <a:gd name="T45" fmla="*/ 2147483647 h 204"/>
                <a:gd name="T46" fmla="*/ 0 w 214"/>
                <a:gd name="T47" fmla="*/ 2147483647 h 204"/>
                <a:gd name="T48" fmla="*/ 2147483647 w 214"/>
                <a:gd name="T49" fmla="*/ 2147483647 h 204"/>
                <a:gd name="T50" fmla="*/ 2147483647 w 214"/>
                <a:gd name="T51" fmla="*/ 2147483647 h 204"/>
                <a:gd name="T52" fmla="*/ 2147483647 w 214"/>
                <a:gd name="T53" fmla="*/ 2147483647 h 204"/>
                <a:gd name="T54" fmla="*/ 2147483647 w 214"/>
                <a:gd name="T55" fmla="*/ 2147483647 h 204"/>
                <a:gd name="T56" fmla="*/ 2147483647 w 214"/>
                <a:gd name="T57" fmla="*/ 2147483647 h 204"/>
                <a:gd name="T58" fmla="*/ 2147483647 w 214"/>
                <a:gd name="T59" fmla="*/ 2147483647 h 204"/>
                <a:gd name="T60" fmla="*/ 2147483647 w 214"/>
                <a:gd name="T61" fmla="*/ 2147483647 h 204"/>
                <a:gd name="T62" fmla="*/ 2147483647 w 214"/>
                <a:gd name="T63" fmla="*/ 2147483647 h 204"/>
                <a:gd name="T64" fmla="*/ 2147483647 w 214"/>
                <a:gd name="T65" fmla="*/ 2147483647 h 204"/>
                <a:gd name="T66" fmla="*/ 2147483647 w 214"/>
                <a:gd name="T67" fmla="*/ 2147483647 h 204"/>
                <a:gd name="T68" fmla="*/ 2147483647 w 214"/>
                <a:gd name="T69" fmla="*/ 2147483647 h 204"/>
                <a:gd name="T70" fmla="*/ 2147483647 w 214"/>
                <a:gd name="T71" fmla="*/ 2147483647 h 204"/>
                <a:gd name="T72" fmla="*/ 2147483647 w 214"/>
                <a:gd name="T73" fmla="*/ 2147483647 h 204"/>
                <a:gd name="T74" fmla="*/ 2147483647 w 214"/>
                <a:gd name="T75" fmla="*/ 2147483647 h 204"/>
                <a:gd name="T76" fmla="*/ 2147483647 w 214"/>
                <a:gd name="T77" fmla="*/ 2147483647 h 204"/>
                <a:gd name="T78" fmla="*/ 2147483647 w 214"/>
                <a:gd name="T79" fmla="*/ 2147483647 h 204"/>
                <a:gd name="T80" fmla="*/ 2147483647 w 214"/>
                <a:gd name="T81" fmla="*/ 2147483647 h 204"/>
                <a:gd name="T82" fmla="*/ 2147483647 w 214"/>
                <a:gd name="T83" fmla="*/ 2147483647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"/>
                <a:gd name="T127" fmla="*/ 0 h 204"/>
                <a:gd name="T128" fmla="*/ 214 w 21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" h="204">
                  <a:moveTo>
                    <a:pt x="214" y="56"/>
                  </a:moveTo>
                  <a:lnTo>
                    <a:pt x="210" y="64"/>
                  </a:lnTo>
                  <a:lnTo>
                    <a:pt x="206" y="70"/>
                  </a:lnTo>
                  <a:lnTo>
                    <a:pt x="200" y="74"/>
                  </a:lnTo>
                  <a:lnTo>
                    <a:pt x="198" y="80"/>
                  </a:lnTo>
                  <a:lnTo>
                    <a:pt x="200" y="84"/>
                  </a:lnTo>
                  <a:lnTo>
                    <a:pt x="206" y="88"/>
                  </a:lnTo>
                  <a:lnTo>
                    <a:pt x="188" y="98"/>
                  </a:lnTo>
                  <a:lnTo>
                    <a:pt x="188" y="110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6" y="120"/>
                  </a:lnTo>
                  <a:lnTo>
                    <a:pt x="196" y="124"/>
                  </a:lnTo>
                  <a:lnTo>
                    <a:pt x="196" y="130"/>
                  </a:lnTo>
                  <a:lnTo>
                    <a:pt x="192" y="134"/>
                  </a:lnTo>
                  <a:lnTo>
                    <a:pt x="188" y="136"/>
                  </a:lnTo>
                  <a:lnTo>
                    <a:pt x="184" y="140"/>
                  </a:lnTo>
                  <a:lnTo>
                    <a:pt x="170" y="146"/>
                  </a:lnTo>
                  <a:lnTo>
                    <a:pt x="166" y="150"/>
                  </a:lnTo>
                  <a:lnTo>
                    <a:pt x="162" y="154"/>
                  </a:lnTo>
                  <a:lnTo>
                    <a:pt x="150" y="148"/>
                  </a:lnTo>
                  <a:lnTo>
                    <a:pt x="144" y="144"/>
                  </a:lnTo>
                  <a:lnTo>
                    <a:pt x="134" y="142"/>
                  </a:lnTo>
                  <a:lnTo>
                    <a:pt x="142" y="162"/>
                  </a:lnTo>
                  <a:lnTo>
                    <a:pt x="146" y="170"/>
                  </a:lnTo>
                  <a:lnTo>
                    <a:pt x="148" y="172"/>
                  </a:lnTo>
                  <a:lnTo>
                    <a:pt x="152" y="176"/>
                  </a:lnTo>
                  <a:lnTo>
                    <a:pt x="146" y="186"/>
                  </a:lnTo>
                  <a:lnTo>
                    <a:pt x="134" y="194"/>
                  </a:lnTo>
                  <a:lnTo>
                    <a:pt x="124" y="200"/>
                  </a:lnTo>
                  <a:lnTo>
                    <a:pt x="116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98" y="202"/>
                  </a:lnTo>
                  <a:lnTo>
                    <a:pt x="96" y="198"/>
                  </a:lnTo>
                  <a:lnTo>
                    <a:pt x="96" y="188"/>
                  </a:lnTo>
                  <a:lnTo>
                    <a:pt x="92" y="178"/>
                  </a:lnTo>
                  <a:lnTo>
                    <a:pt x="88" y="170"/>
                  </a:lnTo>
                  <a:lnTo>
                    <a:pt x="86" y="166"/>
                  </a:lnTo>
                  <a:lnTo>
                    <a:pt x="86" y="162"/>
                  </a:lnTo>
                  <a:lnTo>
                    <a:pt x="88" y="162"/>
                  </a:lnTo>
                  <a:lnTo>
                    <a:pt x="90" y="158"/>
                  </a:lnTo>
                  <a:lnTo>
                    <a:pt x="90" y="156"/>
                  </a:lnTo>
                  <a:lnTo>
                    <a:pt x="88" y="150"/>
                  </a:lnTo>
                  <a:lnTo>
                    <a:pt x="86" y="146"/>
                  </a:lnTo>
                  <a:lnTo>
                    <a:pt x="82" y="142"/>
                  </a:lnTo>
                  <a:lnTo>
                    <a:pt x="80" y="136"/>
                  </a:lnTo>
                  <a:lnTo>
                    <a:pt x="82" y="130"/>
                  </a:lnTo>
                  <a:lnTo>
                    <a:pt x="84" y="120"/>
                  </a:lnTo>
                  <a:lnTo>
                    <a:pt x="92" y="104"/>
                  </a:lnTo>
                  <a:lnTo>
                    <a:pt x="84" y="104"/>
                  </a:lnTo>
                  <a:lnTo>
                    <a:pt x="78" y="106"/>
                  </a:lnTo>
                  <a:lnTo>
                    <a:pt x="74" y="106"/>
                  </a:lnTo>
                  <a:lnTo>
                    <a:pt x="66" y="106"/>
                  </a:lnTo>
                  <a:lnTo>
                    <a:pt x="60" y="106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50" y="94"/>
                  </a:lnTo>
                  <a:lnTo>
                    <a:pt x="38" y="92"/>
                  </a:lnTo>
                  <a:lnTo>
                    <a:pt x="24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2" y="76"/>
                  </a:lnTo>
                  <a:lnTo>
                    <a:pt x="16" y="70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6" y="52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8" y="16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4" y="34"/>
                  </a:lnTo>
                  <a:lnTo>
                    <a:pt x="24" y="44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2" y="4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106" y="22"/>
                  </a:lnTo>
                  <a:lnTo>
                    <a:pt x="114" y="22"/>
                  </a:lnTo>
                  <a:lnTo>
                    <a:pt x="120" y="24"/>
                  </a:lnTo>
                  <a:lnTo>
                    <a:pt x="126" y="26"/>
                  </a:lnTo>
                  <a:lnTo>
                    <a:pt x="132" y="28"/>
                  </a:lnTo>
                  <a:lnTo>
                    <a:pt x="146" y="24"/>
                  </a:lnTo>
                  <a:lnTo>
                    <a:pt x="162" y="20"/>
                  </a:lnTo>
                  <a:lnTo>
                    <a:pt x="174" y="16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24"/>
                  </a:lnTo>
                  <a:lnTo>
                    <a:pt x="170" y="26"/>
                  </a:lnTo>
                  <a:lnTo>
                    <a:pt x="174" y="34"/>
                  </a:lnTo>
                  <a:lnTo>
                    <a:pt x="180" y="32"/>
                  </a:lnTo>
                  <a:lnTo>
                    <a:pt x="184" y="34"/>
                  </a:lnTo>
                  <a:lnTo>
                    <a:pt x="190" y="38"/>
                  </a:lnTo>
                  <a:lnTo>
                    <a:pt x="194" y="40"/>
                  </a:lnTo>
                  <a:lnTo>
                    <a:pt x="196" y="46"/>
                  </a:lnTo>
                  <a:lnTo>
                    <a:pt x="196" y="52"/>
                  </a:lnTo>
                  <a:lnTo>
                    <a:pt x="192" y="56"/>
                  </a:lnTo>
                  <a:lnTo>
                    <a:pt x="200" y="54"/>
                  </a:lnTo>
                  <a:lnTo>
                    <a:pt x="204" y="54"/>
                  </a:lnTo>
                  <a:lnTo>
                    <a:pt x="208" y="56"/>
                  </a:lnTo>
                  <a:lnTo>
                    <a:pt x="21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6" name="Freeform 92"/>
            <p:cNvSpPr/>
            <p:nvPr/>
          </p:nvSpPr>
          <p:spPr bwMode="auto">
            <a:xfrm>
              <a:off x="2908158" y="4430914"/>
              <a:ext cx="924794" cy="1103105"/>
            </a:xfrm>
            <a:custGeom>
              <a:avLst/>
              <a:gdLst>
                <a:gd name="T0" fmla="*/ 2147483647 w 632"/>
                <a:gd name="T1" fmla="*/ 2147483647 h 698"/>
                <a:gd name="T2" fmla="*/ 2147483647 w 632"/>
                <a:gd name="T3" fmla="*/ 2147483647 h 698"/>
                <a:gd name="T4" fmla="*/ 2147483647 w 632"/>
                <a:gd name="T5" fmla="*/ 2147483647 h 698"/>
                <a:gd name="T6" fmla="*/ 2147483647 w 632"/>
                <a:gd name="T7" fmla="*/ 2147483647 h 698"/>
                <a:gd name="T8" fmla="*/ 2147483647 w 632"/>
                <a:gd name="T9" fmla="*/ 2147483647 h 698"/>
                <a:gd name="T10" fmla="*/ 2147483647 w 632"/>
                <a:gd name="T11" fmla="*/ 2147483647 h 698"/>
                <a:gd name="T12" fmla="*/ 2147483647 w 632"/>
                <a:gd name="T13" fmla="*/ 2147483647 h 698"/>
                <a:gd name="T14" fmla="*/ 2147483647 w 632"/>
                <a:gd name="T15" fmla="*/ 2147483647 h 698"/>
                <a:gd name="T16" fmla="*/ 2147483647 w 632"/>
                <a:gd name="T17" fmla="*/ 2147483647 h 698"/>
                <a:gd name="T18" fmla="*/ 2147483647 w 632"/>
                <a:gd name="T19" fmla="*/ 2147483647 h 698"/>
                <a:gd name="T20" fmla="*/ 2147483647 w 632"/>
                <a:gd name="T21" fmla="*/ 2147483647 h 698"/>
                <a:gd name="T22" fmla="*/ 2147483647 w 632"/>
                <a:gd name="T23" fmla="*/ 2147483647 h 698"/>
                <a:gd name="T24" fmla="*/ 2147483647 w 632"/>
                <a:gd name="T25" fmla="*/ 2147483647 h 698"/>
                <a:gd name="T26" fmla="*/ 2147483647 w 632"/>
                <a:gd name="T27" fmla="*/ 2147483647 h 698"/>
                <a:gd name="T28" fmla="*/ 2147483647 w 632"/>
                <a:gd name="T29" fmla="*/ 2147483647 h 698"/>
                <a:gd name="T30" fmla="*/ 0 w 632"/>
                <a:gd name="T31" fmla="*/ 2147483647 h 698"/>
                <a:gd name="T32" fmla="*/ 2147483647 w 632"/>
                <a:gd name="T33" fmla="*/ 2147483647 h 698"/>
                <a:gd name="T34" fmla="*/ 2147483647 w 632"/>
                <a:gd name="T35" fmla="*/ 2147483647 h 698"/>
                <a:gd name="T36" fmla="*/ 2147483647 w 632"/>
                <a:gd name="T37" fmla="*/ 2147483647 h 698"/>
                <a:gd name="T38" fmla="*/ 2147483647 w 632"/>
                <a:gd name="T39" fmla="*/ 2147483647 h 698"/>
                <a:gd name="T40" fmla="*/ 2147483647 w 632"/>
                <a:gd name="T41" fmla="*/ 2147483647 h 698"/>
                <a:gd name="T42" fmla="*/ 2147483647 w 632"/>
                <a:gd name="T43" fmla="*/ 2147483647 h 698"/>
                <a:gd name="T44" fmla="*/ 2147483647 w 632"/>
                <a:gd name="T45" fmla="*/ 2147483647 h 698"/>
                <a:gd name="T46" fmla="*/ 2147483647 w 632"/>
                <a:gd name="T47" fmla="*/ 2147483647 h 698"/>
                <a:gd name="T48" fmla="*/ 2147483647 w 632"/>
                <a:gd name="T49" fmla="*/ 2147483647 h 698"/>
                <a:gd name="T50" fmla="*/ 2147483647 w 632"/>
                <a:gd name="T51" fmla="*/ 2147483647 h 698"/>
                <a:gd name="T52" fmla="*/ 2147483647 w 632"/>
                <a:gd name="T53" fmla="*/ 2147483647 h 698"/>
                <a:gd name="T54" fmla="*/ 2147483647 w 632"/>
                <a:gd name="T55" fmla="*/ 2147483647 h 698"/>
                <a:gd name="T56" fmla="*/ 2147483647 w 632"/>
                <a:gd name="T57" fmla="*/ 2147483647 h 698"/>
                <a:gd name="T58" fmla="*/ 2147483647 w 632"/>
                <a:gd name="T59" fmla="*/ 2147483647 h 698"/>
                <a:gd name="T60" fmla="*/ 2147483647 w 632"/>
                <a:gd name="T61" fmla="*/ 2147483647 h 698"/>
                <a:gd name="T62" fmla="*/ 2147483647 w 632"/>
                <a:gd name="T63" fmla="*/ 2147483647 h 698"/>
                <a:gd name="T64" fmla="*/ 2147483647 w 632"/>
                <a:gd name="T65" fmla="*/ 2147483647 h 698"/>
                <a:gd name="T66" fmla="*/ 2147483647 w 632"/>
                <a:gd name="T67" fmla="*/ 2147483647 h 698"/>
                <a:gd name="T68" fmla="*/ 2147483647 w 632"/>
                <a:gd name="T69" fmla="*/ 2147483647 h 698"/>
                <a:gd name="T70" fmla="*/ 2147483647 w 632"/>
                <a:gd name="T71" fmla="*/ 2147483647 h 698"/>
                <a:gd name="T72" fmla="*/ 2147483647 w 632"/>
                <a:gd name="T73" fmla="*/ 2147483647 h 698"/>
                <a:gd name="T74" fmla="*/ 2147483647 w 632"/>
                <a:gd name="T75" fmla="*/ 2147483647 h 698"/>
                <a:gd name="T76" fmla="*/ 2147483647 w 632"/>
                <a:gd name="T77" fmla="*/ 2147483647 h 698"/>
                <a:gd name="T78" fmla="*/ 2147483647 w 632"/>
                <a:gd name="T79" fmla="*/ 2147483647 h 698"/>
                <a:gd name="T80" fmla="*/ 2147483647 w 632"/>
                <a:gd name="T81" fmla="*/ 2147483647 h 698"/>
                <a:gd name="T82" fmla="*/ 2147483647 w 632"/>
                <a:gd name="T83" fmla="*/ 2147483647 h 698"/>
                <a:gd name="T84" fmla="*/ 2147483647 w 632"/>
                <a:gd name="T85" fmla="*/ 2147483647 h 698"/>
                <a:gd name="T86" fmla="*/ 2147483647 w 632"/>
                <a:gd name="T87" fmla="*/ 2147483647 h 698"/>
                <a:gd name="T88" fmla="*/ 2147483647 w 632"/>
                <a:gd name="T89" fmla="*/ 2147483647 h 698"/>
                <a:gd name="T90" fmla="*/ 2147483647 w 632"/>
                <a:gd name="T91" fmla="*/ 2147483647 h 698"/>
                <a:gd name="T92" fmla="*/ 2147483647 w 632"/>
                <a:gd name="T93" fmla="*/ 2147483647 h 698"/>
                <a:gd name="T94" fmla="*/ 2147483647 w 632"/>
                <a:gd name="T95" fmla="*/ 2147483647 h 698"/>
                <a:gd name="T96" fmla="*/ 2147483647 w 632"/>
                <a:gd name="T97" fmla="*/ 2147483647 h 698"/>
                <a:gd name="T98" fmla="*/ 2147483647 w 632"/>
                <a:gd name="T99" fmla="*/ 2147483647 h 698"/>
                <a:gd name="T100" fmla="*/ 2147483647 w 632"/>
                <a:gd name="T101" fmla="*/ 2147483647 h 698"/>
                <a:gd name="T102" fmla="*/ 2147483647 w 632"/>
                <a:gd name="T103" fmla="*/ 2147483647 h 698"/>
                <a:gd name="T104" fmla="*/ 2147483647 w 632"/>
                <a:gd name="T105" fmla="*/ 2147483647 h 69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2"/>
                <a:gd name="T160" fmla="*/ 0 h 698"/>
                <a:gd name="T161" fmla="*/ 632 w 632"/>
                <a:gd name="T162" fmla="*/ 698 h 69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2" h="698">
                  <a:moveTo>
                    <a:pt x="362" y="12"/>
                  </a:moveTo>
                  <a:lnTo>
                    <a:pt x="356" y="26"/>
                  </a:lnTo>
                  <a:lnTo>
                    <a:pt x="348" y="38"/>
                  </a:lnTo>
                  <a:lnTo>
                    <a:pt x="342" y="44"/>
                  </a:lnTo>
                  <a:lnTo>
                    <a:pt x="336" y="50"/>
                  </a:lnTo>
                  <a:lnTo>
                    <a:pt x="330" y="54"/>
                  </a:lnTo>
                  <a:lnTo>
                    <a:pt x="320" y="54"/>
                  </a:lnTo>
                  <a:lnTo>
                    <a:pt x="314" y="54"/>
                  </a:lnTo>
                  <a:lnTo>
                    <a:pt x="308" y="52"/>
                  </a:lnTo>
                  <a:lnTo>
                    <a:pt x="306" y="50"/>
                  </a:lnTo>
                  <a:lnTo>
                    <a:pt x="304" y="44"/>
                  </a:lnTo>
                  <a:lnTo>
                    <a:pt x="294" y="48"/>
                  </a:lnTo>
                  <a:lnTo>
                    <a:pt x="282" y="52"/>
                  </a:lnTo>
                  <a:lnTo>
                    <a:pt x="282" y="62"/>
                  </a:lnTo>
                  <a:lnTo>
                    <a:pt x="280" y="60"/>
                  </a:lnTo>
                  <a:lnTo>
                    <a:pt x="276" y="58"/>
                  </a:lnTo>
                  <a:lnTo>
                    <a:pt x="274" y="56"/>
                  </a:lnTo>
                  <a:lnTo>
                    <a:pt x="270" y="56"/>
                  </a:lnTo>
                  <a:lnTo>
                    <a:pt x="264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48" y="68"/>
                  </a:lnTo>
                  <a:lnTo>
                    <a:pt x="244" y="70"/>
                  </a:lnTo>
                  <a:lnTo>
                    <a:pt x="238" y="70"/>
                  </a:lnTo>
                  <a:lnTo>
                    <a:pt x="234" y="70"/>
                  </a:lnTo>
                  <a:lnTo>
                    <a:pt x="232" y="68"/>
                  </a:lnTo>
                  <a:lnTo>
                    <a:pt x="226" y="62"/>
                  </a:lnTo>
                  <a:lnTo>
                    <a:pt x="224" y="54"/>
                  </a:lnTo>
                  <a:lnTo>
                    <a:pt x="222" y="44"/>
                  </a:lnTo>
                  <a:lnTo>
                    <a:pt x="224" y="38"/>
                  </a:lnTo>
                  <a:lnTo>
                    <a:pt x="226" y="34"/>
                  </a:lnTo>
                  <a:lnTo>
                    <a:pt x="226" y="30"/>
                  </a:lnTo>
                  <a:lnTo>
                    <a:pt x="226" y="26"/>
                  </a:lnTo>
                  <a:lnTo>
                    <a:pt x="226" y="20"/>
                  </a:lnTo>
                  <a:lnTo>
                    <a:pt x="224" y="14"/>
                  </a:lnTo>
                  <a:lnTo>
                    <a:pt x="220" y="10"/>
                  </a:lnTo>
                  <a:lnTo>
                    <a:pt x="220" y="8"/>
                  </a:lnTo>
                  <a:lnTo>
                    <a:pt x="220" y="0"/>
                  </a:lnTo>
                  <a:lnTo>
                    <a:pt x="208" y="0"/>
                  </a:lnTo>
                  <a:lnTo>
                    <a:pt x="208" y="6"/>
                  </a:lnTo>
                  <a:lnTo>
                    <a:pt x="204" y="10"/>
                  </a:lnTo>
                  <a:lnTo>
                    <a:pt x="200" y="12"/>
                  </a:lnTo>
                  <a:lnTo>
                    <a:pt x="196" y="16"/>
                  </a:lnTo>
                  <a:lnTo>
                    <a:pt x="182" y="22"/>
                  </a:lnTo>
                  <a:lnTo>
                    <a:pt x="178" y="26"/>
                  </a:lnTo>
                  <a:lnTo>
                    <a:pt x="174" y="30"/>
                  </a:lnTo>
                  <a:lnTo>
                    <a:pt x="162" y="24"/>
                  </a:lnTo>
                  <a:lnTo>
                    <a:pt x="156" y="20"/>
                  </a:lnTo>
                  <a:lnTo>
                    <a:pt x="146" y="18"/>
                  </a:lnTo>
                  <a:lnTo>
                    <a:pt x="154" y="38"/>
                  </a:lnTo>
                  <a:lnTo>
                    <a:pt x="158" y="46"/>
                  </a:lnTo>
                  <a:lnTo>
                    <a:pt x="160" y="48"/>
                  </a:lnTo>
                  <a:lnTo>
                    <a:pt x="164" y="52"/>
                  </a:lnTo>
                  <a:lnTo>
                    <a:pt x="158" y="62"/>
                  </a:lnTo>
                  <a:lnTo>
                    <a:pt x="146" y="70"/>
                  </a:lnTo>
                  <a:lnTo>
                    <a:pt x="136" y="76"/>
                  </a:lnTo>
                  <a:lnTo>
                    <a:pt x="128" y="80"/>
                  </a:lnTo>
                  <a:lnTo>
                    <a:pt x="120" y="80"/>
                  </a:lnTo>
                  <a:lnTo>
                    <a:pt x="114" y="80"/>
                  </a:lnTo>
                  <a:lnTo>
                    <a:pt x="110" y="78"/>
                  </a:lnTo>
                  <a:lnTo>
                    <a:pt x="108" y="74"/>
                  </a:lnTo>
                  <a:lnTo>
                    <a:pt x="108" y="64"/>
                  </a:lnTo>
                  <a:lnTo>
                    <a:pt x="104" y="54"/>
                  </a:lnTo>
                  <a:lnTo>
                    <a:pt x="90" y="62"/>
                  </a:lnTo>
                  <a:lnTo>
                    <a:pt x="80" y="64"/>
                  </a:lnTo>
                  <a:lnTo>
                    <a:pt x="68" y="64"/>
                  </a:lnTo>
                  <a:lnTo>
                    <a:pt x="62" y="68"/>
                  </a:lnTo>
                  <a:lnTo>
                    <a:pt x="64" y="68"/>
                  </a:lnTo>
                  <a:lnTo>
                    <a:pt x="66" y="70"/>
                  </a:lnTo>
                  <a:lnTo>
                    <a:pt x="68" y="74"/>
                  </a:lnTo>
                  <a:lnTo>
                    <a:pt x="72" y="76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62" y="86"/>
                  </a:lnTo>
                  <a:lnTo>
                    <a:pt x="60" y="90"/>
                  </a:lnTo>
                  <a:lnTo>
                    <a:pt x="58" y="92"/>
                  </a:lnTo>
                  <a:lnTo>
                    <a:pt x="60" y="98"/>
                  </a:lnTo>
                  <a:lnTo>
                    <a:pt x="62" y="104"/>
                  </a:lnTo>
                  <a:lnTo>
                    <a:pt x="66" y="110"/>
                  </a:lnTo>
                  <a:lnTo>
                    <a:pt x="68" y="116"/>
                  </a:lnTo>
                  <a:lnTo>
                    <a:pt x="66" y="140"/>
                  </a:lnTo>
                  <a:lnTo>
                    <a:pt x="62" y="168"/>
                  </a:lnTo>
                  <a:lnTo>
                    <a:pt x="62" y="172"/>
                  </a:lnTo>
                  <a:lnTo>
                    <a:pt x="58" y="174"/>
                  </a:lnTo>
                  <a:lnTo>
                    <a:pt x="46" y="176"/>
                  </a:lnTo>
                  <a:lnTo>
                    <a:pt x="36" y="178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8" y="188"/>
                  </a:lnTo>
                  <a:lnTo>
                    <a:pt x="16" y="196"/>
                  </a:lnTo>
                  <a:lnTo>
                    <a:pt x="14" y="204"/>
                  </a:lnTo>
                  <a:lnTo>
                    <a:pt x="10" y="216"/>
                  </a:lnTo>
                  <a:lnTo>
                    <a:pt x="8" y="220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6"/>
                  </a:lnTo>
                  <a:lnTo>
                    <a:pt x="4" y="240"/>
                  </a:lnTo>
                  <a:lnTo>
                    <a:pt x="8" y="248"/>
                  </a:lnTo>
                  <a:lnTo>
                    <a:pt x="14" y="256"/>
                  </a:lnTo>
                  <a:lnTo>
                    <a:pt x="16" y="260"/>
                  </a:lnTo>
                  <a:lnTo>
                    <a:pt x="16" y="266"/>
                  </a:lnTo>
                  <a:lnTo>
                    <a:pt x="24" y="268"/>
                  </a:lnTo>
                  <a:lnTo>
                    <a:pt x="30" y="272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4" y="278"/>
                  </a:lnTo>
                  <a:lnTo>
                    <a:pt x="46" y="278"/>
                  </a:lnTo>
                  <a:lnTo>
                    <a:pt x="48" y="270"/>
                  </a:lnTo>
                  <a:lnTo>
                    <a:pt x="58" y="270"/>
                  </a:lnTo>
                  <a:lnTo>
                    <a:pt x="58" y="286"/>
                  </a:lnTo>
                  <a:lnTo>
                    <a:pt x="58" y="292"/>
                  </a:lnTo>
                  <a:lnTo>
                    <a:pt x="60" y="294"/>
                  </a:lnTo>
                  <a:lnTo>
                    <a:pt x="62" y="296"/>
                  </a:lnTo>
                  <a:lnTo>
                    <a:pt x="64" y="296"/>
                  </a:lnTo>
                  <a:lnTo>
                    <a:pt x="66" y="296"/>
                  </a:lnTo>
                  <a:lnTo>
                    <a:pt x="74" y="298"/>
                  </a:lnTo>
                  <a:lnTo>
                    <a:pt x="86" y="300"/>
                  </a:lnTo>
                  <a:lnTo>
                    <a:pt x="94" y="296"/>
                  </a:lnTo>
                  <a:lnTo>
                    <a:pt x="102" y="290"/>
                  </a:lnTo>
                  <a:lnTo>
                    <a:pt x="116" y="280"/>
                  </a:lnTo>
                  <a:lnTo>
                    <a:pt x="122" y="276"/>
                  </a:lnTo>
                  <a:lnTo>
                    <a:pt x="130" y="274"/>
                  </a:lnTo>
                  <a:lnTo>
                    <a:pt x="136" y="274"/>
                  </a:lnTo>
                  <a:lnTo>
                    <a:pt x="138" y="276"/>
                  </a:lnTo>
                  <a:lnTo>
                    <a:pt x="140" y="280"/>
                  </a:lnTo>
                  <a:lnTo>
                    <a:pt x="140" y="284"/>
                  </a:lnTo>
                  <a:lnTo>
                    <a:pt x="138" y="294"/>
                  </a:lnTo>
                  <a:lnTo>
                    <a:pt x="140" y="304"/>
                  </a:lnTo>
                  <a:lnTo>
                    <a:pt x="144" y="310"/>
                  </a:lnTo>
                  <a:lnTo>
                    <a:pt x="148" y="318"/>
                  </a:lnTo>
                  <a:lnTo>
                    <a:pt x="158" y="324"/>
                  </a:lnTo>
                  <a:lnTo>
                    <a:pt x="168" y="328"/>
                  </a:lnTo>
                  <a:lnTo>
                    <a:pt x="172" y="326"/>
                  </a:lnTo>
                  <a:lnTo>
                    <a:pt x="174" y="328"/>
                  </a:lnTo>
                  <a:lnTo>
                    <a:pt x="178" y="332"/>
                  </a:lnTo>
                  <a:lnTo>
                    <a:pt x="182" y="334"/>
                  </a:lnTo>
                  <a:lnTo>
                    <a:pt x="188" y="336"/>
                  </a:lnTo>
                  <a:lnTo>
                    <a:pt x="188" y="340"/>
                  </a:lnTo>
                  <a:lnTo>
                    <a:pt x="190" y="342"/>
                  </a:lnTo>
                  <a:lnTo>
                    <a:pt x="194" y="342"/>
                  </a:lnTo>
                  <a:lnTo>
                    <a:pt x="198" y="342"/>
                  </a:lnTo>
                  <a:lnTo>
                    <a:pt x="208" y="340"/>
                  </a:lnTo>
                  <a:lnTo>
                    <a:pt x="212" y="342"/>
                  </a:lnTo>
                  <a:lnTo>
                    <a:pt x="216" y="344"/>
                  </a:lnTo>
                  <a:lnTo>
                    <a:pt x="220" y="354"/>
                  </a:lnTo>
                  <a:lnTo>
                    <a:pt x="222" y="364"/>
                  </a:lnTo>
                  <a:lnTo>
                    <a:pt x="224" y="366"/>
                  </a:lnTo>
                  <a:lnTo>
                    <a:pt x="226" y="368"/>
                  </a:lnTo>
                  <a:lnTo>
                    <a:pt x="226" y="376"/>
                  </a:lnTo>
                  <a:lnTo>
                    <a:pt x="226" y="382"/>
                  </a:lnTo>
                  <a:lnTo>
                    <a:pt x="228" y="386"/>
                  </a:lnTo>
                  <a:lnTo>
                    <a:pt x="232" y="390"/>
                  </a:lnTo>
                  <a:lnTo>
                    <a:pt x="242" y="392"/>
                  </a:lnTo>
                  <a:lnTo>
                    <a:pt x="254" y="394"/>
                  </a:lnTo>
                  <a:lnTo>
                    <a:pt x="254" y="400"/>
                  </a:lnTo>
                  <a:lnTo>
                    <a:pt x="254" y="404"/>
                  </a:lnTo>
                  <a:lnTo>
                    <a:pt x="258" y="408"/>
                  </a:lnTo>
                  <a:lnTo>
                    <a:pt x="260" y="412"/>
                  </a:lnTo>
                  <a:lnTo>
                    <a:pt x="268" y="420"/>
                  </a:lnTo>
                  <a:lnTo>
                    <a:pt x="270" y="422"/>
                  </a:lnTo>
                  <a:lnTo>
                    <a:pt x="270" y="430"/>
                  </a:lnTo>
                  <a:lnTo>
                    <a:pt x="270" y="436"/>
                  </a:lnTo>
                  <a:lnTo>
                    <a:pt x="266" y="444"/>
                  </a:lnTo>
                  <a:lnTo>
                    <a:pt x="264" y="448"/>
                  </a:lnTo>
                  <a:lnTo>
                    <a:pt x="264" y="454"/>
                  </a:lnTo>
                  <a:lnTo>
                    <a:pt x="264" y="464"/>
                  </a:lnTo>
                  <a:lnTo>
                    <a:pt x="270" y="480"/>
                  </a:lnTo>
                  <a:lnTo>
                    <a:pt x="276" y="496"/>
                  </a:lnTo>
                  <a:lnTo>
                    <a:pt x="278" y="500"/>
                  </a:lnTo>
                  <a:lnTo>
                    <a:pt x="282" y="502"/>
                  </a:lnTo>
                  <a:lnTo>
                    <a:pt x="292" y="502"/>
                  </a:lnTo>
                  <a:lnTo>
                    <a:pt x="300" y="504"/>
                  </a:lnTo>
                  <a:lnTo>
                    <a:pt x="306" y="508"/>
                  </a:lnTo>
                  <a:lnTo>
                    <a:pt x="308" y="514"/>
                  </a:lnTo>
                  <a:lnTo>
                    <a:pt x="314" y="526"/>
                  </a:lnTo>
                  <a:lnTo>
                    <a:pt x="320" y="536"/>
                  </a:lnTo>
                  <a:lnTo>
                    <a:pt x="322" y="532"/>
                  </a:lnTo>
                  <a:lnTo>
                    <a:pt x="326" y="530"/>
                  </a:lnTo>
                  <a:lnTo>
                    <a:pt x="328" y="528"/>
                  </a:lnTo>
                  <a:lnTo>
                    <a:pt x="332" y="530"/>
                  </a:lnTo>
                  <a:lnTo>
                    <a:pt x="332" y="534"/>
                  </a:lnTo>
                  <a:lnTo>
                    <a:pt x="332" y="540"/>
                  </a:lnTo>
                  <a:lnTo>
                    <a:pt x="332" y="554"/>
                  </a:lnTo>
                  <a:lnTo>
                    <a:pt x="332" y="564"/>
                  </a:lnTo>
                  <a:lnTo>
                    <a:pt x="338" y="564"/>
                  </a:lnTo>
                  <a:lnTo>
                    <a:pt x="344" y="562"/>
                  </a:lnTo>
                  <a:lnTo>
                    <a:pt x="346" y="572"/>
                  </a:lnTo>
                  <a:lnTo>
                    <a:pt x="348" y="582"/>
                  </a:lnTo>
                  <a:lnTo>
                    <a:pt x="348" y="586"/>
                  </a:lnTo>
                  <a:lnTo>
                    <a:pt x="346" y="590"/>
                  </a:lnTo>
                  <a:lnTo>
                    <a:pt x="340" y="596"/>
                  </a:lnTo>
                  <a:lnTo>
                    <a:pt x="326" y="602"/>
                  </a:lnTo>
                  <a:lnTo>
                    <a:pt x="318" y="610"/>
                  </a:lnTo>
                  <a:lnTo>
                    <a:pt x="308" y="622"/>
                  </a:lnTo>
                  <a:lnTo>
                    <a:pt x="302" y="636"/>
                  </a:lnTo>
                  <a:lnTo>
                    <a:pt x="298" y="642"/>
                  </a:lnTo>
                  <a:lnTo>
                    <a:pt x="298" y="648"/>
                  </a:lnTo>
                  <a:lnTo>
                    <a:pt x="308" y="648"/>
                  </a:lnTo>
                  <a:lnTo>
                    <a:pt x="318" y="652"/>
                  </a:lnTo>
                  <a:lnTo>
                    <a:pt x="330" y="660"/>
                  </a:lnTo>
                  <a:lnTo>
                    <a:pt x="340" y="666"/>
                  </a:lnTo>
                  <a:lnTo>
                    <a:pt x="362" y="684"/>
                  </a:lnTo>
                  <a:lnTo>
                    <a:pt x="380" y="698"/>
                  </a:lnTo>
                  <a:lnTo>
                    <a:pt x="382" y="686"/>
                  </a:lnTo>
                  <a:lnTo>
                    <a:pt x="384" y="674"/>
                  </a:lnTo>
                  <a:lnTo>
                    <a:pt x="390" y="672"/>
                  </a:lnTo>
                  <a:lnTo>
                    <a:pt x="396" y="668"/>
                  </a:lnTo>
                  <a:lnTo>
                    <a:pt x="402" y="664"/>
                  </a:lnTo>
                  <a:lnTo>
                    <a:pt x="406" y="656"/>
                  </a:lnTo>
                  <a:lnTo>
                    <a:pt x="414" y="638"/>
                  </a:lnTo>
                  <a:lnTo>
                    <a:pt x="418" y="624"/>
                  </a:lnTo>
                  <a:lnTo>
                    <a:pt x="422" y="620"/>
                  </a:lnTo>
                  <a:lnTo>
                    <a:pt x="424" y="620"/>
                  </a:lnTo>
                  <a:lnTo>
                    <a:pt x="426" y="618"/>
                  </a:lnTo>
                  <a:lnTo>
                    <a:pt x="430" y="614"/>
                  </a:lnTo>
                  <a:lnTo>
                    <a:pt x="436" y="596"/>
                  </a:lnTo>
                  <a:lnTo>
                    <a:pt x="434" y="594"/>
                  </a:lnTo>
                  <a:lnTo>
                    <a:pt x="432" y="592"/>
                  </a:lnTo>
                  <a:lnTo>
                    <a:pt x="428" y="588"/>
                  </a:lnTo>
                  <a:lnTo>
                    <a:pt x="428" y="560"/>
                  </a:lnTo>
                  <a:lnTo>
                    <a:pt x="432" y="554"/>
                  </a:lnTo>
                  <a:lnTo>
                    <a:pt x="438" y="546"/>
                  </a:lnTo>
                  <a:lnTo>
                    <a:pt x="454" y="534"/>
                  </a:lnTo>
                  <a:lnTo>
                    <a:pt x="472" y="524"/>
                  </a:lnTo>
                  <a:lnTo>
                    <a:pt x="488" y="516"/>
                  </a:lnTo>
                  <a:lnTo>
                    <a:pt x="498" y="514"/>
                  </a:lnTo>
                  <a:lnTo>
                    <a:pt x="510" y="514"/>
                  </a:lnTo>
                  <a:lnTo>
                    <a:pt x="522" y="512"/>
                  </a:lnTo>
                  <a:lnTo>
                    <a:pt x="528" y="510"/>
                  </a:lnTo>
                  <a:lnTo>
                    <a:pt x="528" y="506"/>
                  </a:lnTo>
                  <a:lnTo>
                    <a:pt x="538" y="494"/>
                  </a:lnTo>
                  <a:lnTo>
                    <a:pt x="546" y="478"/>
                  </a:lnTo>
                  <a:lnTo>
                    <a:pt x="558" y="448"/>
                  </a:lnTo>
                  <a:lnTo>
                    <a:pt x="560" y="438"/>
                  </a:lnTo>
                  <a:lnTo>
                    <a:pt x="562" y="428"/>
                  </a:lnTo>
                  <a:lnTo>
                    <a:pt x="562" y="420"/>
                  </a:lnTo>
                  <a:lnTo>
                    <a:pt x="564" y="418"/>
                  </a:lnTo>
                  <a:lnTo>
                    <a:pt x="568" y="414"/>
                  </a:lnTo>
                  <a:lnTo>
                    <a:pt x="562" y="412"/>
                  </a:lnTo>
                  <a:lnTo>
                    <a:pt x="572" y="380"/>
                  </a:lnTo>
                  <a:lnTo>
                    <a:pt x="570" y="366"/>
                  </a:lnTo>
                  <a:lnTo>
                    <a:pt x="568" y="360"/>
                  </a:lnTo>
                  <a:lnTo>
                    <a:pt x="568" y="350"/>
                  </a:lnTo>
                  <a:lnTo>
                    <a:pt x="566" y="340"/>
                  </a:lnTo>
                  <a:lnTo>
                    <a:pt x="564" y="338"/>
                  </a:lnTo>
                  <a:lnTo>
                    <a:pt x="566" y="332"/>
                  </a:lnTo>
                  <a:lnTo>
                    <a:pt x="568" y="328"/>
                  </a:lnTo>
                  <a:lnTo>
                    <a:pt x="572" y="326"/>
                  </a:lnTo>
                  <a:lnTo>
                    <a:pt x="580" y="326"/>
                  </a:lnTo>
                  <a:lnTo>
                    <a:pt x="584" y="316"/>
                  </a:lnTo>
                  <a:lnTo>
                    <a:pt x="590" y="306"/>
                  </a:lnTo>
                  <a:lnTo>
                    <a:pt x="590" y="304"/>
                  </a:lnTo>
                  <a:lnTo>
                    <a:pt x="596" y="294"/>
                  </a:lnTo>
                  <a:lnTo>
                    <a:pt x="602" y="284"/>
                  </a:lnTo>
                  <a:lnTo>
                    <a:pt x="614" y="268"/>
                  </a:lnTo>
                  <a:lnTo>
                    <a:pt x="622" y="258"/>
                  </a:lnTo>
                  <a:lnTo>
                    <a:pt x="628" y="250"/>
                  </a:lnTo>
                  <a:lnTo>
                    <a:pt x="630" y="236"/>
                  </a:lnTo>
                  <a:lnTo>
                    <a:pt x="632" y="224"/>
                  </a:lnTo>
                  <a:lnTo>
                    <a:pt x="632" y="208"/>
                  </a:lnTo>
                  <a:lnTo>
                    <a:pt x="628" y="196"/>
                  </a:lnTo>
                  <a:lnTo>
                    <a:pt x="626" y="192"/>
                  </a:lnTo>
                  <a:lnTo>
                    <a:pt x="622" y="186"/>
                  </a:lnTo>
                  <a:lnTo>
                    <a:pt x="618" y="184"/>
                  </a:lnTo>
                  <a:lnTo>
                    <a:pt x="614" y="182"/>
                  </a:lnTo>
                  <a:lnTo>
                    <a:pt x="604" y="182"/>
                  </a:lnTo>
                  <a:lnTo>
                    <a:pt x="594" y="176"/>
                  </a:lnTo>
                  <a:lnTo>
                    <a:pt x="586" y="172"/>
                  </a:lnTo>
                  <a:lnTo>
                    <a:pt x="580" y="166"/>
                  </a:lnTo>
                  <a:lnTo>
                    <a:pt x="566" y="152"/>
                  </a:lnTo>
                  <a:lnTo>
                    <a:pt x="556" y="146"/>
                  </a:lnTo>
                  <a:lnTo>
                    <a:pt x="548" y="142"/>
                  </a:lnTo>
                  <a:lnTo>
                    <a:pt x="538" y="142"/>
                  </a:lnTo>
                  <a:lnTo>
                    <a:pt x="530" y="142"/>
                  </a:lnTo>
                  <a:lnTo>
                    <a:pt x="522" y="144"/>
                  </a:lnTo>
                  <a:lnTo>
                    <a:pt x="512" y="142"/>
                  </a:lnTo>
                  <a:lnTo>
                    <a:pt x="508" y="140"/>
                  </a:lnTo>
                  <a:lnTo>
                    <a:pt x="504" y="136"/>
                  </a:lnTo>
                  <a:lnTo>
                    <a:pt x="500" y="134"/>
                  </a:lnTo>
                  <a:lnTo>
                    <a:pt x="494" y="132"/>
                  </a:lnTo>
                  <a:lnTo>
                    <a:pt x="486" y="134"/>
                  </a:lnTo>
                  <a:lnTo>
                    <a:pt x="480" y="136"/>
                  </a:lnTo>
                  <a:lnTo>
                    <a:pt x="476" y="140"/>
                  </a:lnTo>
                  <a:lnTo>
                    <a:pt x="472" y="142"/>
                  </a:lnTo>
                  <a:lnTo>
                    <a:pt x="470" y="132"/>
                  </a:lnTo>
                  <a:lnTo>
                    <a:pt x="466" y="124"/>
                  </a:lnTo>
                  <a:lnTo>
                    <a:pt x="460" y="120"/>
                  </a:lnTo>
                  <a:lnTo>
                    <a:pt x="454" y="114"/>
                  </a:lnTo>
                  <a:lnTo>
                    <a:pt x="446" y="110"/>
                  </a:lnTo>
                  <a:lnTo>
                    <a:pt x="440" y="106"/>
                  </a:lnTo>
                  <a:lnTo>
                    <a:pt x="430" y="104"/>
                  </a:lnTo>
                  <a:lnTo>
                    <a:pt x="422" y="104"/>
                  </a:lnTo>
                  <a:lnTo>
                    <a:pt x="414" y="102"/>
                  </a:lnTo>
                  <a:lnTo>
                    <a:pt x="412" y="114"/>
                  </a:lnTo>
                  <a:lnTo>
                    <a:pt x="406" y="120"/>
                  </a:lnTo>
                  <a:lnTo>
                    <a:pt x="400" y="126"/>
                  </a:lnTo>
                  <a:lnTo>
                    <a:pt x="394" y="134"/>
                  </a:lnTo>
                  <a:lnTo>
                    <a:pt x="392" y="122"/>
                  </a:lnTo>
                  <a:lnTo>
                    <a:pt x="380" y="122"/>
                  </a:lnTo>
                  <a:lnTo>
                    <a:pt x="370" y="120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58" y="116"/>
                  </a:lnTo>
                  <a:lnTo>
                    <a:pt x="366" y="112"/>
                  </a:lnTo>
                  <a:lnTo>
                    <a:pt x="368" y="104"/>
                  </a:lnTo>
                  <a:lnTo>
                    <a:pt x="358" y="106"/>
                  </a:lnTo>
                  <a:lnTo>
                    <a:pt x="364" y="96"/>
                  </a:lnTo>
                  <a:lnTo>
                    <a:pt x="370" y="86"/>
                  </a:lnTo>
                  <a:lnTo>
                    <a:pt x="374" y="82"/>
                  </a:lnTo>
                  <a:lnTo>
                    <a:pt x="380" y="76"/>
                  </a:lnTo>
                  <a:lnTo>
                    <a:pt x="382" y="70"/>
                  </a:lnTo>
                  <a:lnTo>
                    <a:pt x="386" y="64"/>
                  </a:lnTo>
                  <a:lnTo>
                    <a:pt x="376" y="56"/>
                  </a:lnTo>
                  <a:lnTo>
                    <a:pt x="370" y="50"/>
                  </a:lnTo>
                  <a:lnTo>
                    <a:pt x="368" y="42"/>
                  </a:lnTo>
                  <a:lnTo>
                    <a:pt x="368" y="36"/>
                  </a:lnTo>
                  <a:lnTo>
                    <a:pt x="368" y="28"/>
                  </a:lnTo>
                  <a:lnTo>
                    <a:pt x="368" y="20"/>
                  </a:lnTo>
                  <a:lnTo>
                    <a:pt x="364" y="14"/>
                  </a:lnTo>
                  <a:lnTo>
                    <a:pt x="36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7" name="Freeform 93"/>
            <p:cNvSpPr/>
            <p:nvPr/>
          </p:nvSpPr>
          <p:spPr bwMode="auto">
            <a:xfrm>
              <a:off x="2742110" y="4535783"/>
              <a:ext cx="127995" cy="185842"/>
            </a:xfrm>
            <a:custGeom>
              <a:avLst/>
              <a:gdLst>
                <a:gd name="T0" fmla="*/ 2147483647 w 88"/>
                <a:gd name="T1" fmla="*/ 2147483647 h 118"/>
                <a:gd name="T2" fmla="*/ 2147483647 w 88"/>
                <a:gd name="T3" fmla="*/ 2147483647 h 118"/>
                <a:gd name="T4" fmla="*/ 2147483647 w 88"/>
                <a:gd name="T5" fmla="*/ 2147483647 h 118"/>
                <a:gd name="T6" fmla="*/ 2147483647 w 88"/>
                <a:gd name="T7" fmla="*/ 2147483647 h 118"/>
                <a:gd name="T8" fmla="*/ 2147483647 w 88"/>
                <a:gd name="T9" fmla="*/ 2147483647 h 118"/>
                <a:gd name="T10" fmla="*/ 2147483647 w 88"/>
                <a:gd name="T11" fmla="*/ 2147483647 h 118"/>
                <a:gd name="T12" fmla="*/ 2147483647 w 88"/>
                <a:gd name="T13" fmla="*/ 2147483647 h 118"/>
                <a:gd name="T14" fmla="*/ 2147483647 w 88"/>
                <a:gd name="T15" fmla="*/ 2147483647 h 118"/>
                <a:gd name="T16" fmla="*/ 2147483647 w 88"/>
                <a:gd name="T17" fmla="*/ 2147483647 h 118"/>
                <a:gd name="T18" fmla="*/ 2147483647 w 88"/>
                <a:gd name="T19" fmla="*/ 2147483647 h 118"/>
                <a:gd name="T20" fmla="*/ 2147483647 w 88"/>
                <a:gd name="T21" fmla="*/ 2147483647 h 118"/>
                <a:gd name="T22" fmla="*/ 2147483647 w 88"/>
                <a:gd name="T23" fmla="*/ 2147483647 h 118"/>
                <a:gd name="T24" fmla="*/ 2147483647 w 88"/>
                <a:gd name="T25" fmla="*/ 2147483647 h 118"/>
                <a:gd name="T26" fmla="*/ 2147483647 w 88"/>
                <a:gd name="T27" fmla="*/ 2147483647 h 118"/>
                <a:gd name="T28" fmla="*/ 2147483647 w 88"/>
                <a:gd name="T29" fmla="*/ 2147483647 h 118"/>
                <a:gd name="T30" fmla="*/ 2147483647 w 88"/>
                <a:gd name="T31" fmla="*/ 2147483647 h 118"/>
                <a:gd name="T32" fmla="*/ 2147483647 w 88"/>
                <a:gd name="T33" fmla="*/ 2147483647 h 118"/>
                <a:gd name="T34" fmla="*/ 2147483647 w 88"/>
                <a:gd name="T35" fmla="*/ 2147483647 h 118"/>
                <a:gd name="T36" fmla="*/ 2147483647 w 88"/>
                <a:gd name="T37" fmla="*/ 2147483647 h 118"/>
                <a:gd name="T38" fmla="*/ 2147483647 w 88"/>
                <a:gd name="T39" fmla="*/ 2147483647 h 118"/>
                <a:gd name="T40" fmla="*/ 2147483647 w 88"/>
                <a:gd name="T41" fmla="*/ 2147483647 h 118"/>
                <a:gd name="T42" fmla="*/ 2147483647 w 88"/>
                <a:gd name="T43" fmla="*/ 2147483647 h 118"/>
                <a:gd name="T44" fmla="*/ 2147483647 w 88"/>
                <a:gd name="T45" fmla="*/ 2147483647 h 118"/>
                <a:gd name="T46" fmla="*/ 2147483647 w 88"/>
                <a:gd name="T47" fmla="*/ 2147483647 h 118"/>
                <a:gd name="T48" fmla="*/ 2147483647 w 88"/>
                <a:gd name="T49" fmla="*/ 2147483647 h 118"/>
                <a:gd name="T50" fmla="*/ 2147483647 w 88"/>
                <a:gd name="T51" fmla="*/ 2147483647 h 118"/>
                <a:gd name="T52" fmla="*/ 2147483647 w 88"/>
                <a:gd name="T53" fmla="*/ 2147483647 h 118"/>
                <a:gd name="T54" fmla="*/ 2147483647 w 88"/>
                <a:gd name="T55" fmla="*/ 0 h 118"/>
                <a:gd name="T56" fmla="*/ 2147483647 w 88"/>
                <a:gd name="T57" fmla="*/ 2147483647 h 118"/>
                <a:gd name="T58" fmla="*/ 2147483647 w 88"/>
                <a:gd name="T59" fmla="*/ 2147483647 h 118"/>
                <a:gd name="T60" fmla="*/ 2147483647 w 88"/>
                <a:gd name="T61" fmla="*/ 2147483647 h 118"/>
                <a:gd name="T62" fmla="*/ 2147483647 w 88"/>
                <a:gd name="T63" fmla="*/ 2147483647 h 118"/>
                <a:gd name="T64" fmla="*/ 2147483647 w 88"/>
                <a:gd name="T65" fmla="*/ 2147483647 h 118"/>
                <a:gd name="T66" fmla="*/ 2147483647 w 88"/>
                <a:gd name="T67" fmla="*/ 2147483647 h 118"/>
                <a:gd name="T68" fmla="*/ 2147483647 w 88"/>
                <a:gd name="T69" fmla="*/ 2147483647 h 118"/>
                <a:gd name="T70" fmla="*/ 0 w 88"/>
                <a:gd name="T71" fmla="*/ 2147483647 h 118"/>
                <a:gd name="T72" fmla="*/ 2147483647 w 88"/>
                <a:gd name="T73" fmla="*/ 2147483647 h 118"/>
                <a:gd name="T74" fmla="*/ 2147483647 w 88"/>
                <a:gd name="T75" fmla="*/ 2147483647 h 118"/>
                <a:gd name="T76" fmla="*/ 2147483647 w 88"/>
                <a:gd name="T77" fmla="*/ 2147483647 h 118"/>
                <a:gd name="T78" fmla="*/ 2147483647 w 88"/>
                <a:gd name="T79" fmla="*/ 2147483647 h 118"/>
                <a:gd name="T80" fmla="*/ 2147483647 w 88"/>
                <a:gd name="T81" fmla="*/ 2147483647 h 118"/>
                <a:gd name="T82" fmla="*/ 2147483647 w 88"/>
                <a:gd name="T83" fmla="*/ 2147483647 h 118"/>
                <a:gd name="T84" fmla="*/ 2147483647 w 88"/>
                <a:gd name="T85" fmla="*/ 2147483647 h 118"/>
                <a:gd name="T86" fmla="*/ 2147483647 w 88"/>
                <a:gd name="T87" fmla="*/ 2147483647 h 118"/>
                <a:gd name="T88" fmla="*/ 2147483647 w 88"/>
                <a:gd name="T89" fmla="*/ 2147483647 h 118"/>
                <a:gd name="T90" fmla="*/ 2147483647 w 88"/>
                <a:gd name="T91" fmla="*/ 2147483647 h 118"/>
                <a:gd name="T92" fmla="*/ 2147483647 w 88"/>
                <a:gd name="T93" fmla="*/ 2147483647 h 1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118"/>
                <a:gd name="T143" fmla="*/ 88 w 88"/>
                <a:gd name="T144" fmla="*/ 118 h 11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118">
                  <a:moveTo>
                    <a:pt x="12" y="86"/>
                  </a:moveTo>
                  <a:lnTo>
                    <a:pt x="10" y="90"/>
                  </a:lnTo>
                  <a:lnTo>
                    <a:pt x="12" y="92"/>
                  </a:lnTo>
                  <a:lnTo>
                    <a:pt x="12" y="98"/>
                  </a:lnTo>
                  <a:lnTo>
                    <a:pt x="10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0" y="118"/>
                  </a:lnTo>
                  <a:lnTo>
                    <a:pt x="34" y="116"/>
                  </a:lnTo>
                  <a:lnTo>
                    <a:pt x="36" y="112"/>
                  </a:lnTo>
                  <a:lnTo>
                    <a:pt x="40" y="102"/>
                  </a:lnTo>
                  <a:lnTo>
                    <a:pt x="46" y="88"/>
                  </a:lnTo>
                  <a:lnTo>
                    <a:pt x="50" y="84"/>
                  </a:lnTo>
                  <a:lnTo>
                    <a:pt x="56" y="80"/>
                  </a:lnTo>
                  <a:lnTo>
                    <a:pt x="68" y="74"/>
                  </a:lnTo>
                  <a:lnTo>
                    <a:pt x="78" y="66"/>
                  </a:lnTo>
                  <a:lnTo>
                    <a:pt x="84" y="54"/>
                  </a:lnTo>
                  <a:lnTo>
                    <a:pt x="86" y="50"/>
                  </a:lnTo>
                  <a:lnTo>
                    <a:pt x="86" y="42"/>
                  </a:lnTo>
                  <a:lnTo>
                    <a:pt x="88" y="40"/>
                  </a:lnTo>
                  <a:lnTo>
                    <a:pt x="86" y="32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70" y="24"/>
                  </a:lnTo>
                  <a:lnTo>
                    <a:pt x="56" y="18"/>
                  </a:lnTo>
                  <a:lnTo>
                    <a:pt x="42" y="10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26"/>
                  </a:lnTo>
                  <a:lnTo>
                    <a:pt x="6" y="40"/>
                  </a:lnTo>
                  <a:lnTo>
                    <a:pt x="2" y="54"/>
                  </a:lnTo>
                  <a:lnTo>
                    <a:pt x="0" y="64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14" y="70"/>
                  </a:lnTo>
                  <a:lnTo>
                    <a:pt x="18" y="66"/>
                  </a:lnTo>
                  <a:lnTo>
                    <a:pt x="18" y="74"/>
                  </a:lnTo>
                  <a:lnTo>
                    <a:pt x="18" y="80"/>
                  </a:lnTo>
                  <a:lnTo>
                    <a:pt x="12" y="84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2" y="8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8" name="Freeform 94"/>
            <p:cNvSpPr/>
            <p:nvPr/>
          </p:nvSpPr>
          <p:spPr bwMode="auto">
            <a:xfrm>
              <a:off x="2735191" y="4584898"/>
              <a:ext cx="305574" cy="525667"/>
            </a:xfrm>
            <a:custGeom>
              <a:avLst/>
              <a:gdLst>
                <a:gd name="T0" fmla="*/ 2147483647 w 208"/>
                <a:gd name="T1" fmla="*/ 2147483647 h 332"/>
                <a:gd name="T2" fmla="*/ 2147483647 w 208"/>
                <a:gd name="T3" fmla="*/ 2147483647 h 332"/>
                <a:gd name="T4" fmla="*/ 2147483647 w 208"/>
                <a:gd name="T5" fmla="*/ 2147483647 h 332"/>
                <a:gd name="T6" fmla="*/ 2147483647 w 208"/>
                <a:gd name="T7" fmla="*/ 2147483647 h 332"/>
                <a:gd name="T8" fmla="*/ 2147483647 w 208"/>
                <a:gd name="T9" fmla="*/ 2147483647 h 332"/>
                <a:gd name="T10" fmla="*/ 2147483647 w 208"/>
                <a:gd name="T11" fmla="*/ 2147483647 h 332"/>
                <a:gd name="T12" fmla="*/ 2147483647 w 208"/>
                <a:gd name="T13" fmla="*/ 2147483647 h 332"/>
                <a:gd name="T14" fmla="*/ 2147483647 w 208"/>
                <a:gd name="T15" fmla="*/ 2147483647 h 332"/>
                <a:gd name="T16" fmla="*/ 0 w 208"/>
                <a:gd name="T17" fmla="*/ 2147483647 h 332"/>
                <a:gd name="T18" fmla="*/ 2147483647 w 208"/>
                <a:gd name="T19" fmla="*/ 2147483647 h 332"/>
                <a:gd name="T20" fmla="*/ 2147483647 w 208"/>
                <a:gd name="T21" fmla="*/ 2147483647 h 332"/>
                <a:gd name="T22" fmla="*/ 2147483647 w 208"/>
                <a:gd name="T23" fmla="*/ 2147483647 h 332"/>
                <a:gd name="T24" fmla="*/ 2147483647 w 208"/>
                <a:gd name="T25" fmla="*/ 2147483647 h 332"/>
                <a:gd name="T26" fmla="*/ 2147483647 w 208"/>
                <a:gd name="T27" fmla="*/ 2147483647 h 332"/>
                <a:gd name="T28" fmla="*/ 2147483647 w 208"/>
                <a:gd name="T29" fmla="*/ 2147483647 h 332"/>
                <a:gd name="T30" fmla="*/ 2147483647 w 208"/>
                <a:gd name="T31" fmla="*/ 2147483647 h 332"/>
                <a:gd name="T32" fmla="*/ 2147483647 w 208"/>
                <a:gd name="T33" fmla="*/ 0 h 332"/>
                <a:gd name="T34" fmla="*/ 2147483647 w 208"/>
                <a:gd name="T35" fmla="*/ 2147483647 h 332"/>
                <a:gd name="T36" fmla="*/ 2147483647 w 208"/>
                <a:gd name="T37" fmla="*/ 2147483647 h 332"/>
                <a:gd name="T38" fmla="*/ 2147483647 w 208"/>
                <a:gd name="T39" fmla="*/ 2147483647 h 332"/>
                <a:gd name="T40" fmla="*/ 2147483647 w 208"/>
                <a:gd name="T41" fmla="*/ 2147483647 h 332"/>
                <a:gd name="T42" fmla="*/ 2147483647 w 208"/>
                <a:gd name="T43" fmla="*/ 2147483647 h 332"/>
                <a:gd name="T44" fmla="*/ 2147483647 w 208"/>
                <a:gd name="T45" fmla="*/ 2147483647 h 332"/>
                <a:gd name="T46" fmla="*/ 2147483647 w 208"/>
                <a:gd name="T47" fmla="*/ 2147483647 h 332"/>
                <a:gd name="T48" fmla="*/ 2147483647 w 208"/>
                <a:gd name="T49" fmla="*/ 2147483647 h 332"/>
                <a:gd name="T50" fmla="*/ 2147483647 w 208"/>
                <a:gd name="T51" fmla="*/ 2147483647 h 332"/>
                <a:gd name="T52" fmla="*/ 2147483647 w 208"/>
                <a:gd name="T53" fmla="*/ 2147483647 h 332"/>
                <a:gd name="T54" fmla="*/ 2147483647 w 208"/>
                <a:gd name="T55" fmla="*/ 2147483647 h 332"/>
                <a:gd name="T56" fmla="*/ 2147483647 w 208"/>
                <a:gd name="T57" fmla="*/ 2147483647 h 332"/>
                <a:gd name="T58" fmla="*/ 2147483647 w 208"/>
                <a:gd name="T59" fmla="*/ 2147483647 h 332"/>
                <a:gd name="T60" fmla="*/ 2147483647 w 208"/>
                <a:gd name="T61" fmla="*/ 2147483647 h 332"/>
                <a:gd name="T62" fmla="*/ 2147483647 w 208"/>
                <a:gd name="T63" fmla="*/ 2147483647 h 332"/>
                <a:gd name="T64" fmla="*/ 2147483647 w 208"/>
                <a:gd name="T65" fmla="*/ 2147483647 h 332"/>
                <a:gd name="T66" fmla="*/ 2147483647 w 208"/>
                <a:gd name="T67" fmla="*/ 2147483647 h 332"/>
                <a:gd name="T68" fmla="*/ 2147483647 w 208"/>
                <a:gd name="T69" fmla="*/ 2147483647 h 332"/>
                <a:gd name="T70" fmla="*/ 2147483647 w 208"/>
                <a:gd name="T71" fmla="*/ 2147483647 h 332"/>
                <a:gd name="T72" fmla="*/ 2147483647 w 208"/>
                <a:gd name="T73" fmla="*/ 2147483647 h 332"/>
                <a:gd name="T74" fmla="*/ 2147483647 w 208"/>
                <a:gd name="T75" fmla="*/ 2147483647 h 332"/>
                <a:gd name="T76" fmla="*/ 2147483647 w 208"/>
                <a:gd name="T77" fmla="*/ 2147483647 h 332"/>
                <a:gd name="T78" fmla="*/ 2147483647 w 208"/>
                <a:gd name="T79" fmla="*/ 2147483647 h 332"/>
                <a:gd name="T80" fmla="*/ 2147483647 w 208"/>
                <a:gd name="T81" fmla="*/ 2147483647 h 332"/>
                <a:gd name="T82" fmla="*/ 2147483647 w 208"/>
                <a:gd name="T83" fmla="*/ 2147483647 h 332"/>
                <a:gd name="T84" fmla="*/ 2147483647 w 208"/>
                <a:gd name="T85" fmla="*/ 2147483647 h 3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8"/>
                <a:gd name="T130" fmla="*/ 0 h 332"/>
                <a:gd name="T131" fmla="*/ 208 w 208"/>
                <a:gd name="T132" fmla="*/ 332 h 3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8" h="332">
                  <a:moveTo>
                    <a:pt x="186" y="332"/>
                  </a:moveTo>
                  <a:lnTo>
                    <a:pt x="180" y="324"/>
                  </a:lnTo>
                  <a:lnTo>
                    <a:pt x="174" y="318"/>
                  </a:lnTo>
                  <a:lnTo>
                    <a:pt x="154" y="300"/>
                  </a:lnTo>
                  <a:lnTo>
                    <a:pt x="146" y="294"/>
                  </a:lnTo>
                  <a:lnTo>
                    <a:pt x="136" y="292"/>
                  </a:lnTo>
                  <a:lnTo>
                    <a:pt x="118" y="282"/>
                  </a:lnTo>
                  <a:lnTo>
                    <a:pt x="108" y="276"/>
                  </a:lnTo>
                  <a:lnTo>
                    <a:pt x="98" y="268"/>
                  </a:lnTo>
                  <a:lnTo>
                    <a:pt x="94" y="262"/>
                  </a:lnTo>
                  <a:lnTo>
                    <a:pt x="90" y="254"/>
                  </a:lnTo>
                  <a:lnTo>
                    <a:pt x="80" y="232"/>
                  </a:lnTo>
                  <a:lnTo>
                    <a:pt x="72" y="212"/>
                  </a:lnTo>
                  <a:lnTo>
                    <a:pt x="62" y="194"/>
                  </a:lnTo>
                  <a:lnTo>
                    <a:pt x="52" y="174"/>
                  </a:lnTo>
                  <a:lnTo>
                    <a:pt x="46" y="158"/>
                  </a:lnTo>
                  <a:lnTo>
                    <a:pt x="40" y="146"/>
                  </a:lnTo>
                  <a:lnTo>
                    <a:pt x="32" y="132"/>
                  </a:lnTo>
                  <a:lnTo>
                    <a:pt x="24" y="118"/>
                  </a:lnTo>
                  <a:lnTo>
                    <a:pt x="22" y="114"/>
                  </a:lnTo>
                  <a:lnTo>
                    <a:pt x="18" y="112"/>
                  </a:lnTo>
                  <a:lnTo>
                    <a:pt x="12" y="108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82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4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14" y="70"/>
                  </a:lnTo>
                  <a:lnTo>
                    <a:pt x="12" y="74"/>
                  </a:lnTo>
                  <a:lnTo>
                    <a:pt x="22" y="80"/>
                  </a:lnTo>
                  <a:lnTo>
                    <a:pt x="34" y="86"/>
                  </a:lnTo>
                  <a:lnTo>
                    <a:pt x="38" y="84"/>
                  </a:lnTo>
                  <a:lnTo>
                    <a:pt x="40" y="80"/>
                  </a:lnTo>
                  <a:lnTo>
                    <a:pt x="44" y="70"/>
                  </a:lnTo>
                  <a:lnTo>
                    <a:pt x="50" y="56"/>
                  </a:lnTo>
                  <a:lnTo>
                    <a:pt x="54" y="52"/>
                  </a:lnTo>
                  <a:lnTo>
                    <a:pt x="60" y="48"/>
                  </a:lnTo>
                  <a:lnTo>
                    <a:pt x="72" y="42"/>
                  </a:lnTo>
                  <a:lnTo>
                    <a:pt x="82" y="34"/>
                  </a:lnTo>
                  <a:lnTo>
                    <a:pt x="88" y="22"/>
                  </a:lnTo>
                  <a:lnTo>
                    <a:pt x="90" y="18"/>
                  </a:lnTo>
                  <a:lnTo>
                    <a:pt x="90" y="10"/>
                  </a:lnTo>
                  <a:lnTo>
                    <a:pt x="92" y="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4" y="14"/>
                  </a:lnTo>
                  <a:lnTo>
                    <a:pt x="120" y="22"/>
                  </a:lnTo>
                  <a:lnTo>
                    <a:pt x="124" y="26"/>
                  </a:lnTo>
                  <a:lnTo>
                    <a:pt x="126" y="34"/>
                  </a:lnTo>
                  <a:lnTo>
                    <a:pt x="128" y="42"/>
                  </a:lnTo>
                  <a:lnTo>
                    <a:pt x="144" y="42"/>
                  </a:lnTo>
                  <a:lnTo>
                    <a:pt x="146" y="42"/>
                  </a:lnTo>
                  <a:lnTo>
                    <a:pt x="148" y="40"/>
                  </a:lnTo>
                  <a:lnTo>
                    <a:pt x="152" y="38"/>
                  </a:lnTo>
                  <a:lnTo>
                    <a:pt x="154" y="38"/>
                  </a:lnTo>
                  <a:lnTo>
                    <a:pt x="156" y="40"/>
                  </a:lnTo>
                  <a:lnTo>
                    <a:pt x="160" y="44"/>
                  </a:lnTo>
                  <a:lnTo>
                    <a:pt x="160" y="40"/>
                  </a:lnTo>
                  <a:lnTo>
                    <a:pt x="164" y="38"/>
                  </a:lnTo>
                  <a:lnTo>
                    <a:pt x="172" y="40"/>
                  </a:lnTo>
                  <a:lnTo>
                    <a:pt x="178" y="44"/>
                  </a:lnTo>
                  <a:lnTo>
                    <a:pt x="176" y="48"/>
                  </a:lnTo>
                  <a:lnTo>
                    <a:pt x="174" y="52"/>
                  </a:lnTo>
                  <a:lnTo>
                    <a:pt x="170" y="56"/>
                  </a:lnTo>
                  <a:lnTo>
                    <a:pt x="168" y="60"/>
                  </a:lnTo>
                  <a:lnTo>
                    <a:pt x="170" y="64"/>
                  </a:lnTo>
                  <a:lnTo>
                    <a:pt x="174" y="66"/>
                  </a:lnTo>
                  <a:lnTo>
                    <a:pt x="180" y="70"/>
                  </a:lnTo>
                  <a:lnTo>
                    <a:pt x="180" y="74"/>
                  </a:lnTo>
                  <a:lnTo>
                    <a:pt x="176" y="76"/>
                  </a:lnTo>
                  <a:lnTo>
                    <a:pt x="164" y="78"/>
                  </a:lnTo>
                  <a:lnTo>
                    <a:pt x="154" y="80"/>
                  </a:lnTo>
                  <a:lnTo>
                    <a:pt x="144" y="82"/>
                  </a:lnTo>
                  <a:lnTo>
                    <a:pt x="138" y="86"/>
                  </a:lnTo>
                  <a:lnTo>
                    <a:pt x="136" y="90"/>
                  </a:lnTo>
                  <a:lnTo>
                    <a:pt x="134" y="98"/>
                  </a:lnTo>
                  <a:lnTo>
                    <a:pt x="132" y="106"/>
                  </a:lnTo>
                  <a:lnTo>
                    <a:pt x="128" y="118"/>
                  </a:lnTo>
                  <a:lnTo>
                    <a:pt x="126" y="122"/>
                  </a:lnTo>
                  <a:lnTo>
                    <a:pt x="124" y="124"/>
                  </a:lnTo>
                  <a:lnTo>
                    <a:pt x="120" y="128"/>
                  </a:lnTo>
                  <a:lnTo>
                    <a:pt x="118" y="132"/>
                  </a:lnTo>
                  <a:lnTo>
                    <a:pt x="120" y="138"/>
                  </a:lnTo>
                  <a:lnTo>
                    <a:pt x="122" y="142"/>
                  </a:lnTo>
                  <a:lnTo>
                    <a:pt x="126" y="150"/>
                  </a:lnTo>
                  <a:lnTo>
                    <a:pt x="132" y="158"/>
                  </a:lnTo>
                  <a:lnTo>
                    <a:pt x="134" y="162"/>
                  </a:lnTo>
                  <a:lnTo>
                    <a:pt x="134" y="168"/>
                  </a:lnTo>
                  <a:lnTo>
                    <a:pt x="142" y="170"/>
                  </a:lnTo>
                  <a:lnTo>
                    <a:pt x="148" y="174"/>
                  </a:lnTo>
                  <a:lnTo>
                    <a:pt x="154" y="180"/>
                  </a:lnTo>
                  <a:lnTo>
                    <a:pt x="158" y="182"/>
                  </a:lnTo>
                  <a:lnTo>
                    <a:pt x="162" y="180"/>
                  </a:lnTo>
                  <a:lnTo>
                    <a:pt x="164" y="180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88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0" y="198"/>
                  </a:lnTo>
                  <a:lnTo>
                    <a:pt x="182" y="198"/>
                  </a:lnTo>
                  <a:lnTo>
                    <a:pt x="184" y="198"/>
                  </a:lnTo>
                  <a:lnTo>
                    <a:pt x="192" y="200"/>
                  </a:lnTo>
                  <a:lnTo>
                    <a:pt x="202" y="212"/>
                  </a:lnTo>
                  <a:lnTo>
                    <a:pt x="206" y="218"/>
                  </a:lnTo>
                  <a:lnTo>
                    <a:pt x="208" y="226"/>
                  </a:lnTo>
                  <a:lnTo>
                    <a:pt x="206" y="258"/>
                  </a:lnTo>
                  <a:lnTo>
                    <a:pt x="204" y="264"/>
                  </a:lnTo>
                  <a:lnTo>
                    <a:pt x="204" y="266"/>
                  </a:lnTo>
                  <a:lnTo>
                    <a:pt x="202" y="270"/>
                  </a:lnTo>
                  <a:lnTo>
                    <a:pt x="200" y="276"/>
                  </a:lnTo>
                  <a:lnTo>
                    <a:pt x="202" y="290"/>
                  </a:lnTo>
                  <a:lnTo>
                    <a:pt x="204" y="294"/>
                  </a:lnTo>
                  <a:lnTo>
                    <a:pt x="208" y="296"/>
                  </a:lnTo>
                  <a:lnTo>
                    <a:pt x="204" y="306"/>
                  </a:lnTo>
                  <a:lnTo>
                    <a:pt x="202" y="316"/>
                  </a:lnTo>
                  <a:lnTo>
                    <a:pt x="200" y="322"/>
                  </a:lnTo>
                  <a:lnTo>
                    <a:pt x="196" y="326"/>
                  </a:lnTo>
                  <a:lnTo>
                    <a:pt x="190" y="330"/>
                  </a:lnTo>
                  <a:lnTo>
                    <a:pt x="186" y="3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9" name="Freeform 95"/>
            <p:cNvSpPr/>
            <p:nvPr/>
          </p:nvSpPr>
          <p:spPr bwMode="auto">
            <a:xfrm>
              <a:off x="3017704" y="4863660"/>
              <a:ext cx="285971" cy="375666"/>
            </a:xfrm>
            <a:custGeom>
              <a:avLst/>
              <a:gdLst>
                <a:gd name="T0" fmla="*/ 2147483647 w 196"/>
                <a:gd name="T1" fmla="*/ 2147483647 h 238"/>
                <a:gd name="T2" fmla="*/ 2147483647 w 196"/>
                <a:gd name="T3" fmla="*/ 2147483647 h 238"/>
                <a:gd name="T4" fmla="*/ 2147483647 w 196"/>
                <a:gd name="T5" fmla="*/ 2147483647 h 238"/>
                <a:gd name="T6" fmla="*/ 2147483647 w 196"/>
                <a:gd name="T7" fmla="*/ 2147483647 h 238"/>
                <a:gd name="T8" fmla="*/ 2147483647 w 196"/>
                <a:gd name="T9" fmla="*/ 2147483647 h 238"/>
                <a:gd name="T10" fmla="*/ 2147483647 w 196"/>
                <a:gd name="T11" fmla="*/ 2147483647 h 238"/>
                <a:gd name="T12" fmla="*/ 2147483647 w 196"/>
                <a:gd name="T13" fmla="*/ 2147483647 h 238"/>
                <a:gd name="T14" fmla="*/ 2147483647 w 196"/>
                <a:gd name="T15" fmla="*/ 2147483647 h 238"/>
                <a:gd name="T16" fmla="*/ 2147483647 w 196"/>
                <a:gd name="T17" fmla="*/ 2147483647 h 238"/>
                <a:gd name="T18" fmla="*/ 2147483647 w 196"/>
                <a:gd name="T19" fmla="*/ 2147483647 h 238"/>
                <a:gd name="T20" fmla="*/ 2147483647 w 196"/>
                <a:gd name="T21" fmla="*/ 2147483647 h 238"/>
                <a:gd name="T22" fmla="*/ 2147483647 w 196"/>
                <a:gd name="T23" fmla="*/ 2147483647 h 238"/>
                <a:gd name="T24" fmla="*/ 2147483647 w 196"/>
                <a:gd name="T25" fmla="*/ 2147483647 h 238"/>
                <a:gd name="T26" fmla="*/ 2147483647 w 196"/>
                <a:gd name="T27" fmla="*/ 2147483647 h 238"/>
                <a:gd name="T28" fmla="*/ 2147483647 w 196"/>
                <a:gd name="T29" fmla="*/ 2147483647 h 238"/>
                <a:gd name="T30" fmla="*/ 2147483647 w 196"/>
                <a:gd name="T31" fmla="*/ 2147483647 h 238"/>
                <a:gd name="T32" fmla="*/ 2147483647 w 196"/>
                <a:gd name="T33" fmla="*/ 2147483647 h 238"/>
                <a:gd name="T34" fmla="*/ 2147483647 w 196"/>
                <a:gd name="T35" fmla="*/ 2147483647 h 238"/>
                <a:gd name="T36" fmla="*/ 2147483647 w 196"/>
                <a:gd name="T37" fmla="*/ 2147483647 h 238"/>
                <a:gd name="T38" fmla="*/ 2147483647 w 196"/>
                <a:gd name="T39" fmla="*/ 2147483647 h 238"/>
                <a:gd name="T40" fmla="*/ 2147483647 w 196"/>
                <a:gd name="T41" fmla="*/ 2147483647 h 238"/>
                <a:gd name="T42" fmla="*/ 2147483647 w 196"/>
                <a:gd name="T43" fmla="*/ 2147483647 h 238"/>
                <a:gd name="T44" fmla="*/ 2147483647 w 196"/>
                <a:gd name="T45" fmla="*/ 2147483647 h 238"/>
                <a:gd name="T46" fmla="*/ 2147483647 w 196"/>
                <a:gd name="T47" fmla="*/ 2147483647 h 238"/>
                <a:gd name="T48" fmla="*/ 2147483647 w 196"/>
                <a:gd name="T49" fmla="*/ 2147483647 h 238"/>
                <a:gd name="T50" fmla="*/ 2147483647 w 196"/>
                <a:gd name="T51" fmla="*/ 2147483647 h 238"/>
                <a:gd name="T52" fmla="*/ 2147483647 w 196"/>
                <a:gd name="T53" fmla="*/ 2147483647 h 238"/>
                <a:gd name="T54" fmla="*/ 2147483647 w 196"/>
                <a:gd name="T55" fmla="*/ 2147483647 h 238"/>
                <a:gd name="T56" fmla="*/ 2147483647 w 196"/>
                <a:gd name="T57" fmla="*/ 2147483647 h 238"/>
                <a:gd name="T58" fmla="*/ 2147483647 w 196"/>
                <a:gd name="T59" fmla="*/ 2147483647 h 238"/>
                <a:gd name="T60" fmla="*/ 2147483647 w 196"/>
                <a:gd name="T61" fmla="*/ 2147483647 h 238"/>
                <a:gd name="T62" fmla="*/ 2147483647 w 196"/>
                <a:gd name="T63" fmla="*/ 2147483647 h 238"/>
                <a:gd name="T64" fmla="*/ 2147483647 w 196"/>
                <a:gd name="T65" fmla="*/ 2147483647 h 238"/>
                <a:gd name="T66" fmla="*/ 2147483647 w 196"/>
                <a:gd name="T67" fmla="*/ 2147483647 h 238"/>
                <a:gd name="T68" fmla="*/ 2147483647 w 196"/>
                <a:gd name="T69" fmla="*/ 2147483647 h 238"/>
                <a:gd name="T70" fmla="*/ 2147483647 w 196"/>
                <a:gd name="T71" fmla="*/ 2147483647 h 238"/>
                <a:gd name="T72" fmla="*/ 2147483647 w 196"/>
                <a:gd name="T73" fmla="*/ 2147483647 h 238"/>
                <a:gd name="T74" fmla="*/ 2147483647 w 196"/>
                <a:gd name="T75" fmla="*/ 2147483647 h 238"/>
                <a:gd name="T76" fmla="*/ 2147483647 w 196"/>
                <a:gd name="T77" fmla="*/ 2147483647 h 238"/>
                <a:gd name="T78" fmla="*/ 2147483647 w 196"/>
                <a:gd name="T79" fmla="*/ 2147483647 h 238"/>
                <a:gd name="T80" fmla="*/ 2147483647 w 196"/>
                <a:gd name="T81" fmla="*/ 2147483647 h 238"/>
                <a:gd name="T82" fmla="*/ 2147483647 w 196"/>
                <a:gd name="T83" fmla="*/ 2147483647 h 238"/>
                <a:gd name="T84" fmla="*/ 2147483647 w 196"/>
                <a:gd name="T85" fmla="*/ 2147483647 h 238"/>
                <a:gd name="T86" fmla="*/ 2147483647 w 196"/>
                <a:gd name="T87" fmla="*/ 2147483647 h 238"/>
                <a:gd name="T88" fmla="*/ 2147483647 w 196"/>
                <a:gd name="T89" fmla="*/ 0 h 238"/>
                <a:gd name="T90" fmla="*/ 2147483647 w 196"/>
                <a:gd name="T91" fmla="*/ 2147483647 h 238"/>
                <a:gd name="T92" fmla="*/ 2147483647 w 196"/>
                <a:gd name="T93" fmla="*/ 2147483647 h 238"/>
                <a:gd name="T94" fmla="*/ 2147483647 w 196"/>
                <a:gd name="T95" fmla="*/ 2147483647 h 238"/>
                <a:gd name="T96" fmla="*/ 0 w 196"/>
                <a:gd name="T97" fmla="*/ 2147483647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6"/>
                <a:gd name="T148" fmla="*/ 0 h 238"/>
                <a:gd name="T149" fmla="*/ 196 w 196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6" h="238">
                  <a:moveTo>
                    <a:pt x="0" y="24"/>
                  </a:moveTo>
                  <a:lnTo>
                    <a:pt x="10" y="34"/>
                  </a:lnTo>
                  <a:lnTo>
                    <a:pt x="14" y="42"/>
                  </a:lnTo>
                  <a:lnTo>
                    <a:pt x="16" y="50"/>
                  </a:lnTo>
                  <a:lnTo>
                    <a:pt x="14" y="82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4"/>
                  </a:lnTo>
                  <a:lnTo>
                    <a:pt x="8" y="100"/>
                  </a:lnTo>
                  <a:lnTo>
                    <a:pt x="10" y="114"/>
                  </a:lnTo>
                  <a:lnTo>
                    <a:pt x="12" y="118"/>
                  </a:lnTo>
                  <a:lnTo>
                    <a:pt x="16" y="120"/>
                  </a:lnTo>
                  <a:lnTo>
                    <a:pt x="14" y="126"/>
                  </a:lnTo>
                  <a:lnTo>
                    <a:pt x="12" y="132"/>
                  </a:lnTo>
                  <a:lnTo>
                    <a:pt x="8" y="146"/>
                  </a:lnTo>
                  <a:lnTo>
                    <a:pt x="18" y="156"/>
                  </a:lnTo>
                  <a:lnTo>
                    <a:pt x="22" y="168"/>
                  </a:lnTo>
                  <a:lnTo>
                    <a:pt x="26" y="198"/>
                  </a:lnTo>
                  <a:lnTo>
                    <a:pt x="28" y="200"/>
                  </a:lnTo>
                  <a:lnTo>
                    <a:pt x="30" y="202"/>
                  </a:lnTo>
                  <a:lnTo>
                    <a:pt x="34" y="204"/>
                  </a:lnTo>
                  <a:lnTo>
                    <a:pt x="36" y="208"/>
                  </a:lnTo>
                  <a:lnTo>
                    <a:pt x="42" y="228"/>
                  </a:lnTo>
                  <a:lnTo>
                    <a:pt x="44" y="234"/>
                  </a:lnTo>
                  <a:lnTo>
                    <a:pt x="46" y="238"/>
                  </a:lnTo>
                  <a:lnTo>
                    <a:pt x="50" y="238"/>
                  </a:lnTo>
                  <a:lnTo>
                    <a:pt x="56" y="236"/>
                  </a:lnTo>
                  <a:lnTo>
                    <a:pt x="60" y="232"/>
                  </a:lnTo>
                  <a:lnTo>
                    <a:pt x="70" y="220"/>
                  </a:lnTo>
                  <a:lnTo>
                    <a:pt x="76" y="226"/>
                  </a:lnTo>
                  <a:lnTo>
                    <a:pt x="84" y="228"/>
                  </a:lnTo>
                  <a:lnTo>
                    <a:pt x="92" y="230"/>
                  </a:lnTo>
                  <a:lnTo>
                    <a:pt x="98" y="238"/>
                  </a:lnTo>
                  <a:lnTo>
                    <a:pt x="100" y="232"/>
                  </a:lnTo>
                  <a:lnTo>
                    <a:pt x="104" y="230"/>
                  </a:lnTo>
                  <a:lnTo>
                    <a:pt x="112" y="228"/>
                  </a:lnTo>
                  <a:lnTo>
                    <a:pt x="126" y="228"/>
                  </a:lnTo>
                  <a:lnTo>
                    <a:pt x="126" y="204"/>
                  </a:lnTo>
                  <a:lnTo>
                    <a:pt x="128" y="196"/>
                  </a:lnTo>
                  <a:lnTo>
                    <a:pt x="132" y="188"/>
                  </a:lnTo>
                  <a:lnTo>
                    <a:pt x="136" y="180"/>
                  </a:lnTo>
                  <a:lnTo>
                    <a:pt x="144" y="176"/>
                  </a:lnTo>
                  <a:lnTo>
                    <a:pt x="152" y="172"/>
                  </a:lnTo>
                  <a:lnTo>
                    <a:pt x="162" y="172"/>
                  </a:lnTo>
                  <a:lnTo>
                    <a:pt x="170" y="172"/>
                  </a:lnTo>
                  <a:lnTo>
                    <a:pt x="178" y="174"/>
                  </a:lnTo>
                  <a:lnTo>
                    <a:pt x="190" y="180"/>
                  </a:lnTo>
                  <a:lnTo>
                    <a:pt x="190" y="174"/>
                  </a:lnTo>
                  <a:lnTo>
                    <a:pt x="192" y="170"/>
                  </a:lnTo>
                  <a:lnTo>
                    <a:pt x="196" y="162"/>
                  </a:lnTo>
                  <a:lnTo>
                    <a:pt x="196" y="156"/>
                  </a:lnTo>
                  <a:lnTo>
                    <a:pt x="196" y="148"/>
                  </a:lnTo>
                  <a:lnTo>
                    <a:pt x="194" y="146"/>
                  </a:lnTo>
                  <a:lnTo>
                    <a:pt x="186" y="138"/>
                  </a:lnTo>
                  <a:lnTo>
                    <a:pt x="184" y="134"/>
                  </a:lnTo>
                  <a:lnTo>
                    <a:pt x="180" y="130"/>
                  </a:lnTo>
                  <a:lnTo>
                    <a:pt x="180" y="126"/>
                  </a:lnTo>
                  <a:lnTo>
                    <a:pt x="180" y="120"/>
                  </a:lnTo>
                  <a:lnTo>
                    <a:pt x="168" y="118"/>
                  </a:lnTo>
                  <a:lnTo>
                    <a:pt x="158" y="116"/>
                  </a:lnTo>
                  <a:lnTo>
                    <a:pt x="154" y="112"/>
                  </a:lnTo>
                  <a:lnTo>
                    <a:pt x="152" y="108"/>
                  </a:lnTo>
                  <a:lnTo>
                    <a:pt x="152" y="102"/>
                  </a:lnTo>
                  <a:lnTo>
                    <a:pt x="152" y="94"/>
                  </a:lnTo>
                  <a:lnTo>
                    <a:pt x="150" y="92"/>
                  </a:lnTo>
                  <a:lnTo>
                    <a:pt x="148" y="90"/>
                  </a:lnTo>
                  <a:lnTo>
                    <a:pt x="146" y="80"/>
                  </a:lnTo>
                  <a:lnTo>
                    <a:pt x="142" y="70"/>
                  </a:lnTo>
                  <a:lnTo>
                    <a:pt x="138" y="68"/>
                  </a:lnTo>
                  <a:lnTo>
                    <a:pt x="134" y="66"/>
                  </a:lnTo>
                  <a:lnTo>
                    <a:pt x="124" y="68"/>
                  </a:lnTo>
                  <a:lnTo>
                    <a:pt x="120" y="68"/>
                  </a:lnTo>
                  <a:lnTo>
                    <a:pt x="116" y="68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08" y="60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4" y="50"/>
                  </a:lnTo>
                  <a:lnTo>
                    <a:pt x="74" y="44"/>
                  </a:lnTo>
                  <a:lnTo>
                    <a:pt x="70" y="36"/>
                  </a:lnTo>
                  <a:lnTo>
                    <a:pt x="66" y="30"/>
                  </a:lnTo>
                  <a:lnTo>
                    <a:pt x="64" y="20"/>
                  </a:lnTo>
                  <a:lnTo>
                    <a:pt x="66" y="10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48" y="2"/>
                  </a:lnTo>
                  <a:lnTo>
                    <a:pt x="42" y="6"/>
                  </a:lnTo>
                  <a:lnTo>
                    <a:pt x="30" y="14"/>
                  </a:lnTo>
                  <a:lnTo>
                    <a:pt x="20" y="22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0" name="Freeform 96"/>
            <p:cNvSpPr/>
            <p:nvPr/>
          </p:nvSpPr>
          <p:spPr bwMode="auto">
            <a:xfrm>
              <a:off x="3201048" y="5137114"/>
              <a:ext cx="196029" cy="238940"/>
            </a:xfrm>
            <a:custGeom>
              <a:avLst/>
              <a:gdLst>
                <a:gd name="T0" fmla="*/ 2147483647 w 134"/>
                <a:gd name="T1" fmla="*/ 2147483647 h 152"/>
                <a:gd name="T2" fmla="*/ 2147483647 w 134"/>
                <a:gd name="T3" fmla="*/ 2147483647 h 152"/>
                <a:gd name="T4" fmla="*/ 2147483647 w 134"/>
                <a:gd name="T5" fmla="*/ 2147483647 h 152"/>
                <a:gd name="T6" fmla="*/ 2147483647 w 134"/>
                <a:gd name="T7" fmla="*/ 2147483647 h 152"/>
                <a:gd name="T8" fmla="*/ 2147483647 w 134"/>
                <a:gd name="T9" fmla="*/ 2147483647 h 152"/>
                <a:gd name="T10" fmla="*/ 2147483647 w 134"/>
                <a:gd name="T11" fmla="*/ 2147483647 h 152"/>
                <a:gd name="T12" fmla="*/ 2147483647 w 134"/>
                <a:gd name="T13" fmla="*/ 2147483647 h 152"/>
                <a:gd name="T14" fmla="*/ 2147483647 w 134"/>
                <a:gd name="T15" fmla="*/ 2147483647 h 152"/>
                <a:gd name="T16" fmla="*/ 2147483647 w 134"/>
                <a:gd name="T17" fmla="*/ 2147483647 h 152"/>
                <a:gd name="T18" fmla="*/ 2147483647 w 134"/>
                <a:gd name="T19" fmla="*/ 2147483647 h 152"/>
                <a:gd name="T20" fmla="*/ 2147483647 w 134"/>
                <a:gd name="T21" fmla="*/ 2147483647 h 152"/>
                <a:gd name="T22" fmla="*/ 2147483647 w 134"/>
                <a:gd name="T23" fmla="*/ 2147483647 h 152"/>
                <a:gd name="T24" fmla="*/ 2147483647 w 134"/>
                <a:gd name="T25" fmla="*/ 2147483647 h 152"/>
                <a:gd name="T26" fmla="*/ 2147483647 w 134"/>
                <a:gd name="T27" fmla="*/ 2147483647 h 152"/>
                <a:gd name="T28" fmla="*/ 2147483647 w 134"/>
                <a:gd name="T29" fmla="*/ 2147483647 h 152"/>
                <a:gd name="T30" fmla="*/ 2147483647 w 134"/>
                <a:gd name="T31" fmla="*/ 2147483647 h 152"/>
                <a:gd name="T32" fmla="*/ 2147483647 w 134"/>
                <a:gd name="T33" fmla="*/ 2147483647 h 152"/>
                <a:gd name="T34" fmla="*/ 2147483647 w 134"/>
                <a:gd name="T35" fmla="*/ 2147483647 h 152"/>
                <a:gd name="T36" fmla="*/ 2147483647 w 134"/>
                <a:gd name="T37" fmla="*/ 2147483647 h 152"/>
                <a:gd name="T38" fmla="*/ 2147483647 w 134"/>
                <a:gd name="T39" fmla="*/ 2147483647 h 152"/>
                <a:gd name="T40" fmla="*/ 2147483647 w 134"/>
                <a:gd name="T41" fmla="*/ 2147483647 h 152"/>
                <a:gd name="T42" fmla="*/ 2147483647 w 134"/>
                <a:gd name="T43" fmla="*/ 2147483647 h 152"/>
                <a:gd name="T44" fmla="*/ 2147483647 w 134"/>
                <a:gd name="T45" fmla="*/ 2147483647 h 152"/>
                <a:gd name="T46" fmla="*/ 2147483647 w 134"/>
                <a:gd name="T47" fmla="*/ 2147483647 h 152"/>
                <a:gd name="T48" fmla="*/ 2147483647 w 134"/>
                <a:gd name="T49" fmla="*/ 2147483647 h 152"/>
                <a:gd name="T50" fmla="*/ 2147483647 w 134"/>
                <a:gd name="T51" fmla="*/ 2147483647 h 152"/>
                <a:gd name="T52" fmla="*/ 2147483647 w 134"/>
                <a:gd name="T53" fmla="*/ 2147483647 h 152"/>
                <a:gd name="T54" fmla="*/ 2147483647 w 134"/>
                <a:gd name="T55" fmla="*/ 2147483647 h 152"/>
                <a:gd name="T56" fmla="*/ 2147483647 w 134"/>
                <a:gd name="T57" fmla="*/ 2147483647 h 152"/>
                <a:gd name="T58" fmla="*/ 2147483647 w 134"/>
                <a:gd name="T59" fmla="*/ 2147483647 h 152"/>
                <a:gd name="T60" fmla="*/ 2147483647 w 134"/>
                <a:gd name="T61" fmla="*/ 2147483647 h 152"/>
                <a:gd name="T62" fmla="*/ 2147483647 w 134"/>
                <a:gd name="T63" fmla="*/ 2147483647 h 152"/>
                <a:gd name="T64" fmla="*/ 0 w 134"/>
                <a:gd name="T65" fmla="*/ 2147483647 h 152"/>
                <a:gd name="T66" fmla="*/ 0 w 134"/>
                <a:gd name="T67" fmla="*/ 2147483647 h 152"/>
                <a:gd name="T68" fmla="*/ 0 w 134"/>
                <a:gd name="T69" fmla="*/ 2147483647 h 152"/>
                <a:gd name="T70" fmla="*/ 2147483647 w 134"/>
                <a:gd name="T71" fmla="*/ 2147483647 h 152"/>
                <a:gd name="T72" fmla="*/ 2147483647 w 134"/>
                <a:gd name="T73" fmla="*/ 2147483647 h 152"/>
                <a:gd name="T74" fmla="*/ 2147483647 w 134"/>
                <a:gd name="T75" fmla="*/ 2147483647 h 152"/>
                <a:gd name="T76" fmla="*/ 2147483647 w 134"/>
                <a:gd name="T77" fmla="*/ 2147483647 h 152"/>
                <a:gd name="T78" fmla="*/ 2147483647 w 134"/>
                <a:gd name="T79" fmla="*/ 0 h 152"/>
                <a:gd name="T80" fmla="*/ 2147483647 w 134"/>
                <a:gd name="T81" fmla="*/ 0 h 152"/>
                <a:gd name="T82" fmla="*/ 2147483647 w 134"/>
                <a:gd name="T83" fmla="*/ 0 h 152"/>
                <a:gd name="T84" fmla="*/ 2147483647 w 134"/>
                <a:gd name="T85" fmla="*/ 2147483647 h 152"/>
                <a:gd name="T86" fmla="*/ 2147483647 w 134"/>
                <a:gd name="T87" fmla="*/ 2147483647 h 152"/>
                <a:gd name="T88" fmla="*/ 2147483647 w 134"/>
                <a:gd name="T89" fmla="*/ 2147483647 h 152"/>
                <a:gd name="T90" fmla="*/ 2147483647 w 134"/>
                <a:gd name="T91" fmla="*/ 2147483647 h 152"/>
                <a:gd name="T92" fmla="*/ 2147483647 w 134"/>
                <a:gd name="T93" fmla="*/ 2147483647 h 152"/>
                <a:gd name="T94" fmla="*/ 2147483647 w 134"/>
                <a:gd name="T95" fmla="*/ 2147483647 h 152"/>
                <a:gd name="T96" fmla="*/ 2147483647 w 134"/>
                <a:gd name="T97" fmla="*/ 2147483647 h 152"/>
                <a:gd name="T98" fmla="*/ 2147483647 w 134"/>
                <a:gd name="T99" fmla="*/ 2147483647 h 152"/>
                <a:gd name="T100" fmla="*/ 2147483647 w 134"/>
                <a:gd name="T101" fmla="*/ 2147483647 h 152"/>
                <a:gd name="T102" fmla="*/ 2147483647 w 134"/>
                <a:gd name="T103" fmla="*/ 2147483647 h 152"/>
                <a:gd name="T104" fmla="*/ 2147483647 w 134"/>
                <a:gd name="T105" fmla="*/ 2147483647 h 152"/>
                <a:gd name="T106" fmla="*/ 2147483647 w 134"/>
                <a:gd name="T107" fmla="*/ 2147483647 h 152"/>
                <a:gd name="T108" fmla="*/ 2147483647 w 134"/>
                <a:gd name="T109" fmla="*/ 2147483647 h 152"/>
                <a:gd name="T110" fmla="*/ 2147483647 w 134"/>
                <a:gd name="T111" fmla="*/ 2147483647 h 152"/>
                <a:gd name="T112" fmla="*/ 2147483647 w 134"/>
                <a:gd name="T113" fmla="*/ 2147483647 h 152"/>
                <a:gd name="T114" fmla="*/ 2147483647 w 134"/>
                <a:gd name="T115" fmla="*/ 2147483647 h 152"/>
                <a:gd name="T116" fmla="*/ 2147483647 w 134"/>
                <a:gd name="T117" fmla="*/ 2147483647 h 152"/>
                <a:gd name="T118" fmla="*/ 2147483647 w 134"/>
                <a:gd name="T119" fmla="*/ 2147483647 h 152"/>
                <a:gd name="T120" fmla="*/ 2147483647 w 134"/>
                <a:gd name="T121" fmla="*/ 2147483647 h 152"/>
                <a:gd name="T122" fmla="*/ 2147483647 w 134"/>
                <a:gd name="T123" fmla="*/ 2147483647 h 152"/>
                <a:gd name="T124" fmla="*/ 2147483647 w 134"/>
                <a:gd name="T125" fmla="*/ 2147483647 h 15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4"/>
                <a:gd name="T190" fmla="*/ 0 h 152"/>
                <a:gd name="T191" fmla="*/ 134 w 134"/>
                <a:gd name="T192" fmla="*/ 152 h 15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4" h="152">
                  <a:moveTo>
                    <a:pt x="132" y="118"/>
                  </a:moveTo>
                  <a:lnTo>
                    <a:pt x="134" y="122"/>
                  </a:lnTo>
                  <a:lnTo>
                    <a:pt x="134" y="130"/>
                  </a:lnTo>
                  <a:lnTo>
                    <a:pt x="134" y="136"/>
                  </a:lnTo>
                  <a:lnTo>
                    <a:pt x="130" y="138"/>
                  </a:lnTo>
                  <a:lnTo>
                    <a:pt x="122" y="146"/>
                  </a:lnTo>
                  <a:lnTo>
                    <a:pt x="112" y="150"/>
                  </a:lnTo>
                  <a:lnTo>
                    <a:pt x="102" y="152"/>
                  </a:lnTo>
                  <a:lnTo>
                    <a:pt x="94" y="152"/>
                  </a:lnTo>
                  <a:lnTo>
                    <a:pt x="86" y="150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76" y="138"/>
                  </a:lnTo>
                  <a:lnTo>
                    <a:pt x="80" y="132"/>
                  </a:lnTo>
                  <a:lnTo>
                    <a:pt x="82" y="124"/>
                  </a:lnTo>
                  <a:lnTo>
                    <a:pt x="84" y="116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2" y="106"/>
                  </a:lnTo>
                  <a:lnTo>
                    <a:pt x="64" y="104"/>
                  </a:lnTo>
                  <a:lnTo>
                    <a:pt x="62" y="102"/>
                  </a:lnTo>
                  <a:lnTo>
                    <a:pt x="60" y="98"/>
                  </a:lnTo>
                  <a:lnTo>
                    <a:pt x="58" y="94"/>
                  </a:lnTo>
                  <a:lnTo>
                    <a:pt x="54" y="92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4" y="88"/>
                  </a:lnTo>
                  <a:lnTo>
                    <a:pt x="30" y="86"/>
                  </a:lnTo>
                  <a:lnTo>
                    <a:pt x="24" y="82"/>
                  </a:lnTo>
                  <a:lnTo>
                    <a:pt x="12" y="66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64" y="8"/>
                  </a:lnTo>
                  <a:lnTo>
                    <a:pt x="64" y="18"/>
                  </a:lnTo>
                  <a:lnTo>
                    <a:pt x="70" y="34"/>
                  </a:lnTo>
                  <a:lnTo>
                    <a:pt x="76" y="50"/>
                  </a:lnTo>
                  <a:lnTo>
                    <a:pt x="78" y="54"/>
                  </a:lnTo>
                  <a:lnTo>
                    <a:pt x="82" y="56"/>
                  </a:lnTo>
                  <a:lnTo>
                    <a:pt x="92" y="56"/>
                  </a:lnTo>
                  <a:lnTo>
                    <a:pt x="100" y="58"/>
                  </a:lnTo>
                  <a:lnTo>
                    <a:pt x="106" y="62"/>
                  </a:lnTo>
                  <a:lnTo>
                    <a:pt x="108" y="68"/>
                  </a:lnTo>
                  <a:lnTo>
                    <a:pt x="114" y="80"/>
                  </a:lnTo>
                  <a:lnTo>
                    <a:pt x="120" y="90"/>
                  </a:lnTo>
                  <a:lnTo>
                    <a:pt x="122" y="86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2" y="84"/>
                  </a:lnTo>
                  <a:lnTo>
                    <a:pt x="132" y="88"/>
                  </a:lnTo>
                  <a:lnTo>
                    <a:pt x="132" y="94"/>
                  </a:lnTo>
                  <a:lnTo>
                    <a:pt x="132" y="106"/>
                  </a:lnTo>
                  <a:lnTo>
                    <a:pt x="132" y="1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1" name="Freeform 97"/>
            <p:cNvSpPr/>
            <p:nvPr/>
          </p:nvSpPr>
          <p:spPr bwMode="auto">
            <a:xfrm>
              <a:off x="3341727" y="5455700"/>
              <a:ext cx="122230" cy="128763"/>
            </a:xfrm>
            <a:custGeom>
              <a:avLst/>
              <a:gdLst>
                <a:gd name="T0" fmla="*/ 2147483647 w 84"/>
                <a:gd name="T1" fmla="*/ 0 h 82"/>
                <a:gd name="T2" fmla="*/ 2147483647 w 84"/>
                <a:gd name="T3" fmla="*/ 0 h 82"/>
                <a:gd name="T4" fmla="*/ 2147483647 w 84"/>
                <a:gd name="T5" fmla="*/ 2147483647 h 82"/>
                <a:gd name="T6" fmla="*/ 2147483647 w 84"/>
                <a:gd name="T7" fmla="*/ 2147483647 h 82"/>
                <a:gd name="T8" fmla="*/ 2147483647 w 84"/>
                <a:gd name="T9" fmla="*/ 2147483647 h 82"/>
                <a:gd name="T10" fmla="*/ 2147483647 w 84"/>
                <a:gd name="T11" fmla="*/ 2147483647 h 82"/>
                <a:gd name="T12" fmla="*/ 2147483647 w 84"/>
                <a:gd name="T13" fmla="*/ 2147483647 h 82"/>
                <a:gd name="T14" fmla="*/ 2147483647 w 84"/>
                <a:gd name="T15" fmla="*/ 2147483647 h 82"/>
                <a:gd name="T16" fmla="*/ 2147483647 w 84"/>
                <a:gd name="T17" fmla="*/ 2147483647 h 82"/>
                <a:gd name="T18" fmla="*/ 2147483647 w 84"/>
                <a:gd name="T19" fmla="*/ 2147483647 h 82"/>
                <a:gd name="T20" fmla="*/ 2147483647 w 84"/>
                <a:gd name="T21" fmla="*/ 2147483647 h 82"/>
                <a:gd name="T22" fmla="*/ 2147483647 w 84"/>
                <a:gd name="T23" fmla="*/ 2147483647 h 82"/>
                <a:gd name="T24" fmla="*/ 2147483647 w 84"/>
                <a:gd name="T25" fmla="*/ 2147483647 h 82"/>
                <a:gd name="T26" fmla="*/ 2147483647 w 84"/>
                <a:gd name="T27" fmla="*/ 2147483647 h 82"/>
                <a:gd name="T28" fmla="*/ 2147483647 w 84"/>
                <a:gd name="T29" fmla="*/ 2147483647 h 82"/>
                <a:gd name="T30" fmla="*/ 0 w 84"/>
                <a:gd name="T31" fmla="*/ 2147483647 h 82"/>
                <a:gd name="T32" fmla="*/ 2147483647 w 84"/>
                <a:gd name="T33" fmla="*/ 0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2"/>
                <a:gd name="T53" fmla="*/ 84 w 84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2">
                  <a:moveTo>
                    <a:pt x="2" y="0"/>
                  </a:moveTo>
                  <a:lnTo>
                    <a:pt x="12" y="0"/>
                  </a:lnTo>
                  <a:lnTo>
                    <a:pt x="22" y="4"/>
                  </a:lnTo>
                  <a:lnTo>
                    <a:pt x="34" y="12"/>
                  </a:lnTo>
                  <a:lnTo>
                    <a:pt x="44" y="18"/>
                  </a:lnTo>
                  <a:lnTo>
                    <a:pt x="66" y="36"/>
                  </a:lnTo>
                  <a:lnTo>
                    <a:pt x="84" y="50"/>
                  </a:lnTo>
                  <a:lnTo>
                    <a:pt x="78" y="62"/>
                  </a:lnTo>
                  <a:lnTo>
                    <a:pt x="72" y="72"/>
                  </a:lnTo>
                  <a:lnTo>
                    <a:pt x="66" y="78"/>
                  </a:lnTo>
                  <a:lnTo>
                    <a:pt x="60" y="82"/>
                  </a:lnTo>
                  <a:lnTo>
                    <a:pt x="58" y="82"/>
                  </a:lnTo>
                  <a:lnTo>
                    <a:pt x="40" y="80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0" y="6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2" name="Freeform 98"/>
            <p:cNvSpPr/>
            <p:nvPr/>
          </p:nvSpPr>
          <p:spPr bwMode="auto">
            <a:xfrm>
              <a:off x="3059216" y="5212778"/>
              <a:ext cx="357464" cy="872130"/>
            </a:xfrm>
            <a:custGeom>
              <a:avLst/>
              <a:gdLst>
                <a:gd name="T0" fmla="*/ 2147483647 w 246"/>
                <a:gd name="T1" fmla="*/ 2147483647 h 552"/>
                <a:gd name="T2" fmla="*/ 2147483647 w 246"/>
                <a:gd name="T3" fmla="*/ 2147483647 h 552"/>
                <a:gd name="T4" fmla="*/ 2147483647 w 246"/>
                <a:gd name="T5" fmla="*/ 2147483647 h 552"/>
                <a:gd name="T6" fmla="*/ 2147483647 w 246"/>
                <a:gd name="T7" fmla="*/ 2147483647 h 552"/>
                <a:gd name="T8" fmla="*/ 2147483647 w 246"/>
                <a:gd name="T9" fmla="*/ 2147483647 h 552"/>
                <a:gd name="T10" fmla="*/ 2147483647 w 246"/>
                <a:gd name="T11" fmla="*/ 2147483647 h 552"/>
                <a:gd name="T12" fmla="*/ 2147483647 w 246"/>
                <a:gd name="T13" fmla="*/ 2147483647 h 552"/>
                <a:gd name="T14" fmla="*/ 2147483647 w 246"/>
                <a:gd name="T15" fmla="*/ 2147483647 h 552"/>
                <a:gd name="T16" fmla="*/ 2147483647 w 246"/>
                <a:gd name="T17" fmla="*/ 2147483647 h 552"/>
                <a:gd name="T18" fmla="*/ 2147483647 w 246"/>
                <a:gd name="T19" fmla="*/ 2147483647 h 552"/>
                <a:gd name="T20" fmla="*/ 2147483647 w 246"/>
                <a:gd name="T21" fmla="*/ 2147483647 h 552"/>
                <a:gd name="T22" fmla="*/ 2147483647 w 246"/>
                <a:gd name="T23" fmla="*/ 2147483647 h 552"/>
                <a:gd name="T24" fmla="*/ 2147483647 w 246"/>
                <a:gd name="T25" fmla="*/ 2147483647 h 552"/>
                <a:gd name="T26" fmla="*/ 2147483647 w 246"/>
                <a:gd name="T27" fmla="*/ 2147483647 h 552"/>
                <a:gd name="T28" fmla="*/ 2147483647 w 246"/>
                <a:gd name="T29" fmla="*/ 2147483647 h 552"/>
                <a:gd name="T30" fmla="*/ 2147483647 w 246"/>
                <a:gd name="T31" fmla="*/ 2147483647 h 552"/>
                <a:gd name="T32" fmla="*/ 2147483647 w 246"/>
                <a:gd name="T33" fmla="*/ 2147483647 h 552"/>
                <a:gd name="T34" fmla="*/ 2147483647 w 246"/>
                <a:gd name="T35" fmla="*/ 2147483647 h 552"/>
                <a:gd name="T36" fmla="*/ 2147483647 w 246"/>
                <a:gd name="T37" fmla="*/ 2147483647 h 552"/>
                <a:gd name="T38" fmla="*/ 2147483647 w 246"/>
                <a:gd name="T39" fmla="*/ 2147483647 h 552"/>
                <a:gd name="T40" fmla="*/ 2147483647 w 246"/>
                <a:gd name="T41" fmla="*/ 2147483647 h 552"/>
                <a:gd name="T42" fmla="*/ 2147483647 w 246"/>
                <a:gd name="T43" fmla="*/ 2147483647 h 552"/>
                <a:gd name="T44" fmla="*/ 2147483647 w 246"/>
                <a:gd name="T45" fmla="*/ 2147483647 h 552"/>
                <a:gd name="T46" fmla="*/ 2147483647 w 246"/>
                <a:gd name="T47" fmla="*/ 2147483647 h 552"/>
                <a:gd name="T48" fmla="*/ 2147483647 w 246"/>
                <a:gd name="T49" fmla="*/ 2147483647 h 552"/>
                <a:gd name="T50" fmla="*/ 2147483647 w 246"/>
                <a:gd name="T51" fmla="*/ 2147483647 h 552"/>
                <a:gd name="T52" fmla="*/ 2147483647 w 246"/>
                <a:gd name="T53" fmla="*/ 2147483647 h 552"/>
                <a:gd name="T54" fmla="*/ 2147483647 w 246"/>
                <a:gd name="T55" fmla="*/ 2147483647 h 552"/>
                <a:gd name="T56" fmla="*/ 2147483647 w 246"/>
                <a:gd name="T57" fmla="*/ 2147483647 h 552"/>
                <a:gd name="T58" fmla="*/ 2147483647 w 246"/>
                <a:gd name="T59" fmla="*/ 2147483647 h 552"/>
                <a:gd name="T60" fmla="*/ 2147483647 w 246"/>
                <a:gd name="T61" fmla="*/ 2147483647 h 552"/>
                <a:gd name="T62" fmla="*/ 2147483647 w 246"/>
                <a:gd name="T63" fmla="*/ 2147483647 h 552"/>
                <a:gd name="T64" fmla="*/ 2147483647 w 246"/>
                <a:gd name="T65" fmla="*/ 2147483647 h 552"/>
                <a:gd name="T66" fmla="*/ 2147483647 w 246"/>
                <a:gd name="T67" fmla="*/ 2147483647 h 552"/>
                <a:gd name="T68" fmla="*/ 2147483647 w 246"/>
                <a:gd name="T69" fmla="*/ 2147483647 h 552"/>
                <a:gd name="T70" fmla="*/ 2147483647 w 246"/>
                <a:gd name="T71" fmla="*/ 2147483647 h 552"/>
                <a:gd name="T72" fmla="*/ 2147483647 w 246"/>
                <a:gd name="T73" fmla="*/ 2147483647 h 552"/>
                <a:gd name="T74" fmla="*/ 2147483647 w 246"/>
                <a:gd name="T75" fmla="*/ 2147483647 h 552"/>
                <a:gd name="T76" fmla="*/ 2147483647 w 246"/>
                <a:gd name="T77" fmla="*/ 2147483647 h 552"/>
                <a:gd name="T78" fmla="*/ 2147483647 w 246"/>
                <a:gd name="T79" fmla="*/ 2147483647 h 552"/>
                <a:gd name="T80" fmla="*/ 2147483647 w 246"/>
                <a:gd name="T81" fmla="*/ 2147483647 h 552"/>
                <a:gd name="T82" fmla="*/ 2147483647 w 246"/>
                <a:gd name="T83" fmla="*/ 2147483647 h 552"/>
                <a:gd name="T84" fmla="*/ 2147483647 w 246"/>
                <a:gd name="T85" fmla="*/ 2147483647 h 552"/>
                <a:gd name="T86" fmla="*/ 2147483647 w 246"/>
                <a:gd name="T87" fmla="*/ 2147483647 h 552"/>
                <a:gd name="T88" fmla="*/ 2147483647 w 246"/>
                <a:gd name="T89" fmla="*/ 2147483647 h 552"/>
                <a:gd name="T90" fmla="*/ 2147483647 w 246"/>
                <a:gd name="T91" fmla="*/ 2147483647 h 552"/>
                <a:gd name="T92" fmla="*/ 2147483647 w 246"/>
                <a:gd name="T93" fmla="*/ 2147483647 h 552"/>
                <a:gd name="T94" fmla="*/ 2147483647 w 246"/>
                <a:gd name="T95" fmla="*/ 2147483647 h 552"/>
                <a:gd name="T96" fmla="*/ 2147483647 w 246"/>
                <a:gd name="T97" fmla="*/ 2147483647 h 552"/>
                <a:gd name="T98" fmla="*/ 2147483647 w 246"/>
                <a:gd name="T99" fmla="*/ 2147483647 h 552"/>
                <a:gd name="T100" fmla="*/ 2147483647 w 246"/>
                <a:gd name="T101" fmla="*/ 2147483647 h 552"/>
                <a:gd name="T102" fmla="*/ 2147483647 w 246"/>
                <a:gd name="T103" fmla="*/ 2147483647 h 552"/>
                <a:gd name="T104" fmla="*/ 2147483647 w 246"/>
                <a:gd name="T105" fmla="*/ 2147483647 h 552"/>
                <a:gd name="T106" fmla="*/ 2147483647 w 246"/>
                <a:gd name="T107" fmla="*/ 2147483647 h 552"/>
                <a:gd name="T108" fmla="*/ 2147483647 w 246"/>
                <a:gd name="T109" fmla="*/ 2147483647 h 552"/>
                <a:gd name="T110" fmla="*/ 2147483647 w 246"/>
                <a:gd name="T111" fmla="*/ 2147483647 h 552"/>
                <a:gd name="T112" fmla="*/ 2147483647 w 246"/>
                <a:gd name="T113" fmla="*/ 2147483647 h 552"/>
                <a:gd name="T114" fmla="*/ 2147483647 w 246"/>
                <a:gd name="T115" fmla="*/ 2147483647 h 552"/>
                <a:gd name="T116" fmla="*/ 2147483647 w 246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6"/>
                <a:gd name="T178" fmla="*/ 0 h 552"/>
                <a:gd name="T179" fmla="*/ 246 w 246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6" h="552">
                  <a:moveTo>
                    <a:pt x="196" y="154"/>
                  </a:move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36" y="70"/>
                  </a:lnTo>
                  <a:lnTo>
                    <a:pt x="230" y="70"/>
                  </a:lnTo>
                  <a:lnTo>
                    <a:pt x="232" y="74"/>
                  </a:lnTo>
                  <a:lnTo>
                    <a:pt x="232" y="82"/>
                  </a:lnTo>
                  <a:lnTo>
                    <a:pt x="232" y="88"/>
                  </a:lnTo>
                  <a:lnTo>
                    <a:pt x="228" y="90"/>
                  </a:lnTo>
                  <a:lnTo>
                    <a:pt x="220" y="98"/>
                  </a:lnTo>
                  <a:lnTo>
                    <a:pt x="210" y="102"/>
                  </a:lnTo>
                  <a:lnTo>
                    <a:pt x="200" y="104"/>
                  </a:lnTo>
                  <a:lnTo>
                    <a:pt x="192" y="104"/>
                  </a:lnTo>
                  <a:lnTo>
                    <a:pt x="184" y="102"/>
                  </a:lnTo>
                  <a:lnTo>
                    <a:pt x="180" y="100"/>
                  </a:lnTo>
                  <a:lnTo>
                    <a:pt x="172" y="100"/>
                  </a:lnTo>
                  <a:lnTo>
                    <a:pt x="174" y="90"/>
                  </a:lnTo>
                  <a:lnTo>
                    <a:pt x="178" y="84"/>
                  </a:lnTo>
                  <a:lnTo>
                    <a:pt x="180" y="76"/>
                  </a:lnTo>
                  <a:lnTo>
                    <a:pt x="182" y="68"/>
                  </a:lnTo>
                  <a:lnTo>
                    <a:pt x="180" y="62"/>
                  </a:lnTo>
                  <a:lnTo>
                    <a:pt x="176" y="58"/>
                  </a:lnTo>
                  <a:lnTo>
                    <a:pt x="170" y="58"/>
                  </a:lnTo>
                  <a:lnTo>
                    <a:pt x="162" y="56"/>
                  </a:lnTo>
                  <a:lnTo>
                    <a:pt x="160" y="54"/>
                  </a:lnTo>
                  <a:lnTo>
                    <a:pt x="158" y="50"/>
                  </a:lnTo>
                  <a:lnTo>
                    <a:pt x="156" y="46"/>
                  </a:lnTo>
                  <a:lnTo>
                    <a:pt x="152" y="44"/>
                  </a:lnTo>
                  <a:lnTo>
                    <a:pt x="144" y="42"/>
                  </a:lnTo>
                  <a:lnTo>
                    <a:pt x="138" y="40"/>
                  </a:lnTo>
                  <a:lnTo>
                    <a:pt x="132" y="40"/>
                  </a:lnTo>
                  <a:lnTo>
                    <a:pt x="128" y="38"/>
                  </a:lnTo>
                  <a:lnTo>
                    <a:pt x="122" y="34"/>
                  </a:lnTo>
                  <a:lnTo>
                    <a:pt x="110" y="18"/>
                  </a:lnTo>
                  <a:lnTo>
                    <a:pt x="102" y="14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84" y="8"/>
                  </a:lnTo>
                  <a:lnTo>
                    <a:pt x="76" y="10"/>
                  </a:lnTo>
                  <a:lnTo>
                    <a:pt x="72" y="12"/>
                  </a:lnTo>
                  <a:lnTo>
                    <a:pt x="70" y="18"/>
                  </a:lnTo>
                  <a:lnTo>
                    <a:pt x="64" y="10"/>
                  </a:lnTo>
                  <a:lnTo>
                    <a:pt x="56" y="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4" y="8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28" y="40"/>
                  </a:lnTo>
                  <a:lnTo>
                    <a:pt x="22" y="46"/>
                  </a:lnTo>
                  <a:lnTo>
                    <a:pt x="16" y="50"/>
                  </a:lnTo>
                  <a:lnTo>
                    <a:pt x="14" y="54"/>
                  </a:lnTo>
                  <a:lnTo>
                    <a:pt x="12" y="62"/>
                  </a:lnTo>
                  <a:lnTo>
                    <a:pt x="14" y="80"/>
                  </a:lnTo>
                  <a:lnTo>
                    <a:pt x="16" y="86"/>
                  </a:lnTo>
                  <a:lnTo>
                    <a:pt x="20" y="92"/>
                  </a:lnTo>
                  <a:lnTo>
                    <a:pt x="16" y="100"/>
                  </a:lnTo>
                  <a:lnTo>
                    <a:pt x="8" y="112"/>
                  </a:lnTo>
                  <a:lnTo>
                    <a:pt x="2" y="122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4"/>
                  </a:lnTo>
                  <a:lnTo>
                    <a:pt x="8" y="146"/>
                  </a:lnTo>
                  <a:lnTo>
                    <a:pt x="8" y="152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4"/>
                  </a:lnTo>
                  <a:lnTo>
                    <a:pt x="2" y="180"/>
                  </a:lnTo>
                  <a:lnTo>
                    <a:pt x="4" y="186"/>
                  </a:lnTo>
                  <a:lnTo>
                    <a:pt x="8" y="192"/>
                  </a:lnTo>
                  <a:lnTo>
                    <a:pt x="10" y="198"/>
                  </a:lnTo>
                  <a:lnTo>
                    <a:pt x="12" y="204"/>
                  </a:lnTo>
                  <a:lnTo>
                    <a:pt x="16" y="210"/>
                  </a:lnTo>
                  <a:lnTo>
                    <a:pt x="18" y="218"/>
                  </a:lnTo>
                  <a:lnTo>
                    <a:pt x="20" y="226"/>
                  </a:lnTo>
                  <a:lnTo>
                    <a:pt x="20" y="256"/>
                  </a:lnTo>
                  <a:lnTo>
                    <a:pt x="18" y="260"/>
                  </a:lnTo>
                  <a:lnTo>
                    <a:pt x="16" y="266"/>
                  </a:lnTo>
                  <a:lnTo>
                    <a:pt x="14" y="270"/>
                  </a:lnTo>
                  <a:lnTo>
                    <a:pt x="12" y="274"/>
                  </a:lnTo>
                  <a:lnTo>
                    <a:pt x="16" y="280"/>
                  </a:lnTo>
                  <a:lnTo>
                    <a:pt x="18" y="292"/>
                  </a:lnTo>
                  <a:lnTo>
                    <a:pt x="24" y="300"/>
                  </a:lnTo>
                  <a:lnTo>
                    <a:pt x="26" y="308"/>
                  </a:lnTo>
                  <a:lnTo>
                    <a:pt x="24" y="310"/>
                  </a:lnTo>
                  <a:lnTo>
                    <a:pt x="22" y="312"/>
                  </a:lnTo>
                  <a:lnTo>
                    <a:pt x="20" y="316"/>
                  </a:lnTo>
                  <a:lnTo>
                    <a:pt x="18" y="322"/>
                  </a:lnTo>
                  <a:lnTo>
                    <a:pt x="20" y="336"/>
                  </a:lnTo>
                  <a:lnTo>
                    <a:pt x="26" y="348"/>
                  </a:lnTo>
                  <a:lnTo>
                    <a:pt x="30" y="362"/>
                  </a:lnTo>
                  <a:lnTo>
                    <a:pt x="32" y="370"/>
                  </a:lnTo>
                  <a:lnTo>
                    <a:pt x="30" y="374"/>
                  </a:lnTo>
                  <a:lnTo>
                    <a:pt x="26" y="374"/>
                  </a:lnTo>
                  <a:lnTo>
                    <a:pt x="38" y="394"/>
                  </a:lnTo>
                  <a:lnTo>
                    <a:pt x="46" y="408"/>
                  </a:lnTo>
                  <a:lnTo>
                    <a:pt x="50" y="412"/>
                  </a:lnTo>
                  <a:lnTo>
                    <a:pt x="54" y="414"/>
                  </a:lnTo>
                  <a:lnTo>
                    <a:pt x="52" y="418"/>
                  </a:lnTo>
                  <a:lnTo>
                    <a:pt x="50" y="422"/>
                  </a:lnTo>
                  <a:lnTo>
                    <a:pt x="52" y="432"/>
                  </a:lnTo>
                  <a:lnTo>
                    <a:pt x="54" y="438"/>
                  </a:lnTo>
                  <a:lnTo>
                    <a:pt x="58" y="446"/>
                  </a:lnTo>
                  <a:lnTo>
                    <a:pt x="58" y="456"/>
                  </a:lnTo>
                  <a:lnTo>
                    <a:pt x="58" y="462"/>
                  </a:lnTo>
                  <a:lnTo>
                    <a:pt x="56" y="464"/>
                  </a:lnTo>
                  <a:lnTo>
                    <a:pt x="54" y="468"/>
                  </a:lnTo>
                  <a:lnTo>
                    <a:pt x="52" y="472"/>
                  </a:lnTo>
                  <a:lnTo>
                    <a:pt x="54" y="474"/>
                  </a:lnTo>
                  <a:lnTo>
                    <a:pt x="54" y="476"/>
                  </a:lnTo>
                  <a:lnTo>
                    <a:pt x="56" y="480"/>
                  </a:lnTo>
                  <a:lnTo>
                    <a:pt x="56" y="484"/>
                  </a:lnTo>
                  <a:lnTo>
                    <a:pt x="54" y="494"/>
                  </a:lnTo>
                  <a:lnTo>
                    <a:pt x="52" y="504"/>
                  </a:lnTo>
                  <a:lnTo>
                    <a:pt x="54" y="510"/>
                  </a:lnTo>
                  <a:lnTo>
                    <a:pt x="56" y="514"/>
                  </a:lnTo>
                  <a:lnTo>
                    <a:pt x="64" y="520"/>
                  </a:lnTo>
                  <a:lnTo>
                    <a:pt x="70" y="524"/>
                  </a:lnTo>
                  <a:lnTo>
                    <a:pt x="78" y="528"/>
                  </a:lnTo>
                  <a:lnTo>
                    <a:pt x="84" y="534"/>
                  </a:lnTo>
                  <a:lnTo>
                    <a:pt x="86" y="540"/>
                  </a:lnTo>
                  <a:lnTo>
                    <a:pt x="88" y="546"/>
                  </a:lnTo>
                  <a:lnTo>
                    <a:pt x="92" y="552"/>
                  </a:lnTo>
                  <a:lnTo>
                    <a:pt x="140" y="552"/>
                  </a:lnTo>
                  <a:lnTo>
                    <a:pt x="128" y="532"/>
                  </a:lnTo>
                  <a:lnTo>
                    <a:pt x="124" y="526"/>
                  </a:lnTo>
                  <a:lnTo>
                    <a:pt x="124" y="522"/>
                  </a:lnTo>
                  <a:lnTo>
                    <a:pt x="124" y="518"/>
                  </a:lnTo>
                  <a:lnTo>
                    <a:pt x="124" y="516"/>
                  </a:lnTo>
                  <a:lnTo>
                    <a:pt x="124" y="514"/>
                  </a:lnTo>
                  <a:lnTo>
                    <a:pt x="128" y="512"/>
                  </a:lnTo>
                  <a:lnTo>
                    <a:pt x="134" y="508"/>
                  </a:lnTo>
                  <a:lnTo>
                    <a:pt x="138" y="504"/>
                  </a:lnTo>
                  <a:lnTo>
                    <a:pt x="134" y="502"/>
                  </a:lnTo>
                  <a:lnTo>
                    <a:pt x="134" y="500"/>
                  </a:lnTo>
                  <a:lnTo>
                    <a:pt x="134" y="494"/>
                  </a:lnTo>
                  <a:lnTo>
                    <a:pt x="136" y="490"/>
                  </a:lnTo>
                  <a:lnTo>
                    <a:pt x="142" y="484"/>
                  </a:lnTo>
                  <a:lnTo>
                    <a:pt x="150" y="478"/>
                  </a:lnTo>
                  <a:lnTo>
                    <a:pt x="152" y="474"/>
                  </a:lnTo>
                  <a:lnTo>
                    <a:pt x="152" y="470"/>
                  </a:lnTo>
                  <a:lnTo>
                    <a:pt x="152" y="464"/>
                  </a:lnTo>
                  <a:lnTo>
                    <a:pt x="148" y="460"/>
                  </a:lnTo>
                  <a:lnTo>
                    <a:pt x="148" y="458"/>
                  </a:lnTo>
                  <a:lnTo>
                    <a:pt x="140" y="456"/>
                  </a:lnTo>
                  <a:lnTo>
                    <a:pt x="128" y="450"/>
                  </a:lnTo>
                  <a:lnTo>
                    <a:pt x="118" y="444"/>
                  </a:lnTo>
                  <a:lnTo>
                    <a:pt x="116" y="442"/>
                  </a:lnTo>
                  <a:lnTo>
                    <a:pt x="114" y="440"/>
                  </a:lnTo>
                  <a:lnTo>
                    <a:pt x="116" y="436"/>
                  </a:lnTo>
                  <a:lnTo>
                    <a:pt x="118" y="432"/>
                  </a:lnTo>
                  <a:lnTo>
                    <a:pt x="124" y="424"/>
                  </a:lnTo>
                  <a:lnTo>
                    <a:pt x="134" y="418"/>
                  </a:lnTo>
                  <a:lnTo>
                    <a:pt x="140" y="410"/>
                  </a:lnTo>
                  <a:lnTo>
                    <a:pt x="138" y="404"/>
                  </a:lnTo>
                  <a:lnTo>
                    <a:pt x="136" y="396"/>
                  </a:lnTo>
                  <a:lnTo>
                    <a:pt x="138" y="390"/>
                  </a:lnTo>
                  <a:lnTo>
                    <a:pt x="140" y="388"/>
                  </a:lnTo>
                  <a:lnTo>
                    <a:pt x="144" y="386"/>
                  </a:lnTo>
                  <a:lnTo>
                    <a:pt x="140" y="380"/>
                  </a:lnTo>
                  <a:lnTo>
                    <a:pt x="136" y="374"/>
                  </a:lnTo>
                  <a:lnTo>
                    <a:pt x="142" y="378"/>
                  </a:lnTo>
                  <a:lnTo>
                    <a:pt x="144" y="380"/>
                  </a:lnTo>
                  <a:lnTo>
                    <a:pt x="148" y="382"/>
                  </a:lnTo>
                  <a:lnTo>
                    <a:pt x="152" y="380"/>
                  </a:lnTo>
                  <a:lnTo>
                    <a:pt x="152" y="374"/>
                  </a:lnTo>
                  <a:lnTo>
                    <a:pt x="152" y="368"/>
                  </a:lnTo>
                  <a:lnTo>
                    <a:pt x="146" y="366"/>
                  </a:lnTo>
                  <a:lnTo>
                    <a:pt x="140" y="368"/>
                  </a:lnTo>
                  <a:lnTo>
                    <a:pt x="134" y="370"/>
                  </a:lnTo>
                  <a:lnTo>
                    <a:pt x="126" y="360"/>
                  </a:lnTo>
                  <a:lnTo>
                    <a:pt x="122" y="346"/>
                  </a:lnTo>
                  <a:lnTo>
                    <a:pt x="128" y="346"/>
                  </a:lnTo>
                  <a:lnTo>
                    <a:pt x="136" y="346"/>
                  </a:lnTo>
                  <a:lnTo>
                    <a:pt x="144" y="350"/>
                  </a:lnTo>
                  <a:lnTo>
                    <a:pt x="152" y="350"/>
                  </a:lnTo>
                  <a:lnTo>
                    <a:pt x="158" y="348"/>
                  </a:lnTo>
                  <a:lnTo>
                    <a:pt x="164" y="344"/>
                  </a:lnTo>
                  <a:lnTo>
                    <a:pt x="160" y="340"/>
                  </a:lnTo>
                  <a:lnTo>
                    <a:pt x="156" y="336"/>
                  </a:lnTo>
                  <a:lnTo>
                    <a:pt x="156" y="334"/>
                  </a:lnTo>
                  <a:lnTo>
                    <a:pt x="156" y="326"/>
                  </a:lnTo>
                  <a:lnTo>
                    <a:pt x="162" y="320"/>
                  </a:lnTo>
                  <a:lnTo>
                    <a:pt x="168" y="314"/>
                  </a:lnTo>
                  <a:lnTo>
                    <a:pt x="176" y="312"/>
                  </a:lnTo>
                  <a:lnTo>
                    <a:pt x="192" y="308"/>
                  </a:lnTo>
                  <a:lnTo>
                    <a:pt x="206" y="306"/>
                  </a:lnTo>
                  <a:lnTo>
                    <a:pt x="210" y="304"/>
                  </a:lnTo>
                  <a:lnTo>
                    <a:pt x="216" y="300"/>
                  </a:lnTo>
                  <a:lnTo>
                    <a:pt x="224" y="290"/>
                  </a:lnTo>
                  <a:lnTo>
                    <a:pt x="230" y="280"/>
                  </a:lnTo>
                  <a:lnTo>
                    <a:pt x="232" y="268"/>
                  </a:lnTo>
                  <a:lnTo>
                    <a:pt x="230" y="262"/>
                  </a:lnTo>
                  <a:lnTo>
                    <a:pt x="226" y="258"/>
                  </a:lnTo>
                  <a:lnTo>
                    <a:pt x="222" y="254"/>
                  </a:lnTo>
                  <a:lnTo>
                    <a:pt x="220" y="250"/>
                  </a:lnTo>
                  <a:lnTo>
                    <a:pt x="220" y="248"/>
                  </a:lnTo>
                  <a:lnTo>
                    <a:pt x="220" y="242"/>
                  </a:lnTo>
                  <a:lnTo>
                    <a:pt x="206" y="232"/>
                  </a:lnTo>
                  <a:lnTo>
                    <a:pt x="198" y="226"/>
                  </a:lnTo>
                  <a:lnTo>
                    <a:pt x="194" y="220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44" y="78"/>
                  </a:lnTo>
                  <a:lnTo>
                    <a:pt x="246" y="88"/>
                  </a:lnTo>
                  <a:lnTo>
                    <a:pt x="246" y="92"/>
                  </a:lnTo>
                  <a:lnTo>
                    <a:pt x="244" y="96"/>
                  </a:lnTo>
                  <a:lnTo>
                    <a:pt x="238" y="102"/>
                  </a:lnTo>
                  <a:lnTo>
                    <a:pt x="224" y="108"/>
                  </a:lnTo>
                  <a:lnTo>
                    <a:pt x="216" y="116"/>
                  </a:lnTo>
                  <a:lnTo>
                    <a:pt x="206" y="128"/>
                  </a:lnTo>
                  <a:lnTo>
                    <a:pt x="200" y="142"/>
                  </a:lnTo>
                  <a:lnTo>
                    <a:pt x="196" y="148"/>
                  </a:lnTo>
                  <a:lnTo>
                    <a:pt x="196" y="154"/>
                  </a:lnTo>
                  <a:lnTo>
                    <a:pt x="194" y="220"/>
                  </a:lnTo>
                  <a:lnTo>
                    <a:pt x="196" y="15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3" name="Freeform 99"/>
            <p:cNvSpPr/>
            <p:nvPr/>
          </p:nvSpPr>
          <p:spPr bwMode="auto">
            <a:xfrm>
              <a:off x="3007326" y="5097291"/>
              <a:ext cx="281358" cy="1071246"/>
            </a:xfrm>
            <a:custGeom>
              <a:avLst/>
              <a:gdLst>
                <a:gd name="T0" fmla="*/ 2147483647 w 192"/>
                <a:gd name="T1" fmla="*/ 2147483647 h 678"/>
                <a:gd name="T2" fmla="*/ 2147483647 w 192"/>
                <a:gd name="T3" fmla="*/ 2147483647 h 678"/>
                <a:gd name="T4" fmla="*/ 2147483647 w 192"/>
                <a:gd name="T5" fmla="*/ 2147483647 h 678"/>
                <a:gd name="T6" fmla="*/ 2147483647 w 192"/>
                <a:gd name="T7" fmla="*/ 2147483647 h 678"/>
                <a:gd name="T8" fmla="*/ 2147483647 w 192"/>
                <a:gd name="T9" fmla="*/ 2147483647 h 678"/>
                <a:gd name="T10" fmla="*/ 2147483647 w 192"/>
                <a:gd name="T11" fmla="*/ 2147483647 h 678"/>
                <a:gd name="T12" fmla="*/ 2147483647 w 192"/>
                <a:gd name="T13" fmla="*/ 2147483647 h 678"/>
                <a:gd name="T14" fmla="*/ 2147483647 w 192"/>
                <a:gd name="T15" fmla="*/ 2147483647 h 678"/>
                <a:gd name="T16" fmla="*/ 2147483647 w 192"/>
                <a:gd name="T17" fmla="*/ 2147483647 h 678"/>
                <a:gd name="T18" fmla="*/ 2147483647 w 192"/>
                <a:gd name="T19" fmla="*/ 2147483647 h 678"/>
                <a:gd name="T20" fmla="*/ 2147483647 w 192"/>
                <a:gd name="T21" fmla="*/ 2147483647 h 678"/>
                <a:gd name="T22" fmla="*/ 2147483647 w 192"/>
                <a:gd name="T23" fmla="*/ 2147483647 h 678"/>
                <a:gd name="T24" fmla="*/ 2147483647 w 192"/>
                <a:gd name="T25" fmla="*/ 2147483647 h 678"/>
                <a:gd name="T26" fmla="*/ 2147483647 w 192"/>
                <a:gd name="T27" fmla="*/ 2147483647 h 678"/>
                <a:gd name="T28" fmla="*/ 2147483647 w 192"/>
                <a:gd name="T29" fmla="*/ 2147483647 h 678"/>
                <a:gd name="T30" fmla="*/ 2147483647 w 192"/>
                <a:gd name="T31" fmla="*/ 2147483647 h 678"/>
                <a:gd name="T32" fmla="*/ 2147483647 w 192"/>
                <a:gd name="T33" fmla="*/ 2147483647 h 678"/>
                <a:gd name="T34" fmla="*/ 2147483647 w 192"/>
                <a:gd name="T35" fmla="*/ 2147483647 h 678"/>
                <a:gd name="T36" fmla="*/ 2147483647 w 192"/>
                <a:gd name="T37" fmla="*/ 2147483647 h 678"/>
                <a:gd name="T38" fmla="*/ 2147483647 w 192"/>
                <a:gd name="T39" fmla="*/ 2147483647 h 678"/>
                <a:gd name="T40" fmla="*/ 2147483647 w 192"/>
                <a:gd name="T41" fmla="*/ 2147483647 h 678"/>
                <a:gd name="T42" fmla="*/ 2147483647 w 192"/>
                <a:gd name="T43" fmla="*/ 2147483647 h 678"/>
                <a:gd name="T44" fmla="*/ 2147483647 w 192"/>
                <a:gd name="T45" fmla="*/ 0 h 678"/>
                <a:gd name="T46" fmla="*/ 0 w 192"/>
                <a:gd name="T47" fmla="*/ 2147483647 h 678"/>
                <a:gd name="T48" fmla="*/ 2147483647 w 192"/>
                <a:gd name="T49" fmla="*/ 2147483647 h 678"/>
                <a:gd name="T50" fmla="*/ 2147483647 w 192"/>
                <a:gd name="T51" fmla="*/ 2147483647 h 678"/>
                <a:gd name="T52" fmla="*/ 2147483647 w 192"/>
                <a:gd name="T53" fmla="*/ 2147483647 h 678"/>
                <a:gd name="T54" fmla="*/ 2147483647 w 192"/>
                <a:gd name="T55" fmla="*/ 2147483647 h 678"/>
                <a:gd name="T56" fmla="*/ 2147483647 w 192"/>
                <a:gd name="T57" fmla="*/ 2147483647 h 678"/>
                <a:gd name="T58" fmla="*/ 2147483647 w 192"/>
                <a:gd name="T59" fmla="*/ 2147483647 h 678"/>
                <a:gd name="T60" fmla="*/ 2147483647 w 192"/>
                <a:gd name="T61" fmla="*/ 2147483647 h 678"/>
                <a:gd name="T62" fmla="*/ 2147483647 w 192"/>
                <a:gd name="T63" fmla="*/ 2147483647 h 678"/>
                <a:gd name="T64" fmla="*/ 2147483647 w 192"/>
                <a:gd name="T65" fmla="*/ 2147483647 h 678"/>
                <a:gd name="T66" fmla="*/ 2147483647 w 192"/>
                <a:gd name="T67" fmla="*/ 2147483647 h 678"/>
                <a:gd name="T68" fmla="*/ 2147483647 w 192"/>
                <a:gd name="T69" fmla="*/ 2147483647 h 678"/>
                <a:gd name="T70" fmla="*/ 2147483647 w 192"/>
                <a:gd name="T71" fmla="*/ 2147483647 h 678"/>
                <a:gd name="T72" fmla="*/ 2147483647 w 192"/>
                <a:gd name="T73" fmla="*/ 2147483647 h 678"/>
                <a:gd name="T74" fmla="*/ 2147483647 w 192"/>
                <a:gd name="T75" fmla="*/ 2147483647 h 678"/>
                <a:gd name="T76" fmla="*/ 2147483647 w 192"/>
                <a:gd name="T77" fmla="*/ 2147483647 h 678"/>
                <a:gd name="T78" fmla="*/ 2147483647 w 192"/>
                <a:gd name="T79" fmla="*/ 2147483647 h 678"/>
                <a:gd name="T80" fmla="*/ 2147483647 w 192"/>
                <a:gd name="T81" fmla="*/ 2147483647 h 678"/>
                <a:gd name="T82" fmla="*/ 2147483647 w 192"/>
                <a:gd name="T83" fmla="*/ 2147483647 h 678"/>
                <a:gd name="T84" fmla="*/ 2147483647 w 192"/>
                <a:gd name="T85" fmla="*/ 2147483647 h 678"/>
                <a:gd name="T86" fmla="*/ 2147483647 w 192"/>
                <a:gd name="T87" fmla="*/ 2147483647 h 678"/>
                <a:gd name="T88" fmla="*/ 2147483647 w 192"/>
                <a:gd name="T89" fmla="*/ 2147483647 h 678"/>
                <a:gd name="T90" fmla="*/ 2147483647 w 192"/>
                <a:gd name="T91" fmla="*/ 2147483647 h 678"/>
                <a:gd name="T92" fmla="*/ 2147483647 w 192"/>
                <a:gd name="T93" fmla="*/ 2147483647 h 678"/>
                <a:gd name="T94" fmla="*/ 2147483647 w 192"/>
                <a:gd name="T95" fmla="*/ 2147483647 h 6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2"/>
                <a:gd name="T145" fmla="*/ 0 h 678"/>
                <a:gd name="T146" fmla="*/ 192 w 192"/>
                <a:gd name="T147" fmla="*/ 678 h 6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2" h="678">
                  <a:moveTo>
                    <a:pt x="174" y="624"/>
                  </a:moveTo>
                  <a:lnTo>
                    <a:pt x="126" y="624"/>
                  </a:lnTo>
                  <a:lnTo>
                    <a:pt x="122" y="618"/>
                  </a:lnTo>
                  <a:lnTo>
                    <a:pt x="120" y="612"/>
                  </a:lnTo>
                  <a:lnTo>
                    <a:pt x="118" y="606"/>
                  </a:lnTo>
                  <a:lnTo>
                    <a:pt x="112" y="600"/>
                  </a:lnTo>
                  <a:lnTo>
                    <a:pt x="104" y="596"/>
                  </a:lnTo>
                  <a:lnTo>
                    <a:pt x="98" y="592"/>
                  </a:lnTo>
                  <a:lnTo>
                    <a:pt x="90" y="586"/>
                  </a:lnTo>
                  <a:lnTo>
                    <a:pt x="88" y="582"/>
                  </a:lnTo>
                  <a:lnTo>
                    <a:pt x="86" y="576"/>
                  </a:lnTo>
                  <a:lnTo>
                    <a:pt x="88" y="566"/>
                  </a:lnTo>
                  <a:lnTo>
                    <a:pt x="90" y="556"/>
                  </a:lnTo>
                  <a:lnTo>
                    <a:pt x="90" y="552"/>
                  </a:lnTo>
                  <a:lnTo>
                    <a:pt x="88" y="548"/>
                  </a:lnTo>
                  <a:lnTo>
                    <a:pt x="88" y="546"/>
                  </a:lnTo>
                  <a:lnTo>
                    <a:pt x="86" y="544"/>
                  </a:lnTo>
                  <a:lnTo>
                    <a:pt x="88" y="540"/>
                  </a:lnTo>
                  <a:lnTo>
                    <a:pt x="90" y="536"/>
                  </a:lnTo>
                  <a:lnTo>
                    <a:pt x="92" y="534"/>
                  </a:lnTo>
                  <a:lnTo>
                    <a:pt x="92" y="528"/>
                  </a:lnTo>
                  <a:lnTo>
                    <a:pt x="92" y="518"/>
                  </a:lnTo>
                  <a:lnTo>
                    <a:pt x="88" y="510"/>
                  </a:lnTo>
                  <a:lnTo>
                    <a:pt x="86" y="504"/>
                  </a:lnTo>
                  <a:lnTo>
                    <a:pt x="84" y="494"/>
                  </a:lnTo>
                  <a:lnTo>
                    <a:pt x="86" y="490"/>
                  </a:lnTo>
                  <a:lnTo>
                    <a:pt x="88" y="486"/>
                  </a:lnTo>
                  <a:lnTo>
                    <a:pt x="84" y="484"/>
                  </a:lnTo>
                  <a:lnTo>
                    <a:pt x="80" y="480"/>
                  </a:lnTo>
                  <a:lnTo>
                    <a:pt x="72" y="466"/>
                  </a:lnTo>
                  <a:lnTo>
                    <a:pt x="60" y="446"/>
                  </a:lnTo>
                  <a:lnTo>
                    <a:pt x="64" y="446"/>
                  </a:lnTo>
                  <a:lnTo>
                    <a:pt x="66" y="442"/>
                  </a:lnTo>
                  <a:lnTo>
                    <a:pt x="64" y="434"/>
                  </a:lnTo>
                  <a:lnTo>
                    <a:pt x="60" y="420"/>
                  </a:lnTo>
                  <a:lnTo>
                    <a:pt x="54" y="408"/>
                  </a:lnTo>
                  <a:lnTo>
                    <a:pt x="52" y="394"/>
                  </a:lnTo>
                  <a:lnTo>
                    <a:pt x="54" y="388"/>
                  </a:lnTo>
                  <a:lnTo>
                    <a:pt x="56" y="384"/>
                  </a:lnTo>
                  <a:lnTo>
                    <a:pt x="58" y="382"/>
                  </a:lnTo>
                  <a:lnTo>
                    <a:pt x="60" y="380"/>
                  </a:lnTo>
                  <a:lnTo>
                    <a:pt x="58" y="372"/>
                  </a:lnTo>
                  <a:lnTo>
                    <a:pt x="52" y="364"/>
                  </a:lnTo>
                  <a:lnTo>
                    <a:pt x="50" y="352"/>
                  </a:lnTo>
                  <a:lnTo>
                    <a:pt x="46" y="346"/>
                  </a:lnTo>
                  <a:lnTo>
                    <a:pt x="48" y="342"/>
                  </a:lnTo>
                  <a:lnTo>
                    <a:pt x="50" y="338"/>
                  </a:lnTo>
                  <a:lnTo>
                    <a:pt x="52" y="332"/>
                  </a:lnTo>
                  <a:lnTo>
                    <a:pt x="54" y="328"/>
                  </a:lnTo>
                  <a:lnTo>
                    <a:pt x="54" y="298"/>
                  </a:lnTo>
                  <a:lnTo>
                    <a:pt x="52" y="290"/>
                  </a:lnTo>
                  <a:lnTo>
                    <a:pt x="50" y="282"/>
                  </a:lnTo>
                  <a:lnTo>
                    <a:pt x="46" y="276"/>
                  </a:lnTo>
                  <a:lnTo>
                    <a:pt x="44" y="270"/>
                  </a:lnTo>
                  <a:lnTo>
                    <a:pt x="42" y="264"/>
                  </a:lnTo>
                  <a:lnTo>
                    <a:pt x="38" y="258"/>
                  </a:lnTo>
                  <a:lnTo>
                    <a:pt x="36" y="252"/>
                  </a:lnTo>
                  <a:lnTo>
                    <a:pt x="34" y="246"/>
                  </a:lnTo>
                  <a:lnTo>
                    <a:pt x="36" y="242"/>
                  </a:lnTo>
                  <a:lnTo>
                    <a:pt x="38" y="234"/>
                  </a:lnTo>
                  <a:lnTo>
                    <a:pt x="42" y="224"/>
                  </a:lnTo>
                  <a:lnTo>
                    <a:pt x="42" y="218"/>
                  </a:lnTo>
                  <a:lnTo>
                    <a:pt x="38" y="216"/>
                  </a:lnTo>
                  <a:lnTo>
                    <a:pt x="36" y="212"/>
                  </a:lnTo>
                  <a:lnTo>
                    <a:pt x="34" y="208"/>
                  </a:lnTo>
                  <a:lnTo>
                    <a:pt x="36" y="194"/>
                  </a:lnTo>
                  <a:lnTo>
                    <a:pt x="42" y="184"/>
                  </a:lnTo>
                  <a:lnTo>
                    <a:pt x="50" y="172"/>
                  </a:lnTo>
                  <a:lnTo>
                    <a:pt x="54" y="164"/>
                  </a:lnTo>
                  <a:lnTo>
                    <a:pt x="50" y="158"/>
                  </a:lnTo>
                  <a:lnTo>
                    <a:pt x="48" y="152"/>
                  </a:lnTo>
                  <a:lnTo>
                    <a:pt x="46" y="134"/>
                  </a:lnTo>
                  <a:lnTo>
                    <a:pt x="48" y="126"/>
                  </a:lnTo>
                  <a:lnTo>
                    <a:pt x="50" y="122"/>
                  </a:lnTo>
                  <a:lnTo>
                    <a:pt x="56" y="118"/>
                  </a:lnTo>
                  <a:lnTo>
                    <a:pt x="62" y="112"/>
                  </a:lnTo>
                  <a:lnTo>
                    <a:pt x="64" y="106"/>
                  </a:lnTo>
                  <a:lnTo>
                    <a:pt x="64" y="102"/>
                  </a:lnTo>
                  <a:lnTo>
                    <a:pt x="62" y="88"/>
                  </a:lnTo>
                  <a:lnTo>
                    <a:pt x="60" y="90"/>
                  </a:lnTo>
                  <a:lnTo>
                    <a:pt x="56" y="90"/>
                  </a:lnTo>
                  <a:lnTo>
                    <a:pt x="52" y="90"/>
                  </a:lnTo>
                  <a:lnTo>
                    <a:pt x="50" y="86"/>
                  </a:lnTo>
                  <a:lnTo>
                    <a:pt x="48" y="80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8"/>
                  </a:lnTo>
                  <a:lnTo>
                    <a:pt x="4" y="18"/>
                  </a:lnTo>
                  <a:lnTo>
                    <a:pt x="8" y="32"/>
                  </a:lnTo>
                  <a:lnTo>
                    <a:pt x="12" y="48"/>
                  </a:lnTo>
                  <a:lnTo>
                    <a:pt x="14" y="66"/>
                  </a:lnTo>
                  <a:lnTo>
                    <a:pt x="10" y="80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18" y="118"/>
                  </a:lnTo>
                  <a:lnTo>
                    <a:pt x="18" y="134"/>
                  </a:lnTo>
                  <a:lnTo>
                    <a:pt x="16" y="162"/>
                  </a:lnTo>
                  <a:lnTo>
                    <a:pt x="10" y="192"/>
                  </a:lnTo>
                  <a:lnTo>
                    <a:pt x="12" y="198"/>
                  </a:lnTo>
                  <a:lnTo>
                    <a:pt x="14" y="202"/>
                  </a:lnTo>
                  <a:lnTo>
                    <a:pt x="16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4" y="218"/>
                  </a:lnTo>
                  <a:lnTo>
                    <a:pt x="14" y="236"/>
                  </a:lnTo>
                  <a:lnTo>
                    <a:pt x="20" y="252"/>
                  </a:lnTo>
                  <a:lnTo>
                    <a:pt x="22" y="268"/>
                  </a:lnTo>
                  <a:lnTo>
                    <a:pt x="24" y="286"/>
                  </a:lnTo>
                  <a:lnTo>
                    <a:pt x="22" y="302"/>
                  </a:lnTo>
                  <a:lnTo>
                    <a:pt x="22" y="310"/>
                  </a:lnTo>
                  <a:lnTo>
                    <a:pt x="20" y="318"/>
                  </a:lnTo>
                  <a:lnTo>
                    <a:pt x="22" y="326"/>
                  </a:lnTo>
                  <a:lnTo>
                    <a:pt x="22" y="332"/>
                  </a:lnTo>
                  <a:lnTo>
                    <a:pt x="20" y="340"/>
                  </a:lnTo>
                  <a:lnTo>
                    <a:pt x="16" y="346"/>
                  </a:lnTo>
                  <a:lnTo>
                    <a:pt x="12" y="350"/>
                  </a:lnTo>
                  <a:lnTo>
                    <a:pt x="10" y="352"/>
                  </a:lnTo>
                  <a:lnTo>
                    <a:pt x="10" y="358"/>
                  </a:lnTo>
                  <a:lnTo>
                    <a:pt x="12" y="362"/>
                  </a:lnTo>
                  <a:lnTo>
                    <a:pt x="18" y="372"/>
                  </a:lnTo>
                  <a:lnTo>
                    <a:pt x="22" y="380"/>
                  </a:lnTo>
                  <a:lnTo>
                    <a:pt x="24" y="388"/>
                  </a:lnTo>
                  <a:lnTo>
                    <a:pt x="24" y="404"/>
                  </a:lnTo>
                  <a:lnTo>
                    <a:pt x="26" y="418"/>
                  </a:lnTo>
                  <a:lnTo>
                    <a:pt x="28" y="436"/>
                  </a:lnTo>
                  <a:lnTo>
                    <a:pt x="34" y="456"/>
                  </a:lnTo>
                  <a:lnTo>
                    <a:pt x="36" y="462"/>
                  </a:lnTo>
                  <a:lnTo>
                    <a:pt x="40" y="462"/>
                  </a:lnTo>
                  <a:lnTo>
                    <a:pt x="44" y="462"/>
                  </a:lnTo>
                  <a:lnTo>
                    <a:pt x="46" y="462"/>
                  </a:lnTo>
                  <a:lnTo>
                    <a:pt x="46" y="460"/>
                  </a:lnTo>
                  <a:lnTo>
                    <a:pt x="44" y="448"/>
                  </a:lnTo>
                  <a:lnTo>
                    <a:pt x="40" y="436"/>
                  </a:lnTo>
                  <a:lnTo>
                    <a:pt x="44" y="434"/>
                  </a:lnTo>
                  <a:lnTo>
                    <a:pt x="50" y="434"/>
                  </a:lnTo>
                  <a:lnTo>
                    <a:pt x="52" y="442"/>
                  </a:lnTo>
                  <a:lnTo>
                    <a:pt x="52" y="456"/>
                  </a:lnTo>
                  <a:lnTo>
                    <a:pt x="54" y="462"/>
                  </a:lnTo>
                  <a:lnTo>
                    <a:pt x="56" y="466"/>
                  </a:lnTo>
                  <a:lnTo>
                    <a:pt x="56" y="480"/>
                  </a:lnTo>
                  <a:lnTo>
                    <a:pt x="50" y="482"/>
                  </a:lnTo>
                  <a:lnTo>
                    <a:pt x="44" y="482"/>
                  </a:lnTo>
                  <a:lnTo>
                    <a:pt x="46" y="486"/>
                  </a:lnTo>
                  <a:lnTo>
                    <a:pt x="48" y="490"/>
                  </a:lnTo>
                  <a:lnTo>
                    <a:pt x="50" y="492"/>
                  </a:lnTo>
                  <a:lnTo>
                    <a:pt x="50" y="496"/>
                  </a:lnTo>
                  <a:lnTo>
                    <a:pt x="50" y="502"/>
                  </a:lnTo>
                  <a:lnTo>
                    <a:pt x="46" y="506"/>
                  </a:lnTo>
                  <a:lnTo>
                    <a:pt x="42" y="512"/>
                  </a:lnTo>
                  <a:lnTo>
                    <a:pt x="40" y="518"/>
                  </a:lnTo>
                  <a:lnTo>
                    <a:pt x="42" y="522"/>
                  </a:lnTo>
                  <a:lnTo>
                    <a:pt x="46" y="524"/>
                  </a:lnTo>
                  <a:lnTo>
                    <a:pt x="56" y="526"/>
                  </a:lnTo>
                  <a:lnTo>
                    <a:pt x="54" y="530"/>
                  </a:lnTo>
                  <a:lnTo>
                    <a:pt x="56" y="534"/>
                  </a:lnTo>
                  <a:lnTo>
                    <a:pt x="58" y="540"/>
                  </a:lnTo>
                  <a:lnTo>
                    <a:pt x="58" y="544"/>
                  </a:lnTo>
                  <a:lnTo>
                    <a:pt x="50" y="544"/>
                  </a:lnTo>
                  <a:lnTo>
                    <a:pt x="50" y="554"/>
                  </a:lnTo>
                  <a:lnTo>
                    <a:pt x="54" y="560"/>
                  </a:lnTo>
                  <a:lnTo>
                    <a:pt x="62" y="568"/>
                  </a:lnTo>
                  <a:lnTo>
                    <a:pt x="62" y="572"/>
                  </a:lnTo>
                  <a:lnTo>
                    <a:pt x="62" y="576"/>
                  </a:lnTo>
                  <a:lnTo>
                    <a:pt x="66" y="582"/>
                  </a:lnTo>
                  <a:lnTo>
                    <a:pt x="74" y="594"/>
                  </a:lnTo>
                  <a:lnTo>
                    <a:pt x="80" y="602"/>
                  </a:lnTo>
                  <a:lnTo>
                    <a:pt x="86" y="606"/>
                  </a:lnTo>
                  <a:lnTo>
                    <a:pt x="96" y="606"/>
                  </a:lnTo>
                  <a:lnTo>
                    <a:pt x="94" y="618"/>
                  </a:lnTo>
                  <a:lnTo>
                    <a:pt x="96" y="622"/>
                  </a:lnTo>
                  <a:lnTo>
                    <a:pt x="100" y="626"/>
                  </a:lnTo>
                  <a:lnTo>
                    <a:pt x="96" y="630"/>
                  </a:lnTo>
                  <a:lnTo>
                    <a:pt x="106" y="640"/>
                  </a:lnTo>
                  <a:lnTo>
                    <a:pt x="122" y="648"/>
                  </a:lnTo>
                  <a:lnTo>
                    <a:pt x="154" y="660"/>
                  </a:lnTo>
                  <a:lnTo>
                    <a:pt x="156" y="664"/>
                  </a:lnTo>
                  <a:lnTo>
                    <a:pt x="158" y="666"/>
                  </a:lnTo>
                  <a:lnTo>
                    <a:pt x="160" y="668"/>
                  </a:lnTo>
                  <a:lnTo>
                    <a:pt x="164" y="670"/>
                  </a:lnTo>
                  <a:lnTo>
                    <a:pt x="172" y="672"/>
                  </a:lnTo>
                  <a:lnTo>
                    <a:pt x="178" y="674"/>
                  </a:lnTo>
                  <a:lnTo>
                    <a:pt x="192" y="678"/>
                  </a:lnTo>
                  <a:lnTo>
                    <a:pt x="174" y="6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4" name="Freeform 100"/>
            <p:cNvSpPr/>
            <p:nvPr/>
          </p:nvSpPr>
          <p:spPr bwMode="auto">
            <a:xfrm>
              <a:off x="3263316" y="6084908"/>
              <a:ext cx="99168" cy="88938"/>
            </a:xfrm>
            <a:custGeom>
              <a:avLst/>
              <a:gdLst>
                <a:gd name="T0" fmla="*/ 0 w 68"/>
                <a:gd name="T1" fmla="*/ 0 h 56"/>
                <a:gd name="T2" fmla="*/ 2147483647 w 68"/>
                <a:gd name="T3" fmla="*/ 2147483647 h 56"/>
                <a:gd name="T4" fmla="*/ 2147483647 w 68"/>
                <a:gd name="T5" fmla="*/ 2147483647 h 56"/>
                <a:gd name="T6" fmla="*/ 2147483647 w 68"/>
                <a:gd name="T7" fmla="*/ 2147483647 h 56"/>
                <a:gd name="T8" fmla="*/ 2147483647 w 68"/>
                <a:gd name="T9" fmla="*/ 2147483647 h 56"/>
                <a:gd name="T10" fmla="*/ 2147483647 w 68"/>
                <a:gd name="T11" fmla="*/ 2147483647 h 56"/>
                <a:gd name="T12" fmla="*/ 2147483647 w 68"/>
                <a:gd name="T13" fmla="*/ 2147483647 h 56"/>
                <a:gd name="T14" fmla="*/ 2147483647 w 68"/>
                <a:gd name="T15" fmla="*/ 2147483647 h 56"/>
                <a:gd name="T16" fmla="*/ 2147483647 w 68"/>
                <a:gd name="T17" fmla="*/ 2147483647 h 56"/>
                <a:gd name="T18" fmla="*/ 2147483647 w 68"/>
                <a:gd name="T19" fmla="*/ 2147483647 h 56"/>
                <a:gd name="T20" fmla="*/ 2147483647 w 68"/>
                <a:gd name="T21" fmla="*/ 2147483647 h 56"/>
                <a:gd name="T22" fmla="*/ 2147483647 w 68"/>
                <a:gd name="T23" fmla="*/ 2147483647 h 56"/>
                <a:gd name="T24" fmla="*/ 2147483647 w 68"/>
                <a:gd name="T25" fmla="*/ 2147483647 h 56"/>
                <a:gd name="T26" fmla="*/ 0 w 68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56"/>
                <a:gd name="T44" fmla="*/ 68 w 68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56">
                  <a:moveTo>
                    <a:pt x="0" y="0"/>
                  </a:moveTo>
                  <a:lnTo>
                    <a:pt x="6" y="6"/>
                  </a:lnTo>
                  <a:lnTo>
                    <a:pt x="12" y="14"/>
                  </a:lnTo>
                  <a:lnTo>
                    <a:pt x="28" y="26"/>
                  </a:lnTo>
                  <a:lnTo>
                    <a:pt x="40" y="30"/>
                  </a:lnTo>
                  <a:lnTo>
                    <a:pt x="50" y="32"/>
                  </a:lnTo>
                  <a:lnTo>
                    <a:pt x="62" y="36"/>
                  </a:lnTo>
                  <a:lnTo>
                    <a:pt x="66" y="38"/>
                  </a:lnTo>
                  <a:lnTo>
                    <a:pt x="68" y="42"/>
                  </a:lnTo>
                  <a:lnTo>
                    <a:pt x="48" y="52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5" name="Freeform 101"/>
            <p:cNvSpPr/>
            <p:nvPr/>
          </p:nvSpPr>
          <p:spPr bwMode="auto">
            <a:xfrm>
              <a:off x="2791694" y="4215869"/>
              <a:ext cx="269828" cy="480535"/>
            </a:xfrm>
            <a:custGeom>
              <a:avLst/>
              <a:gdLst>
                <a:gd name="T0" fmla="*/ 2147483647 w 184"/>
                <a:gd name="T1" fmla="*/ 2147483647 h 304"/>
                <a:gd name="T2" fmla="*/ 2147483647 w 184"/>
                <a:gd name="T3" fmla="*/ 2147483647 h 304"/>
                <a:gd name="T4" fmla="*/ 2147483647 w 184"/>
                <a:gd name="T5" fmla="*/ 2147483647 h 304"/>
                <a:gd name="T6" fmla="*/ 2147483647 w 184"/>
                <a:gd name="T7" fmla="*/ 2147483647 h 304"/>
                <a:gd name="T8" fmla="*/ 2147483647 w 184"/>
                <a:gd name="T9" fmla="*/ 2147483647 h 304"/>
                <a:gd name="T10" fmla="*/ 2147483647 w 184"/>
                <a:gd name="T11" fmla="*/ 2147483647 h 304"/>
                <a:gd name="T12" fmla="*/ 2147483647 w 184"/>
                <a:gd name="T13" fmla="*/ 2147483647 h 304"/>
                <a:gd name="T14" fmla="*/ 2147483647 w 184"/>
                <a:gd name="T15" fmla="*/ 2147483647 h 304"/>
                <a:gd name="T16" fmla="*/ 2147483647 w 184"/>
                <a:gd name="T17" fmla="*/ 2147483647 h 304"/>
                <a:gd name="T18" fmla="*/ 2147483647 w 184"/>
                <a:gd name="T19" fmla="*/ 2147483647 h 304"/>
                <a:gd name="T20" fmla="*/ 2147483647 w 184"/>
                <a:gd name="T21" fmla="*/ 2147483647 h 304"/>
                <a:gd name="T22" fmla="*/ 2147483647 w 184"/>
                <a:gd name="T23" fmla="*/ 2147483647 h 304"/>
                <a:gd name="T24" fmla="*/ 2147483647 w 184"/>
                <a:gd name="T25" fmla="*/ 2147483647 h 304"/>
                <a:gd name="T26" fmla="*/ 2147483647 w 184"/>
                <a:gd name="T27" fmla="*/ 2147483647 h 304"/>
                <a:gd name="T28" fmla="*/ 2147483647 w 184"/>
                <a:gd name="T29" fmla="*/ 2147483647 h 304"/>
                <a:gd name="T30" fmla="*/ 2147483647 w 184"/>
                <a:gd name="T31" fmla="*/ 2147483647 h 304"/>
                <a:gd name="T32" fmla="*/ 2147483647 w 184"/>
                <a:gd name="T33" fmla="*/ 2147483647 h 304"/>
                <a:gd name="T34" fmla="*/ 2147483647 w 184"/>
                <a:gd name="T35" fmla="*/ 2147483647 h 304"/>
                <a:gd name="T36" fmla="*/ 2147483647 w 184"/>
                <a:gd name="T37" fmla="*/ 2147483647 h 304"/>
                <a:gd name="T38" fmla="*/ 2147483647 w 184"/>
                <a:gd name="T39" fmla="*/ 2147483647 h 304"/>
                <a:gd name="T40" fmla="*/ 2147483647 w 184"/>
                <a:gd name="T41" fmla="*/ 2147483647 h 304"/>
                <a:gd name="T42" fmla="*/ 2147483647 w 184"/>
                <a:gd name="T43" fmla="*/ 2147483647 h 304"/>
                <a:gd name="T44" fmla="*/ 2147483647 w 184"/>
                <a:gd name="T45" fmla="*/ 2147483647 h 304"/>
                <a:gd name="T46" fmla="*/ 2147483647 w 184"/>
                <a:gd name="T47" fmla="*/ 2147483647 h 304"/>
                <a:gd name="T48" fmla="*/ 2147483647 w 184"/>
                <a:gd name="T49" fmla="*/ 2147483647 h 304"/>
                <a:gd name="T50" fmla="*/ 2147483647 w 184"/>
                <a:gd name="T51" fmla="*/ 2147483647 h 304"/>
                <a:gd name="T52" fmla="*/ 2147483647 w 184"/>
                <a:gd name="T53" fmla="*/ 2147483647 h 304"/>
                <a:gd name="T54" fmla="*/ 2147483647 w 184"/>
                <a:gd name="T55" fmla="*/ 2147483647 h 304"/>
                <a:gd name="T56" fmla="*/ 2147483647 w 184"/>
                <a:gd name="T57" fmla="*/ 2147483647 h 304"/>
                <a:gd name="T58" fmla="*/ 2147483647 w 184"/>
                <a:gd name="T59" fmla="*/ 2147483647 h 304"/>
                <a:gd name="T60" fmla="*/ 2147483647 w 184"/>
                <a:gd name="T61" fmla="*/ 2147483647 h 304"/>
                <a:gd name="T62" fmla="*/ 2147483647 w 184"/>
                <a:gd name="T63" fmla="*/ 2147483647 h 304"/>
                <a:gd name="T64" fmla="*/ 2147483647 w 184"/>
                <a:gd name="T65" fmla="*/ 2147483647 h 304"/>
                <a:gd name="T66" fmla="*/ 2147483647 w 184"/>
                <a:gd name="T67" fmla="*/ 2147483647 h 304"/>
                <a:gd name="T68" fmla="*/ 2147483647 w 184"/>
                <a:gd name="T69" fmla="*/ 2147483647 h 304"/>
                <a:gd name="T70" fmla="*/ 2147483647 w 184"/>
                <a:gd name="T71" fmla="*/ 2147483647 h 304"/>
                <a:gd name="T72" fmla="*/ 2147483647 w 184"/>
                <a:gd name="T73" fmla="*/ 2147483647 h 304"/>
                <a:gd name="T74" fmla="*/ 2147483647 w 184"/>
                <a:gd name="T75" fmla="*/ 2147483647 h 304"/>
                <a:gd name="T76" fmla="*/ 2147483647 w 184"/>
                <a:gd name="T77" fmla="*/ 2147483647 h 304"/>
                <a:gd name="T78" fmla="*/ 2147483647 w 184"/>
                <a:gd name="T79" fmla="*/ 2147483647 h 304"/>
                <a:gd name="T80" fmla="*/ 2147483647 w 184"/>
                <a:gd name="T81" fmla="*/ 2147483647 h 304"/>
                <a:gd name="T82" fmla="*/ 2147483647 w 184"/>
                <a:gd name="T83" fmla="*/ 2147483647 h 304"/>
                <a:gd name="T84" fmla="*/ 2147483647 w 184"/>
                <a:gd name="T85" fmla="*/ 2147483647 h 304"/>
                <a:gd name="T86" fmla="*/ 2147483647 w 184"/>
                <a:gd name="T87" fmla="*/ 2147483647 h 304"/>
                <a:gd name="T88" fmla="*/ 2147483647 w 184"/>
                <a:gd name="T89" fmla="*/ 2147483647 h 304"/>
                <a:gd name="T90" fmla="*/ 0 w 184"/>
                <a:gd name="T91" fmla="*/ 214748364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4"/>
                <a:gd name="T139" fmla="*/ 0 h 304"/>
                <a:gd name="T140" fmla="*/ 184 w 184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4" h="304">
                  <a:moveTo>
                    <a:pt x="2" y="204"/>
                  </a:moveTo>
                  <a:lnTo>
                    <a:pt x="2" y="194"/>
                  </a:lnTo>
                  <a:lnTo>
                    <a:pt x="6" y="184"/>
                  </a:lnTo>
                  <a:lnTo>
                    <a:pt x="8" y="178"/>
                  </a:lnTo>
                  <a:lnTo>
                    <a:pt x="18" y="176"/>
                  </a:lnTo>
                  <a:lnTo>
                    <a:pt x="18" y="172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28" y="158"/>
                  </a:lnTo>
                  <a:lnTo>
                    <a:pt x="26" y="142"/>
                  </a:lnTo>
                  <a:lnTo>
                    <a:pt x="24" y="124"/>
                  </a:lnTo>
                  <a:lnTo>
                    <a:pt x="26" y="118"/>
                  </a:lnTo>
                  <a:lnTo>
                    <a:pt x="28" y="114"/>
                  </a:lnTo>
                  <a:lnTo>
                    <a:pt x="26" y="106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6" y="90"/>
                  </a:lnTo>
                  <a:lnTo>
                    <a:pt x="22" y="86"/>
                  </a:lnTo>
                  <a:lnTo>
                    <a:pt x="28" y="82"/>
                  </a:lnTo>
                  <a:lnTo>
                    <a:pt x="26" y="76"/>
                  </a:lnTo>
                  <a:lnTo>
                    <a:pt x="26" y="70"/>
                  </a:lnTo>
                  <a:lnTo>
                    <a:pt x="28" y="68"/>
                  </a:lnTo>
                  <a:lnTo>
                    <a:pt x="32" y="72"/>
                  </a:lnTo>
                  <a:lnTo>
                    <a:pt x="40" y="74"/>
                  </a:lnTo>
                  <a:lnTo>
                    <a:pt x="42" y="64"/>
                  </a:lnTo>
                  <a:lnTo>
                    <a:pt x="46" y="62"/>
                  </a:lnTo>
                  <a:lnTo>
                    <a:pt x="48" y="58"/>
                  </a:lnTo>
                  <a:lnTo>
                    <a:pt x="52" y="58"/>
                  </a:lnTo>
                  <a:lnTo>
                    <a:pt x="56" y="54"/>
                  </a:lnTo>
                  <a:lnTo>
                    <a:pt x="58" y="48"/>
                  </a:lnTo>
                  <a:lnTo>
                    <a:pt x="60" y="42"/>
                  </a:lnTo>
                  <a:lnTo>
                    <a:pt x="60" y="34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72" y="24"/>
                  </a:lnTo>
                  <a:lnTo>
                    <a:pt x="80" y="24"/>
                  </a:lnTo>
                  <a:lnTo>
                    <a:pt x="82" y="20"/>
                  </a:lnTo>
                  <a:lnTo>
                    <a:pt x="86" y="18"/>
                  </a:lnTo>
                  <a:lnTo>
                    <a:pt x="98" y="14"/>
                  </a:lnTo>
                  <a:lnTo>
                    <a:pt x="110" y="10"/>
                  </a:lnTo>
                  <a:lnTo>
                    <a:pt x="118" y="4"/>
                  </a:lnTo>
                  <a:lnTo>
                    <a:pt x="124" y="2"/>
                  </a:lnTo>
                  <a:lnTo>
                    <a:pt x="128" y="0"/>
                  </a:lnTo>
                  <a:lnTo>
                    <a:pt x="128" y="8"/>
                  </a:lnTo>
                  <a:lnTo>
                    <a:pt x="124" y="10"/>
                  </a:lnTo>
                  <a:lnTo>
                    <a:pt x="120" y="14"/>
                  </a:lnTo>
                  <a:lnTo>
                    <a:pt x="118" y="18"/>
                  </a:lnTo>
                  <a:lnTo>
                    <a:pt x="110" y="28"/>
                  </a:lnTo>
                  <a:lnTo>
                    <a:pt x="98" y="40"/>
                  </a:lnTo>
                  <a:lnTo>
                    <a:pt x="94" y="48"/>
                  </a:lnTo>
                  <a:lnTo>
                    <a:pt x="92" y="56"/>
                  </a:lnTo>
                  <a:lnTo>
                    <a:pt x="94" y="62"/>
                  </a:lnTo>
                  <a:lnTo>
                    <a:pt x="98" y="64"/>
                  </a:lnTo>
                  <a:lnTo>
                    <a:pt x="100" y="68"/>
                  </a:lnTo>
                  <a:lnTo>
                    <a:pt x="102" y="72"/>
                  </a:lnTo>
                  <a:lnTo>
                    <a:pt x="106" y="76"/>
                  </a:lnTo>
                  <a:lnTo>
                    <a:pt x="108" y="82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2" y="100"/>
                  </a:lnTo>
                  <a:lnTo>
                    <a:pt x="116" y="102"/>
                  </a:lnTo>
                  <a:lnTo>
                    <a:pt x="130" y="104"/>
                  </a:lnTo>
                  <a:lnTo>
                    <a:pt x="142" y="106"/>
                  </a:lnTo>
                  <a:lnTo>
                    <a:pt x="142" y="112"/>
                  </a:lnTo>
                  <a:lnTo>
                    <a:pt x="146" y="116"/>
                  </a:lnTo>
                  <a:lnTo>
                    <a:pt x="152" y="118"/>
                  </a:lnTo>
                  <a:lnTo>
                    <a:pt x="158" y="118"/>
                  </a:lnTo>
                  <a:lnTo>
                    <a:pt x="166" y="118"/>
                  </a:lnTo>
                  <a:lnTo>
                    <a:pt x="170" y="118"/>
                  </a:lnTo>
                  <a:lnTo>
                    <a:pt x="176" y="116"/>
                  </a:lnTo>
                  <a:lnTo>
                    <a:pt x="184" y="116"/>
                  </a:lnTo>
                  <a:lnTo>
                    <a:pt x="176" y="132"/>
                  </a:lnTo>
                  <a:lnTo>
                    <a:pt x="174" y="142"/>
                  </a:lnTo>
                  <a:lnTo>
                    <a:pt x="172" y="148"/>
                  </a:lnTo>
                  <a:lnTo>
                    <a:pt x="174" y="154"/>
                  </a:lnTo>
                  <a:lnTo>
                    <a:pt x="178" y="158"/>
                  </a:lnTo>
                  <a:lnTo>
                    <a:pt x="180" y="162"/>
                  </a:lnTo>
                  <a:lnTo>
                    <a:pt x="182" y="168"/>
                  </a:lnTo>
                  <a:lnTo>
                    <a:pt x="182" y="170"/>
                  </a:lnTo>
                  <a:lnTo>
                    <a:pt x="180" y="174"/>
                  </a:lnTo>
                  <a:lnTo>
                    <a:pt x="178" y="174"/>
                  </a:lnTo>
                  <a:lnTo>
                    <a:pt x="178" y="178"/>
                  </a:lnTo>
                  <a:lnTo>
                    <a:pt x="180" y="182"/>
                  </a:lnTo>
                  <a:lnTo>
                    <a:pt x="184" y="190"/>
                  </a:lnTo>
                  <a:lnTo>
                    <a:pt x="170" y="198"/>
                  </a:lnTo>
                  <a:lnTo>
                    <a:pt x="160" y="200"/>
                  </a:lnTo>
                  <a:lnTo>
                    <a:pt x="148" y="200"/>
                  </a:lnTo>
                  <a:lnTo>
                    <a:pt x="142" y="204"/>
                  </a:lnTo>
                  <a:lnTo>
                    <a:pt x="144" y="204"/>
                  </a:lnTo>
                  <a:lnTo>
                    <a:pt x="146" y="206"/>
                  </a:lnTo>
                  <a:lnTo>
                    <a:pt x="148" y="210"/>
                  </a:lnTo>
                  <a:lnTo>
                    <a:pt x="152" y="212"/>
                  </a:lnTo>
                  <a:lnTo>
                    <a:pt x="152" y="220"/>
                  </a:lnTo>
                  <a:lnTo>
                    <a:pt x="146" y="220"/>
                  </a:lnTo>
                  <a:lnTo>
                    <a:pt x="142" y="222"/>
                  </a:lnTo>
                  <a:lnTo>
                    <a:pt x="140" y="226"/>
                  </a:lnTo>
                  <a:lnTo>
                    <a:pt x="138" y="228"/>
                  </a:lnTo>
                  <a:lnTo>
                    <a:pt x="140" y="234"/>
                  </a:lnTo>
                  <a:lnTo>
                    <a:pt x="142" y="240"/>
                  </a:lnTo>
                  <a:lnTo>
                    <a:pt x="146" y="246"/>
                  </a:lnTo>
                  <a:lnTo>
                    <a:pt x="148" y="252"/>
                  </a:lnTo>
                  <a:lnTo>
                    <a:pt x="146" y="276"/>
                  </a:lnTo>
                  <a:lnTo>
                    <a:pt x="142" y="304"/>
                  </a:lnTo>
                  <a:lnTo>
                    <a:pt x="136" y="300"/>
                  </a:lnTo>
                  <a:lnTo>
                    <a:pt x="132" y="298"/>
                  </a:lnTo>
                  <a:lnTo>
                    <a:pt x="130" y="294"/>
                  </a:lnTo>
                  <a:lnTo>
                    <a:pt x="132" y="290"/>
                  </a:lnTo>
                  <a:lnTo>
                    <a:pt x="136" y="286"/>
                  </a:lnTo>
                  <a:lnTo>
                    <a:pt x="138" y="282"/>
                  </a:lnTo>
                  <a:lnTo>
                    <a:pt x="140" y="278"/>
                  </a:lnTo>
                  <a:lnTo>
                    <a:pt x="134" y="274"/>
                  </a:lnTo>
                  <a:lnTo>
                    <a:pt x="126" y="272"/>
                  </a:lnTo>
                  <a:lnTo>
                    <a:pt x="122" y="274"/>
                  </a:lnTo>
                  <a:lnTo>
                    <a:pt x="122" y="278"/>
                  </a:lnTo>
                  <a:lnTo>
                    <a:pt x="118" y="274"/>
                  </a:lnTo>
                  <a:lnTo>
                    <a:pt x="116" y="272"/>
                  </a:lnTo>
                  <a:lnTo>
                    <a:pt x="114" y="272"/>
                  </a:lnTo>
                  <a:lnTo>
                    <a:pt x="110" y="274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90" y="276"/>
                  </a:lnTo>
                  <a:lnTo>
                    <a:pt x="88" y="268"/>
                  </a:lnTo>
                  <a:lnTo>
                    <a:pt x="86" y="260"/>
                  </a:lnTo>
                  <a:lnTo>
                    <a:pt x="82" y="256"/>
                  </a:lnTo>
                  <a:lnTo>
                    <a:pt x="76" y="248"/>
                  </a:lnTo>
                  <a:lnTo>
                    <a:pt x="68" y="242"/>
                  </a:lnTo>
                  <a:lnTo>
                    <a:pt x="62" y="238"/>
                  </a:lnTo>
                  <a:lnTo>
                    <a:pt x="58" y="234"/>
                  </a:lnTo>
                  <a:lnTo>
                    <a:pt x="52" y="234"/>
                  </a:lnTo>
                  <a:lnTo>
                    <a:pt x="50" y="230"/>
                  </a:lnTo>
                  <a:lnTo>
                    <a:pt x="52" y="228"/>
                  </a:lnTo>
                  <a:lnTo>
                    <a:pt x="36" y="226"/>
                  </a:lnTo>
                  <a:lnTo>
                    <a:pt x="22" y="220"/>
                  </a:lnTo>
                  <a:lnTo>
                    <a:pt x="10" y="212"/>
                  </a:lnTo>
                  <a:lnTo>
                    <a:pt x="0" y="204"/>
                  </a:lnTo>
                  <a:lnTo>
                    <a:pt x="2" y="2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6" name="Freeform 103"/>
            <p:cNvSpPr/>
            <p:nvPr/>
          </p:nvSpPr>
          <p:spPr bwMode="auto">
            <a:xfrm>
              <a:off x="5138271" y="3905246"/>
              <a:ext cx="386292" cy="560181"/>
            </a:xfrm>
            <a:custGeom>
              <a:avLst/>
              <a:gdLst>
                <a:gd name="T0" fmla="*/ 2147483647 w 264"/>
                <a:gd name="T1" fmla="*/ 2147483647 h 354"/>
                <a:gd name="T2" fmla="*/ 2147483647 w 264"/>
                <a:gd name="T3" fmla="*/ 2147483647 h 354"/>
                <a:gd name="T4" fmla="*/ 2147483647 w 264"/>
                <a:gd name="T5" fmla="*/ 2147483647 h 354"/>
                <a:gd name="T6" fmla="*/ 2147483647 w 264"/>
                <a:gd name="T7" fmla="*/ 2147483647 h 354"/>
                <a:gd name="T8" fmla="*/ 2147483647 w 264"/>
                <a:gd name="T9" fmla="*/ 2147483647 h 354"/>
                <a:gd name="T10" fmla="*/ 2147483647 w 264"/>
                <a:gd name="T11" fmla="*/ 2147483647 h 354"/>
                <a:gd name="T12" fmla="*/ 2147483647 w 264"/>
                <a:gd name="T13" fmla="*/ 2147483647 h 354"/>
                <a:gd name="T14" fmla="*/ 2147483647 w 264"/>
                <a:gd name="T15" fmla="*/ 2147483647 h 354"/>
                <a:gd name="T16" fmla="*/ 2147483647 w 264"/>
                <a:gd name="T17" fmla="*/ 2147483647 h 354"/>
                <a:gd name="T18" fmla="*/ 2147483647 w 264"/>
                <a:gd name="T19" fmla="*/ 2147483647 h 354"/>
                <a:gd name="T20" fmla="*/ 2147483647 w 264"/>
                <a:gd name="T21" fmla="*/ 2147483647 h 354"/>
                <a:gd name="T22" fmla="*/ 2147483647 w 264"/>
                <a:gd name="T23" fmla="*/ 2147483647 h 354"/>
                <a:gd name="T24" fmla="*/ 2147483647 w 264"/>
                <a:gd name="T25" fmla="*/ 2147483647 h 354"/>
                <a:gd name="T26" fmla="*/ 2147483647 w 264"/>
                <a:gd name="T27" fmla="*/ 2147483647 h 354"/>
                <a:gd name="T28" fmla="*/ 2147483647 w 264"/>
                <a:gd name="T29" fmla="*/ 2147483647 h 354"/>
                <a:gd name="T30" fmla="*/ 2147483647 w 264"/>
                <a:gd name="T31" fmla="*/ 2147483647 h 354"/>
                <a:gd name="T32" fmla="*/ 2147483647 w 264"/>
                <a:gd name="T33" fmla="*/ 2147483647 h 354"/>
                <a:gd name="T34" fmla="*/ 2147483647 w 264"/>
                <a:gd name="T35" fmla="*/ 2147483647 h 354"/>
                <a:gd name="T36" fmla="*/ 2147483647 w 264"/>
                <a:gd name="T37" fmla="*/ 2147483647 h 354"/>
                <a:gd name="T38" fmla="*/ 2147483647 w 264"/>
                <a:gd name="T39" fmla="*/ 2147483647 h 354"/>
                <a:gd name="T40" fmla="*/ 2147483647 w 264"/>
                <a:gd name="T41" fmla="*/ 2147483647 h 354"/>
                <a:gd name="T42" fmla="*/ 2147483647 w 264"/>
                <a:gd name="T43" fmla="*/ 2147483647 h 354"/>
                <a:gd name="T44" fmla="*/ 2147483647 w 264"/>
                <a:gd name="T45" fmla="*/ 2147483647 h 354"/>
                <a:gd name="T46" fmla="*/ 2147483647 w 264"/>
                <a:gd name="T47" fmla="*/ 2147483647 h 354"/>
                <a:gd name="T48" fmla="*/ 2147483647 w 264"/>
                <a:gd name="T49" fmla="*/ 2147483647 h 354"/>
                <a:gd name="T50" fmla="*/ 2147483647 w 264"/>
                <a:gd name="T51" fmla="*/ 2147483647 h 354"/>
                <a:gd name="T52" fmla="*/ 2147483647 w 264"/>
                <a:gd name="T53" fmla="*/ 2147483647 h 354"/>
                <a:gd name="T54" fmla="*/ 2147483647 w 264"/>
                <a:gd name="T55" fmla="*/ 2147483647 h 354"/>
                <a:gd name="T56" fmla="*/ 2147483647 w 264"/>
                <a:gd name="T57" fmla="*/ 2147483647 h 354"/>
                <a:gd name="T58" fmla="*/ 2147483647 w 264"/>
                <a:gd name="T59" fmla="*/ 2147483647 h 354"/>
                <a:gd name="T60" fmla="*/ 2147483647 w 264"/>
                <a:gd name="T61" fmla="*/ 2147483647 h 354"/>
                <a:gd name="T62" fmla="*/ 2147483647 w 264"/>
                <a:gd name="T63" fmla="*/ 2147483647 h 354"/>
                <a:gd name="T64" fmla="*/ 2147483647 w 264"/>
                <a:gd name="T65" fmla="*/ 2147483647 h 354"/>
                <a:gd name="T66" fmla="*/ 2147483647 w 264"/>
                <a:gd name="T67" fmla="*/ 2147483647 h 354"/>
                <a:gd name="T68" fmla="*/ 2147483647 w 264"/>
                <a:gd name="T69" fmla="*/ 2147483647 h 354"/>
                <a:gd name="T70" fmla="*/ 2147483647 w 264"/>
                <a:gd name="T71" fmla="*/ 2147483647 h 354"/>
                <a:gd name="T72" fmla="*/ 2147483647 w 264"/>
                <a:gd name="T73" fmla="*/ 2147483647 h 354"/>
                <a:gd name="T74" fmla="*/ 2147483647 w 264"/>
                <a:gd name="T75" fmla="*/ 2147483647 h 354"/>
                <a:gd name="T76" fmla="*/ 2147483647 w 264"/>
                <a:gd name="T77" fmla="*/ 2147483647 h 354"/>
                <a:gd name="T78" fmla="*/ 2147483647 w 264"/>
                <a:gd name="T79" fmla="*/ 2147483647 h 354"/>
                <a:gd name="T80" fmla="*/ 2147483647 w 264"/>
                <a:gd name="T81" fmla="*/ 2147483647 h 354"/>
                <a:gd name="T82" fmla="*/ 2147483647 w 264"/>
                <a:gd name="T83" fmla="*/ 2147483647 h 354"/>
                <a:gd name="T84" fmla="*/ 2147483647 w 264"/>
                <a:gd name="T85" fmla="*/ 2147483647 h 354"/>
                <a:gd name="T86" fmla="*/ 2147483647 w 264"/>
                <a:gd name="T87" fmla="*/ 2147483647 h 354"/>
                <a:gd name="T88" fmla="*/ 2147483647 w 264"/>
                <a:gd name="T89" fmla="*/ 2147483647 h 354"/>
                <a:gd name="T90" fmla="*/ 2147483647 w 264"/>
                <a:gd name="T91" fmla="*/ 0 h 354"/>
                <a:gd name="T92" fmla="*/ 2147483647 w 264"/>
                <a:gd name="T93" fmla="*/ 2147483647 h 354"/>
                <a:gd name="T94" fmla="*/ 2147483647 w 264"/>
                <a:gd name="T95" fmla="*/ 2147483647 h 354"/>
                <a:gd name="T96" fmla="*/ 2147483647 w 264"/>
                <a:gd name="T97" fmla="*/ 2147483647 h 354"/>
                <a:gd name="T98" fmla="*/ 2147483647 w 264"/>
                <a:gd name="T99" fmla="*/ 2147483647 h 354"/>
                <a:gd name="T100" fmla="*/ 2147483647 w 264"/>
                <a:gd name="T101" fmla="*/ 2147483647 h 354"/>
                <a:gd name="T102" fmla="*/ 2147483647 w 264"/>
                <a:gd name="T103" fmla="*/ 2147483647 h 354"/>
                <a:gd name="T104" fmla="*/ 2147483647 w 264"/>
                <a:gd name="T105" fmla="*/ 2147483647 h 354"/>
                <a:gd name="T106" fmla="*/ 2147483647 w 264"/>
                <a:gd name="T107" fmla="*/ 2147483647 h 354"/>
                <a:gd name="T108" fmla="*/ 2147483647 w 264"/>
                <a:gd name="T109" fmla="*/ 2147483647 h 354"/>
                <a:gd name="T110" fmla="*/ 0 w 264"/>
                <a:gd name="T111" fmla="*/ 2147483647 h 354"/>
                <a:gd name="T112" fmla="*/ 2147483647 w 264"/>
                <a:gd name="T113" fmla="*/ 2147483647 h 354"/>
                <a:gd name="T114" fmla="*/ 2147483647 w 264"/>
                <a:gd name="T115" fmla="*/ 2147483647 h 354"/>
                <a:gd name="T116" fmla="*/ 2147483647 w 264"/>
                <a:gd name="T117" fmla="*/ 2147483647 h 3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64"/>
                <a:gd name="T178" fmla="*/ 0 h 354"/>
                <a:gd name="T179" fmla="*/ 264 w 264"/>
                <a:gd name="T180" fmla="*/ 354 h 35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64" h="354">
                  <a:moveTo>
                    <a:pt x="18" y="220"/>
                  </a:moveTo>
                  <a:lnTo>
                    <a:pt x="20" y="220"/>
                  </a:lnTo>
                  <a:lnTo>
                    <a:pt x="20" y="226"/>
                  </a:lnTo>
                  <a:lnTo>
                    <a:pt x="24" y="232"/>
                  </a:lnTo>
                  <a:lnTo>
                    <a:pt x="26" y="240"/>
                  </a:lnTo>
                  <a:lnTo>
                    <a:pt x="28" y="248"/>
                  </a:lnTo>
                  <a:lnTo>
                    <a:pt x="28" y="260"/>
                  </a:lnTo>
                  <a:lnTo>
                    <a:pt x="40" y="260"/>
                  </a:lnTo>
                  <a:lnTo>
                    <a:pt x="40" y="264"/>
                  </a:lnTo>
                  <a:lnTo>
                    <a:pt x="42" y="266"/>
                  </a:lnTo>
                  <a:lnTo>
                    <a:pt x="46" y="270"/>
                  </a:lnTo>
                  <a:lnTo>
                    <a:pt x="52" y="274"/>
                  </a:lnTo>
                  <a:lnTo>
                    <a:pt x="54" y="276"/>
                  </a:lnTo>
                  <a:lnTo>
                    <a:pt x="54" y="282"/>
                  </a:lnTo>
                  <a:lnTo>
                    <a:pt x="58" y="288"/>
                  </a:lnTo>
                  <a:lnTo>
                    <a:pt x="62" y="290"/>
                  </a:lnTo>
                  <a:lnTo>
                    <a:pt x="70" y="300"/>
                  </a:lnTo>
                  <a:lnTo>
                    <a:pt x="80" y="308"/>
                  </a:lnTo>
                  <a:lnTo>
                    <a:pt x="84" y="312"/>
                  </a:lnTo>
                  <a:lnTo>
                    <a:pt x="88" y="316"/>
                  </a:lnTo>
                  <a:lnTo>
                    <a:pt x="88" y="322"/>
                  </a:lnTo>
                  <a:lnTo>
                    <a:pt x="88" y="326"/>
                  </a:lnTo>
                  <a:lnTo>
                    <a:pt x="90" y="328"/>
                  </a:lnTo>
                  <a:lnTo>
                    <a:pt x="98" y="336"/>
                  </a:lnTo>
                  <a:lnTo>
                    <a:pt x="104" y="338"/>
                  </a:lnTo>
                  <a:lnTo>
                    <a:pt x="112" y="342"/>
                  </a:lnTo>
                  <a:lnTo>
                    <a:pt x="112" y="338"/>
                  </a:lnTo>
                  <a:lnTo>
                    <a:pt x="116" y="338"/>
                  </a:lnTo>
                  <a:lnTo>
                    <a:pt x="120" y="342"/>
                  </a:lnTo>
                  <a:lnTo>
                    <a:pt x="124" y="338"/>
                  </a:lnTo>
                  <a:lnTo>
                    <a:pt x="132" y="338"/>
                  </a:lnTo>
                  <a:lnTo>
                    <a:pt x="134" y="342"/>
                  </a:lnTo>
                  <a:lnTo>
                    <a:pt x="136" y="346"/>
                  </a:lnTo>
                  <a:lnTo>
                    <a:pt x="146" y="354"/>
                  </a:lnTo>
                  <a:lnTo>
                    <a:pt x="150" y="352"/>
                  </a:lnTo>
                  <a:lnTo>
                    <a:pt x="156" y="350"/>
                  </a:lnTo>
                  <a:lnTo>
                    <a:pt x="178" y="350"/>
                  </a:lnTo>
                  <a:lnTo>
                    <a:pt x="186" y="350"/>
                  </a:lnTo>
                  <a:lnTo>
                    <a:pt x="192" y="346"/>
                  </a:lnTo>
                  <a:lnTo>
                    <a:pt x="198" y="342"/>
                  </a:lnTo>
                  <a:lnTo>
                    <a:pt x="202" y="338"/>
                  </a:lnTo>
                  <a:lnTo>
                    <a:pt x="228" y="338"/>
                  </a:lnTo>
                  <a:lnTo>
                    <a:pt x="224" y="330"/>
                  </a:lnTo>
                  <a:lnTo>
                    <a:pt x="220" y="324"/>
                  </a:lnTo>
                  <a:lnTo>
                    <a:pt x="216" y="318"/>
                  </a:lnTo>
                  <a:lnTo>
                    <a:pt x="212" y="314"/>
                  </a:lnTo>
                  <a:lnTo>
                    <a:pt x="210" y="300"/>
                  </a:lnTo>
                  <a:lnTo>
                    <a:pt x="206" y="296"/>
                  </a:lnTo>
                  <a:lnTo>
                    <a:pt x="204" y="292"/>
                  </a:lnTo>
                  <a:lnTo>
                    <a:pt x="190" y="284"/>
                  </a:lnTo>
                  <a:lnTo>
                    <a:pt x="184" y="278"/>
                  </a:lnTo>
                  <a:lnTo>
                    <a:pt x="180" y="274"/>
                  </a:lnTo>
                  <a:lnTo>
                    <a:pt x="180" y="272"/>
                  </a:lnTo>
                  <a:lnTo>
                    <a:pt x="182" y="270"/>
                  </a:lnTo>
                  <a:lnTo>
                    <a:pt x="186" y="268"/>
                  </a:lnTo>
                  <a:lnTo>
                    <a:pt x="192" y="266"/>
                  </a:lnTo>
                  <a:lnTo>
                    <a:pt x="196" y="262"/>
                  </a:lnTo>
                  <a:lnTo>
                    <a:pt x="198" y="252"/>
                  </a:lnTo>
                  <a:lnTo>
                    <a:pt x="198" y="244"/>
                  </a:lnTo>
                  <a:lnTo>
                    <a:pt x="198" y="234"/>
                  </a:lnTo>
                  <a:lnTo>
                    <a:pt x="200" y="226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2" y="212"/>
                  </a:lnTo>
                  <a:lnTo>
                    <a:pt x="214" y="204"/>
                  </a:lnTo>
                  <a:lnTo>
                    <a:pt x="222" y="190"/>
                  </a:lnTo>
                  <a:lnTo>
                    <a:pt x="232" y="178"/>
                  </a:lnTo>
                  <a:lnTo>
                    <a:pt x="232" y="170"/>
                  </a:lnTo>
                  <a:lnTo>
                    <a:pt x="232" y="162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6" y="126"/>
                  </a:lnTo>
                  <a:lnTo>
                    <a:pt x="238" y="120"/>
                  </a:lnTo>
                  <a:lnTo>
                    <a:pt x="238" y="108"/>
                  </a:lnTo>
                  <a:lnTo>
                    <a:pt x="246" y="106"/>
                  </a:lnTo>
                  <a:lnTo>
                    <a:pt x="254" y="102"/>
                  </a:lnTo>
                  <a:lnTo>
                    <a:pt x="260" y="96"/>
                  </a:lnTo>
                  <a:lnTo>
                    <a:pt x="264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4" y="80"/>
                  </a:lnTo>
                  <a:lnTo>
                    <a:pt x="250" y="76"/>
                  </a:lnTo>
                  <a:lnTo>
                    <a:pt x="246" y="68"/>
                  </a:lnTo>
                  <a:lnTo>
                    <a:pt x="242" y="58"/>
                  </a:lnTo>
                  <a:lnTo>
                    <a:pt x="238" y="38"/>
                  </a:lnTo>
                  <a:lnTo>
                    <a:pt x="236" y="28"/>
                  </a:lnTo>
                  <a:lnTo>
                    <a:pt x="232" y="18"/>
                  </a:lnTo>
                  <a:lnTo>
                    <a:pt x="230" y="12"/>
                  </a:lnTo>
                  <a:lnTo>
                    <a:pt x="222" y="8"/>
                  </a:lnTo>
                  <a:lnTo>
                    <a:pt x="216" y="4"/>
                  </a:lnTo>
                  <a:lnTo>
                    <a:pt x="212" y="0"/>
                  </a:lnTo>
                  <a:lnTo>
                    <a:pt x="206" y="0"/>
                  </a:lnTo>
                  <a:lnTo>
                    <a:pt x="204" y="4"/>
                  </a:lnTo>
                  <a:lnTo>
                    <a:pt x="194" y="10"/>
                  </a:lnTo>
                  <a:lnTo>
                    <a:pt x="188" y="16"/>
                  </a:lnTo>
                  <a:lnTo>
                    <a:pt x="178" y="22"/>
                  </a:lnTo>
                  <a:lnTo>
                    <a:pt x="174" y="16"/>
                  </a:lnTo>
                  <a:lnTo>
                    <a:pt x="44" y="16"/>
                  </a:lnTo>
                  <a:lnTo>
                    <a:pt x="44" y="54"/>
                  </a:lnTo>
                  <a:lnTo>
                    <a:pt x="32" y="54"/>
                  </a:lnTo>
                  <a:lnTo>
                    <a:pt x="28" y="62"/>
                  </a:lnTo>
                  <a:lnTo>
                    <a:pt x="34" y="130"/>
                  </a:lnTo>
                  <a:lnTo>
                    <a:pt x="24" y="132"/>
                  </a:lnTo>
                  <a:lnTo>
                    <a:pt x="18" y="136"/>
                  </a:lnTo>
                  <a:lnTo>
                    <a:pt x="14" y="142"/>
                  </a:lnTo>
                  <a:lnTo>
                    <a:pt x="12" y="150"/>
                  </a:lnTo>
                  <a:lnTo>
                    <a:pt x="8" y="156"/>
                  </a:lnTo>
                  <a:lnTo>
                    <a:pt x="6" y="164"/>
                  </a:lnTo>
                  <a:lnTo>
                    <a:pt x="6" y="182"/>
                  </a:lnTo>
                  <a:lnTo>
                    <a:pt x="4" y="186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2" y="194"/>
                  </a:lnTo>
                  <a:lnTo>
                    <a:pt x="10" y="198"/>
                  </a:lnTo>
                  <a:lnTo>
                    <a:pt x="12" y="206"/>
                  </a:lnTo>
                  <a:lnTo>
                    <a:pt x="14" y="208"/>
                  </a:lnTo>
                  <a:lnTo>
                    <a:pt x="16" y="212"/>
                  </a:lnTo>
                  <a:lnTo>
                    <a:pt x="18" y="218"/>
                  </a:lnTo>
                  <a:lnTo>
                    <a:pt x="18" y="2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7" name="Freeform 104"/>
            <p:cNvSpPr/>
            <p:nvPr/>
          </p:nvSpPr>
          <p:spPr bwMode="auto">
            <a:xfrm>
              <a:off x="5592597" y="4223833"/>
              <a:ext cx="244459" cy="383631"/>
            </a:xfrm>
            <a:custGeom>
              <a:avLst/>
              <a:gdLst>
                <a:gd name="T0" fmla="*/ 2147483647 w 168"/>
                <a:gd name="T1" fmla="*/ 2147483647 h 244"/>
                <a:gd name="T2" fmla="*/ 2147483647 w 168"/>
                <a:gd name="T3" fmla="*/ 2147483647 h 244"/>
                <a:gd name="T4" fmla="*/ 2147483647 w 168"/>
                <a:gd name="T5" fmla="*/ 2147483647 h 244"/>
                <a:gd name="T6" fmla="*/ 2147483647 w 168"/>
                <a:gd name="T7" fmla="*/ 2147483647 h 244"/>
                <a:gd name="T8" fmla="*/ 2147483647 w 168"/>
                <a:gd name="T9" fmla="*/ 2147483647 h 244"/>
                <a:gd name="T10" fmla="*/ 2147483647 w 168"/>
                <a:gd name="T11" fmla="*/ 2147483647 h 244"/>
                <a:gd name="T12" fmla="*/ 2147483647 w 168"/>
                <a:gd name="T13" fmla="*/ 2147483647 h 244"/>
                <a:gd name="T14" fmla="*/ 2147483647 w 168"/>
                <a:gd name="T15" fmla="*/ 2147483647 h 244"/>
                <a:gd name="T16" fmla="*/ 2147483647 w 168"/>
                <a:gd name="T17" fmla="*/ 2147483647 h 244"/>
                <a:gd name="T18" fmla="*/ 2147483647 w 168"/>
                <a:gd name="T19" fmla="*/ 2147483647 h 244"/>
                <a:gd name="T20" fmla="*/ 2147483647 w 168"/>
                <a:gd name="T21" fmla="*/ 2147483647 h 244"/>
                <a:gd name="T22" fmla="*/ 2147483647 w 168"/>
                <a:gd name="T23" fmla="*/ 2147483647 h 244"/>
                <a:gd name="T24" fmla="*/ 2147483647 w 168"/>
                <a:gd name="T25" fmla="*/ 2147483647 h 244"/>
                <a:gd name="T26" fmla="*/ 2147483647 w 168"/>
                <a:gd name="T27" fmla="*/ 2147483647 h 244"/>
                <a:gd name="T28" fmla="*/ 2147483647 w 168"/>
                <a:gd name="T29" fmla="*/ 2147483647 h 244"/>
                <a:gd name="T30" fmla="*/ 2147483647 w 168"/>
                <a:gd name="T31" fmla="*/ 2147483647 h 244"/>
                <a:gd name="T32" fmla="*/ 2147483647 w 168"/>
                <a:gd name="T33" fmla="*/ 2147483647 h 244"/>
                <a:gd name="T34" fmla="*/ 2147483647 w 168"/>
                <a:gd name="T35" fmla="*/ 2147483647 h 244"/>
                <a:gd name="T36" fmla="*/ 2147483647 w 168"/>
                <a:gd name="T37" fmla="*/ 2147483647 h 244"/>
                <a:gd name="T38" fmla="*/ 2147483647 w 168"/>
                <a:gd name="T39" fmla="*/ 2147483647 h 244"/>
                <a:gd name="T40" fmla="*/ 2147483647 w 168"/>
                <a:gd name="T41" fmla="*/ 2147483647 h 244"/>
                <a:gd name="T42" fmla="*/ 2147483647 w 168"/>
                <a:gd name="T43" fmla="*/ 2147483647 h 244"/>
                <a:gd name="T44" fmla="*/ 2147483647 w 168"/>
                <a:gd name="T45" fmla="*/ 2147483647 h 244"/>
                <a:gd name="T46" fmla="*/ 2147483647 w 168"/>
                <a:gd name="T47" fmla="*/ 2147483647 h 244"/>
                <a:gd name="T48" fmla="*/ 2147483647 w 168"/>
                <a:gd name="T49" fmla="*/ 2147483647 h 244"/>
                <a:gd name="T50" fmla="*/ 2147483647 w 168"/>
                <a:gd name="T51" fmla="*/ 2147483647 h 244"/>
                <a:gd name="T52" fmla="*/ 2147483647 w 168"/>
                <a:gd name="T53" fmla="*/ 2147483647 h 244"/>
                <a:gd name="T54" fmla="*/ 2147483647 w 168"/>
                <a:gd name="T55" fmla="*/ 2147483647 h 244"/>
                <a:gd name="T56" fmla="*/ 2147483647 w 168"/>
                <a:gd name="T57" fmla="*/ 2147483647 h 244"/>
                <a:gd name="T58" fmla="*/ 2147483647 w 168"/>
                <a:gd name="T59" fmla="*/ 2147483647 h 244"/>
                <a:gd name="T60" fmla="*/ 2147483647 w 168"/>
                <a:gd name="T61" fmla="*/ 2147483647 h 244"/>
                <a:gd name="T62" fmla="*/ 2147483647 w 168"/>
                <a:gd name="T63" fmla="*/ 2147483647 h 244"/>
                <a:gd name="T64" fmla="*/ 0 w 168"/>
                <a:gd name="T65" fmla="*/ 2147483647 h 244"/>
                <a:gd name="T66" fmla="*/ 2147483647 w 168"/>
                <a:gd name="T67" fmla="*/ 2147483647 h 244"/>
                <a:gd name="T68" fmla="*/ 2147483647 w 168"/>
                <a:gd name="T69" fmla="*/ 2147483647 h 2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8"/>
                <a:gd name="T106" fmla="*/ 0 h 244"/>
                <a:gd name="T107" fmla="*/ 168 w 168"/>
                <a:gd name="T108" fmla="*/ 244 h 2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8" h="244">
                  <a:moveTo>
                    <a:pt x="18" y="146"/>
                  </a:moveTo>
                  <a:lnTo>
                    <a:pt x="24" y="142"/>
                  </a:lnTo>
                  <a:lnTo>
                    <a:pt x="32" y="138"/>
                  </a:lnTo>
                  <a:lnTo>
                    <a:pt x="38" y="134"/>
                  </a:lnTo>
                  <a:lnTo>
                    <a:pt x="44" y="130"/>
                  </a:lnTo>
                  <a:lnTo>
                    <a:pt x="50" y="128"/>
                  </a:lnTo>
                  <a:lnTo>
                    <a:pt x="56" y="128"/>
                  </a:lnTo>
                  <a:lnTo>
                    <a:pt x="60" y="130"/>
                  </a:lnTo>
                  <a:lnTo>
                    <a:pt x="64" y="128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4"/>
                  </a:lnTo>
                  <a:lnTo>
                    <a:pt x="90" y="94"/>
                  </a:lnTo>
                  <a:lnTo>
                    <a:pt x="100" y="86"/>
                  </a:lnTo>
                  <a:lnTo>
                    <a:pt x="106" y="74"/>
                  </a:lnTo>
                  <a:lnTo>
                    <a:pt x="92" y="72"/>
                  </a:lnTo>
                  <a:lnTo>
                    <a:pt x="80" y="70"/>
                  </a:lnTo>
                  <a:lnTo>
                    <a:pt x="66" y="64"/>
                  </a:lnTo>
                  <a:lnTo>
                    <a:pt x="54" y="60"/>
                  </a:lnTo>
                  <a:lnTo>
                    <a:pt x="44" y="52"/>
                  </a:lnTo>
                  <a:lnTo>
                    <a:pt x="34" y="44"/>
                  </a:lnTo>
                  <a:lnTo>
                    <a:pt x="30" y="32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42" y="20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28"/>
                  </a:lnTo>
                  <a:lnTo>
                    <a:pt x="62" y="28"/>
                  </a:lnTo>
                  <a:lnTo>
                    <a:pt x="66" y="24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86" y="20"/>
                  </a:lnTo>
                  <a:lnTo>
                    <a:pt x="96" y="18"/>
                  </a:lnTo>
                  <a:lnTo>
                    <a:pt x="106" y="16"/>
                  </a:lnTo>
                  <a:lnTo>
                    <a:pt x="118" y="12"/>
                  </a:lnTo>
                  <a:lnTo>
                    <a:pt x="132" y="12"/>
                  </a:lnTo>
                  <a:lnTo>
                    <a:pt x="136" y="12"/>
                  </a:lnTo>
                  <a:lnTo>
                    <a:pt x="140" y="10"/>
                  </a:lnTo>
                  <a:lnTo>
                    <a:pt x="144" y="6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2" y="2"/>
                  </a:lnTo>
                  <a:lnTo>
                    <a:pt x="168" y="2"/>
                  </a:lnTo>
                  <a:lnTo>
                    <a:pt x="164" y="6"/>
                  </a:lnTo>
                  <a:lnTo>
                    <a:pt x="162" y="14"/>
                  </a:lnTo>
                  <a:lnTo>
                    <a:pt x="162" y="26"/>
                  </a:lnTo>
                  <a:lnTo>
                    <a:pt x="160" y="36"/>
                  </a:lnTo>
                  <a:lnTo>
                    <a:pt x="154" y="50"/>
                  </a:lnTo>
                  <a:lnTo>
                    <a:pt x="144" y="76"/>
                  </a:lnTo>
                  <a:lnTo>
                    <a:pt x="126" y="112"/>
                  </a:lnTo>
                  <a:lnTo>
                    <a:pt x="106" y="142"/>
                  </a:lnTo>
                  <a:lnTo>
                    <a:pt x="96" y="156"/>
                  </a:lnTo>
                  <a:lnTo>
                    <a:pt x="84" y="170"/>
                  </a:lnTo>
                  <a:lnTo>
                    <a:pt x="70" y="182"/>
                  </a:lnTo>
                  <a:lnTo>
                    <a:pt x="56" y="196"/>
                  </a:lnTo>
                  <a:lnTo>
                    <a:pt x="40" y="208"/>
                  </a:lnTo>
                  <a:lnTo>
                    <a:pt x="32" y="218"/>
                  </a:lnTo>
                  <a:lnTo>
                    <a:pt x="10" y="244"/>
                  </a:lnTo>
                  <a:lnTo>
                    <a:pt x="4" y="240"/>
                  </a:lnTo>
                  <a:lnTo>
                    <a:pt x="0" y="236"/>
                  </a:lnTo>
                  <a:lnTo>
                    <a:pt x="0" y="170"/>
                  </a:lnTo>
                  <a:lnTo>
                    <a:pt x="8" y="152"/>
                  </a:lnTo>
                  <a:lnTo>
                    <a:pt x="14" y="148"/>
                  </a:lnTo>
                  <a:lnTo>
                    <a:pt x="18" y="1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8" name="Freeform 105"/>
            <p:cNvSpPr/>
            <p:nvPr/>
          </p:nvSpPr>
          <p:spPr bwMode="auto">
            <a:xfrm>
              <a:off x="4849994" y="4503924"/>
              <a:ext cx="42665" cy="38495"/>
            </a:xfrm>
            <a:custGeom>
              <a:avLst/>
              <a:gdLst>
                <a:gd name="T0" fmla="*/ 2147483647 w 28"/>
                <a:gd name="T1" fmla="*/ 2147483647 h 24"/>
                <a:gd name="T2" fmla="*/ 2147483647 w 28"/>
                <a:gd name="T3" fmla="*/ 2147483647 h 24"/>
                <a:gd name="T4" fmla="*/ 2147483647 w 28"/>
                <a:gd name="T5" fmla="*/ 2147483647 h 24"/>
                <a:gd name="T6" fmla="*/ 0 w 28"/>
                <a:gd name="T7" fmla="*/ 2147483647 h 24"/>
                <a:gd name="T8" fmla="*/ 2147483647 w 28"/>
                <a:gd name="T9" fmla="*/ 2147483647 h 24"/>
                <a:gd name="T10" fmla="*/ 2147483647 w 28"/>
                <a:gd name="T11" fmla="*/ 2147483647 h 24"/>
                <a:gd name="T12" fmla="*/ 2147483647 w 28"/>
                <a:gd name="T13" fmla="*/ 0 h 24"/>
                <a:gd name="T14" fmla="*/ 2147483647 w 28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24"/>
                <a:gd name="T26" fmla="*/ 28 w 28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24">
                  <a:moveTo>
                    <a:pt x="28" y="24"/>
                  </a:moveTo>
                  <a:lnTo>
                    <a:pt x="18" y="24"/>
                  </a:lnTo>
                  <a:lnTo>
                    <a:pt x="12" y="24"/>
                  </a:lnTo>
                  <a:lnTo>
                    <a:pt x="0" y="22"/>
                  </a:lnTo>
                  <a:lnTo>
                    <a:pt x="6" y="2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9" name="Freeform 106"/>
            <p:cNvSpPr/>
            <p:nvPr/>
          </p:nvSpPr>
          <p:spPr bwMode="auto">
            <a:xfrm>
              <a:off x="5623730" y="4916758"/>
              <a:ext cx="181038" cy="394250"/>
            </a:xfrm>
            <a:custGeom>
              <a:avLst/>
              <a:gdLst>
                <a:gd name="T0" fmla="*/ 2147483647 w 124"/>
                <a:gd name="T1" fmla="*/ 2147483647 h 250"/>
                <a:gd name="T2" fmla="*/ 2147483647 w 124"/>
                <a:gd name="T3" fmla="*/ 2147483647 h 250"/>
                <a:gd name="T4" fmla="*/ 2147483647 w 124"/>
                <a:gd name="T5" fmla="*/ 2147483647 h 250"/>
                <a:gd name="T6" fmla="*/ 2147483647 w 124"/>
                <a:gd name="T7" fmla="*/ 2147483647 h 250"/>
                <a:gd name="T8" fmla="*/ 2147483647 w 124"/>
                <a:gd name="T9" fmla="*/ 2147483647 h 250"/>
                <a:gd name="T10" fmla="*/ 2147483647 w 124"/>
                <a:gd name="T11" fmla="*/ 2147483647 h 250"/>
                <a:gd name="T12" fmla="*/ 2147483647 w 124"/>
                <a:gd name="T13" fmla="*/ 2147483647 h 250"/>
                <a:gd name="T14" fmla="*/ 2147483647 w 124"/>
                <a:gd name="T15" fmla="*/ 2147483647 h 250"/>
                <a:gd name="T16" fmla="*/ 2147483647 w 124"/>
                <a:gd name="T17" fmla="*/ 2147483647 h 250"/>
                <a:gd name="T18" fmla="*/ 2147483647 w 124"/>
                <a:gd name="T19" fmla="*/ 0 h 250"/>
                <a:gd name="T20" fmla="*/ 2147483647 w 124"/>
                <a:gd name="T21" fmla="*/ 2147483647 h 250"/>
                <a:gd name="T22" fmla="*/ 2147483647 w 124"/>
                <a:gd name="T23" fmla="*/ 2147483647 h 250"/>
                <a:gd name="T24" fmla="*/ 2147483647 w 124"/>
                <a:gd name="T25" fmla="*/ 2147483647 h 250"/>
                <a:gd name="T26" fmla="*/ 2147483647 w 124"/>
                <a:gd name="T27" fmla="*/ 2147483647 h 250"/>
                <a:gd name="T28" fmla="*/ 2147483647 w 124"/>
                <a:gd name="T29" fmla="*/ 2147483647 h 250"/>
                <a:gd name="T30" fmla="*/ 2147483647 w 124"/>
                <a:gd name="T31" fmla="*/ 2147483647 h 250"/>
                <a:gd name="T32" fmla="*/ 2147483647 w 124"/>
                <a:gd name="T33" fmla="*/ 2147483647 h 250"/>
                <a:gd name="T34" fmla="*/ 2147483647 w 124"/>
                <a:gd name="T35" fmla="*/ 2147483647 h 250"/>
                <a:gd name="T36" fmla="*/ 2147483647 w 124"/>
                <a:gd name="T37" fmla="*/ 2147483647 h 250"/>
                <a:gd name="T38" fmla="*/ 2147483647 w 124"/>
                <a:gd name="T39" fmla="*/ 2147483647 h 250"/>
                <a:gd name="T40" fmla="*/ 2147483647 w 124"/>
                <a:gd name="T41" fmla="*/ 2147483647 h 250"/>
                <a:gd name="T42" fmla="*/ 2147483647 w 124"/>
                <a:gd name="T43" fmla="*/ 2147483647 h 250"/>
                <a:gd name="T44" fmla="*/ 2147483647 w 124"/>
                <a:gd name="T45" fmla="*/ 2147483647 h 250"/>
                <a:gd name="T46" fmla="*/ 2147483647 w 124"/>
                <a:gd name="T47" fmla="*/ 2147483647 h 250"/>
                <a:gd name="T48" fmla="*/ 2147483647 w 124"/>
                <a:gd name="T49" fmla="*/ 2147483647 h 250"/>
                <a:gd name="T50" fmla="*/ 2147483647 w 124"/>
                <a:gd name="T51" fmla="*/ 2147483647 h 250"/>
                <a:gd name="T52" fmla="*/ 2147483647 w 124"/>
                <a:gd name="T53" fmla="*/ 2147483647 h 250"/>
                <a:gd name="T54" fmla="*/ 2147483647 w 124"/>
                <a:gd name="T55" fmla="*/ 2147483647 h 250"/>
                <a:gd name="T56" fmla="*/ 0 w 124"/>
                <a:gd name="T57" fmla="*/ 2147483647 h 250"/>
                <a:gd name="T58" fmla="*/ 2147483647 w 124"/>
                <a:gd name="T59" fmla="*/ 2147483647 h 250"/>
                <a:gd name="T60" fmla="*/ 2147483647 w 124"/>
                <a:gd name="T61" fmla="*/ 2147483647 h 250"/>
                <a:gd name="T62" fmla="*/ 2147483647 w 124"/>
                <a:gd name="T63" fmla="*/ 2147483647 h 250"/>
                <a:gd name="T64" fmla="*/ 2147483647 w 124"/>
                <a:gd name="T65" fmla="*/ 2147483647 h 250"/>
                <a:gd name="T66" fmla="*/ 2147483647 w 124"/>
                <a:gd name="T67" fmla="*/ 2147483647 h 250"/>
                <a:gd name="T68" fmla="*/ 2147483647 w 124"/>
                <a:gd name="T69" fmla="*/ 2147483647 h 2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250"/>
                <a:gd name="T107" fmla="*/ 124 w 124"/>
                <a:gd name="T108" fmla="*/ 250 h 2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250">
                  <a:moveTo>
                    <a:pt x="26" y="84"/>
                  </a:moveTo>
                  <a:lnTo>
                    <a:pt x="30" y="84"/>
                  </a:lnTo>
                  <a:lnTo>
                    <a:pt x="32" y="82"/>
                  </a:lnTo>
                  <a:lnTo>
                    <a:pt x="38" y="76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56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74" y="56"/>
                  </a:lnTo>
                  <a:lnTo>
                    <a:pt x="88" y="32"/>
                  </a:lnTo>
                  <a:lnTo>
                    <a:pt x="90" y="30"/>
                  </a:lnTo>
                  <a:lnTo>
                    <a:pt x="92" y="28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4" y="18"/>
                  </a:lnTo>
                  <a:lnTo>
                    <a:pt x="104" y="12"/>
                  </a:lnTo>
                  <a:lnTo>
                    <a:pt x="106" y="6"/>
                  </a:lnTo>
                  <a:lnTo>
                    <a:pt x="110" y="0"/>
                  </a:lnTo>
                  <a:lnTo>
                    <a:pt x="110" y="8"/>
                  </a:lnTo>
                  <a:lnTo>
                    <a:pt x="112" y="16"/>
                  </a:lnTo>
                  <a:lnTo>
                    <a:pt x="118" y="32"/>
                  </a:lnTo>
                  <a:lnTo>
                    <a:pt x="122" y="52"/>
                  </a:lnTo>
                  <a:lnTo>
                    <a:pt x="124" y="58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0" y="74"/>
                  </a:lnTo>
                  <a:lnTo>
                    <a:pt x="118" y="72"/>
                  </a:lnTo>
                  <a:lnTo>
                    <a:pt x="118" y="70"/>
                  </a:lnTo>
                  <a:lnTo>
                    <a:pt x="116" y="64"/>
                  </a:lnTo>
                  <a:lnTo>
                    <a:pt x="112" y="68"/>
                  </a:lnTo>
                  <a:lnTo>
                    <a:pt x="110" y="70"/>
                  </a:lnTo>
                  <a:lnTo>
                    <a:pt x="110" y="78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4" y="86"/>
                  </a:lnTo>
                  <a:lnTo>
                    <a:pt x="114" y="90"/>
                  </a:lnTo>
                  <a:lnTo>
                    <a:pt x="112" y="96"/>
                  </a:lnTo>
                  <a:lnTo>
                    <a:pt x="106" y="106"/>
                  </a:lnTo>
                  <a:lnTo>
                    <a:pt x="98" y="118"/>
                  </a:lnTo>
                  <a:lnTo>
                    <a:pt x="82" y="162"/>
                  </a:lnTo>
                  <a:lnTo>
                    <a:pt x="74" y="182"/>
                  </a:lnTo>
                  <a:lnTo>
                    <a:pt x="70" y="206"/>
                  </a:lnTo>
                  <a:lnTo>
                    <a:pt x="66" y="216"/>
                  </a:lnTo>
                  <a:lnTo>
                    <a:pt x="64" y="222"/>
                  </a:lnTo>
                  <a:lnTo>
                    <a:pt x="60" y="230"/>
                  </a:lnTo>
                  <a:lnTo>
                    <a:pt x="58" y="240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8" y="250"/>
                  </a:lnTo>
                  <a:lnTo>
                    <a:pt x="28" y="250"/>
                  </a:lnTo>
                  <a:lnTo>
                    <a:pt x="20" y="250"/>
                  </a:lnTo>
                  <a:lnTo>
                    <a:pt x="14" y="244"/>
                  </a:lnTo>
                  <a:lnTo>
                    <a:pt x="10" y="238"/>
                  </a:lnTo>
                  <a:lnTo>
                    <a:pt x="8" y="228"/>
                  </a:lnTo>
                  <a:lnTo>
                    <a:pt x="2" y="210"/>
                  </a:lnTo>
                  <a:lnTo>
                    <a:pt x="0" y="192"/>
                  </a:lnTo>
                  <a:lnTo>
                    <a:pt x="2" y="182"/>
                  </a:lnTo>
                  <a:lnTo>
                    <a:pt x="6" y="174"/>
                  </a:lnTo>
                  <a:lnTo>
                    <a:pt x="10" y="168"/>
                  </a:lnTo>
                  <a:lnTo>
                    <a:pt x="12" y="164"/>
                  </a:lnTo>
                  <a:lnTo>
                    <a:pt x="22" y="152"/>
                  </a:lnTo>
                  <a:lnTo>
                    <a:pt x="24" y="144"/>
                  </a:lnTo>
                  <a:lnTo>
                    <a:pt x="26" y="136"/>
                  </a:lnTo>
                  <a:lnTo>
                    <a:pt x="24" y="128"/>
                  </a:lnTo>
                  <a:lnTo>
                    <a:pt x="20" y="120"/>
                  </a:lnTo>
                  <a:lnTo>
                    <a:pt x="18" y="114"/>
                  </a:lnTo>
                  <a:lnTo>
                    <a:pt x="16" y="108"/>
                  </a:lnTo>
                  <a:lnTo>
                    <a:pt x="26" y="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0" name="Freeform 107"/>
            <p:cNvSpPr/>
            <p:nvPr/>
          </p:nvSpPr>
          <p:spPr bwMode="auto">
            <a:xfrm>
              <a:off x="5185549" y="3653033"/>
              <a:ext cx="265215" cy="289383"/>
            </a:xfrm>
            <a:custGeom>
              <a:avLst/>
              <a:gdLst>
                <a:gd name="T0" fmla="*/ 2147483647 w 182"/>
                <a:gd name="T1" fmla="*/ 2147483647 h 182"/>
                <a:gd name="T2" fmla="*/ 2147483647 w 182"/>
                <a:gd name="T3" fmla="*/ 2147483647 h 182"/>
                <a:gd name="T4" fmla="*/ 2147483647 w 182"/>
                <a:gd name="T5" fmla="*/ 2147483647 h 182"/>
                <a:gd name="T6" fmla="*/ 2147483647 w 182"/>
                <a:gd name="T7" fmla="*/ 2147483647 h 182"/>
                <a:gd name="T8" fmla="*/ 2147483647 w 182"/>
                <a:gd name="T9" fmla="*/ 2147483647 h 182"/>
                <a:gd name="T10" fmla="*/ 2147483647 w 182"/>
                <a:gd name="T11" fmla="*/ 2147483647 h 182"/>
                <a:gd name="T12" fmla="*/ 0 w 182"/>
                <a:gd name="T13" fmla="*/ 2147483647 h 182"/>
                <a:gd name="T14" fmla="*/ 2147483647 w 182"/>
                <a:gd name="T15" fmla="*/ 2147483647 h 182"/>
                <a:gd name="T16" fmla="*/ 2147483647 w 182"/>
                <a:gd name="T17" fmla="*/ 2147483647 h 182"/>
                <a:gd name="T18" fmla="*/ 0 w 182"/>
                <a:gd name="T19" fmla="*/ 2147483647 h 182"/>
                <a:gd name="T20" fmla="*/ 2147483647 w 182"/>
                <a:gd name="T21" fmla="*/ 0 h 182"/>
                <a:gd name="T22" fmla="*/ 2147483647 w 182"/>
                <a:gd name="T23" fmla="*/ 2147483647 h 182"/>
                <a:gd name="T24" fmla="*/ 2147483647 w 182"/>
                <a:gd name="T25" fmla="*/ 2147483647 h 182"/>
                <a:gd name="T26" fmla="*/ 2147483647 w 182"/>
                <a:gd name="T27" fmla="*/ 2147483647 h 182"/>
                <a:gd name="T28" fmla="*/ 2147483647 w 182"/>
                <a:gd name="T29" fmla="*/ 2147483647 h 182"/>
                <a:gd name="T30" fmla="*/ 2147483647 w 182"/>
                <a:gd name="T31" fmla="*/ 2147483647 h 182"/>
                <a:gd name="T32" fmla="*/ 2147483647 w 182"/>
                <a:gd name="T33" fmla="*/ 2147483647 h 182"/>
                <a:gd name="T34" fmla="*/ 2147483647 w 182"/>
                <a:gd name="T35" fmla="*/ 2147483647 h 182"/>
                <a:gd name="T36" fmla="*/ 2147483647 w 182"/>
                <a:gd name="T37" fmla="*/ 2147483647 h 182"/>
                <a:gd name="T38" fmla="*/ 2147483647 w 182"/>
                <a:gd name="T39" fmla="*/ 2147483647 h 182"/>
                <a:gd name="T40" fmla="*/ 2147483647 w 182"/>
                <a:gd name="T41" fmla="*/ 2147483647 h 182"/>
                <a:gd name="T42" fmla="*/ 2147483647 w 182"/>
                <a:gd name="T43" fmla="*/ 2147483647 h 182"/>
                <a:gd name="T44" fmla="*/ 2147483647 w 182"/>
                <a:gd name="T45" fmla="*/ 2147483647 h 182"/>
                <a:gd name="T46" fmla="*/ 2147483647 w 182"/>
                <a:gd name="T47" fmla="*/ 2147483647 h 182"/>
                <a:gd name="T48" fmla="*/ 2147483647 w 182"/>
                <a:gd name="T49" fmla="*/ 2147483647 h 182"/>
                <a:gd name="T50" fmla="*/ 2147483647 w 182"/>
                <a:gd name="T51" fmla="*/ 2147483647 h 182"/>
                <a:gd name="T52" fmla="*/ 2147483647 w 182"/>
                <a:gd name="T53" fmla="*/ 2147483647 h 182"/>
                <a:gd name="T54" fmla="*/ 2147483647 w 182"/>
                <a:gd name="T55" fmla="*/ 2147483647 h 182"/>
                <a:gd name="T56" fmla="*/ 2147483647 w 182"/>
                <a:gd name="T57" fmla="*/ 2147483647 h 182"/>
                <a:gd name="T58" fmla="*/ 2147483647 w 182"/>
                <a:gd name="T59" fmla="*/ 2147483647 h 182"/>
                <a:gd name="T60" fmla="*/ 2147483647 w 182"/>
                <a:gd name="T61" fmla="*/ 2147483647 h 182"/>
                <a:gd name="T62" fmla="*/ 2147483647 w 182"/>
                <a:gd name="T63" fmla="*/ 2147483647 h 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"/>
                <a:gd name="T97" fmla="*/ 0 h 182"/>
                <a:gd name="T98" fmla="*/ 182 w 182"/>
                <a:gd name="T99" fmla="*/ 182 h 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" h="182">
                  <a:moveTo>
                    <a:pt x="180" y="160"/>
                  </a:moveTo>
                  <a:lnTo>
                    <a:pt x="174" y="160"/>
                  </a:lnTo>
                  <a:lnTo>
                    <a:pt x="172" y="164"/>
                  </a:lnTo>
                  <a:lnTo>
                    <a:pt x="162" y="170"/>
                  </a:lnTo>
                  <a:lnTo>
                    <a:pt x="156" y="176"/>
                  </a:lnTo>
                  <a:lnTo>
                    <a:pt x="146" y="182"/>
                  </a:lnTo>
                  <a:lnTo>
                    <a:pt x="142" y="176"/>
                  </a:lnTo>
                  <a:lnTo>
                    <a:pt x="12" y="176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36" y="8"/>
                  </a:lnTo>
                  <a:lnTo>
                    <a:pt x="54" y="12"/>
                  </a:lnTo>
                  <a:lnTo>
                    <a:pt x="68" y="14"/>
                  </a:lnTo>
                  <a:lnTo>
                    <a:pt x="76" y="12"/>
                  </a:lnTo>
                  <a:lnTo>
                    <a:pt x="84" y="8"/>
                  </a:lnTo>
                  <a:lnTo>
                    <a:pt x="92" y="4"/>
                  </a:lnTo>
                  <a:lnTo>
                    <a:pt x="100" y="2"/>
                  </a:lnTo>
                  <a:lnTo>
                    <a:pt x="104" y="2"/>
                  </a:lnTo>
                  <a:lnTo>
                    <a:pt x="108" y="6"/>
                  </a:lnTo>
                  <a:lnTo>
                    <a:pt x="112" y="8"/>
                  </a:lnTo>
                  <a:lnTo>
                    <a:pt x="118" y="10"/>
                  </a:lnTo>
                  <a:lnTo>
                    <a:pt x="124" y="10"/>
                  </a:lnTo>
                  <a:lnTo>
                    <a:pt x="132" y="8"/>
                  </a:lnTo>
                  <a:lnTo>
                    <a:pt x="138" y="8"/>
                  </a:lnTo>
                  <a:lnTo>
                    <a:pt x="140" y="8"/>
                  </a:lnTo>
                  <a:lnTo>
                    <a:pt x="142" y="10"/>
                  </a:lnTo>
                  <a:lnTo>
                    <a:pt x="146" y="14"/>
                  </a:lnTo>
                  <a:lnTo>
                    <a:pt x="152" y="22"/>
                  </a:lnTo>
                  <a:lnTo>
                    <a:pt x="156" y="32"/>
                  </a:lnTo>
                  <a:lnTo>
                    <a:pt x="158" y="42"/>
                  </a:lnTo>
                  <a:lnTo>
                    <a:pt x="154" y="56"/>
                  </a:lnTo>
                  <a:lnTo>
                    <a:pt x="154" y="64"/>
                  </a:lnTo>
                  <a:lnTo>
                    <a:pt x="158" y="66"/>
                  </a:lnTo>
                  <a:lnTo>
                    <a:pt x="152" y="68"/>
                  </a:lnTo>
                  <a:lnTo>
                    <a:pt x="152" y="66"/>
                  </a:lnTo>
                  <a:lnTo>
                    <a:pt x="150" y="66"/>
                  </a:lnTo>
                  <a:lnTo>
                    <a:pt x="146" y="66"/>
                  </a:lnTo>
                  <a:lnTo>
                    <a:pt x="142" y="64"/>
                  </a:lnTo>
                  <a:lnTo>
                    <a:pt x="134" y="52"/>
                  </a:lnTo>
                  <a:lnTo>
                    <a:pt x="128" y="40"/>
                  </a:lnTo>
                  <a:lnTo>
                    <a:pt x="120" y="32"/>
                  </a:lnTo>
                  <a:lnTo>
                    <a:pt x="122" y="38"/>
                  </a:lnTo>
                  <a:lnTo>
                    <a:pt x="124" y="46"/>
                  </a:lnTo>
                  <a:lnTo>
                    <a:pt x="136" y="66"/>
                  </a:lnTo>
                  <a:lnTo>
                    <a:pt x="156" y="102"/>
                  </a:lnTo>
                  <a:lnTo>
                    <a:pt x="162" y="112"/>
                  </a:lnTo>
                  <a:lnTo>
                    <a:pt x="168" y="120"/>
                  </a:lnTo>
                  <a:lnTo>
                    <a:pt x="174" y="126"/>
                  </a:lnTo>
                  <a:lnTo>
                    <a:pt x="176" y="138"/>
                  </a:lnTo>
                  <a:lnTo>
                    <a:pt x="178" y="150"/>
                  </a:lnTo>
                  <a:lnTo>
                    <a:pt x="182" y="160"/>
                  </a:lnTo>
                  <a:lnTo>
                    <a:pt x="18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1" name="Freeform 108"/>
            <p:cNvSpPr/>
            <p:nvPr/>
          </p:nvSpPr>
          <p:spPr bwMode="auto">
            <a:xfrm>
              <a:off x="4841923" y="3605245"/>
              <a:ext cx="362076" cy="398232"/>
            </a:xfrm>
            <a:custGeom>
              <a:avLst/>
              <a:gdLst>
                <a:gd name="T0" fmla="*/ 2147483647 w 247"/>
                <a:gd name="T1" fmla="*/ 2147483647 h 252"/>
                <a:gd name="T2" fmla="*/ 2147483647 w 247"/>
                <a:gd name="T3" fmla="*/ 2147483647 h 252"/>
                <a:gd name="T4" fmla="*/ 2147483647 w 247"/>
                <a:gd name="T5" fmla="*/ 2147483647 h 252"/>
                <a:gd name="T6" fmla="*/ 2147483647 w 247"/>
                <a:gd name="T7" fmla="*/ 2147483647 h 252"/>
                <a:gd name="T8" fmla="*/ 2147483647 w 247"/>
                <a:gd name="T9" fmla="*/ 2147483647 h 252"/>
                <a:gd name="T10" fmla="*/ 2147483647 w 247"/>
                <a:gd name="T11" fmla="*/ 2147483647 h 252"/>
                <a:gd name="T12" fmla="*/ 2147483647 w 247"/>
                <a:gd name="T13" fmla="*/ 2147483647 h 252"/>
                <a:gd name="T14" fmla="*/ 2147483647 w 247"/>
                <a:gd name="T15" fmla="*/ 2147483647 h 252"/>
                <a:gd name="T16" fmla="*/ 2147483647 w 247"/>
                <a:gd name="T17" fmla="*/ 2147483647 h 252"/>
                <a:gd name="T18" fmla="*/ 2147483647 w 247"/>
                <a:gd name="T19" fmla="*/ 2147483647 h 252"/>
                <a:gd name="T20" fmla="*/ 2147483647 w 247"/>
                <a:gd name="T21" fmla="*/ 2147483647 h 252"/>
                <a:gd name="T22" fmla="*/ 2147483647 w 247"/>
                <a:gd name="T23" fmla="*/ 2147483647 h 252"/>
                <a:gd name="T24" fmla="*/ 2147483647 w 247"/>
                <a:gd name="T25" fmla="*/ 2147483647 h 252"/>
                <a:gd name="T26" fmla="*/ 2147483647 w 247"/>
                <a:gd name="T27" fmla="*/ 2147483647 h 252"/>
                <a:gd name="T28" fmla="*/ 2147483647 w 247"/>
                <a:gd name="T29" fmla="*/ 2147483647 h 252"/>
                <a:gd name="T30" fmla="*/ 2147483647 w 247"/>
                <a:gd name="T31" fmla="*/ 2147483647 h 252"/>
                <a:gd name="T32" fmla="*/ 2147483647 w 247"/>
                <a:gd name="T33" fmla="*/ 2147483647 h 252"/>
                <a:gd name="T34" fmla="*/ 2147483647 w 247"/>
                <a:gd name="T35" fmla="*/ 2147483647 h 252"/>
                <a:gd name="T36" fmla="*/ 2147483647 w 247"/>
                <a:gd name="T37" fmla="*/ 2147483647 h 252"/>
                <a:gd name="T38" fmla="*/ 2147483647 w 247"/>
                <a:gd name="T39" fmla="*/ 2147483647 h 252"/>
                <a:gd name="T40" fmla="*/ 2147483647 w 247"/>
                <a:gd name="T41" fmla="*/ 2147483647 h 252"/>
                <a:gd name="T42" fmla="*/ 2147483647 w 247"/>
                <a:gd name="T43" fmla="*/ 2147483647 h 252"/>
                <a:gd name="T44" fmla="*/ 2147483647 w 247"/>
                <a:gd name="T45" fmla="*/ 2147483647 h 252"/>
                <a:gd name="T46" fmla="*/ 2147483647 w 247"/>
                <a:gd name="T47" fmla="*/ 2147483647 h 252"/>
                <a:gd name="T48" fmla="*/ 2147483647 w 247"/>
                <a:gd name="T49" fmla="*/ 0 h 252"/>
                <a:gd name="T50" fmla="*/ 2147483647 w 247"/>
                <a:gd name="T51" fmla="*/ 2147483647 h 252"/>
                <a:gd name="T52" fmla="*/ 2147483647 w 247"/>
                <a:gd name="T53" fmla="*/ 2147483647 h 252"/>
                <a:gd name="T54" fmla="*/ 2147483647 w 247"/>
                <a:gd name="T55" fmla="*/ 2147483647 h 252"/>
                <a:gd name="T56" fmla="*/ 2147483647 w 247"/>
                <a:gd name="T57" fmla="*/ 2147483647 h 252"/>
                <a:gd name="T58" fmla="*/ 2147483647 w 247"/>
                <a:gd name="T59" fmla="*/ 2147483647 h 252"/>
                <a:gd name="T60" fmla="*/ 0 w 247"/>
                <a:gd name="T61" fmla="*/ 2147483647 h 252"/>
                <a:gd name="T62" fmla="*/ 2147483647 w 247"/>
                <a:gd name="T63" fmla="*/ 2147483647 h 252"/>
                <a:gd name="T64" fmla="*/ 2147483647 w 247"/>
                <a:gd name="T65" fmla="*/ 2147483647 h 252"/>
                <a:gd name="T66" fmla="*/ 2147483647 w 247"/>
                <a:gd name="T67" fmla="*/ 2147483647 h 252"/>
                <a:gd name="T68" fmla="*/ 2147483647 w 247"/>
                <a:gd name="T69" fmla="*/ 2147483647 h 252"/>
                <a:gd name="T70" fmla="*/ 2147483647 w 247"/>
                <a:gd name="T71" fmla="*/ 2147483647 h 252"/>
                <a:gd name="T72" fmla="*/ 2147483647 w 247"/>
                <a:gd name="T73" fmla="*/ 2147483647 h 252"/>
                <a:gd name="T74" fmla="*/ 2147483647 w 247"/>
                <a:gd name="T75" fmla="*/ 2147483647 h 252"/>
                <a:gd name="T76" fmla="*/ 2147483647 w 247"/>
                <a:gd name="T77" fmla="*/ 2147483647 h 252"/>
                <a:gd name="T78" fmla="*/ 2147483647 w 247"/>
                <a:gd name="T79" fmla="*/ 2147483647 h 252"/>
                <a:gd name="T80" fmla="*/ 2147483647 w 247"/>
                <a:gd name="T81" fmla="*/ 2147483647 h 252"/>
                <a:gd name="T82" fmla="*/ 2147483647 w 247"/>
                <a:gd name="T83" fmla="*/ 2147483647 h 252"/>
                <a:gd name="T84" fmla="*/ 2147483647 w 247"/>
                <a:gd name="T85" fmla="*/ 2147483647 h 252"/>
                <a:gd name="T86" fmla="*/ 2147483647 w 247"/>
                <a:gd name="T87" fmla="*/ 2147483647 h 252"/>
                <a:gd name="T88" fmla="*/ 2147483647 w 247"/>
                <a:gd name="T89" fmla="*/ 2147483647 h 2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7"/>
                <a:gd name="T136" fmla="*/ 0 h 252"/>
                <a:gd name="T137" fmla="*/ 247 w 247"/>
                <a:gd name="T138" fmla="*/ 252 h 2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7" h="252">
                  <a:moveTo>
                    <a:pt x="247" y="206"/>
                  </a:moveTo>
                  <a:lnTo>
                    <a:pt x="243" y="80"/>
                  </a:lnTo>
                  <a:lnTo>
                    <a:pt x="243" y="74"/>
                  </a:lnTo>
                  <a:lnTo>
                    <a:pt x="239" y="70"/>
                  </a:lnTo>
                  <a:lnTo>
                    <a:pt x="237" y="68"/>
                  </a:lnTo>
                  <a:lnTo>
                    <a:pt x="235" y="60"/>
                  </a:lnTo>
                  <a:lnTo>
                    <a:pt x="235" y="56"/>
                  </a:lnTo>
                  <a:lnTo>
                    <a:pt x="237" y="52"/>
                  </a:lnTo>
                  <a:lnTo>
                    <a:pt x="23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5" y="40"/>
                  </a:lnTo>
                  <a:lnTo>
                    <a:pt x="235" y="38"/>
                  </a:lnTo>
                  <a:lnTo>
                    <a:pt x="237" y="34"/>
                  </a:lnTo>
                  <a:lnTo>
                    <a:pt x="241" y="30"/>
                  </a:lnTo>
                  <a:lnTo>
                    <a:pt x="215" y="20"/>
                  </a:lnTo>
                  <a:lnTo>
                    <a:pt x="209" y="16"/>
                  </a:lnTo>
                  <a:lnTo>
                    <a:pt x="203" y="12"/>
                  </a:lnTo>
                  <a:lnTo>
                    <a:pt x="197" y="6"/>
                  </a:lnTo>
                  <a:lnTo>
                    <a:pt x="193" y="4"/>
                  </a:lnTo>
                  <a:lnTo>
                    <a:pt x="189" y="4"/>
                  </a:lnTo>
                  <a:lnTo>
                    <a:pt x="181" y="6"/>
                  </a:lnTo>
                  <a:lnTo>
                    <a:pt x="171" y="12"/>
                  </a:lnTo>
                  <a:lnTo>
                    <a:pt x="163" y="20"/>
                  </a:lnTo>
                  <a:lnTo>
                    <a:pt x="163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38"/>
                  </a:lnTo>
                  <a:lnTo>
                    <a:pt x="165" y="40"/>
                  </a:lnTo>
                  <a:lnTo>
                    <a:pt x="163" y="44"/>
                  </a:lnTo>
                  <a:lnTo>
                    <a:pt x="161" y="48"/>
                  </a:lnTo>
                  <a:lnTo>
                    <a:pt x="157" y="52"/>
                  </a:lnTo>
                  <a:lnTo>
                    <a:pt x="149" y="54"/>
                  </a:lnTo>
                  <a:lnTo>
                    <a:pt x="145" y="54"/>
                  </a:lnTo>
                  <a:lnTo>
                    <a:pt x="139" y="52"/>
                  </a:lnTo>
                  <a:lnTo>
                    <a:pt x="133" y="46"/>
                  </a:lnTo>
                  <a:lnTo>
                    <a:pt x="125" y="40"/>
                  </a:lnTo>
                  <a:lnTo>
                    <a:pt x="115" y="38"/>
                  </a:lnTo>
                  <a:lnTo>
                    <a:pt x="111" y="36"/>
                  </a:lnTo>
                  <a:lnTo>
                    <a:pt x="107" y="36"/>
                  </a:lnTo>
                  <a:lnTo>
                    <a:pt x="103" y="36"/>
                  </a:lnTo>
                  <a:lnTo>
                    <a:pt x="99" y="34"/>
                  </a:lnTo>
                  <a:lnTo>
                    <a:pt x="93" y="30"/>
                  </a:lnTo>
                  <a:lnTo>
                    <a:pt x="89" y="24"/>
                  </a:lnTo>
                  <a:lnTo>
                    <a:pt x="85" y="18"/>
                  </a:lnTo>
                  <a:lnTo>
                    <a:pt x="81" y="16"/>
                  </a:lnTo>
                  <a:lnTo>
                    <a:pt x="77" y="14"/>
                  </a:lnTo>
                  <a:lnTo>
                    <a:pt x="53" y="10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18" y="24"/>
                  </a:lnTo>
                  <a:lnTo>
                    <a:pt x="12" y="30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4"/>
                  </a:lnTo>
                  <a:lnTo>
                    <a:pt x="4" y="80"/>
                  </a:lnTo>
                  <a:lnTo>
                    <a:pt x="4" y="88"/>
                  </a:lnTo>
                  <a:lnTo>
                    <a:pt x="6" y="120"/>
                  </a:lnTo>
                  <a:lnTo>
                    <a:pt x="2" y="124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4" y="140"/>
                  </a:lnTo>
                  <a:lnTo>
                    <a:pt x="10" y="152"/>
                  </a:lnTo>
                  <a:lnTo>
                    <a:pt x="12" y="158"/>
                  </a:lnTo>
                  <a:lnTo>
                    <a:pt x="18" y="162"/>
                  </a:lnTo>
                  <a:lnTo>
                    <a:pt x="28" y="166"/>
                  </a:lnTo>
                  <a:lnTo>
                    <a:pt x="32" y="168"/>
                  </a:lnTo>
                  <a:lnTo>
                    <a:pt x="36" y="174"/>
                  </a:lnTo>
                  <a:lnTo>
                    <a:pt x="40" y="182"/>
                  </a:lnTo>
                  <a:lnTo>
                    <a:pt x="42" y="182"/>
                  </a:lnTo>
                  <a:lnTo>
                    <a:pt x="46" y="182"/>
                  </a:lnTo>
                  <a:lnTo>
                    <a:pt x="55" y="182"/>
                  </a:lnTo>
                  <a:lnTo>
                    <a:pt x="61" y="184"/>
                  </a:lnTo>
                  <a:lnTo>
                    <a:pt x="67" y="186"/>
                  </a:lnTo>
                  <a:lnTo>
                    <a:pt x="71" y="190"/>
                  </a:lnTo>
                  <a:lnTo>
                    <a:pt x="75" y="196"/>
                  </a:lnTo>
                  <a:lnTo>
                    <a:pt x="105" y="182"/>
                  </a:lnTo>
                  <a:lnTo>
                    <a:pt x="231" y="252"/>
                  </a:lnTo>
                  <a:lnTo>
                    <a:pt x="235" y="244"/>
                  </a:lnTo>
                  <a:lnTo>
                    <a:pt x="247" y="244"/>
                  </a:lnTo>
                  <a:lnTo>
                    <a:pt x="247" y="20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2" name="Freeform 109"/>
            <p:cNvSpPr/>
            <p:nvPr/>
          </p:nvSpPr>
          <p:spPr bwMode="auto">
            <a:xfrm>
              <a:off x="4795798" y="3491085"/>
              <a:ext cx="89943" cy="213718"/>
            </a:xfrm>
            <a:custGeom>
              <a:avLst/>
              <a:gdLst>
                <a:gd name="T0" fmla="*/ 2147483647 w 62"/>
                <a:gd name="T1" fmla="*/ 2147483647 h 134"/>
                <a:gd name="T2" fmla="*/ 2147483647 w 62"/>
                <a:gd name="T3" fmla="*/ 2147483647 h 134"/>
                <a:gd name="T4" fmla="*/ 2147483647 w 62"/>
                <a:gd name="T5" fmla="*/ 2147483647 h 134"/>
                <a:gd name="T6" fmla="*/ 2147483647 w 62"/>
                <a:gd name="T7" fmla="*/ 2147483647 h 134"/>
                <a:gd name="T8" fmla="*/ 2147483647 w 62"/>
                <a:gd name="T9" fmla="*/ 2147483647 h 134"/>
                <a:gd name="T10" fmla="*/ 2147483647 w 62"/>
                <a:gd name="T11" fmla="*/ 2147483647 h 134"/>
                <a:gd name="T12" fmla="*/ 2147483647 w 62"/>
                <a:gd name="T13" fmla="*/ 2147483647 h 134"/>
                <a:gd name="T14" fmla="*/ 2147483647 w 62"/>
                <a:gd name="T15" fmla="*/ 2147483647 h 134"/>
                <a:gd name="T16" fmla="*/ 2147483647 w 62"/>
                <a:gd name="T17" fmla="*/ 2147483647 h 134"/>
                <a:gd name="T18" fmla="*/ 0 w 62"/>
                <a:gd name="T19" fmla="*/ 2147483647 h 134"/>
                <a:gd name="T20" fmla="*/ 0 w 62"/>
                <a:gd name="T21" fmla="*/ 2147483647 h 134"/>
                <a:gd name="T22" fmla="*/ 0 w 62"/>
                <a:gd name="T23" fmla="*/ 2147483647 h 134"/>
                <a:gd name="T24" fmla="*/ 2147483647 w 62"/>
                <a:gd name="T25" fmla="*/ 2147483647 h 134"/>
                <a:gd name="T26" fmla="*/ 2147483647 w 62"/>
                <a:gd name="T27" fmla="*/ 2147483647 h 134"/>
                <a:gd name="T28" fmla="*/ 2147483647 w 62"/>
                <a:gd name="T29" fmla="*/ 2147483647 h 134"/>
                <a:gd name="T30" fmla="*/ 2147483647 w 62"/>
                <a:gd name="T31" fmla="*/ 2147483647 h 134"/>
                <a:gd name="T32" fmla="*/ 2147483647 w 62"/>
                <a:gd name="T33" fmla="*/ 2147483647 h 134"/>
                <a:gd name="T34" fmla="*/ 2147483647 w 62"/>
                <a:gd name="T35" fmla="*/ 2147483647 h 134"/>
                <a:gd name="T36" fmla="*/ 2147483647 w 62"/>
                <a:gd name="T37" fmla="*/ 2147483647 h 134"/>
                <a:gd name="T38" fmla="*/ 2147483647 w 62"/>
                <a:gd name="T39" fmla="*/ 2147483647 h 134"/>
                <a:gd name="T40" fmla="*/ 2147483647 w 62"/>
                <a:gd name="T41" fmla="*/ 2147483647 h 134"/>
                <a:gd name="T42" fmla="*/ 2147483647 w 62"/>
                <a:gd name="T43" fmla="*/ 0 h 134"/>
                <a:gd name="T44" fmla="*/ 2147483647 w 62"/>
                <a:gd name="T45" fmla="*/ 0 h 134"/>
                <a:gd name="T46" fmla="*/ 2147483647 w 62"/>
                <a:gd name="T47" fmla="*/ 0 h 134"/>
                <a:gd name="T48" fmla="*/ 2147483647 w 62"/>
                <a:gd name="T49" fmla="*/ 2147483647 h 134"/>
                <a:gd name="T50" fmla="*/ 2147483647 w 62"/>
                <a:gd name="T51" fmla="*/ 2147483647 h 134"/>
                <a:gd name="T52" fmla="*/ 2147483647 w 62"/>
                <a:gd name="T53" fmla="*/ 2147483647 h 134"/>
                <a:gd name="T54" fmla="*/ 2147483647 w 62"/>
                <a:gd name="T55" fmla="*/ 2147483647 h 134"/>
                <a:gd name="T56" fmla="*/ 2147483647 w 62"/>
                <a:gd name="T57" fmla="*/ 2147483647 h 134"/>
                <a:gd name="T58" fmla="*/ 2147483647 w 62"/>
                <a:gd name="T59" fmla="*/ 2147483647 h 134"/>
                <a:gd name="T60" fmla="*/ 2147483647 w 62"/>
                <a:gd name="T61" fmla="*/ 2147483647 h 134"/>
                <a:gd name="T62" fmla="*/ 2147483647 w 62"/>
                <a:gd name="T63" fmla="*/ 2147483647 h 134"/>
                <a:gd name="T64" fmla="*/ 2147483647 w 62"/>
                <a:gd name="T65" fmla="*/ 2147483647 h 134"/>
                <a:gd name="T66" fmla="*/ 2147483647 w 62"/>
                <a:gd name="T67" fmla="*/ 2147483647 h 134"/>
                <a:gd name="T68" fmla="*/ 2147483647 w 62"/>
                <a:gd name="T69" fmla="*/ 2147483647 h 134"/>
                <a:gd name="T70" fmla="*/ 2147483647 w 62"/>
                <a:gd name="T71" fmla="*/ 2147483647 h 134"/>
                <a:gd name="T72" fmla="*/ 2147483647 w 62"/>
                <a:gd name="T73" fmla="*/ 2147483647 h 134"/>
                <a:gd name="T74" fmla="*/ 2147483647 w 62"/>
                <a:gd name="T75" fmla="*/ 2147483647 h 134"/>
                <a:gd name="T76" fmla="*/ 2147483647 w 62"/>
                <a:gd name="T77" fmla="*/ 2147483647 h 134"/>
                <a:gd name="T78" fmla="*/ 2147483647 w 62"/>
                <a:gd name="T79" fmla="*/ 2147483647 h 134"/>
                <a:gd name="T80" fmla="*/ 2147483647 w 62"/>
                <a:gd name="T81" fmla="*/ 2147483647 h 134"/>
                <a:gd name="T82" fmla="*/ 2147483647 w 62"/>
                <a:gd name="T83" fmla="*/ 2147483647 h 134"/>
                <a:gd name="T84" fmla="*/ 2147483647 w 62"/>
                <a:gd name="T85" fmla="*/ 2147483647 h 134"/>
                <a:gd name="T86" fmla="*/ 2147483647 w 62"/>
                <a:gd name="T87" fmla="*/ 2147483647 h 134"/>
                <a:gd name="T88" fmla="*/ 2147483647 w 62"/>
                <a:gd name="T89" fmla="*/ 2147483647 h 134"/>
                <a:gd name="T90" fmla="*/ 2147483647 w 62"/>
                <a:gd name="T91" fmla="*/ 2147483647 h 134"/>
                <a:gd name="T92" fmla="*/ 2147483647 w 62"/>
                <a:gd name="T93" fmla="*/ 2147483647 h 134"/>
                <a:gd name="T94" fmla="*/ 2147483647 w 62"/>
                <a:gd name="T95" fmla="*/ 2147483647 h 134"/>
                <a:gd name="T96" fmla="*/ 2147483647 w 62"/>
                <a:gd name="T97" fmla="*/ 2147483647 h 134"/>
                <a:gd name="T98" fmla="*/ 2147483647 w 62"/>
                <a:gd name="T99" fmla="*/ 2147483647 h 134"/>
                <a:gd name="T100" fmla="*/ 2147483647 w 62"/>
                <a:gd name="T101" fmla="*/ 2147483647 h 134"/>
                <a:gd name="T102" fmla="*/ 2147483647 w 62"/>
                <a:gd name="T103" fmla="*/ 2147483647 h 134"/>
                <a:gd name="T104" fmla="*/ 2147483647 w 62"/>
                <a:gd name="T105" fmla="*/ 2147483647 h 134"/>
                <a:gd name="T106" fmla="*/ 2147483647 w 62"/>
                <a:gd name="T107" fmla="*/ 2147483647 h 134"/>
                <a:gd name="T108" fmla="*/ 2147483647 w 62"/>
                <a:gd name="T109" fmla="*/ 2147483647 h 134"/>
                <a:gd name="T110" fmla="*/ 2147483647 w 62"/>
                <a:gd name="T111" fmla="*/ 2147483647 h 1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"/>
                <a:gd name="T169" fmla="*/ 0 h 134"/>
                <a:gd name="T170" fmla="*/ 62 w 62"/>
                <a:gd name="T171" fmla="*/ 134 h 1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" h="134">
                  <a:moveTo>
                    <a:pt x="30" y="128"/>
                  </a:moveTo>
                  <a:lnTo>
                    <a:pt x="30" y="130"/>
                  </a:lnTo>
                  <a:lnTo>
                    <a:pt x="26" y="104"/>
                  </a:lnTo>
                  <a:lnTo>
                    <a:pt x="22" y="98"/>
                  </a:lnTo>
                  <a:lnTo>
                    <a:pt x="18" y="92"/>
                  </a:lnTo>
                  <a:lnTo>
                    <a:pt x="14" y="86"/>
                  </a:lnTo>
                  <a:lnTo>
                    <a:pt x="10" y="82"/>
                  </a:lnTo>
                  <a:lnTo>
                    <a:pt x="8" y="78"/>
                  </a:lnTo>
                  <a:lnTo>
                    <a:pt x="4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2" y="56"/>
                  </a:lnTo>
                  <a:lnTo>
                    <a:pt x="6" y="54"/>
                  </a:lnTo>
                  <a:lnTo>
                    <a:pt x="8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10" y="24"/>
                  </a:lnTo>
                  <a:lnTo>
                    <a:pt x="12" y="1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2" y="20"/>
                  </a:lnTo>
                  <a:lnTo>
                    <a:pt x="44" y="24"/>
                  </a:lnTo>
                  <a:lnTo>
                    <a:pt x="46" y="28"/>
                  </a:lnTo>
                  <a:lnTo>
                    <a:pt x="50" y="30"/>
                  </a:lnTo>
                  <a:lnTo>
                    <a:pt x="52" y="32"/>
                  </a:lnTo>
                  <a:lnTo>
                    <a:pt x="50" y="42"/>
                  </a:lnTo>
                  <a:lnTo>
                    <a:pt x="46" y="46"/>
                  </a:lnTo>
                  <a:lnTo>
                    <a:pt x="42" y="52"/>
                  </a:lnTo>
                  <a:lnTo>
                    <a:pt x="40" y="58"/>
                  </a:lnTo>
                  <a:lnTo>
                    <a:pt x="42" y="60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62" y="72"/>
                  </a:lnTo>
                  <a:lnTo>
                    <a:pt x="58" y="76"/>
                  </a:lnTo>
                  <a:lnTo>
                    <a:pt x="58" y="82"/>
                  </a:lnTo>
                  <a:lnTo>
                    <a:pt x="58" y="84"/>
                  </a:lnTo>
                  <a:lnTo>
                    <a:pt x="58" y="90"/>
                  </a:lnTo>
                  <a:lnTo>
                    <a:pt x="50" y="96"/>
                  </a:lnTo>
                  <a:lnTo>
                    <a:pt x="44" y="102"/>
                  </a:lnTo>
                  <a:lnTo>
                    <a:pt x="40" y="108"/>
                  </a:lnTo>
                  <a:lnTo>
                    <a:pt x="40" y="112"/>
                  </a:lnTo>
                  <a:lnTo>
                    <a:pt x="42" y="112"/>
                  </a:lnTo>
                  <a:lnTo>
                    <a:pt x="36" y="124"/>
                  </a:lnTo>
                  <a:lnTo>
                    <a:pt x="32" y="128"/>
                  </a:lnTo>
                  <a:lnTo>
                    <a:pt x="32" y="134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3" name="Freeform 110"/>
            <p:cNvSpPr/>
            <p:nvPr/>
          </p:nvSpPr>
          <p:spPr bwMode="auto">
            <a:xfrm>
              <a:off x="4434875" y="3496394"/>
              <a:ext cx="465856" cy="523013"/>
            </a:xfrm>
            <a:custGeom>
              <a:avLst/>
              <a:gdLst>
                <a:gd name="T0" fmla="*/ 2147483647 w 318"/>
                <a:gd name="T1" fmla="*/ 2147483647 h 332"/>
                <a:gd name="T2" fmla="*/ 2147483647 w 318"/>
                <a:gd name="T3" fmla="*/ 2147483647 h 332"/>
                <a:gd name="T4" fmla="*/ 2147483647 w 318"/>
                <a:gd name="T5" fmla="*/ 2147483647 h 332"/>
                <a:gd name="T6" fmla="*/ 2147483647 w 318"/>
                <a:gd name="T7" fmla="*/ 2147483647 h 332"/>
                <a:gd name="T8" fmla="*/ 2147483647 w 318"/>
                <a:gd name="T9" fmla="*/ 2147483647 h 332"/>
                <a:gd name="T10" fmla="*/ 2147483647 w 318"/>
                <a:gd name="T11" fmla="*/ 2147483647 h 332"/>
                <a:gd name="T12" fmla="*/ 2147483647 w 318"/>
                <a:gd name="T13" fmla="*/ 2147483647 h 332"/>
                <a:gd name="T14" fmla="*/ 2147483647 w 318"/>
                <a:gd name="T15" fmla="*/ 2147483647 h 332"/>
                <a:gd name="T16" fmla="*/ 2147483647 w 318"/>
                <a:gd name="T17" fmla="*/ 0 h 332"/>
                <a:gd name="T18" fmla="*/ 2147483647 w 318"/>
                <a:gd name="T19" fmla="*/ 2147483647 h 332"/>
                <a:gd name="T20" fmla="*/ 2147483647 w 318"/>
                <a:gd name="T21" fmla="*/ 2147483647 h 332"/>
                <a:gd name="T22" fmla="*/ 2147483647 w 318"/>
                <a:gd name="T23" fmla="*/ 2147483647 h 332"/>
                <a:gd name="T24" fmla="*/ 2147483647 w 318"/>
                <a:gd name="T25" fmla="*/ 2147483647 h 332"/>
                <a:gd name="T26" fmla="*/ 2147483647 w 318"/>
                <a:gd name="T27" fmla="*/ 2147483647 h 332"/>
                <a:gd name="T28" fmla="*/ 2147483647 w 318"/>
                <a:gd name="T29" fmla="*/ 2147483647 h 332"/>
                <a:gd name="T30" fmla="*/ 2147483647 w 318"/>
                <a:gd name="T31" fmla="*/ 2147483647 h 332"/>
                <a:gd name="T32" fmla="*/ 2147483647 w 318"/>
                <a:gd name="T33" fmla="*/ 2147483647 h 332"/>
                <a:gd name="T34" fmla="*/ 2147483647 w 318"/>
                <a:gd name="T35" fmla="*/ 2147483647 h 332"/>
                <a:gd name="T36" fmla="*/ 2147483647 w 318"/>
                <a:gd name="T37" fmla="*/ 2147483647 h 332"/>
                <a:gd name="T38" fmla="*/ 2147483647 w 318"/>
                <a:gd name="T39" fmla="*/ 2147483647 h 332"/>
                <a:gd name="T40" fmla="*/ 2147483647 w 318"/>
                <a:gd name="T41" fmla="*/ 2147483647 h 332"/>
                <a:gd name="T42" fmla="*/ 2147483647 w 318"/>
                <a:gd name="T43" fmla="*/ 2147483647 h 332"/>
                <a:gd name="T44" fmla="*/ 2147483647 w 318"/>
                <a:gd name="T45" fmla="*/ 2147483647 h 332"/>
                <a:gd name="T46" fmla="*/ 2147483647 w 318"/>
                <a:gd name="T47" fmla="*/ 2147483647 h 332"/>
                <a:gd name="T48" fmla="*/ 2147483647 w 318"/>
                <a:gd name="T49" fmla="*/ 2147483647 h 332"/>
                <a:gd name="T50" fmla="*/ 2147483647 w 318"/>
                <a:gd name="T51" fmla="*/ 2147483647 h 332"/>
                <a:gd name="T52" fmla="*/ 2147483647 w 318"/>
                <a:gd name="T53" fmla="*/ 2147483647 h 332"/>
                <a:gd name="T54" fmla="*/ 2147483647 w 318"/>
                <a:gd name="T55" fmla="*/ 2147483647 h 332"/>
                <a:gd name="T56" fmla="*/ 2147483647 w 318"/>
                <a:gd name="T57" fmla="*/ 2147483647 h 332"/>
                <a:gd name="T58" fmla="*/ 2147483647 w 318"/>
                <a:gd name="T59" fmla="*/ 2147483647 h 332"/>
                <a:gd name="T60" fmla="*/ 2147483647 w 318"/>
                <a:gd name="T61" fmla="*/ 2147483647 h 332"/>
                <a:gd name="T62" fmla="*/ 2147483647 w 318"/>
                <a:gd name="T63" fmla="*/ 2147483647 h 332"/>
                <a:gd name="T64" fmla="*/ 0 w 318"/>
                <a:gd name="T65" fmla="*/ 2147483647 h 332"/>
                <a:gd name="T66" fmla="*/ 2147483647 w 318"/>
                <a:gd name="T67" fmla="*/ 2147483647 h 332"/>
                <a:gd name="T68" fmla="*/ 2147483647 w 318"/>
                <a:gd name="T69" fmla="*/ 2147483647 h 332"/>
                <a:gd name="T70" fmla="*/ 2147483647 w 318"/>
                <a:gd name="T71" fmla="*/ 2147483647 h 332"/>
                <a:gd name="T72" fmla="*/ 2147483647 w 318"/>
                <a:gd name="T73" fmla="*/ 2147483647 h 332"/>
                <a:gd name="T74" fmla="*/ 2147483647 w 318"/>
                <a:gd name="T75" fmla="*/ 2147483647 h 332"/>
                <a:gd name="T76" fmla="*/ 2147483647 w 318"/>
                <a:gd name="T77" fmla="*/ 2147483647 h 332"/>
                <a:gd name="T78" fmla="*/ 2147483647 w 318"/>
                <a:gd name="T79" fmla="*/ 2147483647 h 332"/>
                <a:gd name="T80" fmla="*/ 2147483647 w 318"/>
                <a:gd name="T81" fmla="*/ 2147483647 h 332"/>
                <a:gd name="T82" fmla="*/ 2147483647 w 318"/>
                <a:gd name="T83" fmla="*/ 2147483647 h 332"/>
                <a:gd name="T84" fmla="*/ 2147483647 w 318"/>
                <a:gd name="T85" fmla="*/ 2147483647 h 332"/>
                <a:gd name="T86" fmla="*/ 2147483647 w 318"/>
                <a:gd name="T87" fmla="*/ 2147483647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8"/>
                <a:gd name="T133" fmla="*/ 0 h 332"/>
                <a:gd name="T134" fmla="*/ 318 w 318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8" h="332">
                  <a:moveTo>
                    <a:pt x="98" y="36"/>
                  </a:moveTo>
                  <a:lnTo>
                    <a:pt x="110" y="34"/>
                  </a:lnTo>
                  <a:lnTo>
                    <a:pt x="116" y="30"/>
                  </a:lnTo>
                  <a:lnTo>
                    <a:pt x="124" y="26"/>
                  </a:lnTo>
                  <a:lnTo>
                    <a:pt x="132" y="20"/>
                  </a:lnTo>
                  <a:lnTo>
                    <a:pt x="146" y="14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198" y="4"/>
                  </a:lnTo>
                  <a:lnTo>
                    <a:pt x="202" y="4"/>
                  </a:lnTo>
                  <a:lnTo>
                    <a:pt x="206" y="6"/>
                  </a:lnTo>
                  <a:lnTo>
                    <a:pt x="210" y="8"/>
                  </a:lnTo>
                  <a:lnTo>
                    <a:pt x="214" y="8"/>
                  </a:lnTo>
                  <a:lnTo>
                    <a:pt x="220" y="6"/>
                  </a:lnTo>
                  <a:lnTo>
                    <a:pt x="222" y="4"/>
                  </a:lnTo>
                  <a:lnTo>
                    <a:pt x="224" y="2"/>
                  </a:lnTo>
                  <a:lnTo>
                    <a:pt x="230" y="0"/>
                  </a:lnTo>
                  <a:lnTo>
                    <a:pt x="248" y="0"/>
                  </a:lnTo>
                  <a:lnTo>
                    <a:pt x="260" y="0"/>
                  </a:lnTo>
                  <a:lnTo>
                    <a:pt x="258" y="10"/>
                  </a:lnTo>
                  <a:lnTo>
                    <a:pt x="256" y="22"/>
                  </a:lnTo>
                  <a:lnTo>
                    <a:pt x="256" y="34"/>
                  </a:lnTo>
                  <a:lnTo>
                    <a:pt x="256" y="40"/>
                  </a:lnTo>
                  <a:lnTo>
                    <a:pt x="254" y="48"/>
                  </a:lnTo>
                  <a:lnTo>
                    <a:pt x="252" y="52"/>
                  </a:lnTo>
                  <a:lnTo>
                    <a:pt x="248" y="54"/>
                  </a:lnTo>
                  <a:lnTo>
                    <a:pt x="246" y="56"/>
                  </a:lnTo>
                  <a:lnTo>
                    <a:pt x="246" y="60"/>
                  </a:lnTo>
                  <a:lnTo>
                    <a:pt x="246" y="66"/>
                  </a:lnTo>
                  <a:lnTo>
                    <a:pt x="250" y="72"/>
                  </a:lnTo>
                  <a:lnTo>
                    <a:pt x="254" y="76"/>
                  </a:lnTo>
                  <a:lnTo>
                    <a:pt x="256" y="80"/>
                  </a:lnTo>
                  <a:lnTo>
                    <a:pt x="260" y="84"/>
                  </a:lnTo>
                  <a:lnTo>
                    <a:pt x="264" y="90"/>
                  </a:lnTo>
                  <a:lnTo>
                    <a:pt x="268" y="96"/>
                  </a:lnTo>
                  <a:lnTo>
                    <a:pt x="272" y="102"/>
                  </a:lnTo>
                  <a:lnTo>
                    <a:pt x="276" y="128"/>
                  </a:lnTo>
                  <a:lnTo>
                    <a:pt x="276" y="126"/>
                  </a:lnTo>
                  <a:lnTo>
                    <a:pt x="278" y="132"/>
                  </a:lnTo>
                  <a:lnTo>
                    <a:pt x="278" y="138"/>
                  </a:lnTo>
                  <a:lnTo>
                    <a:pt x="280" y="144"/>
                  </a:lnTo>
                  <a:lnTo>
                    <a:pt x="282" y="150"/>
                  </a:lnTo>
                  <a:lnTo>
                    <a:pt x="282" y="158"/>
                  </a:lnTo>
                  <a:lnTo>
                    <a:pt x="284" y="190"/>
                  </a:lnTo>
                  <a:lnTo>
                    <a:pt x="280" y="194"/>
                  </a:lnTo>
                  <a:lnTo>
                    <a:pt x="278" y="202"/>
                  </a:lnTo>
                  <a:lnTo>
                    <a:pt x="280" y="206"/>
                  </a:lnTo>
                  <a:lnTo>
                    <a:pt x="282" y="210"/>
                  </a:lnTo>
                  <a:lnTo>
                    <a:pt x="288" y="222"/>
                  </a:lnTo>
                  <a:lnTo>
                    <a:pt x="290" y="228"/>
                  </a:lnTo>
                  <a:lnTo>
                    <a:pt x="296" y="232"/>
                  </a:lnTo>
                  <a:lnTo>
                    <a:pt x="306" y="236"/>
                  </a:lnTo>
                  <a:lnTo>
                    <a:pt x="310" y="238"/>
                  </a:lnTo>
                  <a:lnTo>
                    <a:pt x="314" y="244"/>
                  </a:lnTo>
                  <a:lnTo>
                    <a:pt x="318" y="252"/>
                  </a:lnTo>
                  <a:lnTo>
                    <a:pt x="248" y="300"/>
                  </a:lnTo>
                  <a:lnTo>
                    <a:pt x="220" y="328"/>
                  </a:lnTo>
                  <a:lnTo>
                    <a:pt x="182" y="332"/>
                  </a:lnTo>
                  <a:lnTo>
                    <a:pt x="182" y="318"/>
                  </a:lnTo>
                  <a:lnTo>
                    <a:pt x="170" y="314"/>
                  </a:lnTo>
                  <a:lnTo>
                    <a:pt x="160" y="310"/>
                  </a:lnTo>
                  <a:lnTo>
                    <a:pt x="152" y="302"/>
                  </a:lnTo>
                  <a:lnTo>
                    <a:pt x="148" y="298"/>
                  </a:lnTo>
                  <a:lnTo>
                    <a:pt x="148" y="294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8" y="148"/>
                  </a:lnTo>
                  <a:lnTo>
                    <a:pt x="18" y="144"/>
                  </a:lnTo>
                  <a:lnTo>
                    <a:pt x="32" y="138"/>
                  </a:lnTo>
                  <a:lnTo>
                    <a:pt x="48" y="132"/>
                  </a:lnTo>
                  <a:lnTo>
                    <a:pt x="54" y="128"/>
                  </a:lnTo>
                  <a:lnTo>
                    <a:pt x="56" y="124"/>
                  </a:lnTo>
                  <a:lnTo>
                    <a:pt x="60" y="118"/>
                  </a:lnTo>
                  <a:lnTo>
                    <a:pt x="66" y="116"/>
                  </a:lnTo>
                  <a:lnTo>
                    <a:pt x="70" y="114"/>
                  </a:lnTo>
                  <a:lnTo>
                    <a:pt x="72" y="112"/>
                  </a:lnTo>
                  <a:lnTo>
                    <a:pt x="72" y="110"/>
                  </a:lnTo>
                  <a:lnTo>
                    <a:pt x="72" y="102"/>
                  </a:lnTo>
                  <a:lnTo>
                    <a:pt x="80" y="100"/>
                  </a:lnTo>
                  <a:lnTo>
                    <a:pt x="84" y="96"/>
                  </a:lnTo>
                  <a:lnTo>
                    <a:pt x="90" y="92"/>
                  </a:lnTo>
                  <a:lnTo>
                    <a:pt x="96" y="92"/>
                  </a:lnTo>
                  <a:lnTo>
                    <a:pt x="106" y="92"/>
                  </a:lnTo>
                  <a:lnTo>
                    <a:pt x="110" y="92"/>
                  </a:lnTo>
                  <a:lnTo>
                    <a:pt x="112" y="90"/>
                  </a:lnTo>
                  <a:lnTo>
                    <a:pt x="112" y="86"/>
                  </a:lnTo>
                  <a:lnTo>
                    <a:pt x="104" y="60"/>
                  </a:lnTo>
                  <a:lnTo>
                    <a:pt x="96" y="36"/>
                  </a:lnTo>
                  <a:lnTo>
                    <a:pt x="98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4" name="Freeform 111"/>
            <p:cNvSpPr/>
            <p:nvPr/>
          </p:nvSpPr>
          <p:spPr bwMode="auto">
            <a:xfrm>
              <a:off x="4336861" y="3533563"/>
              <a:ext cx="262909" cy="242922"/>
            </a:xfrm>
            <a:custGeom>
              <a:avLst/>
              <a:gdLst>
                <a:gd name="T0" fmla="*/ 2147483647 w 180"/>
                <a:gd name="T1" fmla="*/ 2147483647 h 154"/>
                <a:gd name="T2" fmla="*/ 2147483647 w 180"/>
                <a:gd name="T3" fmla="*/ 2147483647 h 154"/>
                <a:gd name="T4" fmla="*/ 2147483647 w 180"/>
                <a:gd name="T5" fmla="*/ 2147483647 h 154"/>
                <a:gd name="T6" fmla="*/ 2147483647 w 180"/>
                <a:gd name="T7" fmla="*/ 2147483647 h 154"/>
                <a:gd name="T8" fmla="*/ 2147483647 w 180"/>
                <a:gd name="T9" fmla="*/ 2147483647 h 154"/>
                <a:gd name="T10" fmla="*/ 2147483647 w 180"/>
                <a:gd name="T11" fmla="*/ 2147483647 h 154"/>
                <a:gd name="T12" fmla="*/ 2147483647 w 180"/>
                <a:gd name="T13" fmla="*/ 2147483647 h 154"/>
                <a:gd name="T14" fmla="*/ 2147483647 w 180"/>
                <a:gd name="T15" fmla="*/ 2147483647 h 154"/>
                <a:gd name="T16" fmla="*/ 2147483647 w 180"/>
                <a:gd name="T17" fmla="*/ 2147483647 h 154"/>
                <a:gd name="T18" fmla="*/ 2147483647 w 180"/>
                <a:gd name="T19" fmla="*/ 2147483647 h 154"/>
                <a:gd name="T20" fmla="*/ 2147483647 w 180"/>
                <a:gd name="T21" fmla="*/ 2147483647 h 154"/>
                <a:gd name="T22" fmla="*/ 2147483647 w 180"/>
                <a:gd name="T23" fmla="*/ 2147483647 h 154"/>
                <a:gd name="T24" fmla="*/ 2147483647 w 180"/>
                <a:gd name="T25" fmla="*/ 2147483647 h 154"/>
                <a:gd name="T26" fmla="*/ 2147483647 w 180"/>
                <a:gd name="T27" fmla="*/ 2147483647 h 154"/>
                <a:gd name="T28" fmla="*/ 2147483647 w 180"/>
                <a:gd name="T29" fmla="*/ 2147483647 h 154"/>
                <a:gd name="T30" fmla="*/ 2147483647 w 180"/>
                <a:gd name="T31" fmla="*/ 2147483647 h 154"/>
                <a:gd name="T32" fmla="*/ 2147483647 w 180"/>
                <a:gd name="T33" fmla="*/ 2147483647 h 154"/>
                <a:gd name="T34" fmla="*/ 2147483647 w 180"/>
                <a:gd name="T35" fmla="*/ 2147483647 h 154"/>
                <a:gd name="T36" fmla="*/ 2147483647 w 180"/>
                <a:gd name="T37" fmla="*/ 2147483647 h 154"/>
                <a:gd name="T38" fmla="*/ 2147483647 w 180"/>
                <a:gd name="T39" fmla="*/ 2147483647 h 154"/>
                <a:gd name="T40" fmla="*/ 2147483647 w 180"/>
                <a:gd name="T41" fmla="*/ 2147483647 h 154"/>
                <a:gd name="T42" fmla="*/ 2147483647 w 180"/>
                <a:gd name="T43" fmla="*/ 2147483647 h 154"/>
                <a:gd name="T44" fmla="*/ 2147483647 w 180"/>
                <a:gd name="T45" fmla="*/ 2147483647 h 154"/>
                <a:gd name="T46" fmla="*/ 2147483647 w 180"/>
                <a:gd name="T47" fmla="*/ 2147483647 h 154"/>
                <a:gd name="T48" fmla="*/ 2147483647 w 180"/>
                <a:gd name="T49" fmla="*/ 2147483647 h 154"/>
                <a:gd name="T50" fmla="*/ 2147483647 w 180"/>
                <a:gd name="T51" fmla="*/ 2147483647 h 154"/>
                <a:gd name="T52" fmla="*/ 2147483647 w 180"/>
                <a:gd name="T53" fmla="*/ 2147483647 h 154"/>
                <a:gd name="T54" fmla="*/ 2147483647 w 180"/>
                <a:gd name="T55" fmla="*/ 2147483647 h 154"/>
                <a:gd name="T56" fmla="*/ 2147483647 w 180"/>
                <a:gd name="T57" fmla="*/ 2147483647 h 154"/>
                <a:gd name="T58" fmla="*/ 2147483647 w 180"/>
                <a:gd name="T59" fmla="*/ 2147483647 h 154"/>
                <a:gd name="T60" fmla="*/ 2147483647 w 180"/>
                <a:gd name="T61" fmla="*/ 2147483647 h 154"/>
                <a:gd name="T62" fmla="*/ 2147483647 w 180"/>
                <a:gd name="T63" fmla="*/ 0 h 154"/>
                <a:gd name="T64" fmla="*/ 2147483647 w 180"/>
                <a:gd name="T65" fmla="*/ 2147483647 h 154"/>
                <a:gd name="T66" fmla="*/ 2147483647 w 180"/>
                <a:gd name="T67" fmla="*/ 2147483647 h 154"/>
                <a:gd name="T68" fmla="*/ 2147483647 w 180"/>
                <a:gd name="T69" fmla="*/ 2147483647 h 154"/>
                <a:gd name="T70" fmla="*/ 2147483647 w 180"/>
                <a:gd name="T71" fmla="*/ 2147483647 h 154"/>
                <a:gd name="T72" fmla="*/ 2147483647 w 180"/>
                <a:gd name="T73" fmla="*/ 2147483647 h 154"/>
                <a:gd name="T74" fmla="*/ 2147483647 w 180"/>
                <a:gd name="T75" fmla="*/ 2147483647 h 154"/>
                <a:gd name="T76" fmla="*/ 2147483647 w 180"/>
                <a:gd name="T77" fmla="*/ 2147483647 h 154"/>
                <a:gd name="T78" fmla="*/ 2147483647 w 180"/>
                <a:gd name="T79" fmla="*/ 2147483647 h 154"/>
                <a:gd name="T80" fmla="*/ 2147483647 w 180"/>
                <a:gd name="T81" fmla="*/ 2147483647 h 154"/>
                <a:gd name="T82" fmla="*/ 2147483647 w 180"/>
                <a:gd name="T83" fmla="*/ 2147483647 h 154"/>
                <a:gd name="T84" fmla="*/ 2147483647 w 180"/>
                <a:gd name="T85" fmla="*/ 2147483647 h 154"/>
                <a:gd name="T86" fmla="*/ 2147483647 w 180"/>
                <a:gd name="T87" fmla="*/ 2147483647 h 154"/>
                <a:gd name="T88" fmla="*/ 2147483647 w 180"/>
                <a:gd name="T89" fmla="*/ 2147483647 h 154"/>
                <a:gd name="T90" fmla="*/ 2147483647 w 180"/>
                <a:gd name="T91" fmla="*/ 2147483647 h 154"/>
                <a:gd name="T92" fmla="*/ 2147483647 w 180"/>
                <a:gd name="T93" fmla="*/ 2147483647 h 154"/>
                <a:gd name="T94" fmla="*/ 2147483647 w 180"/>
                <a:gd name="T95" fmla="*/ 2147483647 h 154"/>
                <a:gd name="T96" fmla="*/ 2147483647 w 180"/>
                <a:gd name="T97" fmla="*/ 2147483647 h 154"/>
                <a:gd name="T98" fmla="*/ 2147483647 w 180"/>
                <a:gd name="T99" fmla="*/ 2147483647 h 154"/>
                <a:gd name="T100" fmla="*/ 2147483647 w 180"/>
                <a:gd name="T101" fmla="*/ 2147483647 h 154"/>
                <a:gd name="T102" fmla="*/ 2147483647 w 180"/>
                <a:gd name="T103" fmla="*/ 2147483647 h 154"/>
                <a:gd name="T104" fmla="*/ 2147483647 w 180"/>
                <a:gd name="T105" fmla="*/ 2147483647 h 154"/>
                <a:gd name="T106" fmla="*/ 0 w 180"/>
                <a:gd name="T107" fmla="*/ 2147483647 h 154"/>
                <a:gd name="T108" fmla="*/ 2147483647 w 180"/>
                <a:gd name="T109" fmla="*/ 2147483647 h 1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0"/>
                <a:gd name="T166" fmla="*/ 0 h 154"/>
                <a:gd name="T167" fmla="*/ 180 w 180"/>
                <a:gd name="T168" fmla="*/ 154 h 15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0" h="154">
                  <a:moveTo>
                    <a:pt x="68" y="152"/>
                  </a:moveTo>
                  <a:lnTo>
                    <a:pt x="68" y="136"/>
                  </a:lnTo>
                  <a:lnTo>
                    <a:pt x="76" y="124"/>
                  </a:lnTo>
                  <a:lnTo>
                    <a:pt x="86" y="120"/>
                  </a:lnTo>
                  <a:lnTo>
                    <a:pt x="100" y="114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4" y="100"/>
                  </a:lnTo>
                  <a:lnTo>
                    <a:pt x="128" y="94"/>
                  </a:lnTo>
                  <a:lnTo>
                    <a:pt x="134" y="92"/>
                  </a:lnTo>
                  <a:lnTo>
                    <a:pt x="138" y="90"/>
                  </a:lnTo>
                  <a:lnTo>
                    <a:pt x="140" y="88"/>
                  </a:lnTo>
                  <a:lnTo>
                    <a:pt x="140" y="86"/>
                  </a:lnTo>
                  <a:lnTo>
                    <a:pt x="140" y="78"/>
                  </a:lnTo>
                  <a:lnTo>
                    <a:pt x="148" y="76"/>
                  </a:lnTo>
                  <a:lnTo>
                    <a:pt x="152" y="72"/>
                  </a:lnTo>
                  <a:lnTo>
                    <a:pt x="158" y="68"/>
                  </a:lnTo>
                  <a:lnTo>
                    <a:pt x="164" y="68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80" y="66"/>
                  </a:lnTo>
                  <a:lnTo>
                    <a:pt x="180" y="62"/>
                  </a:lnTo>
                  <a:lnTo>
                    <a:pt x="172" y="36"/>
                  </a:lnTo>
                  <a:lnTo>
                    <a:pt x="164" y="12"/>
                  </a:lnTo>
                  <a:lnTo>
                    <a:pt x="166" y="12"/>
                  </a:lnTo>
                  <a:lnTo>
                    <a:pt x="148" y="14"/>
                  </a:lnTo>
                  <a:lnTo>
                    <a:pt x="136" y="12"/>
                  </a:lnTo>
                  <a:lnTo>
                    <a:pt x="126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0" y="4"/>
                  </a:lnTo>
                  <a:lnTo>
                    <a:pt x="106" y="14"/>
                  </a:lnTo>
                  <a:lnTo>
                    <a:pt x="102" y="26"/>
                  </a:lnTo>
                  <a:lnTo>
                    <a:pt x="98" y="32"/>
                  </a:lnTo>
                  <a:lnTo>
                    <a:pt x="92" y="40"/>
                  </a:lnTo>
                  <a:lnTo>
                    <a:pt x="82" y="44"/>
                  </a:lnTo>
                  <a:lnTo>
                    <a:pt x="74" y="52"/>
                  </a:lnTo>
                  <a:lnTo>
                    <a:pt x="66" y="58"/>
                  </a:lnTo>
                  <a:lnTo>
                    <a:pt x="62" y="64"/>
                  </a:lnTo>
                  <a:lnTo>
                    <a:pt x="60" y="70"/>
                  </a:lnTo>
                  <a:lnTo>
                    <a:pt x="60" y="82"/>
                  </a:lnTo>
                  <a:lnTo>
                    <a:pt x="58" y="94"/>
                  </a:lnTo>
                  <a:lnTo>
                    <a:pt x="54" y="108"/>
                  </a:lnTo>
                  <a:lnTo>
                    <a:pt x="50" y="114"/>
                  </a:lnTo>
                  <a:lnTo>
                    <a:pt x="44" y="118"/>
                  </a:lnTo>
                  <a:lnTo>
                    <a:pt x="32" y="130"/>
                  </a:lnTo>
                  <a:lnTo>
                    <a:pt x="24" y="136"/>
                  </a:lnTo>
                  <a:lnTo>
                    <a:pt x="18" y="140"/>
                  </a:lnTo>
                  <a:lnTo>
                    <a:pt x="12" y="142"/>
                  </a:lnTo>
                  <a:lnTo>
                    <a:pt x="4" y="146"/>
                  </a:lnTo>
                  <a:lnTo>
                    <a:pt x="0" y="154"/>
                  </a:lnTo>
                  <a:lnTo>
                    <a:pt x="6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5" name="Freeform 112"/>
            <p:cNvSpPr/>
            <p:nvPr/>
          </p:nvSpPr>
          <p:spPr bwMode="auto">
            <a:xfrm>
              <a:off x="4248071" y="3772503"/>
              <a:ext cx="184497" cy="185842"/>
            </a:xfrm>
            <a:custGeom>
              <a:avLst/>
              <a:gdLst>
                <a:gd name="T0" fmla="*/ 2147483647 w 126"/>
                <a:gd name="T1" fmla="*/ 0 h 116"/>
                <a:gd name="T2" fmla="*/ 2147483647 w 126"/>
                <a:gd name="T3" fmla="*/ 2147483647 h 116"/>
                <a:gd name="T4" fmla="*/ 2147483647 w 126"/>
                <a:gd name="T5" fmla="*/ 2147483647 h 116"/>
                <a:gd name="T6" fmla="*/ 2147483647 w 126"/>
                <a:gd name="T7" fmla="*/ 2147483647 h 116"/>
                <a:gd name="T8" fmla="*/ 2147483647 w 126"/>
                <a:gd name="T9" fmla="*/ 2147483647 h 116"/>
                <a:gd name="T10" fmla="*/ 2147483647 w 126"/>
                <a:gd name="T11" fmla="*/ 2147483647 h 116"/>
                <a:gd name="T12" fmla="*/ 2147483647 w 126"/>
                <a:gd name="T13" fmla="*/ 2147483647 h 116"/>
                <a:gd name="T14" fmla="*/ 0 w 126"/>
                <a:gd name="T15" fmla="*/ 2147483647 h 116"/>
                <a:gd name="T16" fmla="*/ 0 w 126"/>
                <a:gd name="T17" fmla="*/ 2147483647 h 116"/>
                <a:gd name="T18" fmla="*/ 2147483647 w 126"/>
                <a:gd name="T19" fmla="*/ 2147483647 h 116"/>
                <a:gd name="T20" fmla="*/ 2147483647 w 126"/>
                <a:gd name="T21" fmla="*/ 2147483647 h 116"/>
                <a:gd name="T22" fmla="*/ 2147483647 w 126"/>
                <a:gd name="T23" fmla="*/ 2147483647 h 116"/>
                <a:gd name="T24" fmla="*/ 2147483647 w 126"/>
                <a:gd name="T25" fmla="*/ 2147483647 h 116"/>
                <a:gd name="T26" fmla="*/ 2147483647 w 126"/>
                <a:gd name="T27" fmla="*/ 2147483647 h 116"/>
                <a:gd name="T28" fmla="*/ 2147483647 w 126"/>
                <a:gd name="T29" fmla="*/ 2147483647 h 116"/>
                <a:gd name="T30" fmla="*/ 2147483647 w 126"/>
                <a:gd name="T31" fmla="*/ 2147483647 h 116"/>
                <a:gd name="T32" fmla="*/ 2147483647 w 126"/>
                <a:gd name="T33" fmla="*/ 2147483647 h 116"/>
                <a:gd name="T34" fmla="*/ 2147483647 w 126"/>
                <a:gd name="T35" fmla="*/ 0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6"/>
                <a:gd name="T55" fmla="*/ 0 h 116"/>
                <a:gd name="T56" fmla="*/ 126 w 126"/>
                <a:gd name="T57" fmla="*/ 116 h 1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6" h="116">
                  <a:moveTo>
                    <a:pt x="126" y="0"/>
                  </a:move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0" y="108"/>
                  </a:lnTo>
                  <a:lnTo>
                    <a:pt x="2" y="100"/>
                  </a:lnTo>
                  <a:lnTo>
                    <a:pt x="10" y="88"/>
                  </a:lnTo>
                  <a:lnTo>
                    <a:pt x="20" y="74"/>
                  </a:lnTo>
                  <a:lnTo>
                    <a:pt x="24" y="66"/>
                  </a:lnTo>
                  <a:lnTo>
                    <a:pt x="38" y="42"/>
                  </a:lnTo>
                  <a:lnTo>
                    <a:pt x="50" y="20"/>
                  </a:lnTo>
                  <a:lnTo>
                    <a:pt x="56" y="12"/>
                  </a:lnTo>
                  <a:lnTo>
                    <a:pt x="60" y="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6" name="Freeform 113"/>
            <p:cNvSpPr/>
            <p:nvPr/>
          </p:nvSpPr>
          <p:spPr bwMode="auto">
            <a:xfrm>
              <a:off x="4248071" y="3772503"/>
              <a:ext cx="272133" cy="378321"/>
            </a:xfrm>
            <a:custGeom>
              <a:avLst/>
              <a:gdLst>
                <a:gd name="T0" fmla="*/ 2147483647 w 186"/>
                <a:gd name="T1" fmla="*/ 0 h 238"/>
                <a:gd name="T2" fmla="*/ 2147483647 w 186"/>
                <a:gd name="T3" fmla="*/ 0 h 238"/>
                <a:gd name="T4" fmla="*/ 2147483647 w 186"/>
                <a:gd name="T5" fmla="*/ 2147483647 h 238"/>
                <a:gd name="T6" fmla="*/ 2147483647 w 186"/>
                <a:gd name="T7" fmla="*/ 2147483647 h 238"/>
                <a:gd name="T8" fmla="*/ 2147483647 w 186"/>
                <a:gd name="T9" fmla="*/ 2147483647 h 238"/>
                <a:gd name="T10" fmla="*/ 2147483647 w 186"/>
                <a:gd name="T11" fmla="*/ 2147483647 h 238"/>
                <a:gd name="T12" fmla="*/ 2147483647 w 186"/>
                <a:gd name="T13" fmla="*/ 2147483647 h 238"/>
                <a:gd name="T14" fmla="*/ 2147483647 w 186"/>
                <a:gd name="T15" fmla="*/ 2147483647 h 238"/>
                <a:gd name="T16" fmla="*/ 0 w 186"/>
                <a:gd name="T17" fmla="*/ 2147483647 h 238"/>
                <a:gd name="T18" fmla="*/ 2147483647 w 186"/>
                <a:gd name="T19" fmla="*/ 2147483647 h 238"/>
                <a:gd name="T20" fmla="*/ 2147483647 w 186"/>
                <a:gd name="T21" fmla="*/ 2147483647 h 238"/>
                <a:gd name="T22" fmla="*/ 2147483647 w 186"/>
                <a:gd name="T23" fmla="*/ 2147483647 h 238"/>
                <a:gd name="T24" fmla="*/ 2147483647 w 186"/>
                <a:gd name="T25" fmla="*/ 2147483647 h 238"/>
                <a:gd name="T26" fmla="*/ 2147483647 w 186"/>
                <a:gd name="T27" fmla="*/ 2147483647 h 238"/>
                <a:gd name="T28" fmla="*/ 2147483647 w 186"/>
                <a:gd name="T29" fmla="*/ 2147483647 h 238"/>
                <a:gd name="T30" fmla="*/ 2147483647 w 186"/>
                <a:gd name="T31" fmla="*/ 2147483647 h 238"/>
                <a:gd name="T32" fmla="*/ 2147483647 w 186"/>
                <a:gd name="T33" fmla="*/ 2147483647 h 238"/>
                <a:gd name="T34" fmla="*/ 2147483647 w 186"/>
                <a:gd name="T35" fmla="*/ 2147483647 h 238"/>
                <a:gd name="T36" fmla="*/ 2147483647 w 186"/>
                <a:gd name="T37" fmla="*/ 2147483647 h 238"/>
                <a:gd name="T38" fmla="*/ 2147483647 w 186"/>
                <a:gd name="T39" fmla="*/ 2147483647 h 238"/>
                <a:gd name="T40" fmla="*/ 2147483647 w 186"/>
                <a:gd name="T41" fmla="*/ 2147483647 h 238"/>
                <a:gd name="T42" fmla="*/ 2147483647 w 186"/>
                <a:gd name="T43" fmla="*/ 2147483647 h 238"/>
                <a:gd name="T44" fmla="*/ 2147483647 w 186"/>
                <a:gd name="T45" fmla="*/ 2147483647 h 238"/>
                <a:gd name="T46" fmla="*/ 2147483647 w 186"/>
                <a:gd name="T47" fmla="*/ 2147483647 h 238"/>
                <a:gd name="T48" fmla="*/ 2147483647 w 186"/>
                <a:gd name="T49" fmla="*/ 2147483647 h 238"/>
                <a:gd name="T50" fmla="*/ 2147483647 w 186"/>
                <a:gd name="T51" fmla="*/ 2147483647 h 238"/>
                <a:gd name="T52" fmla="*/ 2147483647 w 186"/>
                <a:gd name="T53" fmla="*/ 2147483647 h 238"/>
                <a:gd name="T54" fmla="*/ 2147483647 w 186"/>
                <a:gd name="T55" fmla="*/ 2147483647 h 238"/>
                <a:gd name="T56" fmla="*/ 2147483647 w 186"/>
                <a:gd name="T57" fmla="*/ 2147483647 h 238"/>
                <a:gd name="T58" fmla="*/ 2147483647 w 186"/>
                <a:gd name="T59" fmla="*/ 2147483647 h 238"/>
                <a:gd name="T60" fmla="*/ 2147483647 w 186"/>
                <a:gd name="T61" fmla="*/ 2147483647 h 238"/>
                <a:gd name="T62" fmla="*/ 2147483647 w 186"/>
                <a:gd name="T63" fmla="*/ 2147483647 h 238"/>
                <a:gd name="T64" fmla="*/ 2147483647 w 186"/>
                <a:gd name="T65" fmla="*/ 2147483647 h 238"/>
                <a:gd name="T66" fmla="*/ 2147483647 w 186"/>
                <a:gd name="T67" fmla="*/ 2147483647 h 238"/>
                <a:gd name="T68" fmla="*/ 2147483647 w 186"/>
                <a:gd name="T69" fmla="*/ 2147483647 h 238"/>
                <a:gd name="T70" fmla="*/ 2147483647 w 186"/>
                <a:gd name="T71" fmla="*/ 2147483647 h 238"/>
                <a:gd name="T72" fmla="*/ 2147483647 w 186"/>
                <a:gd name="T73" fmla="*/ 2147483647 h 238"/>
                <a:gd name="T74" fmla="*/ 2147483647 w 186"/>
                <a:gd name="T75" fmla="*/ 2147483647 h 238"/>
                <a:gd name="T76" fmla="*/ 2147483647 w 186"/>
                <a:gd name="T77" fmla="*/ 2147483647 h 238"/>
                <a:gd name="T78" fmla="*/ 2147483647 w 186"/>
                <a:gd name="T79" fmla="*/ 2147483647 h 238"/>
                <a:gd name="T80" fmla="*/ 2147483647 w 186"/>
                <a:gd name="T81" fmla="*/ 2147483647 h 238"/>
                <a:gd name="T82" fmla="*/ 2147483647 w 186"/>
                <a:gd name="T83" fmla="*/ 2147483647 h 238"/>
                <a:gd name="T84" fmla="*/ 2147483647 w 186"/>
                <a:gd name="T85" fmla="*/ 2147483647 h 238"/>
                <a:gd name="T86" fmla="*/ 2147483647 w 186"/>
                <a:gd name="T87" fmla="*/ 2147483647 h 238"/>
                <a:gd name="T88" fmla="*/ 2147483647 w 186"/>
                <a:gd name="T89" fmla="*/ 2147483647 h 238"/>
                <a:gd name="T90" fmla="*/ 2147483647 w 186"/>
                <a:gd name="T91" fmla="*/ 2147483647 h 238"/>
                <a:gd name="T92" fmla="*/ 2147483647 w 186"/>
                <a:gd name="T93" fmla="*/ 2147483647 h 238"/>
                <a:gd name="T94" fmla="*/ 2147483647 w 186"/>
                <a:gd name="T95" fmla="*/ 2147483647 h 238"/>
                <a:gd name="T96" fmla="*/ 2147483647 w 186"/>
                <a:gd name="T97" fmla="*/ 2147483647 h 238"/>
                <a:gd name="T98" fmla="*/ 2147483647 w 186"/>
                <a:gd name="T99" fmla="*/ 2147483647 h 238"/>
                <a:gd name="T100" fmla="*/ 2147483647 w 186"/>
                <a:gd name="T101" fmla="*/ 2147483647 h 238"/>
                <a:gd name="T102" fmla="*/ 2147483647 w 186"/>
                <a:gd name="T103" fmla="*/ 2147483647 h 238"/>
                <a:gd name="T104" fmla="*/ 2147483647 w 186"/>
                <a:gd name="T105" fmla="*/ 2147483647 h 238"/>
                <a:gd name="T106" fmla="*/ 2147483647 w 186"/>
                <a:gd name="T107" fmla="*/ 2147483647 h 238"/>
                <a:gd name="T108" fmla="*/ 2147483647 w 186"/>
                <a:gd name="T109" fmla="*/ 2147483647 h 238"/>
                <a:gd name="T110" fmla="*/ 2147483647 w 186"/>
                <a:gd name="T111" fmla="*/ 2147483647 h 238"/>
                <a:gd name="T112" fmla="*/ 2147483647 w 186"/>
                <a:gd name="T113" fmla="*/ 2147483647 h 238"/>
                <a:gd name="T114" fmla="*/ 2147483647 w 186"/>
                <a:gd name="T115" fmla="*/ 2147483647 h 238"/>
                <a:gd name="T116" fmla="*/ 2147483647 w 186"/>
                <a:gd name="T117" fmla="*/ 2147483647 h 238"/>
                <a:gd name="T118" fmla="*/ 2147483647 w 186"/>
                <a:gd name="T119" fmla="*/ 2147483647 h 238"/>
                <a:gd name="T120" fmla="*/ 2147483647 w 186"/>
                <a:gd name="T121" fmla="*/ 0 h 2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"/>
                <a:gd name="T184" fmla="*/ 0 h 238"/>
                <a:gd name="T185" fmla="*/ 186 w 186"/>
                <a:gd name="T186" fmla="*/ 238 h 23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" h="238">
                  <a:moveTo>
                    <a:pt x="128" y="0"/>
                  </a:moveTo>
                  <a:lnTo>
                    <a:pt x="126" y="0"/>
                  </a:ln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2" y="124"/>
                  </a:lnTo>
                  <a:lnTo>
                    <a:pt x="6" y="128"/>
                  </a:lnTo>
                  <a:lnTo>
                    <a:pt x="10" y="134"/>
                  </a:lnTo>
                  <a:lnTo>
                    <a:pt x="12" y="138"/>
                  </a:lnTo>
                  <a:lnTo>
                    <a:pt x="10" y="142"/>
                  </a:lnTo>
                  <a:lnTo>
                    <a:pt x="8" y="146"/>
                  </a:lnTo>
                  <a:lnTo>
                    <a:pt x="6" y="150"/>
                  </a:lnTo>
                  <a:lnTo>
                    <a:pt x="6" y="152"/>
                  </a:lnTo>
                  <a:lnTo>
                    <a:pt x="6" y="156"/>
                  </a:lnTo>
                  <a:lnTo>
                    <a:pt x="10" y="158"/>
                  </a:lnTo>
                  <a:lnTo>
                    <a:pt x="14" y="166"/>
                  </a:lnTo>
                  <a:lnTo>
                    <a:pt x="12" y="166"/>
                  </a:lnTo>
                  <a:lnTo>
                    <a:pt x="14" y="176"/>
                  </a:lnTo>
                  <a:lnTo>
                    <a:pt x="12" y="186"/>
                  </a:lnTo>
                  <a:lnTo>
                    <a:pt x="10" y="196"/>
                  </a:lnTo>
                  <a:lnTo>
                    <a:pt x="6" y="206"/>
                  </a:lnTo>
                  <a:lnTo>
                    <a:pt x="10" y="206"/>
                  </a:lnTo>
                  <a:lnTo>
                    <a:pt x="12" y="206"/>
                  </a:lnTo>
                  <a:lnTo>
                    <a:pt x="16" y="206"/>
                  </a:lnTo>
                  <a:lnTo>
                    <a:pt x="18" y="204"/>
                  </a:lnTo>
                  <a:lnTo>
                    <a:pt x="22" y="202"/>
                  </a:lnTo>
                  <a:lnTo>
                    <a:pt x="26" y="202"/>
                  </a:lnTo>
                  <a:lnTo>
                    <a:pt x="34" y="204"/>
                  </a:lnTo>
                  <a:lnTo>
                    <a:pt x="42" y="208"/>
                  </a:lnTo>
                  <a:lnTo>
                    <a:pt x="48" y="210"/>
                  </a:lnTo>
                  <a:lnTo>
                    <a:pt x="50" y="216"/>
                  </a:lnTo>
                  <a:lnTo>
                    <a:pt x="60" y="230"/>
                  </a:lnTo>
                  <a:lnTo>
                    <a:pt x="64" y="234"/>
                  </a:lnTo>
                  <a:lnTo>
                    <a:pt x="70" y="238"/>
                  </a:lnTo>
                  <a:lnTo>
                    <a:pt x="76" y="228"/>
                  </a:lnTo>
                  <a:lnTo>
                    <a:pt x="78" y="222"/>
                  </a:lnTo>
                  <a:lnTo>
                    <a:pt x="82" y="222"/>
                  </a:lnTo>
                  <a:lnTo>
                    <a:pt x="88" y="220"/>
                  </a:lnTo>
                  <a:lnTo>
                    <a:pt x="86" y="226"/>
                  </a:lnTo>
                  <a:lnTo>
                    <a:pt x="88" y="230"/>
                  </a:lnTo>
                  <a:lnTo>
                    <a:pt x="92" y="224"/>
                  </a:lnTo>
                  <a:lnTo>
                    <a:pt x="94" y="224"/>
                  </a:lnTo>
                  <a:lnTo>
                    <a:pt x="96" y="222"/>
                  </a:lnTo>
                  <a:lnTo>
                    <a:pt x="98" y="224"/>
                  </a:lnTo>
                  <a:lnTo>
                    <a:pt x="100" y="226"/>
                  </a:lnTo>
                  <a:lnTo>
                    <a:pt x="102" y="228"/>
                  </a:lnTo>
                  <a:lnTo>
                    <a:pt x="106" y="226"/>
                  </a:lnTo>
                  <a:lnTo>
                    <a:pt x="110" y="224"/>
                  </a:lnTo>
                  <a:lnTo>
                    <a:pt x="172" y="224"/>
                  </a:lnTo>
                  <a:lnTo>
                    <a:pt x="174" y="216"/>
                  </a:lnTo>
                  <a:lnTo>
                    <a:pt x="176" y="208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58" y="50"/>
                  </a:lnTo>
                  <a:lnTo>
                    <a:pt x="186" y="50"/>
                  </a:lnTo>
                  <a:lnTo>
                    <a:pt x="128" y="6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7" name="Freeform 114"/>
            <p:cNvSpPr/>
            <p:nvPr/>
          </p:nvSpPr>
          <p:spPr bwMode="auto">
            <a:xfrm>
              <a:off x="4347239" y="3852149"/>
              <a:ext cx="374760" cy="427437"/>
            </a:xfrm>
            <a:custGeom>
              <a:avLst/>
              <a:gdLst>
                <a:gd name="T0" fmla="*/ 2147483647 w 256"/>
                <a:gd name="T1" fmla="*/ 2147483647 h 270"/>
                <a:gd name="T2" fmla="*/ 2147483647 w 256"/>
                <a:gd name="T3" fmla="*/ 2147483647 h 270"/>
                <a:gd name="T4" fmla="*/ 2147483647 w 256"/>
                <a:gd name="T5" fmla="*/ 2147483647 h 270"/>
                <a:gd name="T6" fmla="*/ 2147483647 w 256"/>
                <a:gd name="T7" fmla="*/ 2147483647 h 270"/>
                <a:gd name="T8" fmla="*/ 2147483647 w 256"/>
                <a:gd name="T9" fmla="*/ 2147483647 h 270"/>
                <a:gd name="T10" fmla="*/ 2147483647 w 256"/>
                <a:gd name="T11" fmla="*/ 2147483647 h 270"/>
                <a:gd name="T12" fmla="*/ 2147483647 w 256"/>
                <a:gd name="T13" fmla="*/ 2147483647 h 270"/>
                <a:gd name="T14" fmla="*/ 2147483647 w 256"/>
                <a:gd name="T15" fmla="*/ 2147483647 h 270"/>
                <a:gd name="T16" fmla="*/ 2147483647 w 256"/>
                <a:gd name="T17" fmla="*/ 2147483647 h 270"/>
                <a:gd name="T18" fmla="*/ 2147483647 w 256"/>
                <a:gd name="T19" fmla="*/ 2147483647 h 270"/>
                <a:gd name="T20" fmla="*/ 2147483647 w 256"/>
                <a:gd name="T21" fmla="*/ 0 h 270"/>
                <a:gd name="T22" fmla="*/ 2147483647 w 256"/>
                <a:gd name="T23" fmla="*/ 2147483647 h 270"/>
                <a:gd name="T24" fmla="*/ 2147483647 w 256"/>
                <a:gd name="T25" fmla="*/ 2147483647 h 270"/>
                <a:gd name="T26" fmla="*/ 2147483647 w 256"/>
                <a:gd name="T27" fmla="*/ 2147483647 h 270"/>
                <a:gd name="T28" fmla="*/ 2147483647 w 256"/>
                <a:gd name="T29" fmla="*/ 2147483647 h 270"/>
                <a:gd name="T30" fmla="*/ 2147483647 w 256"/>
                <a:gd name="T31" fmla="*/ 2147483647 h 270"/>
                <a:gd name="T32" fmla="*/ 2147483647 w 256"/>
                <a:gd name="T33" fmla="*/ 2147483647 h 270"/>
                <a:gd name="T34" fmla="*/ 2147483647 w 256"/>
                <a:gd name="T35" fmla="*/ 2147483647 h 270"/>
                <a:gd name="T36" fmla="*/ 2147483647 w 256"/>
                <a:gd name="T37" fmla="*/ 2147483647 h 270"/>
                <a:gd name="T38" fmla="*/ 2147483647 w 256"/>
                <a:gd name="T39" fmla="*/ 2147483647 h 270"/>
                <a:gd name="T40" fmla="*/ 2147483647 w 256"/>
                <a:gd name="T41" fmla="*/ 2147483647 h 270"/>
                <a:gd name="T42" fmla="*/ 2147483647 w 256"/>
                <a:gd name="T43" fmla="*/ 2147483647 h 270"/>
                <a:gd name="T44" fmla="*/ 2147483647 w 256"/>
                <a:gd name="T45" fmla="*/ 2147483647 h 270"/>
                <a:gd name="T46" fmla="*/ 2147483647 w 256"/>
                <a:gd name="T47" fmla="*/ 2147483647 h 270"/>
                <a:gd name="T48" fmla="*/ 2147483647 w 256"/>
                <a:gd name="T49" fmla="*/ 2147483647 h 270"/>
                <a:gd name="T50" fmla="*/ 2147483647 w 256"/>
                <a:gd name="T51" fmla="*/ 2147483647 h 270"/>
                <a:gd name="T52" fmla="*/ 2147483647 w 256"/>
                <a:gd name="T53" fmla="*/ 2147483647 h 270"/>
                <a:gd name="T54" fmla="*/ 2147483647 w 256"/>
                <a:gd name="T55" fmla="*/ 2147483647 h 270"/>
                <a:gd name="T56" fmla="*/ 2147483647 w 256"/>
                <a:gd name="T57" fmla="*/ 2147483647 h 270"/>
                <a:gd name="T58" fmla="*/ 2147483647 w 256"/>
                <a:gd name="T59" fmla="*/ 2147483647 h 270"/>
                <a:gd name="T60" fmla="*/ 2147483647 w 256"/>
                <a:gd name="T61" fmla="*/ 2147483647 h 270"/>
                <a:gd name="T62" fmla="*/ 2147483647 w 256"/>
                <a:gd name="T63" fmla="*/ 2147483647 h 270"/>
                <a:gd name="T64" fmla="*/ 2147483647 w 256"/>
                <a:gd name="T65" fmla="*/ 2147483647 h 270"/>
                <a:gd name="T66" fmla="*/ 2147483647 w 256"/>
                <a:gd name="T67" fmla="*/ 2147483647 h 270"/>
                <a:gd name="T68" fmla="*/ 2147483647 w 256"/>
                <a:gd name="T69" fmla="*/ 2147483647 h 270"/>
                <a:gd name="T70" fmla="*/ 2147483647 w 256"/>
                <a:gd name="T71" fmla="*/ 2147483647 h 270"/>
                <a:gd name="T72" fmla="*/ 2147483647 w 256"/>
                <a:gd name="T73" fmla="*/ 2147483647 h 270"/>
                <a:gd name="T74" fmla="*/ 2147483647 w 256"/>
                <a:gd name="T75" fmla="*/ 2147483647 h 270"/>
                <a:gd name="T76" fmla="*/ 2147483647 w 256"/>
                <a:gd name="T77" fmla="*/ 2147483647 h 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56"/>
                <a:gd name="T118" fmla="*/ 0 h 270"/>
                <a:gd name="T119" fmla="*/ 256 w 256"/>
                <a:gd name="T120" fmla="*/ 270 h 2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56" h="270">
                  <a:moveTo>
                    <a:pt x="2" y="188"/>
                  </a:moveTo>
                  <a:lnTo>
                    <a:pt x="8" y="178"/>
                  </a:lnTo>
                  <a:lnTo>
                    <a:pt x="10" y="172"/>
                  </a:lnTo>
                  <a:lnTo>
                    <a:pt x="14" y="172"/>
                  </a:lnTo>
                  <a:lnTo>
                    <a:pt x="20" y="170"/>
                  </a:lnTo>
                  <a:lnTo>
                    <a:pt x="18" y="176"/>
                  </a:lnTo>
                  <a:lnTo>
                    <a:pt x="20" y="180"/>
                  </a:lnTo>
                  <a:lnTo>
                    <a:pt x="24" y="174"/>
                  </a:lnTo>
                  <a:lnTo>
                    <a:pt x="26" y="174"/>
                  </a:lnTo>
                  <a:lnTo>
                    <a:pt x="28" y="172"/>
                  </a:lnTo>
                  <a:lnTo>
                    <a:pt x="30" y="174"/>
                  </a:lnTo>
                  <a:lnTo>
                    <a:pt x="32" y="176"/>
                  </a:lnTo>
                  <a:lnTo>
                    <a:pt x="34" y="178"/>
                  </a:lnTo>
                  <a:lnTo>
                    <a:pt x="38" y="176"/>
                  </a:lnTo>
                  <a:lnTo>
                    <a:pt x="42" y="174"/>
                  </a:lnTo>
                  <a:lnTo>
                    <a:pt x="104" y="174"/>
                  </a:lnTo>
                  <a:lnTo>
                    <a:pt x="106" y="166"/>
                  </a:lnTo>
                  <a:lnTo>
                    <a:pt x="108" y="158"/>
                  </a:lnTo>
                  <a:lnTo>
                    <a:pt x="104" y="158"/>
                  </a:lnTo>
                  <a:lnTo>
                    <a:pt x="102" y="156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208" y="68"/>
                  </a:lnTo>
                  <a:lnTo>
                    <a:pt x="208" y="72"/>
                  </a:lnTo>
                  <a:lnTo>
                    <a:pt x="212" y="76"/>
                  </a:lnTo>
                  <a:lnTo>
                    <a:pt x="220" y="84"/>
                  </a:lnTo>
                  <a:lnTo>
                    <a:pt x="230" y="88"/>
                  </a:lnTo>
                  <a:lnTo>
                    <a:pt x="242" y="92"/>
                  </a:lnTo>
                  <a:lnTo>
                    <a:pt x="242" y="106"/>
                  </a:lnTo>
                  <a:lnTo>
                    <a:pt x="256" y="104"/>
                  </a:lnTo>
                  <a:lnTo>
                    <a:pt x="256" y="154"/>
                  </a:lnTo>
                  <a:lnTo>
                    <a:pt x="252" y="162"/>
                  </a:lnTo>
                  <a:lnTo>
                    <a:pt x="248" y="170"/>
                  </a:lnTo>
                  <a:lnTo>
                    <a:pt x="240" y="174"/>
                  </a:lnTo>
                  <a:lnTo>
                    <a:pt x="230" y="176"/>
                  </a:lnTo>
                  <a:lnTo>
                    <a:pt x="218" y="176"/>
                  </a:lnTo>
                  <a:lnTo>
                    <a:pt x="206" y="178"/>
                  </a:lnTo>
                  <a:lnTo>
                    <a:pt x="186" y="184"/>
                  </a:lnTo>
                  <a:lnTo>
                    <a:pt x="150" y="196"/>
                  </a:lnTo>
                  <a:lnTo>
                    <a:pt x="146" y="198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8" y="212"/>
                  </a:lnTo>
                  <a:lnTo>
                    <a:pt x="136" y="212"/>
                  </a:lnTo>
                  <a:lnTo>
                    <a:pt x="132" y="212"/>
                  </a:lnTo>
                  <a:lnTo>
                    <a:pt x="124" y="212"/>
                  </a:lnTo>
                  <a:lnTo>
                    <a:pt x="124" y="222"/>
                  </a:lnTo>
                  <a:lnTo>
                    <a:pt x="124" y="228"/>
                  </a:lnTo>
                  <a:lnTo>
                    <a:pt x="122" y="232"/>
                  </a:lnTo>
                  <a:lnTo>
                    <a:pt x="116" y="236"/>
                  </a:lnTo>
                  <a:lnTo>
                    <a:pt x="110" y="240"/>
                  </a:lnTo>
                  <a:lnTo>
                    <a:pt x="108" y="244"/>
                  </a:lnTo>
                  <a:lnTo>
                    <a:pt x="108" y="248"/>
                  </a:lnTo>
                  <a:lnTo>
                    <a:pt x="106" y="256"/>
                  </a:lnTo>
                  <a:lnTo>
                    <a:pt x="104" y="264"/>
                  </a:lnTo>
                  <a:lnTo>
                    <a:pt x="100" y="266"/>
                  </a:lnTo>
                  <a:lnTo>
                    <a:pt x="94" y="270"/>
                  </a:lnTo>
                  <a:lnTo>
                    <a:pt x="90" y="264"/>
                  </a:lnTo>
                  <a:lnTo>
                    <a:pt x="82" y="266"/>
                  </a:lnTo>
                  <a:lnTo>
                    <a:pt x="76" y="268"/>
                  </a:lnTo>
                  <a:lnTo>
                    <a:pt x="70" y="270"/>
                  </a:lnTo>
                  <a:lnTo>
                    <a:pt x="64" y="268"/>
                  </a:lnTo>
                  <a:lnTo>
                    <a:pt x="62" y="266"/>
                  </a:lnTo>
                  <a:lnTo>
                    <a:pt x="58" y="252"/>
                  </a:lnTo>
                  <a:lnTo>
                    <a:pt x="54" y="240"/>
                  </a:lnTo>
                  <a:lnTo>
                    <a:pt x="50" y="234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0" y="236"/>
                  </a:lnTo>
                  <a:lnTo>
                    <a:pt x="34" y="236"/>
                  </a:lnTo>
                  <a:lnTo>
                    <a:pt x="20" y="234"/>
                  </a:lnTo>
                  <a:lnTo>
                    <a:pt x="10" y="232"/>
                  </a:lnTo>
                  <a:lnTo>
                    <a:pt x="10" y="224"/>
                  </a:lnTo>
                  <a:lnTo>
                    <a:pt x="10" y="218"/>
                  </a:lnTo>
                  <a:lnTo>
                    <a:pt x="8" y="210"/>
                  </a:lnTo>
                  <a:lnTo>
                    <a:pt x="4" y="200"/>
                  </a:lnTo>
                  <a:lnTo>
                    <a:pt x="0" y="186"/>
                  </a:lnTo>
                  <a:lnTo>
                    <a:pt x="2" y="186"/>
                  </a:lnTo>
                  <a:lnTo>
                    <a:pt x="2" y="1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8" name="Freeform 115"/>
            <p:cNvSpPr/>
            <p:nvPr/>
          </p:nvSpPr>
          <p:spPr bwMode="auto">
            <a:xfrm>
              <a:off x="4630903" y="3891972"/>
              <a:ext cx="365535" cy="343808"/>
            </a:xfrm>
            <a:custGeom>
              <a:avLst/>
              <a:gdLst>
                <a:gd name="T0" fmla="*/ 2147483647 w 249"/>
                <a:gd name="T1" fmla="*/ 2147483647 h 216"/>
                <a:gd name="T2" fmla="*/ 2147483647 w 249"/>
                <a:gd name="T3" fmla="*/ 2147483647 h 216"/>
                <a:gd name="T4" fmla="*/ 2147483647 w 249"/>
                <a:gd name="T5" fmla="*/ 0 h 216"/>
                <a:gd name="T6" fmla="*/ 2147483647 w 249"/>
                <a:gd name="T7" fmla="*/ 0 h 216"/>
                <a:gd name="T8" fmla="*/ 2147483647 w 249"/>
                <a:gd name="T9" fmla="*/ 2147483647 h 216"/>
                <a:gd name="T10" fmla="*/ 2147483647 w 249"/>
                <a:gd name="T11" fmla="*/ 2147483647 h 216"/>
                <a:gd name="T12" fmla="*/ 2147483647 w 249"/>
                <a:gd name="T13" fmla="*/ 2147483647 h 216"/>
                <a:gd name="T14" fmla="*/ 2147483647 w 249"/>
                <a:gd name="T15" fmla="*/ 2147483647 h 216"/>
                <a:gd name="T16" fmla="*/ 0 w 249"/>
                <a:gd name="T17" fmla="*/ 2147483647 h 216"/>
                <a:gd name="T18" fmla="*/ 2147483647 w 249"/>
                <a:gd name="T19" fmla="*/ 2147483647 h 216"/>
                <a:gd name="T20" fmla="*/ 2147483647 w 249"/>
                <a:gd name="T21" fmla="*/ 2147483647 h 216"/>
                <a:gd name="T22" fmla="*/ 2147483647 w 249"/>
                <a:gd name="T23" fmla="*/ 2147483647 h 216"/>
                <a:gd name="T24" fmla="*/ 2147483647 w 249"/>
                <a:gd name="T25" fmla="*/ 2147483647 h 216"/>
                <a:gd name="T26" fmla="*/ 2147483647 w 249"/>
                <a:gd name="T27" fmla="*/ 2147483647 h 216"/>
                <a:gd name="T28" fmla="*/ 2147483647 w 249"/>
                <a:gd name="T29" fmla="*/ 2147483647 h 216"/>
                <a:gd name="T30" fmla="*/ 2147483647 w 249"/>
                <a:gd name="T31" fmla="*/ 2147483647 h 216"/>
                <a:gd name="T32" fmla="*/ 2147483647 w 249"/>
                <a:gd name="T33" fmla="*/ 2147483647 h 216"/>
                <a:gd name="T34" fmla="*/ 2147483647 w 249"/>
                <a:gd name="T35" fmla="*/ 2147483647 h 216"/>
                <a:gd name="T36" fmla="*/ 2147483647 w 249"/>
                <a:gd name="T37" fmla="*/ 2147483647 h 216"/>
                <a:gd name="T38" fmla="*/ 2147483647 w 249"/>
                <a:gd name="T39" fmla="*/ 2147483647 h 216"/>
                <a:gd name="T40" fmla="*/ 2147483647 w 249"/>
                <a:gd name="T41" fmla="*/ 2147483647 h 216"/>
                <a:gd name="T42" fmla="*/ 2147483647 w 249"/>
                <a:gd name="T43" fmla="*/ 2147483647 h 216"/>
                <a:gd name="T44" fmla="*/ 2147483647 w 249"/>
                <a:gd name="T45" fmla="*/ 2147483647 h 216"/>
                <a:gd name="T46" fmla="*/ 2147483647 w 249"/>
                <a:gd name="T47" fmla="*/ 2147483647 h 216"/>
                <a:gd name="T48" fmla="*/ 2147483647 w 249"/>
                <a:gd name="T49" fmla="*/ 2147483647 h 216"/>
                <a:gd name="T50" fmla="*/ 2147483647 w 249"/>
                <a:gd name="T51" fmla="*/ 2147483647 h 216"/>
                <a:gd name="T52" fmla="*/ 2147483647 w 249"/>
                <a:gd name="T53" fmla="*/ 2147483647 h 216"/>
                <a:gd name="T54" fmla="*/ 2147483647 w 249"/>
                <a:gd name="T55" fmla="*/ 2147483647 h 216"/>
                <a:gd name="T56" fmla="*/ 2147483647 w 249"/>
                <a:gd name="T57" fmla="*/ 2147483647 h 216"/>
                <a:gd name="T58" fmla="*/ 2147483647 w 249"/>
                <a:gd name="T59" fmla="*/ 2147483647 h 216"/>
                <a:gd name="T60" fmla="*/ 2147483647 w 249"/>
                <a:gd name="T61" fmla="*/ 2147483647 h 216"/>
                <a:gd name="T62" fmla="*/ 2147483647 w 249"/>
                <a:gd name="T63" fmla="*/ 2147483647 h 216"/>
                <a:gd name="T64" fmla="*/ 2147483647 w 249"/>
                <a:gd name="T65" fmla="*/ 2147483647 h 216"/>
                <a:gd name="T66" fmla="*/ 2147483647 w 249"/>
                <a:gd name="T67" fmla="*/ 2147483647 h 216"/>
                <a:gd name="T68" fmla="*/ 2147483647 w 249"/>
                <a:gd name="T69" fmla="*/ 2147483647 h 216"/>
                <a:gd name="T70" fmla="*/ 2147483647 w 249"/>
                <a:gd name="T71" fmla="*/ 2147483647 h 216"/>
                <a:gd name="T72" fmla="*/ 2147483647 w 249"/>
                <a:gd name="T73" fmla="*/ 2147483647 h 216"/>
                <a:gd name="T74" fmla="*/ 2147483647 w 249"/>
                <a:gd name="T75" fmla="*/ 2147483647 h 216"/>
                <a:gd name="T76" fmla="*/ 2147483647 w 249"/>
                <a:gd name="T77" fmla="*/ 2147483647 h 216"/>
                <a:gd name="T78" fmla="*/ 2147483647 w 249"/>
                <a:gd name="T79" fmla="*/ 2147483647 h 216"/>
                <a:gd name="T80" fmla="*/ 2147483647 w 249"/>
                <a:gd name="T81" fmla="*/ 2147483647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9"/>
                <a:gd name="T124" fmla="*/ 0 h 216"/>
                <a:gd name="T125" fmla="*/ 249 w 249"/>
                <a:gd name="T126" fmla="*/ 216 h 21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9" h="216">
                  <a:moveTo>
                    <a:pt x="219" y="14"/>
                  </a:moveTo>
                  <a:lnTo>
                    <a:pt x="215" y="8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9" y="0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14" y="48"/>
                  </a:lnTo>
                  <a:lnTo>
                    <a:pt x="86" y="76"/>
                  </a:lnTo>
                  <a:lnTo>
                    <a:pt x="62" y="78"/>
                  </a:lnTo>
                  <a:lnTo>
                    <a:pt x="62" y="128"/>
                  </a:lnTo>
                  <a:lnTo>
                    <a:pt x="58" y="136"/>
                  </a:lnTo>
                  <a:lnTo>
                    <a:pt x="54" y="144"/>
                  </a:lnTo>
                  <a:lnTo>
                    <a:pt x="46" y="148"/>
                  </a:lnTo>
                  <a:lnTo>
                    <a:pt x="36" y="150"/>
                  </a:lnTo>
                  <a:lnTo>
                    <a:pt x="16" y="152"/>
                  </a:lnTo>
                  <a:lnTo>
                    <a:pt x="0" y="156"/>
                  </a:lnTo>
                  <a:lnTo>
                    <a:pt x="0" y="166"/>
                  </a:lnTo>
                  <a:lnTo>
                    <a:pt x="4" y="172"/>
                  </a:lnTo>
                  <a:lnTo>
                    <a:pt x="8" y="174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4" y="186"/>
                  </a:lnTo>
                  <a:lnTo>
                    <a:pt x="14" y="190"/>
                  </a:lnTo>
                  <a:lnTo>
                    <a:pt x="14" y="194"/>
                  </a:lnTo>
                  <a:lnTo>
                    <a:pt x="18" y="198"/>
                  </a:lnTo>
                  <a:lnTo>
                    <a:pt x="24" y="198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32" y="206"/>
                  </a:lnTo>
                  <a:lnTo>
                    <a:pt x="42" y="206"/>
                  </a:lnTo>
                  <a:lnTo>
                    <a:pt x="46" y="212"/>
                  </a:lnTo>
                  <a:lnTo>
                    <a:pt x="52" y="216"/>
                  </a:lnTo>
                  <a:lnTo>
                    <a:pt x="56" y="202"/>
                  </a:lnTo>
                  <a:lnTo>
                    <a:pt x="60" y="188"/>
                  </a:lnTo>
                  <a:lnTo>
                    <a:pt x="64" y="184"/>
                  </a:lnTo>
                  <a:lnTo>
                    <a:pt x="70" y="180"/>
                  </a:lnTo>
                  <a:lnTo>
                    <a:pt x="76" y="176"/>
                  </a:lnTo>
                  <a:lnTo>
                    <a:pt x="86" y="176"/>
                  </a:lnTo>
                  <a:lnTo>
                    <a:pt x="88" y="176"/>
                  </a:lnTo>
                  <a:lnTo>
                    <a:pt x="92" y="178"/>
                  </a:lnTo>
                  <a:lnTo>
                    <a:pt x="98" y="184"/>
                  </a:lnTo>
                  <a:lnTo>
                    <a:pt x="104" y="188"/>
                  </a:lnTo>
                  <a:lnTo>
                    <a:pt x="106" y="190"/>
                  </a:lnTo>
                  <a:lnTo>
                    <a:pt x="110" y="192"/>
                  </a:lnTo>
                  <a:lnTo>
                    <a:pt x="114" y="190"/>
                  </a:lnTo>
                  <a:lnTo>
                    <a:pt x="114" y="188"/>
                  </a:lnTo>
                  <a:lnTo>
                    <a:pt x="116" y="186"/>
                  </a:lnTo>
                  <a:lnTo>
                    <a:pt x="120" y="186"/>
                  </a:lnTo>
                  <a:lnTo>
                    <a:pt x="128" y="186"/>
                  </a:lnTo>
                  <a:lnTo>
                    <a:pt x="132" y="190"/>
                  </a:lnTo>
                  <a:lnTo>
                    <a:pt x="136" y="192"/>
                  </a:lnTo>
                  <a:lnTo>
                    <a:pt x="142" y="194"/>
                  </a:lnTo>
                  <a:lnTo>
                    <a:pt x="150" y="192"/>
                  </a:lnTo>
                  <a:lnTo>
                    <a:pt x="156" y="188"/>
                  </a:lnTo>
                  <a:lnTo>
                    <a:pt x="162" y="186"/>
                  </a:lnTo>
                  <a:lnTo>
                    <a:pt x="170" y="184"/>
                  </a:lnTo>
                  <a:lnTo>
                    <a:pt x="176" y="184"/>
                  </a:lnTo>
                  <a:lnTo>
                    <a:pt x="180" y="186"/>
                  </a:lnTo>
                  <a:lnTo>
                    <a:pt x="184" y="186"/>
                  </a:lnTo>
                  <a:lnTo>
                    <a:pt x="193" y="188"/>
                  </a:lnTo>
                  <a:lnTo>
                    <a:pt x="197" y="186"/>
                  </a:lnTo>
                  <a:lnTo>
                    <a:pt x="203" y="184"/>
                  </a:lnTo>
                  <a:lnTo>
                    <a:pt x="213" y="176"/>
                  </a:lnTo>
                  <a:lnTo>
                    <a:pt x="215" y="166"/>
                  </a:lnTo>
                  <a:lnTo>
                    <a:pt x="217" y="158"/>
                  </a:lnTo>
                  <a:lnTo>
                    <a:pt x="221" y="150"/>
                  </a:lnTo>
                  <a:lnTo>
                    <a:pt x="225" y="144"/>
                  </a:lnTo>
                  <a:lnTo>
                    <a:pt x="235" y="132"/>
                  </a:lnTo>
                  <a:lnTo>
                    <a:pt x="239" y="126"/>
                  </a:lnTo>
                  <a:lnTo>
                    <a:pt x="243" y="118"/>
                  </a:lnTo>
                  <a:lnTo>
                    <a:pt x="243" y="76"/>
                  </a:lnTo>
                  <a:lnTo>
                    <a:pt x="243" y="72"/>
                  </a:lnTo>
                  <a:lnTo>
                    <a:pt x="245" y="68"/>
                  </a:lnTo>
                  <a:lnTo>
                    <a:pt x="247" y="64"/>
                  </a:lnTo>
                  <a:lnTo>
                    <a:pt x="249" y="58"/>
                  </a:lnTo>
                  <a:lnTo>
                    <a:pt x="247" y="48"/>
                  </a:lnTo>
                  <a:lnTo>
                    <a:pt x="241" y="34"/>
                  </a:lnTo>
                  <a:lnTo>
                    <a:pt x="235" y="22"/>
                  </a:lnTo>
                  <a:lnTo>
                    <a:pt x="231" y="8"/>
                  </a:lnTo>
                  <a:lnTo>
                    <a:pt x="229" y="8"/>
                  </a:lnTo>
                  <a:lnTo>
                    <a:pt x="219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9" name="Freeform 116"/>
            <p:cNvSpPr/>
            <p:nvPr/>
          </p:nvSpPr>
          <p:spPr bwMode="auto">
            <a:xfrm>
              <a:off x="4942243" y="3891972"/>
              <a:ext cx="246766" cy="465932"/>
            </a:xfrm>
            <a:custGeom>
              <a:avLst/>
              <a:gdLst>
                <a:gd name="T0" fmla="*/ 2147483647 w 168"/>
                <a:gd name="T1" fmla="*/ 2147483647 h 294"/>
                <a:gd name="T2" fmla="*/ 2147483647 w 168"/>
                <a:gd name="T3" fmla="*/ 2147483647 h 294"/>
                <a:gd name="T4" fmla="*/ 2147483647 w 168"/>
                <a:gd name="T5" fmla="*/ 2147483647 h 294"/>
                <a:gd name="T6" fmla="*/ 2147483647 w 168"/>
                <a:gd name="T7" fmla="*/ 2147483647 h 294"/>
                <a:gd name="T8" fmla="*/ 2147483647 w 168"/>
                <a:gd name="T9" fmla="*/ 2147483647 h 294"/>
                <a:gd name="T10" fmla="*/ 2147483647 w 168"/>
                <a:gd name="T11" fmla="*/ 2147483647 h 294"/>
                <a:gd name="T12" fmla="*/ 2147483647 w 168"/>
                <a:gd name="T13" fmla="*/ 2147483647 h 294"/>
                <a:gd name="T14" fmla="*/ 2147483647 w 168"/>
                <a:gd name="T15" fmla="*/ 2147483647 h 294"/>
                <a:gd name="T16" fmla="*/ 2147483647 w 168"/>
                <a:gd name="T17" fmla="*/ 2147483647 h 294"/>
                <a:gd name="T18" fmla="*/ 2147483647 w 168"/>
                <a:gd name="T19" fmla="*/ 2147483647 h 294"/>
                <a:gd name="T20" fmla="*/ 2147483647 w 168"/>
                <a:gd name="T21" fmla="*/ 2147483647 h 294"/>
                <a:gd name="T22" fmla="*/ 2147483647 w 168"/>
                <a:gd name="T23" fmla="*/ 2147483647 h 294"/>
                <a:gd name="T24" fmla="*/ 2147483647 w 168"/>
                <a:gd name="T25" fmla="*/ 2147483647 h 294"/>
                <a:gd name="T26" fmla="*/ 2147483647 w 168"/>
                <a:gd name="T27" fmla="*/ 2147483647 h 294"/>
                <a:gd name="T28" fmla="*/ 2147483647 w 168"/>
                <a:gd name="T29" fmla="*/ 2147483647 h 294"/>
                <a:gd name="T30" fmla="*/ 2147483647 w 168"/>
                <a:gd name="T31" fmla="*/ 2147483647 h 294"/>
                <a:gd name="T32" fmla="*/ 2147483647 w 168"/>
                <a:gd name="T33" fmla="*/ 2147483647 h 294"/>
                <a:gd name="T34" fmla="*/ 2147483647 w 168"/>
                <a:gd name="T35" fmla="*/ 2147483647 h 294"/>
                <a:gd name="T36" fmla="*/ 2147483647 w 168"/>
                <a:gd name="T37" fmla="*/ 2147483647 h 294"/>
                <a:gd name="T38" fmla="*/ 2147483647 w 168"/>
                <a:gd name="T39" fmla="*/ 2147483647 h 294"/>
                <a:gd name="T40" fmla="*/ 2147483647 w 168"/>
                <a:gd name="T41" fmla="*/ 2147483647 h 294"/>
                <a:gd name="T42" fmla="*/ 2147483647 w 168"/>
                <a:gd name="T43" fmla="*/ 2147483647 h 294"/>
                <a:gd name="T44" fmla="*/ 2147483647 w 168"/>
                <a:gd name="T45" fmla="*/ 2147483647 h 294"/>
                <a:gd name="T46" fmla="*/ 2147483647 w 168"/>
                <a:gd name="T47" fmla="*/ 2147483647 h 294"/>
                <a:gd name="T48" fmla="*/ 2147483647 w 168"/>
                <a:gd name="T49" fmla="*/ 2147483647 h 294"/>
                <a:gd name="T50" fmla="*/ 2147483647 w 168"/>
                <a:gd name="T51" fmla="*/ 2147483647 h 294"/>
                <a:gd name="T52" fmla="*/ 2147483647 w 168"/>
                <a:gd name="T53" fmla="*/ 2147483647 h 294"/>
                <a:gd name="T54" fmla="*/ 2147483647 w 168"/>
                <a:gd name="T55" fmla="*/ 2147483647 h 294"/>
                <a:gd name="T56" fmla="*/ 2147483647 w 168"/>
                <a:gd name="T57" fmla="*/ 2147483647 h 294"/>
                <a:gd name="T58" fmla="*/ 2147483647 w 168"/>
                <a:gd name="T59" fmla="*/ 2147483647 h 294"/>
                <a:gd name="T60" fmla="*/ 2147483647 w 168"/>
                <a:gd name="T61" fmla="*/ 2147483647 h 294"/>
                <a:gd name="T62" fmla="*/ 2147483647 w 168"/>
                <a:gd name="T63" fmla="*/ 2147483647 h 294"/>
                <a:gd name="T64" fmla="*/ 2147483647 w 168"/>
                <a:gd name="T65" fmla="*/ 2147483647 h 294"/>
                <a:gd name="T66" fmla="*/ 2147483647 w 168"/>
                <a:gd name="T67" fmla="*/ 2147483647 h 294"/>
                <a:gd name="T68" fmla="*/ 2147483647 w 168"/>
                <a:gd name="T69" fmla="*/ 2147483647 h 294"/>
                <a:gd name="T70" fmla="*/ 2147483647 w 168"/>
                <a:gd name="T71" fmla="*/ 2147483647 h 294"/>
                <a:gd name="T72" fmla="*/ 2147483647 w 168"/>
                <a:gd name="T73" fmla="*/ 2147483647 h 294"/>
                <a:gd name="T74" fmla="*/ 2147483647 w 168"/>
                <a:gd name="T75" fmla="*/ 2147483647 h 294"/>
                <a:gd name="T76" fmla="*/ 2147483647 w 168"/>
                <a:gd name="T77" fmla="*/ 2147483647 h 294"/>
                <a:gd name="T78" fmla="*/ 2147483647 w 168"/>
                <a:gd name="T79" fmla="*/ 2147483647 h 2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8"/>
                <a:gd name="T121" fmla="*/ 0 h 294"/>
                <a:gd name="T122" fmla="*/ 168 w 168"/>
                <a:gd name="T123" fmla="*/ 294 h 29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8" h="294">
                  <a:moveTo>
                    <a:pt x="162" y="68"/>
                  </a:moveTo>
                  <a:lnTo>
                    <a:pt x="168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8" y="150"/>
                  </a:lnTo>
                  <a:lnTo>
                    <a:pt x="146" y="158"/>
                  </a:lnTo>
                  <a:lnTo>
                    <a:pt x="142" y="164"/>
                  </a:lnTo>
                  <a:lnTo>
                    <a:pt x="140" y="172"/>
                  </a:lnTo>
                  <a:lnTo>
                    <a:pt x="140" y="190"/>
                  </a:lnTo>
                  <a:lnTo>
                    <a:pt x="138" y="194"/>
                  </a:lnTo>
                  <a:lnTo>
                    <a:pt x="134" y="200"/>
                  </a:lnTo>
                  <a:lnTo>
                    <a:pt x="134" y="202"/>
                  </a:lnTo>
                  <a:lnTo>
                    <a:pt x="136" y="202"/>
                  </a:lnTo>
                  <a:lnTo>
                    <a:pt x="144" y="206"/>
                  </a:lnTo>
                  <a:lnTo>
                    <a:pt x="146" y="214"/>
                  </a:lnTo>
                  <a:lnTo>
                    <a:pt x="148" y="216"/>
                  </a:lnTo>
                  <a:lnTo>
                    <a:pt x="150" y="220"/>
                  </a:lnTo>
                  <a:lnTo>
                    <a:pt x="152" y="228"/>
                  </a:lnTo>
                  <a:lnTo>
                    <a:pt x="146" y="228"/>
                  </a:lnTo>
                  <a:lnTo>
                    <a:pt x="142" y="228"/>
                  </a:lnTo>
                  <a:lnTo>
                    <a:pt x="138" y="230"/>
                  </a:lnTo>
                  <a:lnTo>
                    <a:pt x="130" y="238"/>
                  </a:lnTo>
                  <a:lnTo>
                    <a:pt x="126" y="246"/>
                  </a:lnTo>
                  <a:lnTo>
                    <a:pt x="122" y="256"/>
                  </a:lnTo>
                  <a:lnTo>
                    <a:pt x="120" y="258"/>
                  </a:lnTo>
                  <a:lnTo>
                    <a:pt x="118" y="260"/>
                  </a:lnTo>
                  <a:lnTo>
                    <a:pt x="108" y="262"/>
                  </a:lnTo>
                  <a:lnTo>
                    <a:pt x="90" y="264"/>
                  </a:lnTo>
                  <a:lnTo>
                    <a:pt x="88" y="270"/>
                  </a:lnTo>
                  <a:lnTo>
                    <a:pt x="86" y="276"/>
                  </a:lnTo>
                  <a:lnTo>
                    <a:pt x="82" y="280"/>
                  </a:lnTo>
                  <a:lnTo>
                    <a:pt x="76" y="284"/>
                  </a:lnTo>
                  <a:lnTo>
                    <a:pt x="64" y="288"/>
                  </a:lnTo>
                  <a:lnTo>
                    <a:pt x="52" y="290"/>
                  </a:lnTo>
                  <a:lnTo>
                    <a:pt x="48" y="288"/>
                  </a:lnTo>
                  <a:lnTo>
                    <a:pt x="46" y="286"/>
                  </a:lnTo>
                  <a:lnTo>
                    <a:pt x="42" y="288"/>
                  </a:lnTo>
                  <a:lnTo>
                    <a:pt x="38" y="292"/>
                  </a:lnTo>
                  <a:lnTo>
                    <a:pt x="38" y="294"/>
                  </a:lnTo>
                  <a:lnTo>
                    <a:pt x="36" y="292"/>
                  </a:lnTo>
                  <a:lnTo>
                    <a:pt x="34" y="282"/>
                  </a:lnTo>
                  <a:lnTo>
                    <a:pt x="30" y="274"/>
                  </a:lnTo>
                  <a:lnTo>
                    <a:pt x="20" y="264"/>
                  </a:lnTo>
                  <a:lnTo>
                    <a:pt x="12" y="256"/>
                  </a:lnTo>
                  <a:lnTo>
                    <a:pt x="8" y="252"/>
                  </a:lnTo>
                  <a:lnTo>
                    <a:pt x="10" y="250"/>
                  </a:lnTo>
                  <a:lnTo>
                    <a:pt x="12" y="248"/>
                  </a:lnTo>
                  <a:lnTo>
                    <a:pt x="18" y="246"/>
                  </a:lnTo>
                  <a:lnTo>
                    <a:pt x="36" y="246"/>
                  </a:lnTo>
                  <a:lnTo>
                    <a:pt x="28" y="240"/>
                  </a:lnTo>
                  <a:lnTo>
                    <a:pt x="28" y="236"/>
                  </a:lnTo>
                  <a:lnTo>
                    <a:pt x="26" y="230"/>
                  </a:lnTo>
                  <a:lnTo>
                    <a:pt x="28" y="212"/>
                  </a:lnTo>
                  <a:lnTo>
                    <a:pt x="26" y="206"/>
                  </a:lnTo>
                  <a:lnTo>
                    <a:pt x="22" y="200"/>
                  </a:lnTo>
                  <a:lnTo>
                    <a:pt x="16" y="192"/>
                  </a:lnTo>
                  <a:lnTo>
                    <a:pt x="12" y="186"/>
                  </a:lnTo>
                  <a:lnTo>
                    <a:pt x="10" y="188"/>
                  </a:lnTo>
                  <a:lnTo>
                    <a:pt x="8" y="186"/>
                  </a:lnTo>
                  <a:lnTo>
                    <a:pt x="4" y="182"/>
                  </a:lnTo>
                  <a:lnTo>
                    <a:pt x="0" y="176"/>
                  </a:lnTo>
                  <a:lnTo>
                    <a:pt x="2" y="166"/>
                  </a:lnTo>
                  <a:lnTo>
                    <a:pt x="4" y="158"/>
                  </a:lnTo>
                  <a:lnTo>
                    <a:pt x="8" y="150"/>
                  </a:lnTo>
                  <a:lnTo>
                    <a:pt x="12" y="144"/>
                  </a:lnTo>
                  <a:lnTo>
                    <a:pt x="22" y="132"/>
                  </a:lnTo>
                  <a:lnTo>
                    <a:pt x="26" y="126"/>
                  </a:lnTo>
                  <a:lnTo>
                    <a:pt x="30" y="118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32" y="68"/>
                  </a:lnTo>
                  <a:lnTo>
                    <a:pt x="34" y="64"/>
                  </a:lnTo>
                  <a:lnTo>
                    <a:pt x="36" y="58"/>
                  </a:lnTo>
                  <a:lnTo>
                    <a:pt x="34" y="48"/>
                  </a:lnTo>
                  <a:lnTo>
                    <a:pt x="28" y="34"/>
                  </a:lnTo>
                  <a:lnTo>
                    <a:pt x="22" y="22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36" y="0"/>
                  </a:lnTo>
                  <a:lnTo>
                    <a:pt x="162" y="70"/>
                  </a:lnTo>
                  <a:lnTo>
                    <a:pt x="162" y="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0" name="Freeform 117"/>
            <p:cNvSpPr/>
            <p:nvPr/>
          </p:nvSpPr>
          <p:spPr bwMode="auto">
            <a:xfrm>
              <a:off x="5602974" y="4190647"/>
              <a:ext cx="48431" cy="63717"/>
            </a:xfrm>
            <a:custGeom>
              <a:avLst/>
              <a:gdLst>
                <a:gd name="T0" fmla="*/ 2147483647 w 32"/>
                <a:gd name="T1" fmla="*/ 0 h 40"/>
                <a:gd name="T2" fmla="*/ 2147483647 w 32"/>
                <a:gd name="T3" fmla="*/ 2147483647 h 40"/>
                <a:gd name="T4" fmla="*/ 2147483647 w 32"/>
                <a:gd name="T5" fmla="*/ 2147483647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2147483647 w 32"/>
                <a:gd name="T11" fmla="*/ 2147483647 h 40"/>
                <a:gd name="T12" fmla="*/ 2147483647 w 32"/>
                <a:gd name="T13" fmla="*/ 2147483647 h 40"/>
                <a:gd name="T14" fmla="*/ 2147483647 w 32"/>
                <a:gd name="T15" fmla="*/ 2147483647 h 40"/>
                <a:gd name="T16" fmla="*/ 2147483647 w 32"/>
                <a:gd name="T17" fmla="*/ 2147483647 h 40"/>
                <a:gd name="T18" fmla="*/ 2147483647 w 32"/>
                <a:gd name="T19" fmla="*/ 2147483647 h 40"/>
                <a:gd name="T20" fmla="*/ 0 w 32"/>
                <a:gd name="T21" fmla="*/ 2147483647 h 40"/>
                <a:gd name="T22" fmla="*/ 2147483647 w 32"/>
                <a:gd name="T23" fmla="*/ 2147483647 h 40"/>
                <a:gd name="T24" fmla="*/ 2147483647 w 32"/>
                <a:gd name="T25" fmla="*/ 2147483647 h 40"/>
                <a:gd name="T26" fmla="*/ 2147483647 w 32"/>
                <a:gd name="T27" fmla="*/ 2147483647 h 40"/>
                <a:gd name="T28" fmla="*/ 2147483647 w 32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0"/>
                <a:gd name="T47" fmla="*/ 32 w 32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0">
                  <a:moveTo>
                    <a:pt x="16" y="0"/>
                  </a:moveTo>
                  <a:lnTo>
                    <a:pt x="24" y="8"/>
                  </a:lnTo>
                  <a:lnTo>
                    <a:pt x="30" y="14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6" y="38"/>
                  </a:lnTo>
                  <a:lnTo>
                    <a:pt x="6" y="40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22" y="6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1" name="Freeform 118"/>
            <p:cNvSpPr/>
            <p:nvPr/>
          </p:nvSpPr>
          <p:spPr bwMode="auto">
            <a:xfrm>
              <a:off x="5401180" y="4049938"/>
              <a:ext cx="345933" cy="419472"/>
            </a:xfrm>
            <a:custGeom>
              <a:avLst/>
              <a:gdLst>
                <a:gd name="T0" fmla="*/ 2147483647 w 236"/>
                <a:gd name="T1" fmla="*/ 2147483647 h 264"/>
                <a:gd name="T2" fmla="*/ 2147483647 w 236"/>
                <a:gd name="T3" fmla="*/ 2147483647 h 264"/>
                <a:gd name="T4" fmla="*/ 2147483647 w 236"/>
                <a:gd name="T5" fmla="*/ 2147483647 h 264"/>
                <a:gd name="T6" fmla="*/ 2147483647 w 236"/>
                <a:gd name="T7" fmla="*/ 2147483647 h 264"/>
                <a:gd name="T8" fmla="*/ 2147483647 w 236"/>
                <a:gd name="T9" fmla="*/ 2147483647 h 264"/>
                <a:gd name="T10" fmla="*/ 2147483647 w 236"/>
                <a:gd name="T11" fmla="*/ 2147483647 h 264"/>
                <a:gd name="T12" fmla="*/ 2147483647 w 236"/>
                <a:gd name="T13" fmla="*/ 2147483647 h 264"/>
                <a:gd name="T14" fmla="*/ 2147483647 w 236"/>
                <a:gd name="T15" fmla="*/ 2147483647 h 264"/>
                <a:gd name="T16" fmla="*/ 2147483647 w 236"/>
                <a:gd name="T17" fmla="*/ 2147483647 h 264"/>
                <a:gd name="T18" fmla="*/ 2147483647 w 236"/>
                <a:gd name="T19" fmla="*/ 2147483647 h 264"/>
                <a:gd name="T20" fmla="*/ 2147483647 w 236"/>
                <a:gd name="T21" fmla="*/ 2147483647 h 264"/>
                <a:gd name="T22" fmla="*/ 2147483647 w 236"/>
                <a:gd name="T23" fmla="*/ 2147483647 h 264"/>
                <a:gd name="T24" fmla="*/ 2147483647 w 236"/>
                <a:gd name="T25" fmla="*/ 2147483647 h 264"/>
                <a:gd name="T26" fmla="*/ 2147483647 w 236"/>
                <a:gd name="T27" fmla="*/ 2147483647 h 264"/>
                <a:gd name="T28" fmla="*/ 2147483647 w 236"/>
                <a:gd name="T29" fmla="*/ 2147483647 h 264"/>
                <a:gd name="T30" fmla="*/ 2147483647 w 236"/>
                <a:gd name="T31" fmla="*/ 2147483647 h 264"/>
                <a:gd name="T32" fmla="*/ 2147483647 w 236"/>
                <a:gd name="T33" fmla="*/ 2147483647 h 264"/>
                <a:gd name="T34" fmla="*/ 2147483647 w 236"/>
                <a:gd name="T35" fmla="*/ 2147483647 h 264"/>
                <a:gd name="T36" fmla="*/ 2147483647 w 236"/>
                <a:gd name="T37" fmla="*/ 2147483647 h 264"/>
                <a:gd name="T38" fmla="*/ 2147483647 w 236"/>
                <a:gd name="T39" fmla="*/ 2147483647 h 264"/>
                <a:gd name="T40" fmla="*/ 2147483647 w 236"/>
                <a:gd name="T41" fmla="*/ 2147483647 h 264"/>
                <a:gd name="T42" fmla="*/ 2147483647 w 236"/>
                <a:gd name="T43" fmla="*/ 2147483647 h 264"/>
                <a:gd name="T44" fmla="*/ 2147483647 w 236"/>
                <a:gd name="T45" fmla="*/ 2147483647 h 264"/>
                <a:gd name="T46" fmla="*/ 2147483647 w 236"/>
                <a:gd name="T47" fmla="*/ 2147483647 h 264"/>
                <a:gd name="T48" fmla="*/ 2147483647 w 236"/>
                <a:gd name="T49" fmla="*/ 2147483647 h 264"/>
                <a:gd name="T50" fmla="*/ 2147483647 w 236"/>
                <a:gd name="T51" fmla="*/ 2147483647 h 264"/>
                <a:gd name="T52" fmla="*/ 2147483647 w 236"/>
                <a:gd name="T53" fmla="*/ 2147483647 h 264"/>
                <a:gd name="T54" fmla="*/ 2147483647 w 236"/>
                <a:gd name="T55" fmla="*/ 2147483647 h 264"/>
                <a:gd name="T56" fmla="*/ 2147483647 w 236"/>
                <a:gd name="T57" fmla="*/ 2147483647 h 264"/>
                <a:gd name="T58" fmla="*/ 2147483647 w 236"/>
                <a:gd name="T59" fmla="*/ 2147483647 h 264"/>
                <a:gd name="T60" fmla="*/ 0 w 236"/>
                <a:gd name="T61" fmla="*/ 2147483647 h 264"/>
                <a:gd name="T62" fmla="*/ 2147483647 w 236"/>
                <a:gd name="T63" fmla="*/ 2147483647 h 264"/>
                <a:gd name="T64" fmla="*/ 2147483647 w 236"/>
                <a:gd name="T65" fmla="*/ 2147483647 h 264"/>
                <a:gd name="T66" fmla="*/ 2147483647 w 236"/>
                <a:gd name="T67" fmla="*/ 2147483647 h 264"/>
                <a:gd name="T68" fmla="*/ 2147483647 w 236"/>
                <a:gd name="T69" fmla="*/ 2147483647 h 264"/>
                <a:gd name="T70" fmla="*/ 2147483647 w 236"/>
                <a:gd name="T71" fmla="*/ 2147483647 h 264"/>
                <a:gd name="T72" fmla="*/ 2147483647 w 236"/>
                <a:gd name="T73" fmla="*/ 2147483647 h 264"/>
                <a:gd name="T74" fmla="*/ 2147483647 w 236"/>
                <a:gd name="T75" fmla="*/ 2147483647 h 264"/>
                <a:gd name="T76" fmla="*/ 2147483647 w 236"/>
                <a:gd name="T77" fmla="*/ 2147483647 h 264"/>
                <a:gd name="T78" fmla="*/ 2147483647 w 236"/>
                <a:gd name="T79" fmla="*/ 2147483647 h 264"/>
                <a:gd name="T80" fmla="*/ 2147483647 w 236"/>
                <a:gd name="T81" fmla="*/ 2147483647 h 264"/>
                <a:gd name="T82" fmla="*/ 2147483647 w 236"/>
                <a:gd name="T83" fmla="*/ 2147483647 h 264"/>
                <a:gd name="T84" fmla="*/ 2147483647 w 236"/>
                <a:gd name="T85" fmla="*/ 2147483647 h 264"/>
                <a:gd name="T86" fmla="*/ 2147483647 w 236"/>
                <a:gd name="T87" fmla="*/ 2147483647 h 264"/>
                <a:gd name="T88" fmla="*/ 2147483647 w 236"/>
                <a:gd name="T89" fmla="*/ 2147483647 h 264"/>
                <a:gd name="T90" fmla="*/ 2147483647 w 236"/>
                <a:gd name="T91" fmla="*/ 2147483647 h 264"/>
                <a:gd name="T92" fmla="*/ 2147483647 w 236"/>
                <a:gd name="T93" fmla="*/ 2147483647 h 264"/>
                <a:gd name="T94" fmla="*/ 2147483647 w 236"/>
                <a:gd name="T95" fmla="*/ 2147483647 h 2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6"/>
                <a:gd name="T145" fmla="*/ 0 h 264"/>
                <a:gd name="T146" fmla="*/ 236 w 236"/>
                <a:gd name="T147" fmla="*/ 264 h 2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6" h="264">
                  <a:moveTo>
                    <a:pt x="160" y="94"/>
                  </a:moveTo>
                  <a:lnTo>
                    <a:pt x="154" y="88"/>
                  </a:lnTo>
                  <a:lnTo>
                    <a:pt x="160" y="94"/>
                  </a:lnTo>
                  <a:lnTo>
                    <a:pt x="146" y="104"/>
                  </a:lnTo>
                  <a:lnTo>
                    <a:pt x="140" y="112"/>
                  </a:lnTo>
                  <a:lnTo>
                    <a:pt x="138" y="120"/>
                  </a:lnTo>
                  <a:lnTo>
                    <a:pt x="140" y="126"/>
                  </a:lnTo>
                  <a:lnTo>
                    <a:pt x="144" y="128"/>
                  </a:lnTo>
                  <a:lnTo>
                    <a:pt x="152" y="126"/>
                  </a:lnTo>
                  <a:lnTo>
                    <a:pt x="158" y="124"/>
                  </a:lnTo>
                  <a:lnTo>
                    <a:pt x="158" y="132"/>
                  </a:lnTo>
                  <a:lnTo>
                    <a:pt x="160" y="140"/>
                  </a:lnTo>
                  <a:lnTo>
                    <a:pt x="164" y="152"/>
                  </a:lnTo>
                  <a:lnTo>
                    <a:pt x="174" y="160"/>
                  </a:lnTo>
                  <a:lnTo>
                    <a:pt x="184" y="168"/>
                  </a:lnTo>
                  <a:lnTo>
                    <a:pt x="196" y="172"/>
                  </a:lnTo>
                  <a:lnTo>
                    <a:pt x="210" y="178"/>
                  </a:lnTo>
                  <a:lnTo>
                    <a:pt x="222" y="180"/>
                  </a:lnTo>
                  <a:lnTo>
                    <a:pt x="236" y="182"/>
                  </a:lnTo>
                  <a:lnTo>
                    <a:pt x="230" y="194"/>
                  </a:lnTo>
                  <a:lnTo>
                    <a:pt x="220" y="202"/>
                  </a:lnTo>
                  <a:lnTo>
                    <a:pt x="204" y="222"/>
                  </a:lnTo>
                  <a:lnTo>
                    <a:pt x="200" y="230"/>
                  </a:lnTo>
                  <a:lnTo>
                    <a:pt x="196" y="234"/>
                  </a:lnTo>
                  <a:lnTo>
                    <a:pt x="194" y="236"/>
                  </a:lnTo>
                  <a:lnTo>
                    <a:pt x="190" y="238"/>
                  </a:lnTo>
                  <a:lnTo>
                    <a:pt x="186" y="236"/>
                  </a:lnTo>
                  <a:lnTo>
                    <a:pt x="180" y="236"/>
                  </a:lnTo>
                  <a:lnTo>
                    <a:pt x="174" y="238"/>
                  </a:lnTo>
                  <a:lnTo>
                    <a:pt x="168" y="242"/>
                  </a:lnTo>
                  <a:lnTo>
                    <a:pt x="160" y="246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38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0" y="250"/>
                  </a:lnTo>
                  <a:lnTo>
                    <a:pt x="118" y="252"/>
                  </a:lnTo>
                  <a:lnTo>
                    <a:pt x="114" y="256"/>
                  </a:lnTo>
                  <a:lnTo>
                    <a:pt x="108" y="262"/>
                  </a:lnTo>
                  <a:lnTo>
                    <a:pt x="108" y="264"/>
                  </a:lnTo>
                  <a:lnTo>
                    <a:pt x="104" y="264"/>
                  </a:lnTo>
                  <a:lnTo>
                    <a:pt x="96" y="264"/>
                  </a:lnTo>
                  <a:lnTo>
                    <a:pt x="88" y="260"/>
                  </a:lnTo>
                  <a:lnTo>
                    <a:pt x="76" y="254"/>
                  </a:lnTo>
                  <a:lnTo>
                    <a:pt x="62" y="250"/>
                  </a:lnTo>
                  <a:lnTo>
                    <a:pt x="54" y="248"/>
                  </a:lnTo>
                  <a:lnTo>
                    <a:pt x="46" y="246"/>
                  </a:lnTo>
                  <a:lnTo>
                    <a:pt x="48" y="246"/>
                  </a:lnTo>
                  <a:lnTo>
                    <a:pt x="44" y="238"/>
                  </a:lnTo>
                  <a:lnTo>
                    <a:pt x="40" y="232"/>
                  </a:lnTo>
                  <a:lnTo>
                    <a:pt x="36" y="226"/>
                  </a:lnTo>
                  <a:lnTo>
                    <a:pt x="32" y="222"/>
                  </a:lnTo>
                  <a:lnTo>
                    <a:pt x="30" y="208"/>
                  </a:lnTo>
                  <a:lnTo>
                    <a:pt x="26" y="204"/>
                  </a:lnTo>
                  <a:lnTo>
                    <a:pt x="24" y="200"/>
                  </a:lnTo>
                  <a:lnTo>
                    <a:pt x="10" y="192"/>
                  </a:lnTo>
                  <a:lnTo>
                    <a:pt x="4" y="186"/>
                  </a:lnTo>
                  <a:lnTo>
                    <a:pt x="0" y="182"/>
                  </a:lnTo>
                  <a:lnTo>
                    <a:pt x="0" y="180"/>
                  </a:lnTo>
                  <a:lnTo>
                    <a:pt x="2" y="178"/>
                  </a:lnTo>
                  <a:lnTo>
                    <a:pt x="6" y="176"/>
                  </a:lnTo>
                  <a:lnTo>
                    <a:pt x="12" y="174"/>
                  </a:lnTo>
                  <a:lnTo>
                    <a:pt x="16" y="170"/>
                  </a:lnTo>
                  <a:lnTo>
                    <a:pt x="18" y="160"/>
                  </a:lnTo>
                  <a:lnTo>
                    <a:pt x="18" y="152"/>
                  </a:lnTo>
                  <a:lnTo>
                    <a:pt x="18" y="142"/>
                  </a:lnTo>
                  <a:lnTo>
                    <a:pt x="20" y="134"/>
                  </a:lnTo>
                  <a:lnTo>
                    <a:pt x="24" y="132"/>
                  </a:lnTo>
                  <a:lnTo>
                    <a:pt x="30" y="130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42" y="98"/>
                  </a:lnTo>
                  <a:lnTo>
                    <a:pt x="52" y="86"/>
                  </a:lnTo>
                  <a:lnTo>
                    <a:pt x="52" y="78"/>
                  </a:lnTo>
                  <a:lnTo>
                    <a:pt x="52" y="70"/>
                  </a:lnTo>
                  <a:lnTo>
                    <a:pt x="52" y="46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66" y="14"/>
                  </a:lnTo>
                  <a:lnTo>
                    <a:pt x="74" y="10"/>
                  </a:lnTo>
                  <a:lnTo>
                    <a:pt x="80" y="4"/>
                  </a:lnTo>
                  <a:lnTo>
                    <a:pt x="84" y="0"/>
                  </a:lnTo>
                  <a:lnTo>
                    <a:pt x="90" y="10"/>
                  </a:lnTo>
                  <a:lnTo>
                    <a:pt x="96" y="28"/>
                  </a:lnTo>
                  <a:lnTo>
                    <a:pt x="102" y="40"/>
                  </a:lnTo>
                  <a:lnTo>
                    <a:pt x="104" y="44"/>
                  </a:lnTo>
                  <a:lnTo>
                    <a:pt x="110" y="46"/>
                  </a:lnTo>
                  <a:lnTo>
                    <a:pt x="126" y="56"/>
                  </a:lnTo>
                  <a:lnTo>
                    <a:pt x="138" y="68"/>
                  </a:lnTo>
                  <a:lnTo>
                    <a:pt x="154" y="88"/>
                  </a:lnTo>
                  <a:lnTo>
                    <a:pt x="160" y="9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2" name="Freeform 119"/>
            <p:cNvSpPr/>
            <p:nvPr/>
          </p:nvSpPr>
          <p:spPr bwMode="auto">
            <a:xfrm>
              <a:off x="4968765" y="4254364"/>
              <a:ext cx="303268" cy="237612"/>
            </a:xfrm>
            <a:custGeom>
              <a:avLst/>
              <a:gdLst>
                <a:gd name="T0" fmla="*/ 2147483647 w 206"/>
                <a:gd name="T1" fmla="*/ 2147483647 h 152"/>
                <a:gd name="T2" fmla="*/ 2147483647 w 206"/>
                <a:gd name="T3" fmla="*/ 2147483647 h 152"/>
                <a:gd name="T4" fmla="*/ 2147483647 w 206"/>
                <a:gd name="T5" fmla="*/ 2147483647 h 152"/>
                <a:gd name="T6" fmla="*/ 2147483647 w 206"/>
                <a:gd name="T7" fmla="*/ 2147483647 h 152"/>
                <a:gd name="T8" fmla="*/ 2147483647 w 206"/>
                <a:gd name="T9" fmla="*/ 2147483647 h 152"/>
                <a:gd name="T10" fmla="*/ 2147483647 w 206"/>
                <a:gd name="T11" fmla="*/ 2147483647 h 152"/>
                <a:gd name="T12" fmla="*/ 2147483647 w 206"/>
                <a:gd name="T13" fmla="*/ 2147483647 h 152"/>
                <a:gd name="T14" fmla="*/ 2147483647 w 206"/>
                <a:gd name="T15" fmla="*/ 2147483647 h 152"/>
                <a:gd name="T16" fmla="*/ 2147483647 w 206"/>
                <a:gd name="T17" fmla="*/ 2147483647 h 152"/>
                <a:gd name="T18" fmla="*/ 2147483647 w 206"/>
                <a:gd name="T19" fmla="*/ 2147483647 h 152"/>
                <a:gd name="T20" fmla="*/ 2147483647 w 206"/>
                <a:gd name="T21" fmla="*/ 0 h 152"/>
                <a:gd name="T22" fmla="*/ 2147483647 w 206"/>
                <a:gd name="T23" fmla="*/ 0 h 152"/>
                <a:gd name="T24" fmla="*/ 2147483647 w 206"/>
                <a:gd name="T25" fmla="*/ 0 h 152"/>
                <a:gd name="T26" fmla="*/ 2147483647 w 206"/>
                <a:gd name="T27" fmla="*/ 2147483647 h 152"/>
                <a:gd name="T28" fmla="*/ 2147483647 w 206"/>
                <a:gd name="T29" fmla="*/ 2147483647 h 152"/>
                <a:gd name="T30" fmla="*/ 2147483647 w 206"/>
                <a:gd name="T31" fmla="*/ 2147483647 h 152"/>
                <a:gd name="T32" fmla="*/ 2147483647 w 206"/>
                <a:gd name="T33" fmla="*/ 2147483647 h 152"/>
                <a:gd name="T34" fmla="*/ 2147483647 w 206"/>
                <a:gd name="T35" fmla="*/ 2147483647 h 152"/>
                <a:gd name="T36" fmla="*/ 2147483647 w 206"/>
                <a:gd name="T37" fmla="*/ 2147483647 h 152"/>
                <a:gd name="T38" fmla="*/ 2147483647 w 206"/>
                <a:gd name="T39" fmla="*/ 2147483647 h 152"/>
                <a:gd name="T40" fmla="*/ 2147483647 w 206"/>
                <a:gd name="T41" fmla="*/ 2147483647 h 152"/>
                <a:gd name="T42" fmla="*/ 2147483647 w 206"/>
                <a:gd name="T43" fmla="*/ 2147483647 h 152"/>
                <a:gd name="T44" fmla="*/ 2147483647 w 206"/>
                <a:gd name="T45" fmla="*/ 2147483647 h 152"/>
                <a:gd name="T46" fmla="*/ 2147483647 w 206"/>
                <a:gd name="T47" fmla="*/ 2147483647 h 152"/>
                <a:gd name="T48" fmla="*/ 0 w 206"/>
                <a:gd name="T49" fmla="*/ 2147483647 h 152"/>
                <a:gd name="T50" fmla="*/ 2147483647 w 206"/>
                <a:gd name="T51" fmla="*/ 2147483647 h 152"/>
                <a:gd name="T52" fmla="*/ 2147483647 w 206"/>
                <a:gd name="T53" fmla="*/ 2147483647 h 152"/>
                <a:gd name="T54" fmla="*/ 2147483647 w 206"/>
                <a:gd name="T55" fmla="*/ 2147483647 h 152"/>
                <a:gd name="T56" fmla="*/ 2147483647 w 206"/>
                <a:gd name="T57" fmla="*/ 2147483647 h 152"/>
                <a:gd name="T58" fmla="*/ 2147483647 w 206"/>
                <a:gd name="T59" fmla="*/ 2147483647 h 152"/>
                <a:gd name="T60" fmla="*/ 2147483647 w 206"/>
                <a:gd name="T61" fmla="*/ 2147483647 h 152"/>
                <a:gd name="T62" fmla="*/ 2147483647 w 206"/>
                <a:gd name="T63" fmla="*/ 2147483647 h 152"/>
                <a:gd name="T64" fmla="*/ 2147483647 w 206"/>
                <a:gd name="T65" fmla="*/ 2147483647 h 152"/>
                <a:gd name="T66" fmla="*/ 2147483647 w 206"/>
                <a:gd name="T67" fmla="*/ 2147483647 h 152"/>
                <a:gd name="T68" fmla="*/ 2147483647 w 206"/>
                <a:gd name="T69" fmla="*/ 2147483647 h 152"/>
                <a:gd name="T70" fmla="*/ 2147483647 w 206"/>
                <a:gd name="T71" fmla="*/ 2147483647 h 152"/>
                <a:gd name="T72" fmla="*/ 2147483647 w 206"/>
                <a:gd name="T73" fmla="*/ 2147483647 h 152"/>
                <a:gd name="T74" fmla="*/ 2147483647 w 206"/>
                <a:gd name="T75" fmla="*/ 2147483647 h 152"/>
                <a:gd name="T76" fmla="*/ 2147483647 w 206"/>
                <a:gd name="T77" fmla="*/ 2147483647 h 152"/>
                <a:gd name="T78" fmla="*/ 2147483647 w 206"/>
                <a:gd name="T79" fmla="*/ 2147483647 h 152"/>
                <a:gd name="T80" fmla="*/ 2147483647 w 206"/>
                <a:gd name="T81" fmla="*/ 2147483647 h 152"/>
                <a:gd name="T82" fmla="*/ 2147483647 w 206"/>
                <a:gd name="T83" fmla="*/ 2147483647 h 152"/>
                <a:gd name="T84" fmla="*/ 2147483647 w 206"/>
                <a:gd name="T85" fmla="*/ 2147483647 h 152"/>
                <a:gd name="T86" fmla="*/ 2147483647 w 206"/>
                <a:gd name="T87" fmla="*/ 2147483647 h 1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152"/>
                <a:gd name="T134" fmla="*/ 206 w 206"/>
                <a:gd name="T135" fmla="*/ 152 h 1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152">
                  <a:moveTo>
                    <a:pt x="206" y="108"/>
                  </a:moveTo>
                  <a:lnTo>
                    <a:pt x="204" y="106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86" y="80"/>
                  </a:lnTo>
                  <a:lnTo>
                    <a:pt x="178" y="70"/>
                  </a:lnTo>
                  <a:lnTo>
                    <a:pt x="174" y="68"/>
                  </a:lnTo>
                  <a:lnTo>
                    <a:pt x="170" y="62"/>
                  </a:lnTo>
                  <a:lnTo>
                    <a:pt x="170" y="56"/>
                  </a:lnTo>
                  <a:lnTo>
                    <a:pt x="168" y="54"/>
                  </a:lnTo>
                  <a:lnTo>
                    <a:pt x="162" y="50"/>
                  </a:lnTo>
                  <a:lnTo>
                    <a:pt x="158" y="46"/>
                  </a:lnTo>
                  <a:lnTo>
                    <a:pt x="156" y="44"/>
                  </a:lnTo>
                  <a:lnTo>
                    <a:pt x="156" y="40"/>
                  </a:lnTo>
                  <a:lnTo>
                    <a:pt x="144" y="40"/>
                  </a:lnTo>
                  <a:lnTo>
                    <a:pt x="144" y="28"/>
                  </a:lnTo>
                  <a:lnTo>
                    <a:pt x="142" y="20"/>
                  </a:lnTo>
                  <a:lnTo>
                    <a:pt x="140" y="12"/>
                  </a:lnTo>
                  <a:lnTo>
                    <a:pt x="136" y="6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2"/>
                  </a:lnTo>
                  <a:lnTo>
                    <a:pt x="112" y="10"/>
                  </a:lnTo>
                  <a:lnTo>
                    <a:pt x="108" y="18"/>
                  </a:lnTo>
                  <a:lnTo>
                    <a:pt x="104" y="28"/>
                  </a:lnTo>
                  <a:lnTo>
                    <a:pt x="102" y="30"/>
                  </a:lnTo>
                  <a:lnTo>
                    <a:pt x="100" y="32"/>
                  </a:lnTo>
                  <a:lnTo>
                    <a:pt x="90" y="34"/>
                  </a:lnTo>
                  <a:lnTo>
                    <a:pt x="72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4" y="62"/>
                  </a:lnTo>
                  <a:lnTo>
                    <a:pt x="30" y="60"/>
                  </a:lnTo>
                  <a:lnTo>
                    <a:pt x="28" y="58"/>
                  </a:lnTo>
                  <a:lnTo>
                    <a:pt x="24" y="60"/>
                  </a:lnTo>
                  <a:lnTo>
                    <a:pt x="20" y="64"/>
                  </a:lnTo>
                  <a:lnTo>
                    <a:pt x="20" y="66"/>
                  </a:lnTo>
                  <a:lnTo>
                    <a:pt x="18" y="64"/>
                  </a:lnTo>
                  <a:lnTo>
                    <a:pt x="14" y="68"/>
                  </a:lnTo>
                  <a:lnTo>
                    <a:pt x="8" y="74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2" y="112"/>
                  </a:lnTo>
                  <a:lnTo>
                    <a:pt x="10" y="126"/>
                  </a:lnTo>
                  <a:lnTo>
                    <a:pt x="20" y="140"/>
                  </a:lnTo>
                  <a:lnTo>
                    <a:pt x="28" y="152"/>
                  </a:lnTo>
                  <a:lnTo>
                    <a:pt x="32" y="146"/>
                  </a:lnTo>
                  <a:lnTo>
                    <a:pt x="36" y="140"/>
                  </a:lnTo>
                  <a:lnTo>
                    <a:pt x="42" y="136"/>
                  </a:lnTo>
                  <a:lnTo>
                    <a:pt x="52" y="136"/>
                  </a:lnTo>
                  <a:lnTo>
                    <a:pt x="62" y="136"/>
                  </a:lnTo>
                  <a:lnTo>
                    <a:pt x="64" y="126"/>
                  </a:lnTo>
                  <a:lnTo>
                    <a:pt x="66" y="118"/>
                  </a:lnTo>
                  <a:lnTo>
                    <a:pt x="68" y="114"/>
                  </a:lnTo>
                  <a:lnTo>
                    <a:pt x="72" y="112"/>
                  </a:lnTo>
                  <a:lnTo>
                    <a:pt x="76" y="108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90" y="110"/>
                  </a:lnTo>
                  <a:lnTo>
                    <a:pt x="102" y="116"/>
                  </a:lnTo>
                  <a:lnTo>
                    <a:pt x="112" y="122"/>
                  </a:lnTo>
                  <a:lnTo>
                    <a:pt x="120" y="122"/>
                  </a:lnTo>
                  <a:lnTo>
                    <a:pt x="128" y="122"/>
                  </a:lnTo>
                  <a:lnTo>
                    <a:pt x="130" y="122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4" y="114"/>
                  </a:lnTo>
                  <a:lnTo>
                    <a:pt x="138" y="116"/>
                  </a:lnTo>
                  <a:lnTo>
                    <a:pt x="140" y="116"/>
                  </a:lnTo>
                  <a:lnTo>
                    <a:pt x="146" y="114"/>
                  </a:lnTo>
                  <a:lnTo>
                    <a:pt x="150" y="112"/>
                  </a:lnTo>
                  <a:lnTo>
                    <a:pt x="156" y="110"/>
                  </a:lnTo>
                  <a:lnTo>
                    <a:pt x="160" y="110"/>
                  </a:lnTo>
                  <a:lnTo>
                    <a:pt x="172" y="110"/>
                  </a:lnTo>
                  <a:lnTo>
                    <a:pt x="174" y="104"/>
                  </a:lnTo>
                  <a:lnTo>
                    <a:pt x="178" y="102"/>
                  </a:lnTo>
                  <a:lnTo>
                    <a:pt x="184" y="104"/>
                  </a:lnTo>
                  <a:lnTo>
                    <a:pt x="192" y="106"/>
                  </a:lnTo>
                  <a:lnTo>
                    <a:pt x="204" y="106"/>
                  </a:lnTo>
                  <a:lnTo>
                    <a:pt x="206" y="1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3" name="Freeform 120"/>
            <p:cNvSpPr/>
            <p:nvPr/>
          </p:nvSpPr>
          <p:spPr bwMode="auto">
            <a:xfrm>
              <a:off x="5427702" y="4440207"/>
              <a:ext cx="184497" cy="266815"/>
            </a:xfrm>
            <a:custGeom>
              <a:avLst/>
              <a:gdLst>
                <a:gd name="T0" fmla="*/ 2147483647 w 126"/>
                <a:gd name="T1" fmla="*/ 2147483647 h 168"/>
                <a:gd name="T2" fmla="*/ 2147483647 w 126"/>
                <a:gd name="T3" fmla="*/ 2147483647 h 168"/>
                <a:gd name="T4" fmla="*/ 2147483647 w 126"/>
                <a:gd name="T5" fmla="*/ 2147483647 h 168"/>
                <a:gd name="T6" fmla="*/ 2147483647 w 126"/>
                <a:gd name="T7" fmla="*/ 2147483647 h 168"/>
                <a:gd name="T8" fmla="*/ 2147483647 w 126"/>
                <a:gd name="T9" fmla="*/ 2147483647 h 168"/>
                <a:gd name="T10" fmla="*/ 2147483647 w 126"/>
                <a:gd name="T11" fmla="*/ 2147483647 h 168"/>
                <a:gd name="T12" fmla="*/ 2147483647 w 126"/>
                <a:gd name="T13" fmla="*/ 2147483647 h 168"/>
                <a:gd name="T14" fmla="*/ 2147483647 w 126"/>
                <a:gd name="T15" fmla="*/ 2147483647 h 168"/>
                <a:gd name="T16" fmla="*/ 2147483647 w 126"/>
                <a:gd name="T17" fmla="*/ 2147483647 h 168"/>
                <a:gd name="T18" fmla="*/ 2147483647 w 126"/>
                <a:gd name="T19" fmla="*/ 2147483647 h 168"/>
                <a:gd name="T20" fmla="*/ 2147483647 w 126"/>
                <a:gd name="T21" fmla="*/ 2147483647 h 168"/>
                <a:gd name="T22" fmla="*/ 2147483647 w 126"/>
                <a:gd name="T23" fmla="*/ 2147483647 h 168"/>
                <a:gd name="T24" fmla="*/ 2147483647 w 126"/>
                <a:gd name="T25" fmla="*/ 2147483647 h 168"/>
                <a:gd name="T26" fmla="*/ 2147483647 w 126"/>
                <a:gd name="T27" fmla="*/ 2147483647 h 168"/>
                <a:gd name="T28" fmla="*/ 2147483647 w 126"/>
                <a:gd name="T29" fmla="*/ 2147483647 h 168"/>
                <a:gd name="T30" fmla="*/ 2147483647 w 126"/>
                <a:gd name="T31" fmla="*/ 2147483647 h 168"/>
                <a:gd name="T32" fmla="*/ 2147483647 w 126"/>
                <a:gd name="T33" fmla="*/ 0 h 168"/>
                <a:gd name="T34" fmla="*/ 2147483647 w 126"/>
                <a:gd name="T35" fmla="*/ 0 h 168"/>
                <a:gd name="T36" fmla="*/ 0 w 126"/>
                <a:gd name="T37" fmla="*/ 2147483647 h 168"/>
                <a:gd name="T38" fmla="*/ 2147483647 w 126"/>
                <a:gd name="T39" fmla="*/ 2147483647 h 168"/>
                <a:gd name="T40" fmla="*/ 2147483647 w 126"/>
                <a:gd name="T41" fmla="*/ 2147483647 h 168"/>
                <a:gd name="T42" fmla="*/ 2147483647 w 126"/>
                <a:gd name="T43" fmla="*/ 2147483647 h 168"/>
                <a:gd name="T44" fmla="*/ 2147483647 w 126"/>
                <a:gd name="T45" fmla="*/ 2147483647 h 168"/>
                <a:gd name="T46" fmla="*/ 2147483647 w 126"/>
                <a:gd name="T47" fmla="*/ 2147483647 h 168"/>
                <a:gd name="T48" fmla="*/ 2147483647 w 126"/>
                <a:gd name="T49" fmla="*/ 2147483647 h 168"/>
                <a:gd name="T50" fmla="*/ 2147483647 w 126"/>
                <a:gd name="T51" fmla="*/ 2147483647 h 168"/>
                <a:gd name="T52" fmla="*/ 0 w 126"/>
                <a:gd name="T53" fmla="*/ 2147483647 h 168"/>
                <a:gd name="T54" fmla="*/ 0 w 126"/>
                <a:gd name="T55" fmla="*/ 2147483647 h 168"/>
                <a:gd name="T56" fmla="*/ 2147483647 w 126"/>
                <a:gd name="T57" fmla="*/ 2147483647 h 168"/>
                <a:gd name="T58" fmla="*/ 2147483647 w 126"/>
                <a:gd name="T59" fmla="*/ 2147483647 h 168"/>
                <a:gd name="T60" fmla="*/ 2147483647 w 126"/>
                <a:gd name="T61" fmla="*/ 2147483647 h 168"/>
                <a:gd name="T62" fmla="*/ 2147483647 w 126"/>
                <a:gd name="T63" fmla="*/ 2147483647 h 168"/>
                <a:gd name="T64" fmla="*/ 2147483647 w 126"/>
                <a:gd name="T65" fmla="*/ 2147483647 h 168"/>
                <a:gd name="T66" fmla="*/ 2147483647 w 126"/>
                <a:gd name="T67" fmla="*/ 2147483647 h 168"/>
                <a:gd name="T68" fmla="*/ 2147483647 w 126"/>
                <a:gd name="T69" fmla="*/ 2147483647 h 168"/>
                <a:gd name="T70" fmla="*/ 2147483647 w 126"/>
                <a:gd name="T71" fmla="*/ 2147483647 h 168"/>
                <a:gd name="T72" fmla="*/ 2147483647 w 126"/>
                <a:gd name="T73" fmla="*/ 2147483647 h 168"/>
                <a:gd name="T74" fmla="*/ 2147483647 w 126"/>
                <a:gd name="T75" fmla="*/ 2147483647 h 168"/>
                <a:gd name="T76" fmla="*/ 2147483647 w 126"/>
                <a:gd name="T77" fmla="*/ 2147483647 h 168"/>
                <a:gd name="T78" fmla="*/ 2147483647 w 126"/>
                <a:gd name="T79" fmla="*/ 2147483647 h 168"/>
                <a:gd name="T80" fmla="*/ 2147483647 w 126"/>
                <a:gd name="T81" fmla="*/ 2147483647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6"/>
                <a:gd name="T124" fmla="*/ 0 h 168"/>
                <a:gd name="T125" fmla="*/ 126 w 126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6" h="168">
                  <a:moveTo>
                    <a:pt x="120" y="10"/>
                  </a:moveTo>
                  <a:lnTo>
                    <a:pt x="116" y="10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0" y="6"/>
                  </a:lnTo>
                  <a:lnTo>
                    <a:pt x="96" y="10"/>
                  </a:lnTo>
                  <a:lnTo>
                    <a:pt x="90" y="16"/>
                  </a:lnTo>
                  <a:lnTo>
                    <a:pt x="90" y="18"/>
                  </a:lnTo>
                  <a:lnTo>
                    <a:pt x="86" y="18"/>
                  </a:lnTo>
                  <a:lnTo>
                    <a:pt x="78" y="18"/>
                  </a:lnTo>
                  <a:lnTo>
                    <a:pt x="70" y="14"/>
                  </a:lnTo>
                  <a:lnTo>
                    <a:pt x="58" y="8"/>
                  </a:lnTo>
                  <a:lnTo>
                    <a:pt x="46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20"/>
                  </a:lnTo>
                  <a:lnTo>
                    <a:pt x="14" y="32"/>
                  </a:lnTo>
                  <a:lnTo>
                    <a:pt x="16" y="38"/>
                  </a:lnTo>
                  <a:lnTo>
                    <a:pt x="16" y="42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0" y="76"/>
                  </a:lnTo>
                  <a:lnTo>
                    <a:pt x="0" y="100"/>
                  </a:lnTo>
                  <a:lnTo>
                    <a:pt x="62" y="138"/>
                  </a:lnTo>
                  <a:lnTo>
                    <a:pt x="62" y="146"/>
                  </a:lnTo>
                  <a:lnTo>
                    <a:pt x="88" y="168"/>
                  </a:lnTo>
                  <a:lnTo>
                    <a:pt x="90" y="164"/>
                  </a:lnTo>
                  <a:lnTo>
                    <a:pt x="94" y="158"/>
                  </a:lnTo>
                  <a:lnTo>
                    <a:pt x="108" y="130"/>
                  </a:lnTo>
                  <a:lnTo>
                    <a:pt x="122" y="106"/>
                  </a:lnTo>
                  <a:lnTo>
                    <a:pt x="116" y="102"/>
                  </a:lnTo>
                  <a:lnTo>
                    <a:pt x="112" y="98"/>
                  </a:lnTo>
                  <a:lnTo>
                    <a:pt x="112" y="32"/>
                  </a:lnTo>
                  <a:lnTo>
                    <a:pt x="120" y="14"/>
                  </a:lnTo>
                  <a:lnTo>
                    <a:pt x="126" y="10"/>
                  </a:lnTo>
                  <a:lnTo>
                    <a:pt x="120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4" name="Freeform 121"/>
            <p:cNvSpPr/>
            <p:nvPr/>
          </p:nvSpPr>
          <p:spPr bwMode="auto">
            <a:xfrm>
              <a:off x="5322769" y="4440207"/>
              <a:ext cx="127995" cy="169912"/>
            </a:xfrm>
            <a:custGeom>
              <a:avLst/>
              <a:gdLst>
                <a:gd name="T0" fmla="*/ 2147483647 w 88"/>
                <a:gd name="T1" fmla="*/ 0 h 108"/>
                <a:gd name="T2" fmla="*/ 2147483647 w 88"/>
                <a:gd name="T3" fmla="*/ 2147483647 h 108"/>
                <a:gd name="T4" fmla="*/ 2147483647 w 88"/>
                <a:gd name="T5" fmla="*/ 2147483647 h 108"/>
                <a:gd name="T6" fmla="*/ 2147483647 w 88"/>
                <a:gd name="T7" fmla="*/ 2147483647 h 108"/>
                <a:gd name="T8" fmla="*/ 2147483647 w 88"/>
                <a:gd name="T9" fmla="*/ 2147483647 h 108"/>
                <a:gd name="T10" fmla="*/ 2147483647 w 88"/>
                <a:gd name="T11" fmla="*/ 2147483647 h 108"/>
                <a:gd name="T12" fmla="*/ 2147483647 w 88"/>
                <a:gd name="T13" fmla="*/ 2147483647 h 108"/>
                <a:gd name="T14" fmla="*/ 2147483647 w 88"/>
                <a:gd name="T15" fmla="*/ 2147483647 h 108"/>
                <a:gd name="T16" fmla="*/ 2147483647 w 88"/>
                <a:gd name="T17" fmla="*/ 2147483647 h 108"/>
                <a:gd name="T18" fmla="*/ 2147483647 w 88"/>
                <a:gd name="T19" fmla="*/ 2147483647 h 108"/>
                <a:gd name="T20" fmla="*/ 2147483647 w 88"/>
                <a:gd name="T21" fmla="*/ 2147483647 h 108"/>
                <a:gd name="T22" fmla="*/ 2147483647 w 88"/>
                <a:gd name="T23" fmla="*/ 2147483647 h 108"/>
                <a:gd name="T24" fmla="*/ 2147483647 w 88"/>
                <a:gd name="T25" fmla="*/ 2147483647 h 108"/>
                <a:gd name="T26" fmla="*/ 2147483647 w 88"/>
                <a:gd name="T27" fmla="*/ 2147483647 h 108"/>
                <a:gd name="T28" fmla="*/ 0 w 88"/>
                <a:gd name="T29" fmla="*/ 2147483647 h 108"/>
                <a:gd name="T30" fmla="*/ 0 w 88"/>
                <a:gd name="T31" fmla="*/ 2147483647 h 108"/>
                <a:gd name="T32" fmla="*/ 2147483647 w 88"/>
                <a:gd name="T33" fmla="*/ 2147483647 h 108"/>
                <a:gd name="T34" fmla="*/ 2147483647 w 88"/>
                <a:gd name="T35" fmla="*/ 2147483647 h 108"/>
                <a:gd name="T36" fmla="*/ 2147483647 w 88"/>
                <a:gd name="T37" fmla="*/ 2147483647 h 108"/>
                <a:gd name="T38" fmla="*/ 2147483647 w 88"/>
                <a:gd name="T39" fmla="*/ 2147483647 h 108"/>
                <a:gd name="T40" fmla="*/ 2147483647 w 88"/>
                <a:gd name="T41" fmla="*/ 2147483647 h 108"/>
                <a:gd name="T42" fmla="*/ 2147483647 w 88"/>
                <a:gd name="T43" fmla="*/ 2147483647 h 108"/>
                <a:gd name="T44" fmla="*/ 2147483647 w 88"/>
                <a:gd name="T45" fmla="*/ 2147483647 h 108"/>
                <a:gd name="T46" fmla="*/ 2147483647 w 88"/>
                <a:gd name="T47" fmla="*/ 2147483647 h 108"/>
                <a:gd name="T48" fmla="*/ 2147483647 w 88"/>
                <a:gd name="T49" fmla="*/ 2147483647 h 108"/>
                <a:gd name="T50" fmla="*/ 2147483647 w 88"/>
                <a:gd name="T51" fmla="*/ 2147483647 h 108"/>
                <a:gd name="T52" fmla="*/ 2147483647 w 88"/>
                <a:gd name="T53" fmla="*/ 2147483647 h 108"/>
                <a:gd name="T54" fmla="*/ 2147483647 w 88"/>
                <a:gd name="T55" fmla="*/ 2147483647 h 108"/>
                <a:gd name="T56" fmla="*/ 2147483647 w 88"/>
                <a:gd name="T57" fmla="*/ 2147483647 h 108"/>
                <a:gd name="T58" fmla="*/ 2147483647 w 88"/>
                <a:gd name="T59" fmla="*/ 0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8"/>
                <a:gd name="T91" fmla="*/ 0 h 108"/>
                <a:gd name="T92" fmla="*/ 88 w 88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8" h="108">
                  <a:moveTo>
                    <a:pt x="76" y="0"/>
                  </a:moveTo>
                  <a:lnTo>
                    <a:pt x="72" y="4"/>
                  </a:lnTo>
                  <a:lnTo>
                    <a:pt x="76" y="12"/>
                  </a:lnTo>
                  <a:lnTo>
                    <a:pt x="80" y="20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2"/>
                  </a:lnTo>
                  <a:lnTo>
                    <a:pt x="88" y="48"/>
                  </a:lnTo>
                  <a:lnTo>
                    <a:pt x="88" y="52"/>
                  </a:lnTo>
                  <a:lnTo>
                    <a:pt x="72" y="76"/>
                  </a:lnTo>
                  <a:lnTo>
                    <a:pt x="72" y="100"/>
                  </a:lnTo>
                  <a:lnTo>
                    <a:pt x="20" y="98"/>
                  </a:lnTo>
                  <a:lnTo>
                    <a:pt x="14" y="102"/>
                  </a:lnTo>
                  <a:lnTo>
                    <a:pt x="10" y="108"/>
                  </a:lnTo>
                  <a:lnTo>
                    <a:pt x="0" y="108"/>
                  </a:lnTo>
                  <a:lnTo>
                    <a:pt x="0" y="86"/>
                  </a:lnTo>
                  <a:lnTo>
                    <a:pt x="6" y="76"/>
                  </a:lnTo>
                  <a:lnTo>
                    <a:pt x="12" y="64"/>
                  </a:lnTo>
                  <a:lnTo>
                    <a:pt x="18" y="56"/>
                  </a:lnTo>
                  <a:lnTo>
                    <a:pt x="24" y="48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2" y="2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30" y="12"/>
                  </a:lnTo>
                  <a:lnTo>
                    <a:pt x="52" y="12"/>
                  </a:lnTo>
                  <a:lnTo>
                    <a:pt x="62" y="10"/>
                  </a:lnTo>
                  <a:lnTo>
                    <a:pt x="72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5" name="Freeform 122"/>
            <p:cNvSpPr/>
            <p:nvPr/>
          </p:nvSpPr>
          <p:spPr bwMode="auto">
            <a:xfrm>
              <a:off x="5319309" y="4594190"/>
              <a:ext cx="267521" cy="318586"/>
            </a:xfrm>
            <a:custGeom>
              <a:avLst/>
              <a:gdLst>
                <a:gd name="T0" fmla="*/ 2147483647 w 182"/>
                <a:gd name="T1" fmla="*/ 2147483647 h 200"/>
                <a:gd name="T2" fmla="*/ 2147483647 w 182"/>
                <a:gd name="T3" fmla="*/ 2147483647 h 200"/>
                <a:gd name="T4" fmla="*/ 2147483647 w 182"/>
                <a:gd name="T5" fmla="*/ 2147483647 h 200"/>
                <a:gd name="T6" fmla="*/ 2147483647 w 182"/>
                <a:gd name="T7" fmla="*/ 2147483647 h 200"/>
                <a:gd name="T8" fmla="*/ 2147483647 w 182"/>
                <a:gd name="T9" fmla="*/ 2147483647 h 200"/>
                <a:gd name="T10" fmla="*/ 2147483647 w 182"/>
                <a:gd name="T11" fmla="*/ 2147483647 h 200"/>
                <a:gd name="T12" fmla="*/ 2147483647 w 182"/>
                <a:gd name="T13" fmla="*/ 2147483647 h 200"/>
                <a:gd name="T14" fmla="*/ 2147483647 w 182"/>
                <a:gd name="T15" fmla="*/ 2147483647 h 200"/>
                <a:gd name="T16" fmla="*/ 2147483647 w 182"/>
                <a:gd name="T17" fmla="*/ 2147483647 h 200"/>
                <a:gd name="T18" fmla="*/ 2147483647 w 182"/>
                <a:gd name="T19" fmla="*/ 2147483647 h 200"/>
                <a:gd name="T20" fmla="*/ 2147483647 w 182"/>
                <a:gd name="T21" fmla="*/ 2147483647 h 200"/>
                <a:gd name="T22" fmla="*/ 2147483647 w 182"/>
                <a:gd name="T23" fmla="*/ 2147483647 h 200"/>
                <a:gd name="T24" fmla="*/ 2147483647 w 182"/>
                <a:gd name="T25" fmla="*/ 2147483647 h 200"/>
                <a:gd name="T26" fmla="*/ 2147483647 w 182"/>
                <a:gd name="T27" fmla="*/ 2147483647 h 200"/>
                <a:gd name="T28" fmla="*/ 2147483647 w 182"/>
                <a:gd name="T29" fmla="*/ 2147483647 h 200"/>
                <a:gd name="T30" fmla="*/ 2147483647 w 182"/>
                <a:gd name="T31" fmla="*/ 2147483647 h 200"/>
                <a:gd name="T32" fmla="*/ 2147483647 w 182"/>
                <a:gd name="T33" fmla="*/ 2147483647 h 200"/>
                <a:gd name="T34" fmla="*/ 2147483647 w 182"/>
                <a:gd name="T35" fmla="*/ 2147483647 h 200"/>
                <a:gd name="T36" fmla="*/ 2147483647 w 182"/>
                <a:gd name="T37" fmla="*/ 2147483647 h 200"/>
                <a:gd name="T38" fmla="*/ 2147483647 w 182"/>
                <a:gd name="T39" fmla="*/ 2147483647 h 200"/>
                <a:gd name="T40" fmla="*/ 2147483647 w 182"/>
                <a:gd name="T41" fmla="*/ 2147483647 h 200"/>
                <a:gd name="T42" fmla="*/ 2147483647 w 182"/>
                <a:gd name="T43" fmla="*/ 2147483647 h 200"/>
                <a:gd name="T44" fmla="*/ 2147483647 w 182"/>
                <a:gd name="T45" fmla="*/ 2147483647 h 200"/>
                <a:gd name="T46" fmla="*/ 2147483647 w 182"/>
                <a:gd name="T47" fmla="*/ 2147483647 h 200"/>
                <a:gd name="T48" fmla="*/ 2147483647 w 182"/>
                <a:gd name="T49" fmla="*/ 2147483647 h 200"/>
                <a:gd name="T50" fmla="*/ 2147483647 w 182"/>
                <a:gd name="T51" fmla="*/ 2147483647 h 200"/>
                <a:gd name="T52" fmla="*/ 2147483647 w 182"/>
                <a:gd name="T53" fmla="*/ 2147483647 h 200"/>
                <a:gd name="T54" fmla="*/ 0 w 182"/>
                <a:gd name="T55" fmla="*/ 2147483647 h 200"/>
                <a:gd name="T56" fmla="*/ 0 w 182"/>
                <a:gd name="T57" fmla="*/ 2147483647 h 200"/>
                <a:gd name="T58" fmla="*/ 0 w 182"/>
                <a:gd name="T59" fmla="*/ 2147483647 h 200"/>
                <a:gd name="T60" fmla="*/ 0 w 182"/>
                <a:gd name="T61" fmla="*/ 2147483647 h 200"/>
                <a:gd name="T62" fmla="*/ 2147483647 w 182"/>
                <a:gd name="T63" fmla="*/ 2147483647 h 200"/>
                <a:gd name="T64" fmla="*/ 2147483647 w 182"/>
                <a:gd name="T65" fmla="*/ 2147483647 h 200"/>
                <a:gd name="T66" fmla="*/ 2147483647 w 182"/>
                <a:gd name="T67" fmla="*/ 2147483647 h 200"/>
                <a:gd name="T68" fmla="*/ 2147483647 w 182"/>
                <a:gd name="T69" fmla="*/ 2147483647 h 200"/>
                <a:gd name="T70" fmla="*/ 2147483647 w 182"/>
                <a:gd name="T71" fmla="*/ 2147483647 h 200"/>
                <a:gd name="T72" fmla="*/ 2147483647 w 182"/>
                <a:gd name="T73" fmla="*/ 2147483647 h 200"/>
                <a:gd name="T74" fmla="*/ 2147483647 w 182"/>
                <a:gd name="T75" fmla="*/ 2147483647 h 200"/>
                <a:gd name="T76" fmla="*/ 2147483647 w 182"/>
                <a:gd name="T77" fmla="*/ 2147483647 h 200"/>
                <a:gd name="T78" fmla="*/ 2147483647 w 182"/>
                <a:gd name="T79" fmla="*/ 2147483647 h 200"/>
                <a:gd name="T80" fmla="*/ 2147483647 w 182"/>
                <a:gd name="T81" fmla="*/ 0 h 2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2"/>
                <a:gd name="T124" fmla="*/ 0 h 200"/>
                <a:gd name="T125" fmla="*/ 182 w 182"/>
                <a:gd name="T126" fmla="*/ 200 h 20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2" h="200">
                  <a:moveTo>
                    <a:pt x="30" y="0"/>
                  </a:moveTo>
                  <a:lnTo>
                    <a:pt x="74" y="2"/>
                  </a:lnTo>
                  <a:lnTo>
                    <a:pt x="136" y="40"/>
                  </a:lnTo>
                  <a:lnTo>
                    <a:pt x="136" y="48"/>
                  </a:lnTo>
                  <a:lnTo>
                    <a:pt x="162" y="70"/>
                  </a:lnTo>
                  <a:lnTo>
                    <a:pt x="160" y="74"/>
                  </a:lnTo>
                  <a:lnTo>
                    <a:pt x="158" y="80"/>
                  </a:lnTo>
                  <a:lnTo>
                    <a:pt x="156" y="84"/>
                  </a:lnTo>
                  <a:lnTo>
                    <a:pt x="154" y="88"/>
                  </a:lnTo>
                  <a:lnTo>
                    <a:pt x="152" y="92"/>
                  </a:lnTo>
                  <a:lnTo>
                    <a:pt x="152" y="98"/>
                  </a:lnTo>
                  <a:lnTo>
                    <a:pt x="154" y="102"/>
                  </a:lnTo>
                  <a:lnTo>
                    <a:pt x="158" y="106"/>
                  </a:lnTo>
                  <a:lnTo>
                    <a:pt x="162" y="110"/>
                  </a:lnTo>
                  <a:lnTo>
                    <a:pt x="164" y="116"/>
                  </a:lnTo>
                  <a:lnTo>
                    <a:pt x="164" y="126"/>
                  </a:lnTo>
                  <a:lnTo>
                    <a:pt x="164" y="142"/>
                  </a:lnTo>
                  <a:lnTo>
                    <a:pt x="164" y="156"/>
                  </a:lnTo>
                  <a:lnTo>
                    <a:pt x="168" y="162"/>
                  </a:lnTo>
                  <a:lnTo>
                    <a:pt x="172" y="168"/>
                  </a:lnTo>
                  <a:lnTo>
                    <a:pt x="176" y="174"/>
                  </a:lnTo>
                  <a:lnTo>
                    <a:pt x="182" y="178"/>
                  </a:lnTo>
                  <a:lnTo>
                    <a:pt x="174" y="180"/>
                  </a:lnTo>
                  <a:lnTo>
                    <a:pt x="166" y="180"/>
                  </a:lnTo>
                  <a:lnTo>
                    <a:pt x="162" y="184"/>
                  </a:lnTo>
                  <a:lnTo>
                    <a:pt x="152" y="188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2" y="196"/>
                  </a:lnTo>
                  <a:lnTo>
                    <a:pt x="130" y="198"/>
                  </a:lnTo>
                  <a:lnTo>
                    <a:pt x="126" y="198"/>
                  </a:lnTo>
                  <a:lnTo>
                    <a:pt x="122" y="198"/>
                  </a:lnTo>
                  <a:lnTo>
                    <a:pt x="120" y="196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200"/>
                  </a:lnTo>
                  <a:lnTo>
                    <a:pt x="108" y="200"/>
                  </a:lnTo>
                  <a:lnTo>
                    <a:pt x="82" y="198"/>
                  </a:lnTo>
                  <a:lnTo>
                    <a:pt x="82" y="172"/>
                  </a:lnTo>
                  <a:lnTo>
                    <a:pt x="80" y="170"/>
                  </a:lnTo>
                  <a:lnTo>
                    <a:pt x="78" y="166"/>
                  </a:lnTo>
                  <a:lnTo>
                    <a:pt x="76" y="160"/>
                  </a:lnTo>
                  <a:lnTo>
                    <a:pt x="60" y="160"/>
                  </a:lnTo>
                  <a:lnTo>
                    <a:pt x="46" y="150"/>
                  </a:lnTo>
                  <a:lnTo>
                    <a:pt x="40" y="146"/>
                  </a:lnTo>
                  <a:lnTo>
                    <a:pt x="30" y="142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6" y="114"/>
                  </a:lnTo>
                  <a:lnTo>
                    <a:pt x="10" y="110"/>
                  </a:lnTo>
                  <a:lnTo>
                    <a:pt x="6" y="104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2" y="68"/>
                  </a:lnTo>
                  <a:lnTo>
                    <a:pt x="8" y="60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6" name="Freeform 123"/>
            <p:cNvSpPr/>
            <p:nvPr/>
          </p:nvSpPr>
          <p:spPr bwMode="auto">
            <a:xfrm>
              <a:off x="5311237" y="4594190"/>
              <a:ext cx="42665" cy="54425"/>
            </a:xfrm>
            <a:custGeom>
              <a:avLst/>
              <a:gdLst>
                <a:gd name="T0" fmla="*/ 2147483647 w 30"/>
                <a:gd name="T1" fmla="*/ 2147483647 h 34"/>
                <a:gd name="T2" fmla="*/ 2147483647 w 30"/>
                <a:gd name="T3" fmla="*/ 2147483647 h 34"/>
                <a:gd name="T4" fmla="*/ 2147483647 w 30"/>
                <a:gd name="T5" fmla="*/ 2147483647 h 34"/>
                <a:gd name="T6" fmla="*/ 2147483647 w 30"/>
                <a:gd name="T7" fmla="*/ 2147483647 h 34"/>
                <a:gd name="T8" fmla="*/ 2147483647 w 30"/>
                <a:gd name="T9" fmla="*/ 2147483647 h 34"/>
                <a:gd name="T10" fmla="*/ 2147483647 w 30"/>
                <a:gd name="T11" fmla="*/ 2147483647 h 34"/>
                <a:gd name="T12" fmla="*/ 2147483647 w 30"/>
                <a:gd name="T13" fmla="*/ 2147483647 h 34"/>
                <a:gd name="T14" fmla="*/ 2147483647 w 30"/>
                <a:gd name="T15" fmla="*/ 0 h 34"/>
                <a:gd name="T16" fmla="*/ 2147483647 w 30"/>
                <a:gd name="T17" fmla="*/ 2147483647 h 34"/>
                <a:gd name="T18" fmla="*/ 2147483647 w 30"/>
                <a:gd name="T19" fmla="*/ 2147483647 h 34"/>
                <a:gd name="T20" fmla="*/ 2147483647 w 30"/>
                <a:gd name="T21" fmla="*/ 2147483647 h 34"/>
                <a:gd name="T22" fmla="*/ 2147483647 w 30"/>
                <a:gd name="T23" fmla="*/ 2147483647 h 34"/>
                <a:gd name="T24" fmla="*/ 2147483647 w 30"/>
                <a:gd name="T25" fmla="*/ 2147483647 h 34"/>
                <a:gd name="T26" fmla="*/ 0 w 30"/>
                <a:gd name="T27" fmla="*/ 2147483647 h 34"/>
                <a:gd name="T28" fmla="*/ 0 w 30"/>
                <a:gd name="T29" fmla="*/ 2147483647 h 34"/>
                <a:gd name="T30" fmla="*/ 0 w 30"/>
                <a:gd name="T31" fmla="*/ 2147483647 h 34"/>
                <a:gd name="T32" fmla="*/ 0 w 30"/>
                <a:gd name="T33" fmla="*/ 2147483647 h 34"/>
                <a:gd name="T34" fmla="*/ 2147483647 w 30"/>
                <a:gd name="T35" fmla="*/ 2147483647 h 34"/>
                <a:gd name="T36" fmla="*/ 2147483647 w 30"/>
                <a:gd name="T37" fmla="*/ 2147483647 h 34"/>
                <a:gd name="T38" fmla="*/ 2147483647 w 30"/>
                <a:gd name="T39" fmla="*/ 2147483647 h 34"/>
                <a:gd name="T40" fmla="*/ 2147483647 w 30"/>
                <a:gd name="T41" fmla="*/ 2147483647 h 34"/>
                <a:gd name="T42" fmla="*/ 2147483647 w 30"/>
                <a:gd name="T43" fmla="*/ 2147483647 h 34"/>
                <a:gd name="T44" fmla="*/ 2147483647 w 30"/>
                <a:gd name="T45" fmla="*/ 2147483647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34"/>
                <a:gd name="T71" fmla="*/ 30 w 30"/>
                <a:gd name="T72" fmla="*/ 34 h 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34">
                  <a:moveTo>
                    <a:pt x="26" y="28"/>
                  </a:move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8" y="1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26" y="26"/>
                  </a:lnTo>
                  <a:lnTo>
                    <a:pt x="26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7" name="Freeform 124"/>
            <p:cNvSpPr/>
            <p:nvPr/>
          </p:nvSpPr>
          <p:spPr bwMode="auto">
            <a:xfrm>
              <a:off x="5311237" y="4637995"/>
              <a:ext cx="40359" cy="65044"/>
            </a:xfrm>
            <a:custGeom>
              <a:avLst/>
              <a:gdLst>
                <a:gd name="T0" fmla="*/ 0 w 28"/>
                <a:gd name="T1" fmla="*/ 2147483647 h 42"/>
                <a:gd name="T2" fmla="*/ 2147483647 w 28"/>
                <a:gd name="T3" fmla="*/ 2147483647 h 42"/>
                <a:gd name="T4" fmla="*/ 2147483647 w 28"/>
                <a:gd name="T5" fmla="*/ 2147483647 h 42"/>
                <a:gd name="T6" fmla="*/ 2147483647 w 28"/>
                <a:gd name="T7" fmla="*/ 2147483647 h 42"/>
                <a:gd name="T8" fmla="*/ 2147483647 w 28"/>
                <a:gd name="T9" fmla="*/ 2147483647 h 42"/>
                <a:gd name="T10" fmla="*/ 2147483647 w 28"/>
                <a:gd name="T11" fmla="*/ 2147483647 h 42"/>
                <a:gd name="T12" fmla="*/ 2147483647 w 28"/>
                <a:gd name="T13" fmla="*/ 2147483647 h 42"/>
                <a:gd name="T14" fmla="*/ 2147483647 w 28"/>
                <a:gd name="T15" fmla="*/ 2147483647 h 42"/>
                <a:gd name="T16" fmla="*/ 2147483647 w 28"/>
                <a:gd name="T17" fmla="*/ 2147483647 h 42"/>
                <a:gd name="T18" fmla="*/ 2147483647 w 28"/>
                <a:gd name="T19" fmla="*/ 2147483647 h 42"/>
                <a:gd name="T20" fmla="*/ 2147483647 w 28"/>
                <a:gd name="T21" fmla="*/ 2147483647 h 42"/>
                <a:gd name="T22" fmla="*/ 2147483647 w 28"/>
                <a:gd name="T23" fmla="*/ 2147483647 h 42"/>
                <a:gd name="T24" fmla="*/ 2147483647 w 28"/>
                <a:gd name="T25" fmla="*/ 2147483647 h 42"/>
                <a:gd name="T26" fmla="*/ 2147483647 w 28"/>
                <a:gd name="T27" fmla="*/ 2147483647 h 42"/>
                <a:gd name="T28" fmla="*/ 2147483647 w 28"/>
                <a:gd name="T29" fmla="*/ 2147483647 h 42"/>
                <a:gd name="T30" fmla="*/ 2147483647 w 28"/>
                <a:gd name="T31" fmla="*/ 2147483647 h 42"/>
                <a:gd name="T32" fmla="*/ 2147483647 w 28"/>
                <a:gd name="T33" fmla="*/ 2147483647 h 42"/>
                <a:gd name="T34" fmla="*/ 2147483647 w 28"/>
                <a:gd name="T35" fmla="*/ 2147483647 h 42"/>
                <a:gd name="T36" fmla="*/ 2147483647 w 28"/>
                <a:gd name="T37" fmla="*/ 2147483647 h 42"/>
                <a:gd name="T38" fmla="*/ 2147483647 w 28"/>
                <a:gd name="T39" fmla="*/ 0 h 42"/>
                <a:gd name="T40" fmla="*/ 2147483647 w 28"/>
                <a:gd name="T41" fmla="*/ 0 h 42"/>
                <a:gd name="T42" fmla="*/ 2147483647 w 28"/>
                <a:gd name="T43" fmla="*/ 2147483647 h 42"/>
                <a:gd name="T44" fmla="*/ 2147483647 w 28"/>
                <a:gd name="T45" fmla="*/ 2147483647 h 42"/>
                <a:gd name="T46" fmla="*/ 2147483647 w 28"/>
                <a:gd name="T47" fmla="*/ 2147483647 h 42"/>
                <a:gd name="T48" fmla="*/ 0 w 28"/>
                <a:gd name="T49" fmla="*/ 2147483647 h 42"/>
                <a:gd name="T50" fmla="*/ 0 w 28"/>
                <a:gd name="T51" fmla="*/ 2147483647 h 42"/>
                <a:gd name="T52" fmla="*/ 0 w 28"/>
                <a:gd name="T53" fmla="*/ 2147483647 h 42"/>
                <a:gd name="T54" fmla="*/ 0 w 28"/>
                <a:gd name="T55" fmla="*/ 2147483647 h 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8"/>
                <a:gd name="T85" fmla="*/ 0 h 42"/>
                <a:gd name="T86" fmla="*/ 28 w 28"/>
                <a:gd name="T87" fmla="*/ 42 h 4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8" h="42">
                  <a:moveTo>
                    <a:pt x="0" y="8"/>
                  </a:moveTo>
                  <a:lnTo>
                    <a:pt x="2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6" y="34"/>
                  </a:lnTo>
                  <a:lnTo>
                    <a:pt x="8" y="42"/>
                  </a:lnTo>
                  <a:lnTo>
                    <a:pt x="14" y="34"/>
                  </a:lnTo>
                  <a:lnTo>
                    <a:pt x="22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8" name="Freeform 125"/>
            <p:cNvSpPr/>
            <p:nvPr/>
          </p:nvSpPr>
          <p:spPr bwMode="auto">
            <a:xfrm>
              <a:off x="4922641" y="4414984"/>
              <a:ext cx="434722" cy="545579"/>
            </a:xfrm>
            <a:custGeom>
              <a:avLst/>
              <a:gdLst>
                <a:gd name="T0" fmla="*/ 2147483647 w 298"/>
                <a:gd name="T1" fmla="*/ 2147483647 h 346"/>
                <a:gd name="T2" fmla="*/ 2147483647 w 298"/>
                <a:gd name="T3" fmla="*/ 2147483647 h 346"/>
                <a:gd name="T4" fmla="*/ 2147483647 w 298"/>
                <a:gd name="T5" fmla="*/ 2147483647 h 346"/>
                <a:gd name="T6" fmla="*/ 2147483647 w 298"/>
                <a:gd name="T7" fmla="*/ 2147483647 h 346"/>
                <a:gd name="T8" fmla="*/ 2147483647 w 298"/>
                <a:gd name="T9" fmla="*/ 2147483647 h 346"/>
                <a:gd name="T10" fmla="*/ 2147483647 w 298"/>
                <a:gd name="T11" fmla="*/ 2147483647 h 346"/>
                <a:gd name="T12" fmla="*/ 2147483647 w 298"/>
                <a:gd name="T13" fmla="*/ 2147483647 h 346"/>
                <a:gd name="T14" fmla="*/ 2147483647 w 298"/>
                <a:gd name="T15" fmla="*/ 2147483647 h 346"/>
                <a:gd name="T16" fmla="*/ 2147483647 w 298"/>
                <a:gd name="T17" fmla="*/ 2147483647 h 346"/>
                <a:gd name="T18" fmla="*/ 2147483647 w 298"/>
                <a:gd name="T19" fmla="*/ 2147483647 h 346"/>
                <a:gd name="T20" fmla="*/ 2147483647 w 298"/>
                <a:gd name="T21" fmla="*/ 2147483647 h 346"/>
                <a:gd name="T22" fmla="*/ 2147483647 w 298"/>
                <a:gd name="T23" fmla="*/ 2147483647 h 346"/>
                <a:gd name="T24" fmla="*/ 2147483647 w 298"/>
                <a:gd name="T25" fmla="*/ 2147483647 h 346"/>
                <a:gd name="T26" fmla="*/ 2147483647 w 298"/>
                <a:gd name="T27" fmla="*/ 2147483647 h 346"/>
                <a:gd name="T28" fmla="*/ 2147483647 w 298"/>
                <a:gd name="T29" fmla="*/ 2147483647 h 346"/>
                <a:gd name="T30" fmla="*/ 2147483647 w 298"/>
                <a:gd name="T31" fmla="*/ 2147483647 h 346"/>
                <a:gd name="T32" fmla="*/ 2147483647 w 298"/>
                <a:gd name="T33" fmla="*/ 2147483647 h 346"/>
                <a:gd name="T34" fmla="*/ 2147483647 w 298"/>
                <a:gd name="T35" fmla="*/ 2147483647 h 346"/>
                <a:gd name="T36" fmla="*/ 2147483647 w 298"/>
                <a:gd name="T37" fmla="*/ 2147483647 h 346"/>
                <a:gd name="T38" fmla="*/ 2147483647 w 298"/>
                <a:gd name="T39" fmla="*/ 2147483647 h 346"/>
                <a:gd name="T40" fmla="*/ 0 w 298"/>
                <a:gd name="T41" fmla="*/ 2147483647 h 346"/>
                <a:gd name="T42" fmla="*/ 2147483647 w 298"/>
                <a:gd name="T43" fmla="*/ 2147483647 h 346"/>
                <a:gd name="T44" fmla="*/ 2147483647 w 298"/>
                <a:gd name="T45" fmla="*/ 2147483647 h 346"/>
                <a:gd name="T46" fmla="*/ 2147483647 w 298"/>
                <a:gd name="T47" fmla="*/ 2147483647 h 346"/>
                <a:gd name="T48" fmla="*/ 2147483647 w 298"/>
                <a:gd name="T49" fmla="*/ 2147483647 h 346"/>
                <a:gd name="T50" fmla="*/ 2147483647 w 298"/>
                <a:gd name="T51" fmla="*/ 2147483647 h 346"/>
                <a:gd name="T52" fmla="*/ 2147483647 w 298"/>
                <a:gd name="T53" fmla="*/ 2147483647 h 346"/>
                <a:gd name="T54" fmla="*/ 2147483647 w 298"/>
                <a:gd name="T55" fmla="*/ 2147483647 h 346"/>
                <a:gd name="T56" fmla="*/ 2147483647 w 298"/>
                <a:gd name="T57" fmla="*/ 2147483647 h 346"/>
                <a:gd name="T58" fmla="*/ 2147483647 w 298"/>
                <a:gd name="T59" fmla="*/ 2147483647 h 346"/>
                <a:gd name="T60" fmla="*/ 2147483647 w 298"/>
                <a:gd name="T61" fmla="*/ 2147483647 h 346"/>
                <a:gd name="T62" fmla="*/ 2147483647 w 298"/>
                <a:gd name="T63" fmla="*/ 2147483647 h 346"/>
                <a:gd name="T64" fmla="*/ 2147483647 w 298"/>
                <a:gd name="T65" fmla="*/ 2147483647 h 346"/>
                <a:gd name="T66" fmla="*/ 2147483647 w 298"/>
                <a:gd name="T67" fmla="*/ 2147483647 h 346"/>
                <a:gd name="T68" fmla="*/ 2147483647 w 298"/>
                <a:gd name="T69" fmla="*/ 2147483647 h 346"/>
                <a:gd name="T70" fmla="*/ 2147483647 w 298"/>
                <a:gd name="T71" fmla="*/ 2147483647 h 346"/>
                <a:gd name="T72" fmla="*/ 2147483647 w 298"/>
                <a:gd name="T73" fmla="*/ 2147483647 h 346"/>
                <a:gd name="T74" fmla="*/ 2147483647 w 298"/>
                <a:gd name="T75" fmla="*/ 2147483647 h 346"/>
                <a:gd name="T76" fmla="*/ 2147483647 w 298"/>
                <a:gd name="T77" fmla="*/ 2147483647 h 346"/>
                <a:gd name="T78" fmla="*/ 2147483647 w 298"/>
                <a:gd name="T79" fmla="*/ 2147483647 h 346"/>
                <a:gd name="T80" fmla="*/ 2147483647 w 298"/>
                <a:gd name="T81" fmla="*/ 2147483647 h 346"/>
                <a:gd name="T82" fmla="*/ 2147483647 w 298"/>
                <a:gd name="T83" fmla="*/ 2147483647 h 346"/>
                <a:gd name="T84" fmla="*/ 2147483647 w 298"/>
                <a:gd name="T85" fmla="*/ 2147483647 h 346"/>
                <a:gd name="T86" fmla="*/ 2147483647 w 298"/>
                <a:gd name="T87" fmla="*/ 2147483647 h 346"/>
                <a:gd name="T88" fmla="*/ 2147483647 w 298"/>
                <a:gd name="T89" fmla="*/ 2147483647 h 346"/>
                <a:gd name="T90" fmla="*/ 2147483647 w 298"/>
                <a:gd name="T91" fmla="*/ 2147483647 h 346"/>
                <a:gd name="T92" fmla="*/ 2147483647 w 298"/>
                <a:gd name="T93" fmla="*/ 2147483647 h 346"/>
                <a:gd name="T94" fmla="*/ 2147483647 w 298"/>
                <a:gd name="T95" fmla="*/ 2147483647 h 346"/>
                <a:gd name="T96" fmla="*/ 2147483647 w 298"/>
                <a:gd name="T97" fmla="*/ 2147483647 h 346"/>
                <a:gd name="T98" fmla="*/ 2147483647 w 298"/>
                <a:gd name="T99" fmla="*/ 2147483647 h 346"/>
                <a:gd name="T100" fmla="*/ 2147483647 w 298"/>
                <a:gd name="T101" fmla="*/ 2147483647 h 346"/>
                <a:gd name="T102" fmla="*/ 2147483647 w 298"/>
                <a:gd name="T103" fmla="*/ 2147483647 h 346"/>
                <a:gd name="T104" fmla="*/ 2147483647 w 298"/>
                <a:gd name="T105" fmla="*/ 2147483647 h 346"/>
                <a:gd name="T106" fmla="*/ 2147483647 w 298"/>
                <a:gd name="T107" fmla="*/ 2147483647 h 346"/>
                <a:gd name="T108" fmla="*/ 2147483647 w 298"/>
                <a:gd name="T109" fmla="*/ 2147483647 h 346"/>
                <a:gd name="T110" fmla="*/ 2147483647 w 298"/>
                <a:gd name="T111" fmla="*/ 2147483647 h 346"/>
                <a:gd name="T112" fmla="*/ 2147483647 w 298"/>
                <a:gd name="T113" fmla="*/ 2147483647 h 346"/>
                <a:gd name="T114" fmla="*/ 2147483647 w 298"/>
                <a:gd name="T115" fmla="*/ 2147483647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8"/>
                <a:gd name="T175" fmla="*/ 0 h 346"/>
                <a:gd name="T176" fmla="*/ 298 w 298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8" h="346">
                  <a:moveTo>
                    <a:pt x="290" y="248"/>
                  </a:moveTo>
                  <a:lnTo>
                    <a:pt x="280" y="250"/>
                  </a:lnTo>
                  <a:lnTo>
                    <a:pt x="270" y="256"/>
                  </a:lnTo>
                  <a:lnTo>
                    <a:pt x="264" y="258"/>
                  </a:lnTo>
                  <a:lnTo>
                    <a:pt x="260" y="262"/>
                  </a:lnTo>
                  <a:lnTo>
                    <a:pt x="258" y="266"/>
                  </a:lnTo>
                  <a:lnTo>
                    <a:pt x="256" y="272"/>
                  </a:lnTo>
                  <a:lnTo>
                    <a:pt x="256" y="310"/>
                  </a:lnTo>
                  <a:lnTo>
                    <a:pt x="258" y="318"/>
                  </a:lnTo>
                  <a:lnTo>
                    <a:pt x="260" y="320"/>
                  </a:lnTo>
                  <a:lnTo>
                    <a:pt x="266" y="324"/>
                  </a:lnTo>
                  <a:lnTo>
                    <a:pt x="276" y="324"/>
                  </a:lnTo>
                  <a:lnTo>
                    <a:pt x="276" y="336"/>
                  </a:lnTo>
                  <a:lnTo>
                    <a:pt x="274" y="340"/>
                  </a:lnTo>
                  <a:lnTo>
                    <a:pt x="272" y="344"/>
                  </a:lnTo>
                  <a:lnTo>
                    <a:pt x="268" y="346"/>
                  </a:lnTo>
                  <a:lnTo>
                    <a:pt x="266" y="346"/>
                  </a:lnTo>
                  <a:lnTo>
                    <a:pt x="262" y="338"/>
                  </a:lnTo>
                  <a:lnTo>
                    <a:pt x="258" y="334"/>
                  </a:lnTo>
                  <a:lnTo>
                    <a:pt x="248" y="326"/>
                  </a:lnTo>
                  <a:lnTo>
                    <a:pt x="242" y="320"/>
                  </a:lnTo>
                  <a:lnTo>
                    <a:pt x="238" y="318"/>
                  </a:lnTo>
                  <a:lnTo>
                    <a:pt x="238" y="314"/>
                  </a:lnTo>
                  <a:lnTo>
                    <a:pt x="232" y="316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20"/>
                  </a:lnTo>
                  <a:lnTo>
                    <a:pt x="218" y="318"/>
                  </a:lnTo>
                  <a:lnTo>
                    <a:pt x="212" y="316"/>
                  </a:lnTo>
                  <a:lnTo>
                    <a:pt x="208" y="312"/>
                  </a:lnTo>
                  <a:lnTo>
                    <a:pt x="206" y="308"/>
                  </a:lnTo>
                  <a:lnTo>
                    <a:pt x="190" y="302"/>
                  </a:lnTo>
                  <a:lnTo>
                    <a:pt x="186" y="300"/>
                  </a:lnTo>
                  <a:lnTo>
                    <a:pt x="178" y="300"/>
                  </a:lnTo>
                  <a:lnTo>
                    <a:pt x="170" y="300"/>
                  </a:lnTo>
                  <a:lnTo>
                    <a:pt x="166" y="302"/>
                  </a:lnTo>
                  <a:lnTo>
                    <a:pt x="162" y="302"/>
                  </a:lnTo>
                  <a:lnTo>
                    <a:pt x="156" y="300"/>
                  </a:lnTo>
                  <a:lnTo>
                    <a:pt x="158" y="294"/>
                  </a:lnTo>
                  <a:lnTo>
                    <a:pt x="158" y="290"/>
                  </a:lnTo>
                  <a:lnTo>
                    <a:pt x="156" y="282"/>
                  </a:lnTo>
                  <a:lnTo>
                    <a:pt x="152" y="280"/>
                  </a:lnTo>
                  <a:lnTo>
                    <a:pt x="152" y="276"/>
                  </a:lnTo>
                  <a:lnTo>
                    <a:pt x="154" y="254"/>
                  </a:lnTo>
                  <a:lnTo>
                    <a:pt x="152" y="232"/>
                  </a:lnTo>
                  <a:lnTo>
                    <a:pt x="146" y="234"/>
                  </a:lnTo>
                  <a:lnTo>
                    <a:pt x="138" y="234"/>
                  </a:lnTo>
                  <a:lnTo>
                    <a:pt x="134" y="232"/>
                  </a:lnTo>
                  <a:lnTo>
                    <a:pt x="132" y="230"/>
                  </a:lnTo>
                  <a:lnTo>
                    <a:pt x="130" y="228"/>
                  </a:lnTo>
                  <a:lnTo>
                    <a:pt x="110" y="228"/>
                  </a:lnTo>
                  <a:lnTo>
                    <a:pt x="110" y="236"/>
                  </a:lnTo>
                  <a:lnTo>
                    <a:pt x="108" y="240"/>
                  </a:lnTo>
                  <a:lnTo>
                    <a:pt x="106" y="242"/>
                  </a:lnTo>
                  <a:lnTo>
                    <a:pt x="98" y="242"/>
                  </a:lnTo>
                  <a:lnTo>
                    <a:pt x="86" y="242"/>
                  </a:lnTo>
                  <a:lnTo>
                    <a:pt x="82" y="242"/>
                  </a:lnTo>
                  <a:lnTo>
                    <a:pt x="80" y="240"/>
                  </a:lnTo>
                  <a:lnTo>
                    <a:pt x="72" y="232"/>
                  </a:lnTo>
                  <a:lnTo>
                    <a:pt x="66" y="220"/>
                  </a:lnTo>
                  <a:lnTo>
                    <a:pt x="66" y="208"/>
                  </a:lnTo>
                  <a:lnTo>
                    <a:pt x="2" y="208"/>
                  </a:lnTo>
                  <a:lnTo>
                    <a:pt x="0" y="202"/>
                  </a:lnTo>
                  <a:lnTo>
                    <a:pt x="2" y="190"/>
                  </a:lnTo>
                  <a:lnTo>
                    <a:pt x="4" y="186"/>
                  </a:lnTo>
                  <a:lnTo>
                    <a:pt x="8" y="184"/>
                  </a:lnTo>
                  <a:lnTo>
                    <a:pt x="14" y="184"/>
                  </a:lnTo>
                  <a:lnTo>
                    <a:pt x="16" y="184"/>
                  </a:lnTo>
                  <a:lnTo>
                    <a:pt x="20" y="184"/>
                  </a:lnTo>
                  <a:lnTo>
                    <a:pt x="22" y="182"/>
                  </a:lnTo>
                  <a:lnTo>
                    <a:pt x="24" y="180"/>
                  </a:lnTo>
                  <a:lnTo>
                    <a:pt x="26" y="180"/>
                  </a:lnTo>
                  <a:lnTo>
                    <a:pt x="30" y="180"/>
                  </a:lnTo>
                  <a:lnTo>
                    <a:pt x="30" y="184"/>
                  </a:lnTo>
                  <a:lnTo>
                    <a:pt x="32" y="184"/>
                  </a:lnTo>
                  <a:lnTo>
                    <a:pt x="36" y="184"/>
                  </a:lnTo>
                  <a:lnTo>
                    <a:pt x="42" y="184"/>
                  </a:lnTo>
                  <a:lnTo>
                    <a:pt x="46" y="182"/>
                  </a:lnTo>
                  <a:lnTo>
                    <a:pt x="50" y="176"/>
                  </a:lnTo>
                  <a:lnTo>
                    <a:pt x="52" y="168"/>
                  </a:lnTo>
                  <a:lnTo>
                    <a:pt x="56" y="156"/>
                  </a:lnTo>
                  <a:lnTo>
                    <a:pt x="56" y="142"/>
                  </a:lnTo>
                  <a:lnTo>
                    <a:pt x="60" y="140"/>
                  </a:lnTo>
                  <a:lnTo>
                    <a:pt x="64" y="136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2"/>
                  </a:lnTo>
                  <a:lnTo>
                    <a:pt x="82" y="108"/>
                  </a:lnTo>
                  <a:lnTo>
                    <a:pt x="80" y="104"/>
                  </a:lnTo>
                  <a:lnTo>
                    <a:pt x="80" y="102"/>
                  </a:lnTo>
                  <a:lnTo>
                    <a:pt x="80" y="98"/>
                  </a:lnTo>
                  <a:lnTo>
                    <a:pt x="92" y="68"/>
                  </a:lnTo>
                  <a:lnTo>
                    <a:pt x="96" y="54"/>
                  </a:lnTo>
                  <a:lnTo>
                    <a:pt x="98" y="44"/>
                  </a:lnTo>
                  <a:lnTo>
                    <a:pt x="96" y="40"/>
                  </a:lnTo>
                  <a:lnTo>
                    <a:pt x="96" y="38"/>
                  </a:lnTo>
                  <a:lnTo>
                    <a:pt x="94" y="36"/>
                  </a:lnTo>
                  <a:lnTo>
                    <a:pt x="94" y="34"/>
                  </a:lnTo>
                  <a:lnTo>
                    <a:pt x="96" y="24"/>
                  </a:lnTo>
                  <a:lnTo>
                    <a:pt x="98" y="16"/>
                  </a:lnTo>
                  <a:lnTo>
                    <a:pt x="100" y="12"/>
                  </a:lnTo>
                  <a:lnTo>
                    <a:pt x="104" y="10"/>
                  </a:lnTo>
                  <a:lnTo>
                    <a:pt x="108" y="6"/>
                  </a:lnTo>
                  <a:lnTo>
                    <a:pt x="110" y="6"/>
                  </a:lnTo>
                  <a:lnTo>
                    <a:pt x="116" y="6"/>
                  </a:lnTo>
                  <a:lnTo>
                    <a:pt x="122" y="8"/>
                  </a:lnTo>
                  <a:lnTo>
                    <a:pt x="134" y="14"/>
                  </a:lnTo>
                  <a:lnTo>
                    <a:pt x="144" y="20"/>
                  </a:lnTo>
                  <a:lnTo>
                    <a:pt x="152" y="20"/>
                  </a:lnTo>
                  <a:lnTo>
                    <a:pt x="160" y="20"/>
                  </a:lnTo>
                  <a:lnTo>
                    <a:pt x="162" y="20"/>
                  </a:lnTo>
                  <a:lnTo>
                    <a:pt x="162" y="18"/>
                  </a:lnTo>
                  <a:lnTo>
                    <a:pt x="164" y="14"/>
                  </a:lnTo>
                  <a:lnTo>
                    <a:pt x="166" y="12"/>
                  </a:lnTo>
                  <a:lnTo>
                    <a:pt x="170" y="14"/>
                  </a:lnTo>
                  <a:lnTo>
                    <a:pt x="172" y="14"/>
                  </a:lnTo>
                  <a:lnTo>
                    <a:pt x="178" y="12"/>
                  </a:lnTo>
                  <a:lnTo>
                    <a:pt x="182" y="10"/>
                  </a:lnTo>
                  <a:lnTo>
                    <a:pt x="188" y="8"/>
                  </a:lnTo>
                  <a:lnTo>
                    <a:pt x="192" y="8"/>
                  </a:lnTo>
                  <a:lnTo>
                    <a:pt x="204" y="8"/>
                  </a:lnTo>
                  <a:lnTo>
                    <a:pt x="206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6" y="4"/>
                  </a:lnTo>
                  <a:lnTo>
                    <a:pt x="246" y="14"/>
                  </a:lnTo>
                  <a:lnTo>
                    <a:pt x="252" y="16"/>
                  </a:lnTo>
                  <a:lnTo>
                    <a:pt x="260" y="20"/>
                  </a:lnTo>
                  <a:lnTo>
                    <a:pt x="260" y="16"/>
                  </a:lnTo>
                  <a:lnTo>
                    <a:pt x="264" y="16"/>
                  </a:lnTo>
                  <a:lnTo>
                    <a:pt x="268" y="20"/>
                  </a:lnTo>
                  <a:lnTo>
                    <a:pt x="272" y="16"/>
                  </a:lnTo>
                  <a:lnTo>
                    <a:pt x="280" y="16"/>
                  </a:lnTo>
                  <a:lnTo>
                    <a:pt x="282" y="20"/>
                  </a:lnTo>
                  <a:lnTo>
                    <a:pt x="284" y="24"/>
                  </a:lnTo>
                  <a:lnTo>
                    <a:pt x="294" y="32"/>
                  </a:lnTo>
                  <a:lnTo>
                    <a:pt x="296" y="44"/>
                  </a:lnTo>
                  <a:lnTo>
                    <a:pt x="296" y="50"/>
                  </a:lnTo>
                  <a:lnTo>
                    <a:pt x="298" y="54"/>
                  </a:lnTo>
                  <a:lnTo>
                    <a:pt x="298" y="64"/>
                  </a:lnTo>
                  <a:lnTo>
                    <a:pt x="292" y="72"/>
                  </a:lnTo>
                  <a:lnTo>
                    <a:pt x="286" y="80"/>
                  </a:lnTo>
                  <a:lnTo>
                    <a:pt x="280" y="92"/>
                  </a:lnTo>
                  <a:lnTo>
                    <a:pt x="274" y="102"/>
                  </a:lnTo>
                  <a:lnTo>
                    <a:pt x="274" y="124"/>
                  </a:lnTo>
                  <a:lnTo>
                    <a:pt x="272" y="128"/>
                  </a:lnTo>
                  <a:lnTo>
                    <a:pt x="268" y="132"/>
                  </a:lnTo>
                  <a:lnTo>
                    <a:pt x="266" y="13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72" y="154"/>
                  </a:lnTo>
                  <a:lnTo>
                    <a:pt x="272" y="156"/>
                  </a:lnTo>
                  <a:lnTo>
                    <a:pt x="270" y="160"/>
                  </a:lnTo>
                  <a:lnTo>
                    <a:pt x="270" y="164"/>
                  </a:lnTo>
                  <a:lnTo>
                    <a:pt x="270" y="168"/>
                  </a:lnTo>
                  <a:lnTo>
                    <a:pt x="272" y="174"/>
                  </a:lnTo>
                  <a:lnTo>
                    <a:pt x="274" y="182"/>
                  </a:lnTo>
                  <a:lnTo>
                    <a:pt x="272" y="186"/>
                  </a:lnTo>
                  <a:lnTo>
                    <a:pt x="272" y="192"/>
                  </a:lnTo>
                  <a:lnTo>
                    <a:pt x="272" y="196"/>
                  </a:lnTo>
                  <a:lnTo>
                    <a:pt x="272" y="198"/>
                  </a:lnTo>
                  <a:lnTo>
                    <a:pt x="274" y="202"/>
                  </a:lnTo>
                  <a:lnTo>
                    <a:pt x="272" y="206"/>
                  </a:lnTo>
                  <a:lnTo>
                    <a:pt x="272" y="208"/>
                  </a:lnTo>
                  <a:lnTo>
                    <a:pt x="272" y="214"/>
                  </a:lnTo>
                  <a:lnTo>
                    <a:pt x="278" y="218"/>
                  </a:lnTo>
                  <a:lnTo>
                    <a:pt x="282" y="224"/>
                  </a:lnTo>
                  <a:lnTo>
                    <a:pt x="288" y="228"/>
                  </a:lnTo>
                  <a:lnTo>
                    <a:pt x="288" y="234"/>
                  </a:lnTo>
                  <a:lnTo>
                    <a:pt x="290" y="240"/>
                  </a:lnTo>
                  <a:lnTo>
                    <a:pt x="292" y="248"/>
                  </a:lnTo>
                  <a:lnTo>
                    <a:pt x="290" y="2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9" name="Freeform 126"/>
            <p:cNvSpPr/>
            <p:nvPr/>
          </p:nvSpPr>
          <p:spPr bwMode="auto">
            <a:xfrm>
              <a:off x="5330841" y="4876935"/>
              <a:ext cx="255990" cy="471243"/>
            </a:xfrm>
            <a:custGeom>
              <a:avLst/>
              <a:gdLst>
                <a:gd name="T0" fmla="*/ 2147483647 w 174"/>
                <a:gd name="T1" fmla="*/ 2147483647 h 298"/>
                <a:gd name="T2" fmla="*/ 2147483647 w 174"/>
                <a:gd name="T3" fmla="*/ 2147483647 h 298"/>
                <a:gd name="T4" fmla="*/ 2147483647 w 174"/>
                <a:gd name="T5" fmla="*/ 2147483647 h 298"/>
                <a:gd name="T6" fmla="*/ 2147483647 w 174"/>
                <a:gd name="T7" fmla="*/ 2147483647 h 298"/>
                <a:gd name="T8" fmla="*/ 2147483647 w 174"/>
                <a:gd name="T9" fmla="*/ 2147483647 h 298"/>
                <a:gd name="T10" fmla="*/ 2147483647 w 174"/>
                <a:gd name="T11" fmla="*/ 2147483647 h 298"/>
                <a:gd name="T12" fmla="*/ 2147483647 w 174"/>
                <a:gd name="T13" fmla="*/ 2147483647 h 298"/>
                <a:gd name="T14" fmla="*/ 2147483647 w 174"/>
                <a:gd name="T15" fmla="*/ 2147483647 h 298"/>
                <a:gd name="T16" fmla="*/ 2147483647 w 174"/>
                <a:gd name="T17" fmla="*/ 2147483647 h 298"/>
                <a:gd name="T18" fmla="*/ 2147483647 w 174"/>
                <a:gd name="T19" fmla="*/ 2147483647 h 298"/>
                <a:gd name="T20" fmla="*/ 2147483647 w 174"/>
                <a:gd name="T21" fmla="*/ 2147483647 h 298"/>
                <a:gd name="T22" fmla="*/ 2147483647 w 174"/>
                <a:gd name="T23" fmla="*/ 2147483647 h 298"/>
                <a:gd name="T24" fmla="*/ 2147483647 w 174"/>
                <a:gd name="T25" fmla="*/ 2147483647 h 298"/>
                <a:gd name="T26" fmla="*/ 2147483647 w 174"/>
                <a:gd name="T27" fmla="*/ 2147483647 h 298"/>
                <a:gd name="T28" fmla="*/ 2147483647 w 174"/>
                <a:gd name="T29" fmla="*/ 2147483647 h 298"/>
                <a:gd name="T30" fmla="*/ 2147483647 w 174"/>
                <a:gd name="T31" fmla="*/ 2147483647 h 298"/>
                <a:gd name="T32" fmla="*/ 2147483647 w 174"/>
                <a:gd name="T33" fmla="*/ 2147483647 h 298"/>
                <a:gd name="T34" fmla="*/ 2147483647 w 174"/>
                <a:gd name="T35" fmla="*/ 2147483647 h 298"/>
                <a:gd name="T36" fmla="*/ 2147483647 w 174"/>
                <a:gd name="T37" fmla="*/ 2147483647 h 298"/>
                <a:gd name="T38" fmla="*/ 2147483647 w 174"/>
                <a:gd name="T39" fmla="*/ 2147483647 h 298"/>
                <a:gd name="T40" fmla="*/ 2147483647 w 174"/>
                <a:gd name="T41" fmla="*/ 2147483647 h 298"/>
                <a:gd name="T42" fmla="*/ 2147483647 w 174"/>
                <a:gd name="T43" fmla="*/ 2147483647 h 298"/>
                <a:gd name="T44" fmla="*/ 2147483647 w 174"/>
                <a:gd name="T45" fmla="*/ 2147483647 h 298"/>
                <a:gd name="T46" fmla="*/ 2147483647 w 174"/>
                <a:gd name="T47" fmla="*/ 2147483647 h 298"/>
                <a:gd name="T48" fmla="*/ 2147483647 w 174"/>
                <a:gd name="T49" fmla="*/ 2147483647 h 298"/>
                <a:gd name="T50" fmla="*/ 2147483647 w 174"/>
                <a:gd name="T51" fmla="*/ 2147483647 h 298"/>
                <a:gd name="T52" fmla="*/ 2147483647 w 174"/>
                <a:gd name="T53" fmla="*/ 2147483647 h 298"/>
                <a:gd name="T54" fmla="*/ 2147483647 w 174"/>
                <a:gd name="T55" fmla="*/ 2147483647 h 298"/>
                <a:gd name="T56" fmla="*/ 2147483647 w 174"/>
                <a:gd name="T57" fmla="*/ 2147483647 h 298"/>
                <a:gd name="T58" fmla="*/ 2147483647 w 174"/>
                <a:gd name="T59" fmla="*/ 2147483647 h 298"/>
                <a:gd name="T60" fmla="*/ 2147483647 w 174"/>
                <a:gd name="T61" fmla="*/ 2147483647 h 298"/>
                <a:gd name="T62" fmla="*/ 2147483647 w 174"/>
                <a:gd name="T63" fmla="*/ 2147483647 h 298"/>
                <a:gd name="T64" fmla="*/ 2147483647 w 174"/>
                <a:gd name="T65" fmla="*/ 2147483647 h 298"/>
                <a:gd name="T66" fmla="*/ 2147483647 w 174"/>
                <a:gd name="T67" fmla="*/ 2147483647 h 298"/>
                <a:gd name="T68" fmla="*/ 2147483647 w 174"/>
                <a:gd name="T69" fmla="*/ 2147483647 h 298"/>
                <a:gd name="T70" fmla="*/ 2147483647 w 174"/>
                <a:gd name="T71" fmla="*/ 2147483647 h 298"/>
                <a:gd name="T72" fmla="*/ 2147483647 w 174"/>
                <a:gd name="T73" fmla="*/ 2147483647 h 298"/>
                <a:gd name="T74" fmla="*/ 2147483647 w 174"/>
                <a:gd name="T75" fmla="*/ 2147483647 h 298"/>
                <a:gd name="T76" fmla="*/ 2147483647 w 174"/>
                <a:gd name="T77" fmla="*/ 2147483647 h 298"/>
                <a:gd name="T78" fmla="*/ 2147483647 w 174"/>
                <a:gd name="T79" fmla="*/ 2147483647 h 298"/>
                <a:gd name="T80" fmla="*/ 2147483647 w 174"/>
                <a:gd name="T81" fmla="*/ 2147483647 h 298"/>
                <a:gd name="T82" fmla="*/ 2147483647 w 174"/>
                <a:gd name="T83" fmla="*/ 2147483647 h 298"/>
                <a:gd name="T84" fmla="*/ 2147483647 w 174"/>
                <a:gd name="T85" fmla="*/ 2147483647 h 298"/>
                <a:gd name="T86" fmla="*/ 2147483647 w 174"/>
                <a:gd name="T87" fmla="*/ 2147483647 h 298"/>
                <a:gd name="T88" fmla="*/ 0 w 174"/>
                <a:gd name="T89" fmla="*/ 2147483647 h 298"/>
                <a:gd name="T90" fmla="*/ 2147483647 w 174"/>
                <a:gd name="T91" fmla="*/ 2147483647 h 298"/>
                <a:gd name="T92" fmla="*/ 2147483647 w 174"/>
                <a:gd name="T93" fmla="*/ 2147483647 h 298"/>
                <a:gd name="T94" fmla="*/ 2147483647 w 174"/>
                <a:gd name="T95" fmla="*/ 2147483647 h 298"/>
                <a:gd name="T96" fmla="*/ 2147483647 w 174"/>
                <a:gd name="T97" fmla="*/ 2147483647 h 298"/>
                <a:gd name="T98" fmla="*/ 2147483647 w 174"/>
                <a:gd name="T99" fmla="*/ 2147483647 h 298"/>
                <a:gd name="T100" fmla="*/ 2147483647 w 174"/>
                <a:gd name="T101" fmla="*/ 2147483647 h 298"/>
                <a:gd name="T102" fmla="*/ 2147483647 w 174"/>
                <a:gd name="T103" fmla="*/ 2147483647 h 298"/>
                <a:gd name="T104" fmla="*/ 2147483647 w 174"/>
                <a:gd name="T105" fmla="*/ 2147483647 h 298"/>
                <a:gd name="T106" fmla="*/ 2147483647 w 174"/>
                <a:gd name="T107" fmla="*/ 2147483647 h 298"/>
                <a:gd name="T108" fmla="*/ 2147483647 w 174"/>
                <a:gd name="T109" fmla="*/ 2147483647 h 298"/>
                <a:gd name="T110" fmla="*/ 2147483647 w 174"/>
                <a:gd name="T111" fmla="*/ 2147483647 h 298"/>
                <a:gd name="T112" fmla="*/ 2147483647 w 174"/>
                <a:gd name="T113" fmla="*/ 2147483647 h 298"/>
                <a:gd name="T114" fmla="*/ 2147483647 w 174"/>
                <a:gd name="T115" fmla="*/ 2147483647 h 2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4"/>
                <a:gd name="T175" fmla="*/ 0 h 298"/>
                <a:gd name="T176" fmla="*/ 174 w 174"/>
                <a:gd name="T177" fmla="*/ 298 h 2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4" h="298">
                  <a:moveTo>
                    <a:pt x="30" y="298"/>
                  </a:moveTo>
                  <a:lnTo>
                    <a:pt x="32" y="288"/>
                  </a:lnTo>
                  <a:lnTo>
                    <a:pt x="32" y="282"/>
                  </a:lnTo>
                  <a:lnTo>
                    <a:pt x="34" y="274"/>
                  </a:lnTo>
                  <a:lnTo>
                    <a:pt x="38" y="270"/>
                  </a:lnTo>
                  <a:lnTo>
                    <a:pt x="44" y="268"/>
                  </a:lnTo>
                  <a:lnTo>
                    <a:pt x="50" y="264"/>
                  </a:lnTo>
                  <a:lnTo>
                    <a:pt x="66" y="258"/>
                  </a:lnTo>
                  <a:lnTo>
                    <a:pt x="72" y="254"/>
                  </a:lnTo>
                  <a:lnTo>
                    <a:pt x="74" y="248"/>
                  </a:lnTo>
                  <a:lnTo>
                    <a:pt x="78" y="232"/>
                  </a:lnTo>
                  <a:lnTo>
                    <a:pt x="78" y="218"/>
                  </a:lnTo>
                  <a:lnTo>
                    <a:pt x="78" y="210"/>
                  </a:lnTo>
                  <a:lnTo>
                    <a:pt x="76" y="204"/>
                  </a:lnTo>
                  <a:lnTo>
                    <a:pt x="74" y="196"/>
                  </a:lnTo>
                  <a:lnTo>
                    <a:pt x="74" y="192"/>
                  </a:lnTo>
                  <a:lnTo>
                    <a:pt x="74" y="186"/>
                  </a:lnTo>
                  <a:lnTo>
                    <a:pt x="70" y="182"/>
                  </a:lnTo>
                  <a:lnTo>
                    <a:pt x="70" y="178"/>
                  </a:lnTo>
                  <a:lnTo>
                    <a:pt x="70" y="172"/>
                  </a:lnTo>
                  <a:lnTo>
                    <a:pt x="72" y="168"/>
                  </a:lnTo>
                  <a:lnTo>
                    <a:pt x="76" y="162"/>
                  </a:lnTo>
                  <a:lnTo>
                    <a:pt x="86" y="156"/>
                  </a:lnTo>
                  <a:lnTo>
                    <a:pt x="94" y="152"/>
                  </a:lnTo>
                  <a:lnTo>
                    <a:pt x="100" y="148"/>
                  </a:lnTo>
                  <a:lnTo>
                    <a:pt x="102" y="140"/>
                  </a:lnTo>
                  <a:lnTo>
                    <a:pt x="108" y="134"/>
                  </a:lnTo>
                  <a:lnTo>
                    <a:pt x="112" y="128"/>
                  </a:lnTo>
                  <a:lnTo>
                    <a:pt x="130" y="116"/>
                  </a:lnTo>
                  <a:lnTo>
                    <a:pt x="150" y="108"/>
                  </a:lnTo>
                  <a:lnTo>
                    <a:pt x="156" y="100"/>
                  </a:lnTo>
                  <a:lnTo>
                    <a:pt x="162" y="94"/>
                  </a:lnTo>
                  <a:lnTo>
                    <a:pt x="168" y="84"/>
                  </a:lnTo>
                  <a:lnTo>
                    <a:pt x="168" y="76"/>
                  </a:lnTo>
                  <a:lnTo>
                    <a:pt x="168" y="66"/>
                  </a:lnTo>
                  <a:lnTo>
                    <a:pt x="170" y="56"/>
                  </a:lnTo>
                  <a:lnTo>
                    <a:pt x="170" y="50"/>
                  </a:lnTo>
                  <a:lnTo>
                    <a:pt x="174" y="48"/>
                  </a:lnTo>
                  <a:lnTo>
                    <a:pt x="172" y="22"/>
                  </a:lnTo>
                  <a:lnTo>
                    <a:pt x="172" y="10"/>
                  </a:lnTo>
                  <a:lnTo>
                    <a:pt x="174" y="0"/>
                  </a:lnTo>
                  <a:lnTo>
                    <a:pt x="166" y="2"/>
                  </a:lnTo>
                  <a:lnTo>
                    <a:pt x="158" y="2"/>
                  </a:lnTo>
                  <a:lnTo>
                    <a:pt x="154" y="6"/>
                  </a:lnTo>
                  <a:lnTo>
                    <a:pt x="144" y="10"/>
                  </a:lnTo>
                  <a:lnTo>
                    <a:pt x="130" y="14"/>
                  </a:lnTo>
                  <a:lnTo>
                    <a:pt x="126" y="16"/>
                  </a:lnTo>
                  <a:lnTo>
                    <a:pt x="124" y="18"/>
                  </a:lnTo>
                  <a:lnTo>
                    <a:pt x="122" y="20"/>
                  </a:lnTo>
                  <a:lnTo>
                    <a:pt x="118" y="20"/>
                  </a:lnTo>
                  <a:lnTo>
                    <a:pt x="114" y="20"/>
                  </a:lnTo>
                  <a:lnTo>
                    <a:pt x="112" y="18"/>
                  </a:lnTo>
                  <a:lnTo>
                    <a:pt x="108" y="18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74" y="20"/>
                  </a:lnTo>
                  <a:lnTo>
                    <a:pt x="72" y="28"/>
                  </a:lnTo>
                  <a:lnTo>
                    <a:pt x="70" y="36"/>
                  </a:lnTo>
                  <a:lnTo>
                    <a:pt x="72" y="42"/>
                  </a:lnTo>
                  <a:lnTo>
                    <a:pt x="74" y="48"/>
                  </a:lnTo>
                  <a:lnTo>
                    <a:pt x="80" y="56"/>
                  </a:lnTo>
                  <a:lnTo>
                    <a:pt x="88" y="68"/>
                  </a:lnTo>
                  <a:lnTo>
                    <a:pt x="92" y="74"/>
                  </a:lnTo>
                  <a:lnTo>
                    <a:pt x="92" y="80"/>
                  </a:lnTo>
                  <a:lnTo>
                    <a:pt x="92" y="88"/>
                  </a:lnTo>
                  <a:lnTo>
                    <a:pt x="90" y="94"/>
                  </a:lnTo>
                  <a:lnTo>
                    <a:pt x="88" y="100"/>
                  </a:lnTo>
                  <a:lnTo>
                    <a:pt x="86" y="102"/>
                  </a:lnTo>
                  <a:lnTo>
                    <a:pt x="82" y="106"/>
                  </a:lnTo>
                  <a:lnTo>
                    <a:pt x="80" y="108"/>
                  </a:lnTo>
                  <a:lnTo>
                    <a:pt x="78" y="110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72" y="110"/>
                  </a:lnTo>
                  <a:lnTo>
                    <a:pt x="68" y="108"/>
                  </a:lnTo>
                  <a:lnTo>
                    <a:pt x="66" y="100"/>
                  </a:lnTo>
                  <a:lnTo>
                    <a:pt x="68" y="90"/>
                  </a:lnTo>
                  <a:lnTo>
                    <a:pt x="70" y="82"/>
                  </a:lnTo>
                  <a:lnTo>
                    <a:pt x="70" y="72"/>
                  </a:lnTo>
                  <a:lnTo>
                    <a:pt x="62" y="72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50" y="64"/>
                  </a:lnTo>
                  <a:lnTo>
                    <a:pt x="44" y="64"/>
                  </a:lnTo>
                  <a:lnTo>
                    <a:pt x="34" y="70"/>
                  </a:lnTo>
                  <a:lnTo>
                    <a:pt x="22" y="72"/>
                  </a:lnTo>
                  <a:lnTo>
                    <a:pt x="12" y="76"/>
                  </a:lnTo>
                  <a:lnTo>
                    <a:pt x="6" y="80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18" y="102"/>
                  </a:lnTo>
                  <a:lnTo>
                    <a:pt x="30" y="106"/>
                  </a:lnTo>
                  <a:lnTo>
                    <a:pt x="36" y="110"/>
                  </a:lnTo>
                  <a:lnTo>
                    <a:pt x="40" y="114"/>
                  </a:lnTo>
                  <a:lnTo>
                    <a:pt x="44" y="120"/>
                  </a:lnTo>
                  <a:lnTo>
                    <a:pt x="44" y="128"/>
                  </a:lnTo>
                  <a:lnTo>
                    <a:pt x="44" y="136"/>
                  </a:lnTo>
                  <a:lnTo>
                    <a:pt x="42" y="142"/>
                  </a:lnTo>
                  <a:lnTo>
                    <a:pt x="40" y="148"/>
                  </a:lnTo>
                  <a:lnTo>
                    <a:pt x="40" y="158"/>
                  </a:lnTo>
                  <a:lnTo>
                    <a:pt x="40" y="168"/>
                  </a:lnTo>
                  <a:lnTo>
                    <a:pt x="38" y="178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18" y="208"/>
                  </a:lnTo>
                  <a:lnTo>
                    <a:pt x="14" y="218"/>
                  </a:lnTo>
                  <a:lnTo>
                    <a:pt x="14" y="226"/>
                  </a:lnTo>
                  <a:lnTo>
                    <a:pt x="18" y="234"/>
                  </a:lnTo>
                  <a:lnTo>
                    <a:pt x="20" y="242"/>
                  </a:lnTo>
                  <a:lnTo>
                    <a:pt x="22" y="250"/>
                  </a:lnTo>
                  <a:lnTo>
                    <a:pt x="20" y="258"/>
                  </a:lnTo>
                  <a:lnTo>
                    <a:pt x="18" y="264"/>
                  </a:lnTo>
                  <a:lnTo>
                    <a:pt x="18" y="298"/>
                  </a:lnTo>
                  <a:lnTo>
                    <a:pt x="28" y="298"/>
                  </a:lnTo>
                  <a:lnTo>
                    <a:pt x="30" y="29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0" name="Freeform 127"/>
            <p:cNvSpPr/>
            <p:nvPr/>
          </p:nvSpPr>
          <p:spPr bwMode="auto">
            <a:xfrm>
              <a:off x="5004511" y="5208796"/>
              <a:ext cx="374760" cy="369029"/>
            </a:xfrm>
            <a:custGeom>
              <a:avLst/>
              <a:gdLst>
                <a:gd name="T0" fmla="*/ 2147483647 w 256"/>
                <a:gd name="T1" fmla="*/ 2147483647 h 234"/>
                <a:gd name="T2" fmla="*/ 2147483647 w 256"/>
                <a:gd name="T3" fmla="*/ 2147483647 h 234"/>
                <a:gd name="T4" fmla="*/ 2147483647 w 256"/>
                <a:gd name="T5" fmla="*/ 2147483647 h 234"/>
                <a:gd name="T6" fmla="*/ 2147483647 w 256"/>
                <a:gd name="T7" fmla="*/ 2147483647 h 234"/>
                <a:gd name="T8" fmla="*/ 2147483647 w 256"/>
                <a:gd name="T9" fmla="*/ 2147483647 h 234"/>
                <a:gd name="T10" fmla="*/ 2147483647 w 256"/>
                <a:gd name="T11" fmla="*/ 2147483647 h 234"/>
                <a:gd name="T12" fmla="*/ 2147483647 w 256"/>
                <a:gd name="T13" fmla="*/ 2147483647 h 234"/>
                <a:gd name="T14" fmla="*/ 2147483647 w 256"/>
                <a:gd name="T15" fmla="*/ 2147483647 h 234"/>
                <a:gd name="T16" fmla="*/ 2147483647 w 256"/>
                <a:gd name="T17" fmla="*/ 2147483647 h 234"/>
                <a:gd name="T18" fmla="*/ 2147483647 w 256"/>
                <a:gd name="T19" fmla="*/ 2147483647 h 234"/>
                <a:gd name="T20" fmla="*/ 2147483647 w 256"/>
                <a:gd name="T21" fmla="*/ 2147483647 h 234"/>
                <a:gd name="T22" fmla="*/ 2147483647 w 256"/>
                <a:gd name="T23" fmla="*/ 2147483647 h 234"/>
                <a:gd name="T24" fmla="*/ 2147483647 w 256"/>
                <a:gd name="T25" fmla="*/ 2147483647 h 234"/>
                <a:gd name="T26" fmla="*/ 2147483647 w 256"/>
                <a:gd name="T27" fmla="*/ 2147483647 h 234"/>
                <a:gd name="T28" fmla="*/ 2147483647 w 256"/>
                <a:gd name="T29" fmla="*/ 2147483647 h 234"/>
                <a:gd name="T30" fmla="*/ 2147483647 w 256"/>
                <a:gd name="T31" fmla="*/ 2147483647 h 234"/>
                <a:gd name="T32" fmla="*/ 2147483647 w 256"/>
                <a:gd name="T33" fmla="*/ 2147483647 h 234"/>
                <a:gd name="T34" fmla="*/ 2147483647 w 256"/>
                <a:gd name="T35" fmla="*/ 2147483647 h 234"/>
                <a:gd name="T36" fmla="*/ 2147483647 w 256"/>
                <a:gd name="T37" fmla="*/ 2147483647 h 234"/>
                <a:gd name="T38" fmla="*/ 2147483647 w 256"/>
                <a:gd name="T39" fmla="*/ 2147483647 h 234"/>
                <a:gd name="T40" fmla="*/ 2147483647 w 256"/>
                <a:gd name="T41" fmla="*/ 2147483647 h 234"/>
                <a:gd name="T42" fmla="*/ 0 w 256"/>
                <a:gd name="T43" fmla="*/ 2147483647 h 234"/>
                <a:gd name="T44" fmla="*/ 2147483647 w 256"/>
                <a:gd name="T45" fmla="*/ 2147483647 h 234"/>
                <a:gd name="T46" fmla="*/ 2147483647 w 256"/>
                <a:gd name="T47" fmla="*/ 2147483647 h 234"/>
                <a:gd name="T48" fmla="*/ 2147483647 w 256"/>
                <a:gd name="T49" fmla="*/ 2147483647 h 234"/>
                <a:gd name="T50" fmla="*/ 2147483647 w 256"/>
                <a:gd name="T51" fmla="*/ 2147483647 h 234"/>
                <a:gd name="T52" fmla="*/ 2147483647 w 256"/>
                <a:gd name="T53" fmla="*/ 2147483647 h 234"/>
                <a:gd name="T54" fmla="*/ 2147483647 w 256"/>
                <a:gd name="T55" fmla="*/ 2147483647 h 234"/>
                <a:gd name="T56" fmla="*/ 2147483647 w 256"/>
                <a:gd name="T57" fmla="*/ 2147483647 h 234"/>
                <a:gd name="T58" fmla="*/ 2147483647 w 256"/>
                <a:gd name="T59" fmla="*/ 2147483647 h 234"/>
                <a:gd name="T60" fmla="*/ 2147483647 w 256"/>
                <a:gd name="T61" fmla="*/ 2147483647 h 234"/>
                <a:gd name="T62" fmla="*/ 2147483647 w 256"/>
                <a:gd name="T63" fmla="*/ 2147483647 h 234"/>
                <a:gd name="T64" fmla="*/ 2147483647 w 256"/>
                <a:gd name="T65" fmla="*/ 2147483647 h 234"/>
                <a:gd name="T66" fmla="*/ 2147483647 w 256"/>
                <a:gd name="T67" fmla="*/ 2147483647 h 234"/>
                <a:gd name="T68" fmla="*/ 2147483647 w 256"/>
                <a:gd name="T69" fmla="*/ 2147483647 h 234"/>
                <a:gd name="T70" fmla="*/ 2147483647 w 256"/>
                <a:gd name="T71" fmla="*/ 2147483647 h 234"/>
                <a:gd name="T72" fmla="*/ 2147483647 w 256"/>
                <a:gd name="T73" fmla="*/ 2147483647 h 234"/>
                <a:gd name="T74" fmla="*/ 2147483647 w 256"/>
                <a:gd name="T75" fmla="*/ 2147483647 h 234"/>
                <a:gd name="T76" fmla="*/ 2147483647 w 256"/>
                <a:gd name="T77" fmla="*/ 2147483647 h 234"/>
                <a:gd name="T78" fmla="*/ 2147483647 w 256"/>
                <a:gd name="T79" fmla="*/ 2147483647 h 234"/>
                <a:gd name="T80" fmla="*/ 2147483647 w 256"/>
                <a:gd name="T81" fmla="*/ 2147483647 h 234"/>
                <a:gd name="T82" fmla="*/ 2147483647 w 256"/>
                <a:gd name="T83" fmla="*/ 2147483647 h 234"/>
                <a:gd name="T84" fmla="*/ 2147483647 w 256"/>
                <a:gd name="T85" fmla="*/ 2147483647 h 234"/>
                <a:gd name="T86" fmla="*/ 2147483647 w 256"/>
                <a:gd name="T87" fmla="*/ 2147483647 h 234"/>
                <a:gd name="T88" fmla="*/ 2147483647 w 256"/>
                <a:gd name="T89" fmla="*/ 2147483647 h 234"/>
                <a:gd name="T90" fmla="*/ 2147483647 w 256"/>
                <a:gd name="T91" fmla="*/ 2147483647 h 234"/>
                <a:gd name="T92" fmla="*/ 2147483647 w 256"/>
                <a:gd name="T93" fmla="*/ 2147483647 h 234"/>
                <a:gd name="T94" fmla="*/ 2147483647 w 256"/>
                <a:gd name="T95" fmla="*/ 2147483647 h 2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56"/>
                <a:gd name="T145" fmla="*/ 0 h 234"/>
                <a:gd name="T146" fmla="*/ 256 w 256"/>
                <a:gd name="T147" fmla="*/ 234 h 2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56" h="234">
                  <a:moveTo>
                    <a:pt x="254" y="88"/>
                  </a:moveTo>
                  <a:lnTo>
                    <a:pt x="252" y="92"/>
                  </a:lnTo>
                  <a:lnTo>
                    <a:pt x="254" y="98"/>
                  </a:lnTo>
                  <a:lnTo>
                    <a:pt x="256" y="100"/>
                  </a:lnTo>
                  <a:lnTo>
                    <a:pt x="256" y="104"/>
                  </a:lnTo>
                  <a:lnTo>
                    <a:pt x="256" y="108"/>
                  </a:lnTo>
                  <a:lnTo>
                    <a:pt x="254" y="114"/>
                  </a:lnTo>
                  <a:lnTo>
                    <a:pt x="248" y="118"/>
                  </a:lnTo>
                  <a:lnTo>
                    <a:pt x="236" y="126"/>
                  </a:lnTo>
                  <a:lnTo>
                    <a:pt x="226" y="136"/>
                  </a:lnTo>
                  <a:lnTo>
                    <a:pt x="218" y="146"/>
                  </a:lnTo>
                  <a:lnTo>
                    <a:pt x="206" y="170"/>
                  </a:lnTo>
                  <a:lnTo>
                    <a:pt x="190" y="188"/>
                  </a:lnTo>
                  <a:lnTo>
                    <a:pt x="182" y="198"/>
                  </a:lnTo>
                  <a:lnTo>
                    <a:pt x="172" y="204"/>
                  </a:lnTo>
                  <a:lnTo>
                    <a:pt x="162" y="206"/>
                  </a:lnTo>
                  <a:lnTo>
                    <a:pt x="156" y="208"/>
                  </a:lnTo>
                  <a:lnTo>
                    <a:pt x="146" y="212"/>
                  </a:lnTo>
                  <a:lnTo>
                    <a:pt x="136" y="216"/>
                  </a:lnTo>
                  <a:lnTo>
                    <a:pt x="132" y="220"/>
                  </a:lnTo>
                  <a:lnTo>
                    <a:pt x="126" y="222"/>
                  </a:lnTo>
                  <a:lnTo>
                    <a:pt x="112" y="222"/>
                  </a:lnTo>
                  <a:lnTo>
                    <a:pt x="98" y="220"/>
                  </a:lnTo>
                  <a:lnTo>
                    <a:pt x="82" y="220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68" y="228"/>
                  </a:lnTo>
                  <a:lnTo>
                    <a:pt x="58" y="228"/>
                  </a:lnTo>
                  <a:lnTo>
                    <a:pt x="52" y="230"/>
                  </a:lnTo>
                  <a:lnTo>
                    <a:pt x="46" y="234"/>
                  </a:lnTo>
                  <a:lnTo>
                    <a:pt x="28" y="220"/>
                  </a:lnTo>
                  <a:lnTo>
                    <a:pt x="22" y="210"/>
                  </a:lnTo>
                  <a:lnTo>
                    <a:pt x="20" y="204"/>
                  </a:lnTo>
                  <a:lnTo>
                    <a:pt x="22" y="200"/>
                  </a:lnTo>
                  <a:lnTo>
                    <a:pt x="24" y="194"/>
                  </a:lnTo>
                  <a:lnTo>
                    <a:pt x="24" y="184"/>
                  </a:lnTo>
                  <a:lnTo>
                    <a:pt x="24" y="178"/>
                  </a:lnTo>
                  <a:lnTo>
                    <a:pt x="20" y="174"/>
                  </a:lnTo>
                  <a:lnTo>
                    <a:pt x="16" y="170"/>
                  </a:lnTo>
                  <a:lnTo>
                    <a:pt x="16" y="166"/>
                  </a:lnTo>
                  <a:lnTo>
                    <a:pt x="14" y="150"/>
                  </a:lnTo>
                  <a:lnTo>
                    <a:pt x="10" y="140"/>
                  </a:lnTo>
                  <a:lnTo>
                    <a:pt x="6" y="132"/>
                  </a:lnTo>
                  <a:lnTo>
                    <a:pt x="0" y="122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4" y="120"/>
                  </a:lnTo>
                  <a:lnTo>
                    <a:pt x="20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42" y="126"/>
                  </a:lnTo>
                  <a:lnTo>
                    <a:pt x="48" y="122"/>
                  </a:lnTo>
                  <a:lnTo>
                    <a:pt x="52" y="118"/>
                  </a:lnTo>
                  <a:lnTo>
                    <a:pt x="56" y="116"/>
                  </a:lnTo>
                  <a:lnTo>
                    <a:pt x="54" y="54"/>
                  </a:lnTo>
                  <a:lnTo>
                    <a:pt x="60" y="56"/>
                  </a:lnTo>
                  <a:lnTo>
                    <a:pt x="68" y="64"/>
                  </a:lnTo>
                  <a:lnTo>
                    <a:pt x="70" y="68"/>
                  </a:lnTo>
                  <a:lnTo>
                    <a:pt x="70" y="74"/>
                  </a:lnTo>
                  <a:lnTo>
                    <a:pt x="68" y="82"/>
                  </a:lnTo>
                  <a:lnTo>
                    <a:pt x="66" y="90"/>
                  </a:lnTo>
                  <a:lnTo>
                    <a:pt x="82" y="90"/>
                  </a:lnTo>
                  <a:lnTo>
                    <a:pt x="90" y="84"/>
                  </a:lnTo>
                  <a:lnTo>
                    <a:pt x="98" y="72"/>
                  </a:lnTo>
                  <a:lnTo>
                    <a:pt x="106" y="64"/>
                  </a:lnTo>
                  <a:lnTo>
                    <a:pt x="110" y="60"/>
                  </a:lnTo>
                  <a:lnTo>
                    <a:pt x="116" y="62"/>
                  </a:lnTo>
                  <a:lnTo>
                    <a:pt x="122" y="64"/>
                  </a:lnTo>
                  <a:lnTo>
                    <a:pt x="126" y="68"/>
                  </a:lnTo>
                  <a:lnTo>
                    <a:pt x="132" y="70"/>
                  </a:lnTo>
                  <a:lnTo>
                    <a:pt x="138" y="68"/>
                  </a:lnTo>
                  <a:lnTo>
                    <a:pt x="142" y="64"/>
                  </a:lnTo>
                  <a:lnTo>
                    <a:pt x="146" y="60"/>
                  </a:lnTo>
                  <a:lnTo>
                    <a:pt x="148" y="54"/>
                  </a:lnTo>
                  <a:lnTo>
                    <a:pt x="152" y="50"/>
                  </a:lnTo>
                  <a:lnTo>
                    <a:pt x="154" y="48"/>
                  </a:lnTo>
                  <a:lnTo>
                    <a:pt x="158" y="46"/>
                  </a:lnTo>
                  <a:lnTo>
                    <a:pt x="160" y="44"/>
                  </a:lnTo>
                  <a:lnTo>
                    <a:pt x="172" y="32"/>
                  </a:lnTo>
                  <a:lnTo>
                    <a:pt x="182" y="20"/>
                  </a:lnTo>
                  <a:lnTo>
                    <a:pt x="188" y="10"/>
                  </a:lnTo>
                  <a:lnTo>
                    <a:pt x="194" y="6"/>
                  </a:lnTo>
                  <a:lnTo>
                    <a:pt x="202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2" y="4"/>
                  </a:lnTo>
                  <a:lnTo>
                    <a:pt x="228" y="6"/>
                  </a:lnTo>
                  <a:lnTo>
                    <a:pt x="238" y="8"/>
                  </a:lnTo>
                  <a:lnTo>
                    <a:pt x="238" y="16"/>
                  </a:lnTo>
                  <a:lnTo>
                    <a:pt x="242" y="24"/>
                  </a:lnTo>
                  <a:lnTo>
                    <a:pt x="244" y="32"/>
                  </a:lnTo>
                  <a:lnTo>
                    <a:pt x="246" y="40"/>
                  </a:lnTo>
                  <a:lnTo>
                    <a:pt x="244" y="48"/>
                  </a:lnTo>
                  <a:lnTo>
                    <a:pt x="242" y="54"/>
                  </a:lnTo>
                  <a:lnTo>
                    <a:pt x="242" y="88"/>
                  </a:lnTo>
                  <a:lnTo>
                    <a:pt x="25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1" name="Freeform 128"/>
            <p:cNvSpPr/>
            <p:nvPr/>
          </p:nvSpPr>
          <p:spPr bwMode="auto">
            <a:xfrm>
              <a:off x="5244357" y="5398619"/>
              <a:ext cx="49583" cy="57080"/>
            </a:xfrm>
            <a:custGeom>
              <a:avLst/>
              <a:gdLst>
                <a:gd name="T0" fmla="*/ 2147483647 w 34"/>
                <a:gd name="T1" fmla="*/ 0 h 36"/>
                <a:gd name="T2" fmla="*/ 2147483647 w 34"/>
                <a:gd name="T3" fmla="*/ 0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0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36"/>
                <a:gd name="T53" fmla="*/ 34 w 34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36">
                  <a:moveTo>
                    <a:pt x="28" y="0"/>
                  </a:moveTo>
                  <a:lnTo>
                    <a:pt x="22" y="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8" y="32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2" name="Freeform 129"/>
            <p:cNvSpPr/>
            <p:nvPr/>
          </p:nvSpPr>
          <p:spPr bwMode="auto">
            <a:xfrm>
              <a:off x="5328534" y="5318974"/>
              <a:ext cx="28828" cy="38495"/>
            </a:xfrm>
            <a:custGeom>
              <a:avLst/>
              <a:gdLst>
                <a:gd name="T0" fmla="*/ 2147483647 w 20"/>
                <a:gd name="T1" fmla="*/ 2147483647 h 24"/>
                <a:gd name="T2" fmla="*/ 2147483647 w 20"/>
                <a:gd name="T3" fmla="*/ 2147483647 h 24"/>
                <a:gd name="T4" fmla="*/ 2147483647 w 20"/>
                <a:gd name="T5" fmla="*/ 2147483647 h 24"/>
                <a:gd name="T6" fmla="*/ 2147483647 w 20"/>
                <a:gd name="T7" fmla="*/ 2147483647 h 24"/>
                <a:gd name="T8" fmla="*/ 2147483647 w 20"/>
                <a:gd name="T9" fmla="*/ 2147483647 h 24"/>
                <a:gd name="T10" fmla="*/ 2147483647 w 20"/>
                <a:gd name="T11" fmla="*/ 2147483647 h 24"/>
                <a:gd name="T12" fmla="*/ 0 w 20"/>
                <a:gd name="T13" fmla="*/ 2147483647 h 24"/>
                <a:gd name="T14" fmla="*/ 0 w 20"/>
                <a:gd name="T15" fmla="*/ 2147483647 h 24"/>
                <a:gd name="T16" fmla="*/ 0 w 20"/>
                <a:gd name="T17" fmla="*/ 2147483647 h 24"/>
                <a:gd name="T18" fmla="*/ 2147483647 w 20"/>
                <a:gd name="T19" fmla="*/ 2147483647 h 24"/>
                <a:gd name="T20" fmla="*/ 2147483647 w 20"/>
                <a:gd name="T21" fmla="*/ 2147483647 h 24"/>
                <a:gd name="T22" fmla="*/ 2147483647 w 20"/>
                <a:gd name="T23" fmla="*/ 0 h 24"/>
                <a:gd name="T24" fmla="*/ 2147483647 w 20"/>
                <a:gd name="T25" fmla="*/ 0 h 24"/>
                <a:gd name="T26" fmla="*/ 2147483647 w 20"/>
                <a:gd name="T27" fmla="*/ 2147483647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24"/>
                <a:gd name="T44" fmla="*/ 20 w 20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24">
                  <a:moveTo>
                    <a:pt x="20" y="18"/>
                  </a:move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3" name="Freeform 130"/>
            <p:cNvSpPr/>
            <p:nvPr/>
          </p:nvSpPr>
          <p:spPr bwMode="auto">
            <a:xfrm>
              <a:off x="5220142" y="5021626"/>
              <a:ext cx="175272" cy="200443"/>
            </a:xfrm>
            <a:custGeom>
              <a:avLst/>
              <a:gdLst>
                <a:gd name="T0" fmla="*/ 2147483647 w 120"/>
                <a:gd name="T1" fmla="*/ 0 h 126"/>
                <a:gd name="T2" fmla="*/ 2147483647 w 120"/>
                <a:gd name="T3" fmla="*/ 2147483647 h 126"/>
                <a:gd name="T4" fmla="*/ 2147483647 w 120"/>
                <a:gd name="T5" fmla="*/ 2147483647 h 126"/>
                <a:gd name="T6" fmla="*/ 2147483647 w 120"/>
                <a:gd name="T7" fmla="*/ 2147483647 h 126"/>
                <a:gd name="T8" fmla="*/ 2147483647 w 120"/>
                <a:gd name="T9" fmla="*/ 2147483647 h 126"/>
                <a:gd name="T10" fmla="*/ 2147483647 w 120"/>
                <a:gd name="T11" fmla="*/ 2147483647 h 126"/>
                <a:gd name="T12" fmla="*/ 2147483647 w 120"/>
                <a:gd name="T13" fmla="*/ 2147483647 h 126"/>
                <a:gd name="T14" fmla="*/ 2147483647 w 120"/>
                <a:gd name="T15" fmla="*/ 2147483647 h 126"/>
                <a:gd name="T16" fmla="*/ 2147483647 w 120"/>
                <a:gd name="T17" fmla="*/ 2147483647 h 126"/>
                <a:gd name="T18" fmla="*/ 2147483647 w 120"/>
                <a:gd name="T19" fmla="*/ 2147483647 h 126"/>
                <a:gd name="T20" fmla="*/ 2147483647 w 120"/>
                <a:gd name="T21" fmla="*/ 2147483647 h 126"/>
                <a:gd name="T22" fmla="*/ 2147483647 w 120"/>
                <a:gd name="T23" fmla="*/ 2147483647 h 126"/>
                <a:gd name="T24" fmla="*/ 2147483647 w 120"/>
                <a:gd name="T25" fmla="*/ 2147483647 h 126"/>
                <a:gd name="T26" fmla="*/ 2147483647 w 120"/>
                <a:gd name="T27" fmla="*/ 2147483647 h 126"/>
                <a:gd name="T28" fmla="*/ 2147483647 w 120"/>
                <a:gd name="T29" fmla="*/ 2147483647 h 126"/>
                <a:gd name="T30" fmla="*/ 2147483647 w 120"/>
                <a:gd name="T31" fmla="*/ 2147483647 h 126"/>
                <a:gd name="T32" fmla="*/ 2147483647 w 120"/>
                <a:gd name="T33" fmla="*/ 2147483647 h 126"/>
                <a:gd name="T34" fmla="*/ 2147483647 w 120"/>
                <a:gd name="T35" fmla="*/ 2147483647 h 126"/>
                <a:gd name="T36" fmla="*/ 2147483647 w 120"/>
                <a:gd name="T37" fmla="*/ 2147483647 h 126"/>
                <a:gd name="T38" fmla="*/ 2147483647 w 120"/>
                <a:gd name="T39" fmla="*/ 2147483647 h 126"/>
                <a:gd name="T40" fmla="*/ 2147483647 w 120"/>
                <a:gd name="T41" fmla="*/ 2147483647 h 126"/>
                <a:gd name="T42" fmla="*/ 2147483647 w 120"/>
                <a:gd name="T43" fmla="*/ 2147483647 h 126"/>
                <a:gd name="T44" fmla="*/ 2147483647 w 120"/>
                <a:gd name="T45" fmla="*/ 2147483647 h 126"/>
                <a:gd name="T46" fmla="*/ 2147483647 w 120"/>
                <a:gd name="T47" fmla="*/ 2147483647 h 126"/>
                <a:gd name="T48" fmla="*/ 2147483647 w 120"/>
                <a:gd name="T49" fmla="*/ 2147483647 h 126"/>
                <a:gd name="T50" fmla="*/ 2147483647 w 120"/>
                <a:gd name="T51" fmla="*/ 2147483647 h 126"/>
                <a:gd name="T52" fmla="*/ 2147483647 w 120"/>
                <a:gd name="T53" fmla="*/ 2147483647 h 126"/>
                <a:gd name="T54" fmla="*/ 2147483647 w 120"/>
                <a:gd name="T55" fmla="*/ 2147483647 h 126"/>
                <a:gd name="T56" fmla="*/ 2147483647 w 120"/>
                <a:gd name="T57" fmla="*/ 2147483647 h 126"/>
                <a:gd name="T58" fmla="*/ 2147483647 w 120"/>
                <a:gd name="T59" fmla="*/ 2147483647 h 126"/>
                <a:gd name="T60" fmla="*/ 2147483647 w 120"/>
                <a:gd name="T61" fmla="*/ 2147483647 h 126"/>
                <a:gd name="T62" fmla="*/ 2147483647 w 120"/>
                <a:gd name="T63" fmla="*/ 2147483647 h 126"/>
                <a:gd name="T64" fmla="*/ 2147483647 w 120"/>
                <a:gd name="T65" fmla="*/ 2147483647 h 126"/>
                <a:gd name="T66" fmla="*/ 2147483647 w 120"/>
                <a:gd name="T67" fmla="*/ 2147483647 h 126"/>
                <a:gd name="T68" fmla="*/ 2147483647 w 120"/>
                <a:gd name="T69" fmla="*/ 2147483647 h 126"/>
                <a:gd name="T70" fmla="*/ 2147483647 w 120"/>
                <a:gd name="T71" fmla="*/ 2147483647 h 126"/>
                <a:gd name="T72" fmla="*/ 2147483647 w 120"/>
                <a:gd name="T73" fmla="*/ 2147483647 h 126"/>
                <a:gd name="T74" fmla="*/ 2147483647 w 120"/>
                <a:gd name="T75" fmla="*/ 2147483647 h 126"/>
                <a:gd name="T76" fmla="*/ 2147483647 w 120"/>
                <a:gd name="T77" fmla="*/ 2147483647 h 126"/>
                <a:gd name="T78" fmla="*/ 0 w 120"/>
                <a:gd name="T79" fmla="*/ 2147483647 h 126"/>
                <a:gd name="T80" fmla="*/ 0 w 120"/>
                <a:gd name="T81" fmla="*/ 2147483647 h 126"/>
                <a:gd name="T82" fmla="*/ 2147483647 w 120"/>
                <a:gd name="T83" fmla="*/ 2147483647 h 126"/>
                <a:gd name="T84" fmla="*/ 2147483647 w 120"/>
                <a:gd name="T85" fmla="*/ 2147483647 h 126"/>
                <a:gd name="T86" fmla="*/ 2147483647 w 120"/>
                <a:gd name="T87" fmla="*/ 2147483647 h 126"/>
                <a:gd name="T88" fmla="*/ 2147483647 w 120"/>
                <a:gd name="T89" fmla="*/ 2147483647 h 126"/>
                <a:gd name="T90" fmla="*/ 2147483647 w 120"/>
                <a:gd name="T91" fmla="*/ 2147483647 h 126"/>
                <a:gd name="T92" fmla="*/ 2147483647 w 120"/>
                <a:gd name="T93" fmla="*/ 2147483647 h 126"/>
                <a:gd name="T94" fmla="*/ 2147483647 w 120"/>
                <a:gd name="T95" fmla="*/ 2147483647 h 126"/>
                <a:gd name="T96" fmla="*/ 2147483647 w 120"/>
                <a:gd name="T97" fmla="*/ 2147483647 h 126"/>
                <a:gd name="T98" fmla="*/ 2147483647 w 120"/>
                <a:gd name="T99" fmla="*/ 2147483647 h 126"/>
                <a:gd name="T100" fmla="*/ 2147483647 w 120"/>
                <a:gd name="T101" fmla="*/ 2147483647 h 126"/>
                <a:gd name="T102" fmla="*/ 2147483647 w 120"/>
                <a:gd name="T103" fmla="*/ 2147483647 h 126"/>
                <a:gd name="T104" fmla="*/ 2147483647 w 120"/>
                <a:gd name="T105" fmla="*/ 2147483647 h 126"/>
                <a:gd name="T106" fmla="*/ 2147483647 w 120"/>
                <a:gd name="T107" fmla="*/ 0 h 126"/>
                <a:gd name="T108" fmla="*/ 2147483647 w 120"/>
                <a:gd name="T109" fmla="*/ 0 h 126"/>
                <a:gd name="T110" fmla="*/ 2147483647 w 120"/>
                <a:gd name="T111" fmla="*/ 0 h 12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6"/>
                <a:gd name="T170" fmla="*/ 120 w 120"/>
                <a:gd name="T171" fmla="*/ 126 h 12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6">
                  <a:moveTo>
                    <a:pt x="78" y="0"/>
                  </a:moveTo>
                  <a:lnTo>
                    <a:pt x="78" y="6"/>
                  </a:lnTo>
                  <a:lnTo>
                    <a:pt x="94" y="10"/>
                  </a:lnTo>
                  <a:lnTo>
                    <a:pt x="106" y="14"/>
                  </a:lnTo>
                  <a:lnTo>
                    <a:pt x="112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0" y="36"/>
                  </a:lnTo>
                  <a:lnTo>
                    <a:pt x="120" y="44"/>
                  </a:lnTo>
                  <a:lnTo>
                    <a:pt x="118" y="50"/>
                  </a:lnTo>
                  <a:lnTo>
                    <a:pt x="116" y="56"/>
                  </a:lnTo>
                  <a:lnTo>
                    <a:pt x="116" y="66"/>
                  </a:lnTo>
                  <a:lnTo>
                    <a:pt x="116" y="76"/>
                  </a:lnTo>
                  <a:lnTo>
                    <a:pt x="114" y="86"/>
                  </a:lnTo>
                  <a:lnTo>
                    <a:pt x="112" y="96"/>
                  </a:lnTo>
                  <a:lnTo>
                    <a:pt x="106" y="104"/>
                  </a:lnTo>
                  <a:lnTo>
                    <a:pt x="94" y="116"/>
                  </a:lnTo>
                  <a:lnTo>
                    <a:pt x="90" y="126"/>
                  </a:lnTo>
                  <a:lnTo>
                    <a:pt x="80" y="124"/>
                  </a:lnTo>
                  <a:lnTo>
                    <a:pt x="74" y="122"/>
                  </a:lnTo>
                  <a:lnTo>
                    <a:pt x="68" y="120"/>
                  </a:lnTo>
                  <a:lnTo>
                    <a:pt x="62" y="118"/>
                  </a:lnTo>
                  <a:lnTo>
                    <a:pt x="54" y="120"/>
                  </a:lnTo>
                  <a:lnTo>
                    <a:pt x="50" y="114"/>
                  </a:lnTo>
                  <a:lnTo>
                    <a:pt x="46" y="114"/>
                  </a:lnTo>
                  <a:lnTo>
                    <a:pt x="42" y="112"/>
                  </a:lnTo>
                  <a:lnTo>
                    <a:pt x="38" y="110"/>
                  </a:lnTo>
                  <a:lnTo>
                    <a:pt x="34" y="108"/>
                  </a:lnTo>
                  <a:lnTo>
                    <a:pt x="34" y="102"/>
                  </a:lnTo>
                  <a:lnTo>
                    <a:pt x="32" y="92"/>
                  </a:lnTo>
                  <a:lnTo>
                    <a:pt x="30" y="86"/>
                  </a:lnTo>
                  <a:lnTo>
                    <a:pt x="26" y="82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6" y="62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54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4" name="Freeform 131"/>
            <p:cNvSpPr/>
            <p:nvPr/>
          </p:nvSpPr>
          <p:spPr bwMode="auto">
            <a:xfrm>
              <a:off x="5395415" y="4849059"/>
              <a:ext cx="71493" cy="215046"/>
            </a:xfrm>
            <a:custGeom>
              <a:avLst/>
              <a:gdLst>
                <a:gd name="T0" fmla="*/ 0 w 48"/>
                <a:gd name="T1" fmla="*/ 2147483647 h 136"/>
                <a:gd name="T2" fmla="*/ 2147483647 w 48"/>
                <a:gd name="T3" fmla="*/ 2147483647 h 136"/>
                <a:gd name="T4" fmla="*/ 2147483647 w 48"/>
                <a:gd name="T5" fmla="*/ 2147483647 h 136"/>
                <a:gd name="T6" fmla="*/ 2147483647 w 48"/>
                <a:gd name="T7" fmla="*/ 2147483647 h 136"/>
                <a:gd name="T8" fmla="*/ 2147483647 w 48"/>
                <a:gd name="T9" fmla="*/ 2147483647 h 136"/>
                <a:gd name="T10" fmla="*/ 2147483647 w 48"/>
                <a:gd name="T11" fmla="*/ 2147483647 h 136"/>
                <a:gd name="T12" fmla="*/ 2147483647 w 48"/>
                <a:gd name="T13" fmla="*/ 2147483647 h 136"/>
                <a:gd name="T14" fmla="*/ 2147483647 w 48"/>
                <a:gd name="T15" fmla="*/ 2147483647 h 136"/>
                <a:gd name="T16" fmla="*/ 2147483647 w 48"/>
                <a:gd name="T17" fmla="*/ 2147483647 h 136"/>
                <a:gd name="T18" fmla="*/ 2147483647 w 48"/>
                <a:gd name="T19" fmla="*/ 2147483647 h 136"/>
                <a:gd name="T20" fmla="*/ 2147483647 w 48"/>
                <a:gd name="T21" fmla="*/ 2147483647 h 136"/>
                <a:gd name="T22" fmla="*/ 2147483647 w 48"/>
                <a:gd name="T23" fmla="*/ 2147483647 h 136"/>
                <a:gd name="T24" fmla="*/ 2147483647 w 48"/>
                <a:gd name="T25" fmla="*/ 2147483647 h 136"/>
                <a:gd name="T26" fmla="*/ 2147483647 w 48"/>
                <a:gd name="T27" fmla="*/ 2147483647 h 136"/>
                <a:gd name="T28" fmla="*/ 2147483647 w 48"/>
                <a:gd name="T29" fmla="*/ 2147483647 h 136"/>
                <a:gd name="T30" fmla="*/ 2147483647 w 48"/>
                <a:gd name="T31" fmla="*/ 2147483647 h 136"/>
                <a:gd name="T32" fmla="*/ 2147483647 w 48"/>
                <a:gd name="T33" fmla="*/ 2147483647 h 136"/>
                <a:gd name="T34" fmla="*/ 2147483647 w 48"/>
                <a:gd name="T35" fmla="*/ 2147483647 h 136"/>
                <a:gd name="T36" fmla="*/ 2147483647 w 48"/>
                <a:gd name="T37" fmla="*/ 2147483647 h 136"/>
                <a:gd name="T38" fmla="*/ 2147483647 w 48"/>
                <a:gd name="T39" fmla="*/ 2147483647 h 136"/>
                <a:gd name="T40" fmla="*/ 2147483647 w 48"/>
                <a:gd name="T41" fmla="*/ 2147483647 h 136"/>
                <a:gd name="T42" fmla="*/ 2147483647 w 48"/>
                <a:gd name="T43" fmla="*/ 2147483647 h 136"/>
                <a:gd name="T44" fmla="*/ 2147483647 w 48"/>
                <a:gd name="T45" fmla="*/ 2147483647 h 136"/>
                <a:gd name="T46" fmla="*/ 2147483647 w 48"/>
                <a:gd name="T47" fmla="*/ 2147483647 h 136"/>
                <a:gd name="T48" fmla="*/ 2147483647 w 48"/>
                <a:gd name="T49" fmla="*/ 2147483647 h 136"/>
                <a:gd name="T50" fmla="*/ 2147483647 w 48"/>
                <a:gd name="T51" fmla="*/ 2147483647 h 136"/>
                <a:gd name="T52" fmla="*/ 2147483647 w 48"/>
                <a:gd name="T53" fmla="*/ 2147483647 h 136"/>
                <a:gd name="T54" fmla="*/ 2147483647 w 48"/>
                <a:gd name="T55" fmla="*/ 2147483647 h 136"/>
                <a:gd name="T56" fmla="*/ 2147483647 w 48"/>
                <a:gd name="T57" fmla="*/ 2147483647 h 136"/>
                <a:gd name="T58" fmla="*/ 2147483647 w 48"/>
                <a:gd name="T59" fmla="*/ 2147483647 h 136"/>
                <a:gd name="T60" fmla="*/ 2147483647 w 48"/>
                <a:gd name="T61" fmla="*/ 2147483647 h 136"/>
                <a:gd name="T62" fmla="*/ 2147483647 w 48"/>
                <a:gd name="T63" fmla="*/ 2147483647 h 136"/>
                <a:gd name="T64" fmla="*/ 2147483647 w 48"/>
                <a:gd name="T65" fmla="*/ 0 h 136"/>
                <a:gd name="T66" fmla="*/ 2147483647 w 48"/>
                <a:gd name="T67" fmla="*/ 0 h 136"/>
                <a:gd name="T68" fmla="*/ 2147483647 w 48"/>
                <a:gd name="T69" fmla="*/ 2147483647 h 136"/>
                <a:gd name="T70" fmla="*/ 2147483647 w 48"/>
                <a:gd name="T71" fmla="*/ 2147483647 h 136"/>
                <a:gd name="T72" fmla="*/ 2147483647 w 48"/>
                <a:gd name="T73" fmla="*/ 2147483647 h 136"/>
                <a:gd name="T74" fmla="*/ 2147483647 w 48"/>
                <a:gd name="T75" fmla="*/ 2147483647 h 136"/>
                <a:gd name="T76" fmla="*/ 2147483647 w 48"/>
                <a:gd name="T77" fmla="*/ 2147483647 h 136"/>
                <a:gd name="T78" fmla="*/ 2147483647 w 48"/>
                <a:gd name="T79" fmla="*/ 2147483647 h 136"/>
                <a:gd name="T80" fmla="*/ 2147483647 w 48"/>
                <a:gd name="T81" fmla="*/ 2147483647 h 136"/>
                <a:gd name="T82" fmla="*/ 2147483647 w 48"/>
                <a:gd name="T83" fmla="*/ 2147483647 h 136"/>
                <a:gd name="T84" fmla="*/ 2147483647 w 48"/>
                <a:gd name="T85" fmla="*/ 2147483647 h 136"/>
                <a:gd name="T86" fmla="*/ 2147483647 w 48"/>
                <a:gd name="T87" fmla="*/ 2147483647 h 136"/>
                <a:gd name="T88" fmla="*/ 0 w 48"/>
                <a:gd name="T89" fmla="*/ 2147483647 h 136"/>
                <a:gd name="T90" fmla="*/ 0 w 48"/>
                <a:gd name="T91" fmla="*/ 2147483647 h 136"/>
                <a:gd name="T92" fmla="*/ 0 w 48"/>
                <a:gd name="T93" fmla="*/ 2147483647 h 136"/>
                <a:gd name="T94" fmla="*/ 0 w 48"/>
                <a:gd name="T95" fmla="*/ 2147483647 h 136"/>
                <a:gd name="T96" fmla="*/ 0 w 48"/>
                <a:gd name="T97" fmla="*/ 2147483647 h 1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"/>
                <a:gd name="T148" fmla="*/ 0 h 136"/>
                <a:gd name="T149" fmla="*/ 48 w 48"/>
                <a:gd name="T150" fmla="*/ 136 h 1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" h="136">
                  <a:moveTo>
                    <a:pt x="0" y="82"/>
                  </a:moveTo>
                  <a:lnTo>
                    <a:pt x="6" y="82"/>
                  </a:lnTo>
                  <a:lnTo>
                    <a:pt x="8" y="88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26" y="90"/>
                  </a:lnTo>
                  <a:lnTo>
                    <a:pt x="26" y="100"/>
                  </a:lnTo>
                  <a:lnTo>
                    <a:pt x="24" y="108"/>
                  </a:lnTo>
                  <a:lnTo>
                    <a:pt x="22" y="118"/>
                  </a:lnTo>
                  <a:lnTo>
                    <a:pt x="24" y="126"/>
                  </a:lnTo>
                  <a:lnTo>
                    <a:pt x="28" y="128"/>
                  </a:lnTo>
                  <a:lnTo>
                    <a:pt x="32" y="132"/>
                  </a:lnTo>
                  <a:lnTo>
                    <a:pt x="34" y="136"/>
                  </a:lnTo>
                  <a:lnTo>
                    <a:pt x="34" y="128"/>
                  </a:lnTo>
                  <a:lnTo>
                    <a:pt x="36" y="126"/>
                  </a:lnTo>
                  <a:lnTo>
                    <a:pt x="38" y="124"/>
                  </a:lnTo>
                  <a:lnTo>
                    <a:pt x="42" y="120"/>
                  </a:lnTo>
                  <a:lnTo>
                    <a:pt x="44" y="118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4" y="86"/>
                  </a:lnTo>
                  <a:lnTo>
                    <a:pt x="36" y="74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6" y="54"/>
                  </a:lnTo>
                  <a:lnTo>
                    <a:pt x="28" y="46"/>
                  </a:lnTo>
                  <a:lnTo>
                    <a:pt x="30" y="38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4" y="56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5" name="Freeform 132"/>
            <p:cNvSpPr/>
            <p:nvPr/>
          </p:nvSpPr>
          <p:spPr bwMode="auto">
            <a:xfrm>
              <a:off x="5144037" y="4807908"/>
              <a:ext cx="272133" cy="286728"/>
            </a:xfrm>
            <a:custGeom>
              <a:avLst/>
              <a:gdLst>
                <a:gd name="T0" fmla="*/ 2147483647 w 186"/>
                <a:gd name="T1" fmla="*/ 2147483647 h 182"/>
                <a:gd name="T2" fmla="*/ 2147483647 w 186"/>
                <a:gd name="T3" fmla="*/ 2147483647 h 182"/>
                <a:gd name="T4" fmla="*/ 2147483647 w 186"/>
                <a:gd name="T5" fmla="*/ 2147483647 h 182"/>
                <a:gd name="T6" fmla="*/ 2147483647 w 186"/>
                <a:gd name="T7" fmla="*/ 2147483647 h 182"/>
                <a:gd name="T8" fmla="*/ 2147483647 w 186"/>
                <a:gd name="T9" fmla="*/ 2147483647 h 182"/>
                <a:gd name="T10" fmla="*/ 2147483647 w 186"/>
                <a:gd name="T11" fmla="*/ 2147483647 h 182"/>
                <a:gd name="T12" fmla="*/ 2147483647 w 186"/>
                <a:gd name="T13" fmla="*/ 2147483647 h 182"/>
                <a:gd name="T14" fmla="*/ 2147483647 w 186"/>
                <a:gd name="T15" fmla="*/ 2147483647 h 182"/>
                <a:gd name="T16" fmla="*/ 2147483647 w 186"/>
                <a:gd name="T17" fmla="*/ 2147483647 h 182"/>
                <a:gd name="T18" fmla="*/ 2147483647 w 186"/>
                <a:gd name="T19" fmla="*/ 2147483647 h 182"/>
                <a:gd name="T20" fmla="*/ 2147483647 w 186"/>
                <a:gd name="T21" fmla="*/ 2147483647 h 182"/>
                <a:gd name="T22" fmla="*/ 2147483647 w 186"/>
                <a:gd name="T23" fmla="*/ 2147483647 h 182"/>
                <a:gd name="T24" fmla="*/ 2147483647 w 186"/>
                <a:gd name="T25" fmla="*/ 2147483647 h 182"/>
                <a:gd name="T26" fmla="*/ 2147483647 w 186"/>
                <a:gd name="T27" fmla="*/ 2147483647 h 182"/>
                <a:gd name="T28" fmla="*/ 2147483647 w 186"/>
                <a:gd name="T29" fmla="*/ 2147483647 h 182"/>
                <a:gd name="T30" fmla="*/ 2147483647 w 186"/>
                <a:gd name="T31" fmla="*/ 2147483647 h 182"/>
                <a:gd name="T32" fmla="*/ 2147483647 w 186"/>
                <a:gd name="T33" fmla="*/ 2147483647 h 182"/>
                <a:gd name="T34" fmla="*/ 2147483647 w 186"/>
                <a:gd name="T35" fmla="*/ 0 h 182"/>
                <a:gd name="T36" fmla="*/ 2147483647 w 186"/>
                <a:gd name="T37" fmla="*/ 2147483647 h 182"/>
                <a:gd name="T38" fmla="*/ 2147483647 w 186"/>
                <a:gd name="T39" fmla="*/ 2147483647 h 182"/>
                <a:gd name="T40" fmla="*/ 2147483647 w 186"/>
                <a:gd name="T41" fmla="*/ 2147483647 h 182"/>
                <a:gd name="T42" fmla="*/ 2147483647 w 186"/>
                <a:gd name="T43" fmla="*/ 2147483647 h 182"/>
                <a:gd name="T44" fmla="*/ 2147483647 w 186"/>
                <a:gd name="T45" fmla="*/ 2147483647 h 182"/>
                <a:gd name="T46" fmla="*/ 2147483647 w 186"/>
                <a:gd name="T47" fmla="*/ 2147483647 h 182"/>
                <a:gd name="T48" fmla="*/ 2147483647 w 186"/>
                <a:gd name="T49" fmla="*/ 2147483647 h 182"/>
                <a:gd name="T50" fmla="*/ 2147483647 w 186"/>
                <a:gd name="T51" fmla="*/ 2147483647 h 182"/>
                <a:gd name="T52" fmla="*/ 2147483647 w 186"/>
                <a:gd name="T53" fmla="*/ 2147483647 h 182"/>
                <a:gd name="T54" fmla="*/ 2147483647 w 186"/>
                <a:gd name="T55" fmla="*/ 2147483647 h 182"/>
                <a:gd name="T56" fmla="*/ 2147483647 w 186"/>
                <a:gd name="T57" fmla="*/ 2147483647 h 182"/>
                <a:gd name="T58" fmla="*/ 2147483647 w 186"/>
                <a:gd name="T59" fmla="*/ 2147483647 h 182"/>
                <a:gd name="T60" fmla="*/ 2147483647 w 186"/>
                <a:gd name="T61" fmla="*/ 2147483647 h 182"/>
                <a:gd name="T62" fmla="*/ 2147483647 w 186"/>
                <a:gd name="T63" fmla="*/ 2147483647 h 182"/>
                <a:gd name="T64" fmla="*/ 2147483647 w 186"/>
                <a:gd name="T65" fmla="*/ 2147483647 h 182"/>
                <a:gd name="T66" fmla="*/ 2147483647 w 186"/>
                <a:gd name="T67" fmla="*/ 2147483647 h 182"/>
                <a:gd name="T68" fmla="*/ 2147483647 w 186"/>
                <a:gd name="T69" fmla="*/ 2147483647 h 182"/>
                <a:gd name="T70" fmla="*/ 2147483647 w 186"/>
                <a:gd name="T71" fmla="*/ 2147483647 h 182"/>
                <a:gd name="T72" fmla="*/ 0 w 186"/>
                <a:gd name="T73" fmla="*/ 2147483647 h 182"/>
                <a:gd name="T74" fmla="*/ 2147483647 w 186"/>
                <a:gd name="T75" fmla="*/ 2147483647 h 182"/>
                <a:gd name="T76" fmla="*/ 2147483647 w 186"/>
                <a:gd name="T77" fmla="*/ 2147483647 h 182"/>
                <a:gd name="T78" fmla="*/ 2147483647 w 186"/>
                <a:gd name="T79" fmla="*/ 2147483647 h 182"/>
                <a:gd name="T80" fmla="*/ 2147483647 w 186"/>
                <a:gd name="T81" fmla="*/ 2147483647 h 182"/>
                <a:gd name="T82" fmla="*/ 2147483647 w 186"/>
                <a:gd name="T83" fmla="*/ 2147483647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86"/>
                <a:gd name="T127" fmla="*/ 0 h 182"/>
                <a:gd name="T128" fmla="*/ 186 w 186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86" h="182">
                  <a:moveTo>
                    <a:pt x="72" y="182"/>
                  </a:moveTo>
                  <a:lnTo>
                    <a:pt x="82" y="172"/>
                  </a:lnTo>
                  <a:lnTo>
                    <a:pt x="94" y="160"/>
                  </a:lnTo>
                  <a:lnTo>
                    <a:pt x="106" y="152"/>
                  </a:lnTo>
                  <a:lnTo>
                    <a:pt x="110" y="148"/>
                  </a:lnTo>
                  <a:lnTo>
                    <a:pt x="108" y="144"/>
                  </a:lnTo>
                  <a:lnTo>
                    <a:pt x="108" y="142"/>
                  </a:lnTo>
                  <a:lnTo>
                    <a:pt x="110" y="140"/>
                  </a:lnTo>
                  <a:lnTo>
                    <a:pt x="114" y="138"/>
                  </a:lnTo>
                  <a:lnTo>
                    <a:pt x="120" y="136"/>
                  </a:lnTo>
                  <a:lnTo>
                    <a:pt x="130" y="136"/>
                  </a:lnTo>
                  <a:lnTo>
                    <a:pt x="128" y="132"/>
                  </a:lnTo>
                  <a:lnTo>
                    <a:pt x="128" y="128"/>
                  </a:lnTo>
                  <a:lnTo>
                    <a:pt x="128" y="126"/>
                  </a:lnTo>
                  <a:lnTo>
                    <a:pt x="134" y="124"/>
                  </a:lnTo>
                  <a:lnTo>
                    <a:pt x="140" y="120"/>
                  </a:lnTo>
                  <a:lnTo>
                    <a:pt x="150" y="116"/>
                  </a:lnTo>
                  <a:lnTo>
                    <a:pt x="162" y="114"/>
                  </a:lnTo>
                  <a:lnTo>
                    <a:pt x="172" y="108"/>
                  </a:lnTo>
                  <a:lnTo>
                    <a:pt x="172" y="98"/>
                  </a:lnTo>
                  <a:lnTo>
                    <a:pt x="172" y="92"/>
                  </a:lnTo>
                  <a:lnTo>
                    <a:pt x="174" y="86"/>
                  </a:lnTo>
                  <a:lnTo>
                    <a:pt x="180" y="76"/>
                  </a:lnTo>
                  <a:lnTo>
                    <a:pt x="178" y="70"/>
                  </a:lnTo>
                  <a:lnTo>
                    <a:pt x="178" y="60"/>
                  </a:lnTo>
                  <a:lnTo>
                    <a:pt x="178" y="54"/>
                  </a:lnTo>
                  <a:lnTo>
                    <a:pt x="182" y="50"/>
                  </a:lnTo>
                  <a:lnTo>
                    <a:pt x="184" y="46"/>
                  </a:lnTo>
                  <a:lnTo>
                    <a:pt x="186" y="44"/>
                  </a:lnTo>
                  <a:lnTo>
                    <a:pt x="182" y="34"/>
                  </a:lnTo>
                  <a:lnTo>
                    <a:pt x="180" y="26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0" y="8"/>
                  </a:lnTo>
                  <a:lnTo>
                    <a:pt x="146" y="6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28" y="2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08" y="14"/>
                  </a:lnTo>
                  <a:lnTo>
                    <a:pt x="106" y="18"/>
                  </a:lnTo>
                  <a:lnTo>
                    <a:pt x="104" y="24"/>
                  </a:lnTo>
                  <a:lnTo>
                    <a:pt x="104" y="62"/>
                  </a:lnTo>
                  <a:lnTo>
                    <a:pt x="106" y="70"/>
                  </a:lnTo>
                  <a:lnTo>
                    <a:pt x="108" y="72"/>
                  </a:lnTo>
                  <a:lnTo>
                    <a:pt x="114" y="76"/>
                  </a:lnTo>
                  <a:lnTo>
                    <a:pt x="124" y="76"/>
                  </a:lnTo>
                  <a:lnTo>
                    <a:pt x="124" y="88"/>
                  </a:lnTo>
                  <a:lnTo>
                    <a:pt x="122" y="92"/>
                  </a:lnTo>
                  <a:lnTo>
                    <a:pt x="120" y="96"/>
                  </a:lnTo>
                  <a:lnTo>
                    <a:pt x="116" y="98"/>
                  </a:lnTo>
                  <a:lnTo>
                    <a:pt x="114" y="98"/>
                  </a:lnTo>
                  <a:lnTo>
                    <a:pt x="110" y="90"/>
                  </a:lnTo>
                  <a:lnTo>
                    <a:pt x="106" y="86"/>
                  </a:lnTo>
                  <a:lnTo>
                    <a:pt x="96" y="78"/>
                  </a:lnTo>
                  <a:lnTo>
                    <a:pt x="90" y="72"/>
                  </a:lnTo>
                  <a:lnTo>
                    <a:pt x="86" y="70"/>
                  </a:lnTo>
                  <a:lnTo>
                    <a:pt x="86" y="66"/>
                  </a:lnTo>
                  <a:lnTo>
                    <a:pt x="80" y="68"/>
                  </a:lnTo>
                  <a:lnTo>
                    <a:pt x="78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60" y="68"/>
                  </a:lnTo>
                  <a:lnTo>
                    <a:pt x="56" y="64"/>
                  </a:lnTo>
                  <a:lnTo>
                    <a:pt x="54" y="60"/>
                  </a:lnTo>
                  <a:lnTo>
                    <a:pt x="32" y="52"/>
                  </a:lnTo>
                  <a:lnTo>
                    <a:pt x="32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4" y="88"/>
                  </a:lnTo>
                  <a:lnTo>
                    <a:pt x="0" y="88"/>
                  </a:lnTo>
                  <a:lnTo>
                    <a:pt x="0" y="152"/>
                  </a:lnTo>
                  <a:lnTo>
                    <a:pt x="16" y="170"/>
                  </a:lnTo>
                  <a:lnTo>
                    <a:pt x="18" y="172"/>
                  </a:lnTo>
                  <a:lnTo>
                    <a:pt x="22" y="174"/>
                  </a:lnTo>
                  <a:lnTo>
                    <a:pt x="28" y="172"/>
                  </a:lnTo>
                  <a:lnTo>
                    <a:pt x="36" y="170"/>
                  </a:lnTo>
                  <a:lnTo>
                    <a:pt x="40" y="172"/>
                  </a:lnTo>
                  <a:lnTo>
                    <a:pt x="46" y="176"/>
                  </a:lnTo>
                  <a:lnTo>
                    <a:pt x="52" y="178"/>
                  </a:lnTo>
                  <a:lnTo>
                    <a:pt x="58" y="182"/>
                  </a:lnTo>
                  <a:lnTo>
                    <a:pt x="72" y="1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6" name="Freeform 133"/>
            <p:cNvSpPr/>
            <p:nvPr/>
          </p:nvSpPr>
          <p:spPr bwMode="auto">
            <a:xfrm>
              <a:off x="4904191" y="4744190"/>
              <a:ext cx="287124" cy="346463"/>
            </a:xfrm>
            <a:custGeom>
              <a:avLst/>
              <a:gdLst>
                <a:gd name="T0" fmla="*/ 2147483647 w 197"/>
                <a:gd name="T1" fmla="*/ 2147483647 h 220"/>
                <a:gd name="T2" fmla="*/ 2147483647 w 197"/>
                <a:gd name="T3" fmla="*/ 2147483647 h 220"/>
                <a:gd name="T4" fmla="*/ 2147483647 w 197"/>
                <a:gd name="T5" fmla="*/ 2147483647 h 220"/>
                <a:gd name="T6" fmla="*/ 2147483647 w 197"/>
                <a:gd name="T7" fmla="*/ 2147483647 h 220"/>
                <a:gd name="T8" fmla="*/ 2147483647 w 197"/>
                <a:gd name="T9" fmla="*/ 2147483647 h 220"/>
                <a:gd name="T10" fmla="*/ 2147483647 w 197"/>
                <a:gd name="T11" fmla="*/ 2147483647 h 220"/>
                <a:gd name="T12" fmla="*/ 0 w 197"/>
                <a:gd name="T13" fmla="*/ 2147483647 h 220"/>
                <a:gd name="T14" fmla="*/ 2147483647 w 197"/>
                <a:gd name="T15" fmla="*/ 2147483647 h 220"/>
                <a:gd name="T16" fmla="*/ 2147483647 w 197"/>
                <a:gd name="T17" fmla="*/ 2147483647 h 220"/>
                <a:gd name="T18" fmla="*/ 2147483647 w 197"/>
                <a:gd name="T19" fmla="*/ 2147483647 h 220"/>
                <a:gd name="T20" fmla="*/ 2147483647 w 197"/>
                <a:gd name="T21" fmla="*/ 2147483647 h 220"/>
                <a:gd name="T22" fmla="*/ 2147483647 w 197"/>
                <a:gd name="T23" fmla="*/ 2147483647 h 220"/>
                <a:gd name="T24" fmla="*/ 2147483647 w 197"/>
                <a:gd name="T25" fmla="*/ 2147483647 h 220"/>
                <a:gd name="T26" fmla="*/ 2147483647 w 197"/>
                <a:gd name="T27" fmla="*/ 2147483647 h 220"/>
                <a:gd name="T28" fmla="*/ 2147483647 w 197"/>
                <a:gd name="T29" fmla="*/ 2147483647 h 220"/>
                <a:gd name="T30" fmla="*/ 2147483647 w 197"/>
                <a:gd name="T31" fmla="*/ 2147483647 h 220"/>
                <a:gd name="T32" fmla="*/ 2147483647 w 197"/>
                <a:gd name="T33" fmla="*/ 2147483647 h 220"/>
                <a:gd name="T34" fmla="*/ 2147483647 w 197"/>
                <a:gd name="T35" fmla="*/ 0 h 220"/>
                <a:gd name="T36" fmla="*/ 2147483647 w 197"/>
                <a:gd name="T37" fmla="*/ 2147483647 h 220"/>
                <a:gd name="T38" fmla="*/ 2147483647 w 197"/>
                <a:gd name="T39" fmla="*/ 2147483647 h 220"/>
                <a:gd name="T40" fmla="*/ 2147483647 w 197"/>
                <a:gd name="T41" fmla="*/ 2147483647 h 220"/>
                <a:gd name="T42" fmla="*/ 2147483647 w 197"/>
                <a:gd name="T43" fmla="*/ 2147483647 h 220"/>
                <a:gd name="T44" fmla="*/ 2147483647 w 197"/>
                <a:gd name="T45" fmla="*/ 2147483647 h 220"/>
                <a:gd name="T46" fmla="*/ 2147483647 w 197"/>
                <a:gd name="T47" fmla="*/ 2147483647 h 220"/>
                <a:gd name="T48" fmla="*/ 2147483647 w 197"/>
                <a:gd name="T49" fmla="*/ 2147483647 h 220"/>
                <a:gd name="T50" fmla="*/ 2147483647 w 197"/>
                <a:gd name="T51" fmla="*/ 2147483647 h 220"/>
                <a:gd name="T52" fmla="*/ 2147483647 w 197"/>
                <a:gd name="T53" fmla="*/ 2147483647 h 220"/>
                <a:gd name="T54" fmla="*/ 2147483647 w 197"/>
                <a:gd name="T55" fmla="*/ 2147483647 h 220"/>
                <a:gd name="T56" fmla="*/ 2147483647 w 197"/>
                <a:gd name="T57" fmla="*/ 2147483647 h 220"/>
                <a:gd name="T58" fmla="*/ 2147483647 w 197"/>
                <a:gd name="T59" fmla="*/ 2147483647 h 220"/>
                <a:gd name="T60" fmla="*/ 2147483647 w 197"/>
                <a:gd name="T61" fmla="*/ 2147483647 h 220"/>
                <a:gd name="T62" fmla="*/ 2147483647 w 197"/>
                <a:gd name="T63" fmla="*/ 2147483647 h 220"/>
                <a:gd name="T64" fmla="*/ 2147483647 w 197"/>
                <a:gd name="T65" fmla="*/ 2147483647 h 220"/>
                <a:gd name="T66" fmla="*/ 2147483647 w 197"/>
                <a:gd name="T67" fmla="*/ 2147483647 h 220"/>
                <a:gd name="T68" fmla="*/ 2147483647 w 197"/>
                <a:gd name="T69" fmla="*/ 2147483647 h 220"/>
                <a:gd name="T70" fmla="*/ 2147483647 w 197"/>
                <a:gd name="T71" fmla="*/ 2147483647 h 2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7"/>
                <a:gd name="T109" fmla="*/ 0 h 220"/>
                <a:gd name="T110" fmla="*/ 197 w 197"/>
                <a:gd name="T111" fmla="*/ 220 h 2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7" h="220">
                  <a:moveTo>
                    <a:pt x="181" y="212"/>
                  </a:moveTo>
                  <a:lnTo>
                    <a:pt x="159" y="220"/>
                  </a:lnTo>
                  <a:lnTo>
                    <a:pt x="117" y="220"/>
                  </a:lnTo>
                  <a:lnTo>
                    <a:pt x="107" y="216"/>
                  </a:lnTo>
                  <a:lnTo>
                    <a:pt x="105" y="214"/>
                  </a:lnTo>
                  <a:lnTo>
                    <a:pt x="101" y="210"/>
                  </a:lnTo>
                  <a:lnTo>
                    <a:pt x="33" y="210"/>
                  </a:lnTo>
                  <a:lnTo>
                    <a:pt x="27" y="206"/>
                  </a:lnTo>
                  <a:lnTo>
                    <a:pt x="25" y="204"/>
                  </a:lnTo>
                  <a:lnTo>
                    <a:pt x="21" y="204"/>
                  </a:lnTo>
                  <a:lnTo>
                    <a:pt x="11" y="206"/>
                  </a:lnTo>
                  <a:lnTo>
                    <a:pt x="4" y="206"/>
                  </a:lnTo>
                  <a:lnTo>
                    <a:pt x="0" y="204"/>
                  </a:lnTo>
                  <a:lnTo>
                    <a:pt x="0" y="194"/>
                  </a:lnTo>
                  <a:lnTo>
                    <a:pt x="4" y="188"/>
                  </a:lnTo>
                  <a:lnTo>
                    <a:pt x="4" y="180"/>
                  </a:lnTo>
                  <a:lnTo>
                    <a:pt x="4" y="174"/>
                  </a:lnTo>
                  <a:lnTo>
                    <a:pt x="7" y="162"/>
                  </a:lnTo>
                  <a:lnTo>
                    <a:pt x="11" y="150"/>
                  </a:lnTo>
                  <a:lnTo>
                    <a:pt x="13" y="140"/>
                  </a:lnTo>
                  <a:lnTo>
                    <a:pt x="19" y="132"/>
                  </a:lnTo>
                  <a:lnTo>
                    <a:pt x="25" y="122"/>
                  </a:lnTo>
                  <a:lnTo>
                    <a:pt x="31" y="112"/>
                  </a:lnTo>
                  <a:lnTo>
                    <a:pt x="35" y="104"/>
                  </a:lnTo>
                  <a:lnTo>
                    <a:pt x="35" y="92"/>
                  </a:lnTo>
                  <a:lnTo>
                    <a:pt x="33" y="84"/>
                  </a:lnTo>
                  <a:lnTo>
                    <a:pt x="29" y="74"/>
                  </a:lnTo>
                  <a:lnTo>
                    <a:pt x="25" y="66"/>
                  </a:lnTo>
                  <a:lnTo>
                    <a:pt x="23" y="56"/>
                  </a:lnTo>
                  <a:lnTo>
                    <a:pt x="23" y="52"/>
                  </a:lnTo>
                  <a:lnTo>
                    <a:pt x="25" y="48"/>
                  </a:lnTo>
                  <a:lnTo>
                    <a:pt x="27" y="44"/>
                  </a:lnTo>
                  <a:lnTo>
                    <a:pt x="27" y="40"/>
                  </a:lnTo>
                  <a:lnTo>
                    <a:pt x="27" y="32"/>
                  </a:lnTo>
                  <a:lnTo>
                    <a:pt x="23" y="24"/>
                  </a:lnTo>
                  <a:lnTo>
                    <a:pt x="15" y="0"/>
                  </a:lnTo>
                  <a:lnTo>
                    <a:pt x="79" y="0"/>
                  </a:lnTo>
                  <a:lnTo>
                    <a:pt x="79" y="12"/>
                  </a:lnTo>
                  <a:lnTo>
                    <a:pt x="85" y="24"/>
                  </a:lnTo>
                  <a:lnTo>
                    <a:pt x="93" y="32"/>
                  </a:lnTo>
                  <a:lnTo>
                    <a:pt x="95" y="34"/>
                  </a:lnTo>
                  <a:lnTo>
                    <a:pt x="99" y="34"/>
                  </a:lnTo>
                  <a:lnTo>
                    <a:pt x="111" y="34"/>
                  </a:lnTo>
                  <a:lnTo>
                    <a:pt x="119" y="34"/>
                  </a:lnTo>
                  <a:lnTo>
                    <a:pt x="121" y="32"/>
                  </a:lnTo>
                  <a:lnTo>
                    <a:pt x="123" y="28"/>
                  </a:lnTo>
                  <a:lnTo>
                    <a:pt x="123" y="20"/>
                  </a:lnTo>
                  <a:lnTo>
                    <a:pt x="143" y="20"/>
                  </a:lnTo>
                  <a:lnTo>
                    <a:pt x="145" y="22"/>
                  </a:lnTo>
                  <a:lnTo>
                    <a:pt x="147" y="24"/>
                  </a:lnTo>
                  <a:lnTo>
                    <a:pt x="151" y="26"/>
                  </a:lnTo>
                  <a:lnTo>
                    <a:pt x="159" y="26"/>
                  </a:lnTo>
                  <a:lnTo>
                    <a:pt x="165" y="24"/>
                  </a:lnTo>
                  <a:lnTo>
                    <a:pt x="167" y="46"/>
                  </a:lnTo>
                  <a:lnTo>
                    <a:pt x="165" y="68"/>
                  </a:lnTo>
                  <a:lnTo>
                    <a:pt x="165" y="72"/>
                  </a:lnTo>
                  <a:lnTo>
                    <a:pt x="169" y="74"/>
                  </a:lnTo>
                  <a:lnTo>
                    <a:pt x="171" y="82"/>
                  </a:lnTo>
                  <a:lnTo>
                    <a:pt x="171" y="86"/>
                  </a:lnTo>
                  <a:lnTo>
                    <a:pt x="169" y="92"/>
                  </a:lnTo>
                  <a:lnTo>
                    <a:pt x="175" y="94"/>
                  </a:lnTo>
                  <a:lnTo>
                    <a:pt x="179" y="94"/>
                  </a:lnTo>
                  <a:lnTo>
                    <a:pt x="183" y="92"/>
                  </a:lnTo>
                  <a:lnTo>
                    <a:pt x="191" y="92"/>
                  </a:lnTo>
                  <a:lnTo>
                    <a:pt x="197" y="92"/>
                  </a:lnTo>
                  <a:lnTo>
                    <a:pt x="197" y="122"/>
                  </a:lnTo>
                  <a:lnTo>
                    <a:pt x="195" y="126"/>
                  </a:lnTo>
                  <a:lnTo>
                    <a:pt x="191" y="128"/>
                  </a:lnTo>
                  <a:lnTo>
                    <a:pt x="189" y="128"/>
                  </a:lnTo>
                  <a:lnTo>
                    <a:pt x="165" y="128"/>
                  </a:lnTo>
                  <a:lnTo>
                    <a:pt x="165" y="192"/>
                  </a:lnTo>
                  <a:lnTo>
                    <a:pt x="181" y="210"/>
                  </a:lnTo>
                  <a:lnTo>
                    <a:pt x="181" y="2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7" name="Freeform 134"/>
            <p:cNvSpPr/>
            <p:nvPr/>
          </p:nvSpPr>
          <p:spPr bwMode="auto">
            <a:xfrm>
              <a:off x="5082923" y="5086671"/>
              <a:ext cx="216784" cy="264161"/>
            </a:xfrm>
            <a:custGeom>
              <a:avLst/>
              <a:gdLst>
                <a:gd name="T0" fmla="*/ 2147483647 w 148"/>
                <a:gd name="T1" fmla="*/ 2147483647 h 168"/>
                <a:gd name="T2" fmla="*/ 2147483647 w 148"/>
                <a:gd name="T3" fmla="*/ 2147483647 h 168"/>
                <a:gd name="T4" fmla="*/ 2147483647 w 148"/>
                <a:gd name="T5" fmla="*/ 2147483647 h 168"/>
                <a:gd name="T6" fmla="*/ 2147483647 w 148"/>
                <a:gd name="T7" fmla="*/ 2147483647 h 168"/>
                <a:gd name="T8" fmla="*/ 2147483647 w 148"/>
                <a:gd name="T9" fmla="*/ 2147483647 h 168"/>
                <a:gd name="T10" fmla="*/ 2147483647 w 148"/>
                <a:gd name="T11" fmla="*/ 2147483647 h 168"/>
                <a:gd name="T12" fmla="*/ 2147483647 w 148"/>
                <a:gd name="T13" fmla="*/ 2147483647 h 168"/>
                <a:gd name="T14" fmla="*/ 2147483647 w 148"/>
                <a:gd name="T15" fmla="*/ 2147483647 h 168"/>
                <a:gd name="T16" fmla="*/ 2147483647 w 148"/>
                <a:gd name="T17" fmla="*/ 2147483647 h 168"/>
                <a:gd name="T18" fmla="*/ 2147483647 w 148"/>
                <a:gd name="T19" fmla="*/ 2147483647 h 168"/>
                <a:gd name="T20" fmla="*/ 2147483647 w 148"/>
                <a:gd name="T21" fmla="*/ 2147483647 h 168"/>
                <a:gd name="T22" fmla="*/ 2147483647 w 148"/>
                <a:gd name="T23" fmla="*/ 2147483647 h 168"/>
                <a:gd name="T24" fmla="*/ 2147483647 w 148"/>
                <a:gd name="T25" fmla="*/ 2147483647 h 168"/>
                <a:gd name="T26" fmla="*/ 2147483647 w 148"/>
                <a:gd name="T27" fmla="*/ 2147483647 h 168"/>
                <a:gd name="T28" fmla="*/ 2147483647 w 148"/>
                <a:gd name="T29" fmla="*/ 2147483647 h 168"/>
                <a:gd name="T30" fmla="*/ 2147483647 w 148"/>
                <a:gd name="T31" fmla="*/ 2147483647 h 168"/>
                <a:gd name="T32" fmla="*/ 2147483647 w 148"/>
                <a:gd name="T33" fmla="*/ 2147483647 h 168"/>
                <a:gd name="T34" fmla="*/ 2147483647 w 148"/>
                <a:gd name="T35" fmla="*/ 2147483647 h 168"/>
                <a:gd name="T36" fmla="*/ 2147483647 w 148"/>
                <a:gd name="T37" fmla="*/ 2147483647 h 168"/>
                <a:gd name="T38" fmla="*/ 2147483647 w 148"/>
                <a:gd name="T39" fmla="*/ 2147483647 h 168"/>
                <a:gd name="T40" fmla="*/ 2147483647 w 148"/>
                <a:gd name="T41" fmla="*/ 2147483647 h 168"/>
                <a:gd name="T42" fmla="*/ 2147483647 w 148"/>
                <a:gd name="T43" fmla="*/ 2147483647 h 168"/>
                <a:gd name="T44" fmla="*/ 2147483647 w 148"/>
                <a:gd name="T45" fmla="*/ 2147483647 h 168"/>
                <a:gd name="T46" fmla="*/ 2147483647 w 148"/>
                <a:gd name="T47" fmla="*/ 2147483647 h 168"/>
                <a:gd name="T48" fmla="*/ 2147483647 w 148"/>
                <a:gd name="T49" fmla="*/ 2147483647 h 168"/>
                <a:gd name="T50" fmla="*/ 2147483647 w 148"/>
                <a:gd name="T51" fmla="*/ 2147483647 h 168"/>
                <a:gd name="T52" fmla="*/ 2147483647 w 148"/>
                <a:gd name="T53" fmla="*/ 2147483647 h 168"/>
                <a:gd name="T54" fmla="*/ 2147483647 w 148"/>
                <a:gd name="T55" fmla="*/ 2147483647 h 168"/>
                <a:gd name="T56" fmla="*/ 2147483647 w 148"/>
                <a:gd name="T57" fmla="*/ 2147483647 h 168"/>
                <a:gd name="T58" fmla="*/ 2147483647 w 148"/>
                <a:gd name="T59" fmla="*/ 2147483647 h 168"/>
                <a:gd name="T60" fmla="*/ 2147483647 w 148"/>
                <a:gd name="T61" fmla="*/ 2147483647 h 168"/>
                <a:gd name="T62" fmla="*/ 2147483647 w 148"/>
                <a:gd name="T63" fmla="*/ 2147483647 h 168"/>
                <a:gd name="T64" fmla="*/ 2147483647 w 148"/>
                <a:gd name="T65" fmla="*/ 2147483647 h 168"/>
                <a:gd name="T66" fmla="*/ 2147483647 w 148"/>
                <a:gd name="T67" fmla="*/ 2147483647 h 168"/>
                <a:gd name="T68" fmla="*/ 2147483647 w 148"/>
                <a:gd name="T69" fmla="*/ 2147483647 h 168"/>
                <a:gd name="T70" fmla="*/ 2147483647 w 148"/>
                <a:gd name="T71" fmla="*/ 2147483647 h 168"/>
                <a:gd name="T72" fmla="*/ 2147483647 w 148"/>
                <a:gd name="T73" fmla="*/ 2147483647 h 168"/>
                <a:gd name="T74" fmla="*/ 2147483647 w 148"/>
                <a:gd name="T75" fmla="*/ 2147483647 h 168"/>
                <a:gd name="T76" fmla="*/ 2147483647 w 148"/>
                <a:gd name="T77" fmla="*/ 2147483647 h 168"/>
                <a:gd name="T78" fmla="*/ 2147483647 w 148"/>
                <a:gd name="T79" fmla="*/ 2147483647 h 168"/>
                <a:gd name="T80" fmla="*/ 2147483647 w 148"/>
                <a:gd name="T81" fmla="*/ 2147483647 h 168"/>
                <a:gd name="T82" fmla="*/ 2147483647 w 148"/>
                <a:gd name="T83" fmla="*/ 2147483647 h 168"/>
                <a:gd name="T84" fmla="*/ 2147483647 w 148"/>
                <a:gd name="T85" fmla="*/ 2147483647 h 168"/>
                <a:gd name="T86" fmla="*/ 2147483647 w 148"/>
                <a:gd name="T87" fmla="*/ 2147483647 h 168"/>
                <a:gd name="T88" fmla="*/ 2147483647 w 148"/>
                <a:gd name="T89" fmla="*/ 2147483647 h 168"/>
                <a:gd name="T90" fmla="*/ 0 w 148"/>
                <a:gd name="T91" fmla="*/ 2147483647 h 168"/>
                <a:gd name="T92" fmla="*/ 0 w 148"/>
                <a:gd name="T93" fmla="*/ 2147483647 h 168"/>
                <a:gd name="T94" fmla="*/ 2147483647 w 148"/>
                <a:gd name="T95" fmla="*/ 2147483647 h 168"/>
                <a:gd name="T96" fmla="*/ 2147483647 w 148"/>
                <a:gd name="T97" fmla="*/ 2147483647 h 168"/>
                <a:gd name="T98" fmla="*/ 2147483647 w 148"/>
                <a:gd name="T99" fmla="*/ 2147483647 h 168"/>
                <a:gd name="T100" fmla="*/ 2147483647 w 148"/>
                <a:gd name="T101" fmla="*/ 2147483647 h 168"/>
                <a:gd name="T102" fmla="*/ 2147483647 w 148"/>
                <a:gd name="T103" fmla="*/ 2147483647 h 168"/>
                <a:gd name="T104" fmla="*/ 2147483647 w 148"/>
                <a:gd name="T105" fmla="*/ 2147483647 h 168"/>
                <a:gd name="T106" fmla="*/ 2147483647 w 148"/>
                <a:gd name="T107" fmla="*/ 2147483647 h 168"/>
                <a:gd name="T108" fmla="*/ 2147483647 w 148"/>
                <a:gd name="T109" fmla="*/ 0 h 168"/>
                <a:gd name="T110" fmla="*/ 2147483647 w 148"/>
                <a:gd name="T111" fmla="*/ 0 h 168"/>
                <a:gd name="T112" fmla="*/ 2147483647 w 148"/>
                <a:gd name="T113" fmla="*/ 2147483647 h 168"/>
                <a:gd name="T114" fmla="*/ 2147483647 w 148"/>
                <a:gd name="T115" fmla="*/ 2147483647 h 1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8"/>
                <a:gd name="T175" fmla="*/ 0 h 168"/>
                <a:gd name="T176" fmla="*/ 148 w 148"/>
                <a:gd name="T177" fmla="*/ 168 h 1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8" h="168">
                  <a:moveTo>
                    <a:pt x="94" y="8"/>
                  </a:moveTo>
                  <a:lnTo>
                    <a:pt x="98" y="14"/>
                  </a:lnTo>
                  <a:lnTo>
                    <a:pt x="100" y="18"/>
                  </a:lnTo>
                  <a:lnTo>
                    <a:pt x="102" y="20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6" y="32"/>
                  </a:lnTo>
                  <a:lnTo>
                    <a:pt x="112" y="36"/>
                  </a:lnTo>
                  <a:lnTo>
                    <a:pt x="120" y="42"/>
                  </a:lnTo>
                  <a:lnTo>
                    <a:pt x="124" y="46"/>
                  </a:lnTo>
                  <a:lnTo>
                    <a:pt x="126" y="52"/>
                  </a:lnTo>
                  <a:lnTo>
                    <a:pt x="128" y="62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6" y="72"/>
                  </a:lnTo>
                  <a:lnTo>
                    <a:pt x="140" y="74"/>
                  </a:lnTo>
                  <a:lnTo>
                    <a:pt x="144" y="74"/>
                  </a:lnTo>
                  <a:lnTo>
                    <a:pt x="148" y="80"/>
                  </a:lnTo>
                  <a:lnTo>
                    <a:pt x="140" y="84"/>
                  </a:lnTo>
                  <a:lnTo>
                    <a:pt x="134" y="88"/>
                  </a:lnTo>
                  <a:lnTo>
                    <a:pt x="126" y="100"/>
                  </a:lnTo>
                  <a:lnTo>
                    <a:pt x="116" y="112"/>
                  </a:lnTo>
                  <a:lnTo>
                    <a:pt x="106" y="122"/>
                  </a:lnTo>
                  <a:lnTo>
                    <a:pt x="104" y="124"/>
                  </a:lnTo>
                  <a:lnTo>
                    <a:pt x="100" y="126"/>
                  </a:lnTo>
                  <a:lnTo>
                    <a:pt x="98" y="128"/>
                  </a:lnTo>
                  <a:lnTo>
                    <a:pt x="94" y="132"/>
                  </a:lnTo>
                  <a:lnTo>
                    <a:pt x="92" y="138"/>
                  </a:lnTo>
                  <a:lnTo>
                    <a:pt x="88" y="142"/>
                  </a:lnTo>
                  <a:lnTo>
                    <a:pt x="84" y="146"/>
                  </a:lnTo>
                  <a:lnTo>
                    <a:pt x="78" y="148"/>
                  </a:lnTo>
                  <a:lnTo>
                    <a:pt x="72" y="146"/>
                  </a:lnTo>
                  <a:lnTo>
                    <a:pt x="68" y="142"/>
                  </a:lnTo>
                  <a:lnTo>
                    <a:pt x="62" y="140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44" y="150"/>
                  </a:lnTo>
                  <a:lnTo>
                    <a:pt x="36" y="162"/>
                  </a:lnTo>
                  <a:lnTo>
                    <a:pt x="28" y="168"/>
                  </a:lnTo>
                  <a:lnTo>
                    <a:pt x="12" y="168"/>
                  </a:lnTo>
                  <a:lnTo>
                    <a:pt x="14" y="160"/>
                  </a:lnTo>
                  <a:lnTo>
                    <a:pt x="16" y="152"/>
                  </a:lnTo>
                  <a:lnTo>
                    <a:pt x="16" y="146"/>
                  </a:lnTo>
                  <a:lnTo>
                    <a:pt x="14" y="142"/>
                  </a:lnTo>
                  <a:lnTo>
                    <a:pt x="6" y="134"/>
                  </a:lnTo>
                  <a:lnTo>
                    <a:pt x="0" y="132"/>
                  </a:lnTo>
                  <a:lnTo>
                    <a:pt x="0" y="78"/>
                  </a:lnTo>
                  <a:lnTo>
                    <a:pt x="20" y="78"/>
                  </a:lnTo>
                  <a:lnTo>
                    <a:pt x="20" y="10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78" y="6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2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8" name="Freeform 135"/>
            <p:cNvSpPr/>
            <p:nvPr/>
          </p:nvSpPr>
          <p:spPr bwMode="auto">
            <a:xfrm>
              <a:off x="4242306" y="4092416"/>
              <a:ext cx="118770" cy="131417"/>
            </a:xfrm>
            <a:custGeom>
              <a:avLst/>
              <a:gdLst>
                <a:gd name="T0" fmla="*/ 2147483647 w 82"/>
                <a:gd name="T1" fmla="*/ 2147483647 h 82"/>
                <a:gd name="T2" fmla="*/ 2147483647 w 82"/>
                <a:gd name="T3" fmla="*/ 2147483647 h 82"/>
                <a:gd name="T4" fmla="*/ 2147483647 w 82"/>
                <a:gd name="T5" fmla="*/ 2147483647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2147483647 w 82"/>
                <a:gd name="T11" fmla="*/ 2147483647 h 82"/>
                <a:gd name="T12" fmla="*/ 2147483647 w 82"/>
                <a:gd name="T13" fmla="*/ 2147483647 h 82"/>
                <a:gd name="T14" fmla="*/ 2147483647 w 82"/>
                <a:gd name="T15" fmla="*/ 2147483647 h 82"/>
                <a:gd name="T16" fmla="*/ 2147483647 w 82"/>
                <a:gd name="T17" fmla="*/ 2147483647 h 82"/>
                <a:gd name="T18" fmla="*/ 2147483647 w 82"/>
                <a:gd name="T19" fmla="*/ 2147483647 h 82"/>
                <a:gd name="T20" fmla="*/ 2147483647 w 82"/>
                <a:gd name="T21" fmla="*/ 2147483647 h 82"/>
                <a:gd name="T22" fmla="*/ 2147483647 w 82"/>
                <a:gd name="T23" fmla="*/ 2147483647 h 82"/>
                <a:gd name="T24" fmla="*/ 2147483647 w 82"/>
                <a:gd name="T25" fmla="*/ 2147483647 h 82"/>
                <a:gd name="T26" fmla="*/ 2147483647 w 82"/>
                <a:gd name="T27" fmla="*/ 2147483647 h 82"/>
                <a:gd name="T28" fmla="*/ 2147483647 w 82"/>
                <a:gd name="T29" fmla="*/ 2147483647 h 82"/>
                <a:gd name="T30" fmla="*/ 2147483647 w 82"/>
                <a:gd name="T31" fmla="*/ 2147483647 h 82"/>
                <a:gd name="T32" fmla="*/ 2147483647 w 82"/>
                <a:gd name="T33" fmla="*/ 2147483647 h 82"/>
                <a:gd name="T34" fmla="*/ 2147483647 w 82"/>
                <a:gd name="T35" fmla="*/ 2147483647 h 82"/>
                <a:gd name="T36" fmla="*/ 2147483647 w 82"/>
                <a:gd name="T37" fmla="*/ 2147483647 h 82"/>
                <a:gd name="T38" fmla="*/ 2147483647 w 82"/>
                <a:gd name="T39" fmla="*/ 2147483647 h 82"/>
                <a:gd name="T40" fmla="*/ 2147483647 w 82"/>
                <a:gd name="T41" fmla="*/ 2147483647 h 82"/>
                <a:gd name="T42" fmla="*/ 2147483647 w 82"/>
                <a:gd name="T43" fmla="*/ 2147483647 h 82"/>
                <a:gd name="T44" fmla="*/ 2147483647 w 82"/>
                <a:gd name="T45" fmla="*/ 2147483647 h 82"/>
                <a:gd name="T46" fmla="*/ 2147483647 w 82"/>
                <a:gd name="T47" fmla="*/ 2147483647 h 82"/>
                <a:gd name="T48" fmla="*/ 0 w 82"/>
                <a:gd name="T49" fmla="*/ 2147483647 h 82"/>
                <a:gd name="T50" fmla="*/ 2147483647 w 82"/>
                <a:gd name="T51" fmla="*/ 2147483647 h 82"/>
                <a:gd name="T52" fmla="*/ 2147483647 w 82"/>
                <a:gd name="T53" fmla="*/ 2147483647 h 82"/>
                <a:gd name="T54" fmla="*/ 2147483647 w 82"/>
                <a:gd name="T55" fmla="*/ 2147483647 h 82"/>
                <a:gd name="T56" fmla="*/ 2147483647 w 82"/>
                <a:gd name="T57" fmla="*/ 2147483647 h 82"/>
                <a:gd name="T58" fmla="*/ 2147483647 w 82"/>
                <a:gd name="T59" fmla="*/ 2147483647 h 82"/>
                <a:gd name="T60" fmla="*/ 2147483647 w 82"/>
                <a:gd name="T61" fmla="*/ 2147483647 h 82"/>
                <a:gd name="T62" fmla="*/ 2147483647 w 82"/>
                <a:gd name="T63" fmla="*/ 2147483647 h 82"/>
                <a:gd name="T64" fmla="*/ 2147483647 w 82"/>
                <a:gd name="T65" fmla="*/ 0 h 82"/>
                <a:gd name="T66" fmla="*/ 2147483647 w 82"/>
                <a:gd name="T67" fmla="*/ 0 h 82"/>
                <a:gd name="T68" fmla="*/ 2147483647 w 82"/>
                <a:gd name="T69" fmla="*/ 2147483647 h 82"/>
                <a:gd name="T70" fmla="*/ 2147483647 w 82"/>
                <a:gd name="T71" fmla="*/ 2147483647 h 82"/>
                <a:gd name="T72" fmla="*/ 2147483647 w 82"/>
                <a:gd name="T73" fmla="*/ 2147483647 h 82"/>
                <a:gd name="T74" fmla="*/ 2147483647 w 82"/>
                <a:gd name="T75" fmla="*/ 2147483647 h 82"/>
                <a:gd name="T76" fmla="*/ 2147483647 w 82"/>
                <a:gd name="T77" fmla="*/ 2147483647 h 82"/>
                <a:gd name="T78" fmla="*/ 2147483647 w 82"/>
                <a:gd name="T79" fmla="*/ 2147483647 h 82"/>
                <a:gd name="T80" fmla="*/ 2147483647 w 82"/>
                <a:gd name="T81" fmla="*/ 2147483647 h 82"/>
                <a:gd name="T82" fmla="*/ 2147483647 w 82"/>
                <a:gd name="T83" fmla="*/ 2147483647 h 82"/>
                <a:gd name="T84" fmla="*/ 2147483647 w 82"/>
                <a:gd name="T85" fmla="*/ 2147483647 h 82"/>
                <a:gd name="T86" fmla="*/ 2147483647 w 82"/>
                <a:gd name="T87" fmla="*/ 2147483647 h 82"/>
                <a:gd name="T88" fmla="*/ 2147483647 w 82"/>
                <a:gd name="T89" fmla="*/ 2147483647 h 82"/>
                <a:gd name="T90" fmla="*/ 2147483647 w 82"/>
                <a:gd name="T91" fmla="*/ 2147483647 h 82"/>
                <a:gd name="T92" fmla="*/ 2147483647 w 82"/>
                <a:gd name="T93" fmla="*/ 2147483647 h 82"/>
                <a:gd name="T94" fmla="*/ 2147483647 w 82"/>
                <a:gd name="T95" fmla="*/ 2147483647 h 82"/>
                <a:gd name="T96" fmla="*/ 2147483647 w 82"/>
                <a:gd name="T97" fmla="*/ 2147483647 h 82"/>
                <a:gd name="T98" fmla="*/ 2147483647 w 82"/>
                <a:gd name="T99" fmla="*/ 2147483647 h 82"/>
                <a:gd name="T100" fmla="*/ 2147483647 w 82"/>
                <a:gd name="T101" fmla="*/ 2147483647 h 82"/>
                <a:gd name="T102" fmla="*/ 2147483647 w 82"/>
                <a:gd name="T103" fmla="*/ 2147483647 h 82"/>
                <a:gd name="T104" fmla="*/ 2147483647 w 82"/>
                <a:gd name="T105" fmla="*/ 2147483647 h 82"/>
                <a:gd name="T106" fmla="*/ 2147483647 w 82"/>
                <a:gd name="T107" fmla="*/ 2147483647 h 82"/>
                <a:gd name="T108" fmla="*/ 2147483647 w 82"/>
                <a:gd name="T109" fmla="*/ 2147483647 h 82"/>
                <a:gd name="T110" fmla="*/ 2147483647 w 82"/>
                <a:gd name="T111" fmla="*/ 2147483647 h 82"/>
                <a:gd name="T112" fmla="*/ 2147483647 w 82"/>
                <a:gd name="T113" fmla="*/ 2147483647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2"/>
                <a:gd name="T172" fmla="*/ 0 h 82"/>
                <a:gd name="T173" fmla="*/ 82 w 82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2" h="82">
                  <a:moveTo>
                    <a:pt x="6" y="78"/>
                  </a:moveTo>
                  <a:lnTo>
                    <a:pt x="4" y="74"/>
                  </a:lnTo>
                  <a:lnTo>
                    <a:pt x="4" y="68"/>
                  </a:lnTo>
                  <a:lnTo>
                    <a:pt x="4" y="62"/>
                  </a:lnTo>
                  <a:lnTo>
                    <a:pt x="16" y="62"/>
                  </a:lnTo>
                  <a:lnTo>
                    <a:pt x="28" y="60"/>
                  </a:lnTo>
                  <a:lnTo>
                    <a:pt x="28" y="58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0" y="58"/>
                  </a:lnTo>
                  <a:lnTo>
                    <a:pt x="38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8"/>
                  </a:lnTo>
                  <a:lnTo>
                    <a:pt x="6" y="56"/>
                  </a:lnTo>
                  <a:lnTo>
                    <a:pt x="6" y="52"/>
                  </a:lnTo>
                  <a:lnTo>
                    <a:pt x="8" y="46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6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64" y="28"/>
                  </a:lnTo>
                  <a:lnTo>
                    <a:pt x="68" y="32"/>
                  </a:lnTo>
                  <a:lnTo>
                    <a:pt x="74" y="36"/>
                  </a:lnTo>
                  <a:lnTo>
                    <a:pt x="72" y="36"/>
                  </a:lnTo>
                  <a:lnTo>
                    <a:pt x="76" y="48"/>
                  </a:lnTo>
                  <a:lnTo>
                    <a:pt x="80" y="58"/>
                  </a:lnTo>
                  <a:lnTo>
                    <a:pt x="82" y="66"/>
                  </a:lnTo>
                  <a:lnTo>
                    <a:pt x="82" y="7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2" y="78"/>
                  </a:lnTo>
                  <a:lnTo>
                    <a:pt x="56" y="76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26" y="76"/>
                  </a:lnTo>
                  <a:lnTo>
                    <a:pt x="18" y="78"/>
                  </a:lnTo>
                  <a:lnTo>
                    <a:pt x="6" y="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9" name="Freeform 136"/>
            <p:cNvSpPr/>
            <p:nvPr/>
          </p:nvSpPr>
          <p:spPr bwMode="auto">
            <a:xfrm>
              <a:off x="4250377" y="4210559"/>
              <a:ext cx="65727" cy="37169"/>
            </a:xfrm>
            <a:custGeom>
              <a:avLst/>
              <a:gdLst>
                <a:gd name="T0" fmla="*/ 0 w 44"/>
                <a:gd name="T1" fmla="*/ 2147483647 h 24"/>
                <a:gd name="T2" fmla="*/ 2147483647 w 44"/>
                <a:gd name="T3" fmla="*/ 2147483647 h 24"/>
                <a:gd name="T4" fmla="*/ 2147483647 w 44"/>
                <a:gd name="T5" fmla="*/ 2147483647 h 24"/>
                <a:gd name="T6" fmla="*/ 2147483647 w 44"/>
                <a:gd name="T7" fmla="*/ 0 h 24"/>
                <a:gd name="T8" fmla="*/ 2147483647 w 44"/>
                <a:gd name="T9" fmla="*/ 0 h 24"/>
                <a:gd name="T10" fmla="*/ 2147483647 w 44"/>
                <a:gd name="T11" fmla="*/ 2147483647 h 24"/>
                <a:gd name="T12" fmla="*/ 2147483647 w 44"/>
                <a:gd name="T13" fmla="*/ 2147483647 h 24"/>
                <a:gd name="T14" fmla="*/ 2147483647 w 44"/>
                <a:gd name="T15" fmla="*/ 2147483647 h 24"/>
                <a:gd name="T16" fmla="*/ 2147483647 w 44"/>
                <a:gd name="T17" fmla="*/ 2147483647 h 24"/>
                <a:gd name="T18" fmla="*/ 2147483647 w 44"/>
                <a:gd name="T19" fmla="*/ 2147483647 h 24"/>
                <a:gd name="T20" fmla="*/ 2147483647 w 44"/>
                <a:gd name="T21" fmla="*/ 2147483647 h 24"/>
                <a:gd name="T22" fmla="*/ 2147483647 w 44"/>
                <a:gd name="T23" fmla="*/ 2147483647 h 24"/>
                <a:gd name="T24" fmla="*/ 2147483647 w 44"/>
                <a:gd name="T25" fmla="*/ 2147483647 h 24"/>
                <a:gd name="T26" fmla="*/ 2147483647 w 44"/>
                <a:gd name="T27" fmla="*/ 2147483647 h 24"/>
                <a:gd name="T28" fmla="*/ 2147483647 w 44"/>
                <a:gd name="T29" fmla="*/ 2147483647 h 24"/>
                <a:gd name="T30" fmla="*/ 2147483647 w 44"/>
                <a:gd name="T31" fmla="*/ 2147483647 h 24"/>
                <a:gd name="T32" fmla="*/ 2147483647 w 44"/>
                <a:gd name="T33" fmla="*/ 2147483647 h 24"/>
                <a:gd name="T34" fmla="*/ 2147483647 w 44"/>
                <a:gd name="T35" fmla="*/ 2147483647 h 24"/>
                <a:gd name="T36" fmla="*/ 2147483647 w 44"/>
                <a:gd name="T37" fmla="*/ 2147483647 h 24"/>
                <a:gd name="T38" fmla="*/ 0 w 44"/>
                <a:gd name="T39" fmla="*/ 2147483647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24"/>
                <a:gd name="T62" fmla="*/ 44 w 44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24">
                  <a:moveTo>
                    <a:pt x="0" y="4"/>
                  </a:moveTo>
                  <a:lnTo>
                    <a:pt x="12" y="4"/>
                  </a:lnTo>
                  <a:lnTo>
                    <a:pt x="20" y="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38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8" y="8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0" name="Freeform 137"/>
            <p:cNvSpPr/>
            <p:nvPr/>
          </p:nvSpPr>
          <p:spPr bwMode="auto">
            <a:xfrm>
              <a:off x="4288430" y="4210559"/>
              <a:ext cx="161435" cy="150001"/>
            </a:xfrm>
            <a:custGeom>
              <a:avLst/>
              <a:gdLst>
                <a:gd name="T0" fmla="*/ 2147483647 w 110"/>
                <a:gd name="T1" fmla="*/ 2147483647 h 96"/>
                <a:gd name="T2" fmla="*/ 2147483647 w 110"/>
                <a:gd name="T3" fmla="*/ 2147483647 h 96"/>
                <a:gd name="T4" fmla="*/ 2147483647 w 110"/>
                <a:gd name="T5" fmla="*/ 2147483647 h 96"/>
                <a:gd name="T6" fmla="*/ 2147483647 w 110"/>
                <a:gd name="T7" fmla="*/ 2147483647 h 96"/>
                <a:gd name="T8" fmla="*/ 2147483647 w 110"/>
                <a:gd name="T9" fmla="*/ 2147483647 h 96"/>
                <a:gd name="T10" fmla="*/ 2147483647 w 110"/>
                <a:gd name="T11" fmla="*/ 2147483647 h 96"/>
                <a:gd name="T12" fmla="*/ 2147483647 w 110"/>
                <a:gd name="T13" fmla="*/ 2147483647 h 96"/>
                <a:gd name="T14" fmla="*/ 2147483647 w 110"/>
                <a:gd name="T15" fmla="*/ 2147483647 h 96"/>
                <a:gd name="T16" fmla="*/ 2147483647 w 110"/>
                <a:gd name="T17" fmla="*/ 2147483647 h 96"/>
                <a:gd name="T18" fmla="*/ 2147483647 w 110"/>
                <a:gd name="T19" fmla="*/ 2147483647 h 96"/>
                <a:gd name="T20" fmla="*/ 2147483647 w 110"/>
                <a:gd name="T21" fmla="*/ 2147483647 h 96"/>
                <a:gd name="T22" fmla="*/ 2147483647 w 110"/>
                <a:gd name="T23" fmla="*/ 2147483647 h 96"/>
                <a:gd name="T24" fmla="*/ 2147483647 w 110"/>
                <a:gd name="T25" fmla="*/ 2147483647 h 96"/>
                <a:gd name="T26" fmla="*/ 2147483647 w 110"/>
                <a:gd name="T27" fmla="*/ 2147483647 h 96"/>
                <a:gd name="T28" fmla="*/ 2147483647 w 110"/>
                <a:gd name="T29" fmla="*/ 2147483647 h 96"/>
                <a:gd name="T30" fmla="*/ 2147483647 w 110"/>
                <a:gd name="T31" fmla="*/ 2147483647 h 96"/>
                <a:gd name="T32" fmla="*/ 2147483647 w 110"/>
                <a:gd name="T33" fmla="*/ 2147483647 h 96"/>
                <a:gd name="T34" fmla="*/ 2147483647 w 110"/>
                <a:gd name="T35" fmla="*/ 2147483647 h 96"/>
                <a:gd name="T36" fmla="*/ 2147483647 w 110"/>
                <a:gd name="T37" fmla="*/ 2147483647 h 96"/>
                <a:gd name="T38" fmla="*/ 2147483647 w 110"/>
                <a:gd name="T39" fmla="*/ 2147483647 h 96"/>
                <a:gd name="T40" fmla="*/ 2147483647 w 110"/>
                <a:gd name="T41" fmla="*/ 2147483647 h 96"/>
                <a:gd name="T42" fmla="*/ 2147483647 w 110"/>
                <a:gd name="T43" fmla="*/ 2147483647 h 96"/>
                <a:gd name="T44" fmla="*/ 2147483647 w 110"/>
                <a:gd name="T45" fmla="*/ 2147483647 h 96"/>
                <a:gd name="T46" fmla="*/ 2147483647 w 110"/>
                <a:gd name="T47" fmla="*/ 2147483647 h 96"/>
                <a:gd name="T48" fmla="*/ 2147483647 w 110"/>
                <a:gd name="T49" fmla="*/ 2147483647 h 96"/>
                <a:gd name="T50" fmla="*/ 2147483647 w 110"/>
                <a:gd name="T51" fmla="*/ 2147483647 h 96"/>
                <a:gd name="T52" fmla="*/ 2147483647 w 110"/>
                <a:gd name="T53" fmla="*/ 2147483647 h 96"/>
                <a:gd name="T54" fmla="*/ 2147483647 w 110"/>
                <a:gd name="T55" fmla="*/ 2147483647 h 96"/>
                <a:gd name="T56" fmla="*/ 2147483647 w 110"/>
                <a:gd name="T57" fmla="*/ 2147483647 h 96"/>
                <a:gd name="T58" fmla="*/ 2147483647 w 110"/>
                <a:gd name="T59" fmla="*/ 2147483647 h 96"/>
                <a:gd name="T60" fmla="*/ 2147483647 w 110"/>
                <a:gd name="T61" fmla="*/ 2147483647 h 96"/>
                <a:gd name="T62" fmla="*/ 2147483647 w 110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0"/>
                <a:gd name="T97" fmla="*/ 0 h 96"/>
                <a:gd name="T98" fmla="*/ 110 w 110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0" h="96">
                  <a:moveTo>
                    <a:pt x="28" y="66"/>
                  </a:moveTo>
                  <a:lnTo>
                    <a:pt x="32" y="60"/>
                  </a:lnTo>
                  <a:lnTo>
                    <a:pt x="38" y="54"/>
                  </a:lnTo>
                  <a:lnTo>
                    <a:pt x="44" y="48"/>
                  </a:lnTo>
                  <a:lnTo>
                    <a:pt x="50" y="46"/>
                  </a:lnTo>
                  <a:lnTo>
                    <a:pt x="56" y="48"/>
                  </a:lnTo>
                  <a:lnTo>
                    <a:pt x="60" y="50"/>
                  </a:lnTo>
                  <a:lnTo>
                    <a:pt x="62" y="54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70" y="78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4" y="78"/>
                  </a:lnTo>
                  <a:lnTo>
                    <a:pt x="84" y="90"/>
                  </a:lnTo>
                  <a:lnTo>
                    <a:pt x="86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0" y="96"/>
                  </a:lnTo>
                  <a:lnTo>
                    <a:pt x="102" y="96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06" y="82"/>
                  </a:lnTo>
                  <a:lnTo>
                    <a:pt x="104" y="80"/>
                  </a:lnTo>
                  <a:lnTo>
                    <a:pt x="102" y="78"/>
                  </a:lnTo>
                  <a:lnTo>
                    <a:pt x="102" y="76"/>
                  </a:lnTo>
                  <a:lnTo>
                    <a:pt x="106" y="74"/>
                  </a:lnTo>
                  <a:lnTo>
                    <a:pt x="110" y="72"/>
                  </a:lnTo>
                  <a:lnTo>
                    <a:pt x="108" y="68"/>
                  </a:lnTo>
                  <a:lnTo>
                    <a:pt x="106" y="64"/>
                  </a:lnTo>
                  <a:lnTo>
                    <a:pt x="104" y="52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102" y="40"/>
                  </a:lnTo>
                  <a:lnTo>
                    <a:pt x="98" y="26"/>
                  </a:lnTo>
                  <a:lnTo>
                    <a:pt x="94" y="14"/>
                  </a:lnTo>
                  <a:lnTo>
                    <a:pt x="90" y="8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0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2" y="8"/>
                  </a:lnTo>
                  <a:lnTo>
                    <a:pt x="36" y="6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0" y="24"/>
                  </a:lnTo>
                  <a:lnTo>
                    <a:pt x="16" y="42"/>
                  </a:lnTo>
                  <a:lnTo>
                    <a:pt x="22" y="52"/>
                  </a:lnTo>
                  <a:lnTo>
                    <a:pt x="28" y="6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1" name="Freeform 138"/>
            <p:cNvSpPr/>
            <p:nvPr/>
          </p:nvSpPr>
          <p:spPr bwMode="auto">
            <a:xfrm>
              <a:off x="4329942" y="4282241"/>
              <a:ext cx="62268" cy="88938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0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0 h 56"/>
                <a:gd name="T20" fmla="*/ 2147483647 w 42"/>
                <a:gd name="T21" fmla="*/ 2147483647 h 56"/>
                <a:gd name="T22" fmla="*/ 2147483647 w 42"/>
                <a:gd name="T23" fmla="*/ 2147483647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2147483647 w 42"/>
                <a:gd name="T29" fmla="*/ 2147483647 h 56"/>
                <a:gd name="T30" fmla="*/ 2147483647 w 42"/>
                <a:gd name="T31" fmla="*/ 2147483647 h 56"/>
                <a:gd name="T32" fmla="*/ 2147483647 w 42"/>
                <a:gd name="T33" fmla="*/ 2147483647 h 56"/>
                <a:gd name="T34" fmla="*/ 2147483647 w 42"/>
                <a:gd name="T35" fmla="*/ 2147483647 h 56"/>
                <a:gd name="T36" fmla="*/ 2147483647 w 42"/>
                <a:gd name="T37" fmla="*/ 2147483647 h 56"/>
                <a:gd name="T38" fmla="*/ 2147483647 w 42"/>
                <a:gd name="T39" fmla="*/ 2147483647 h 56"/>
                <a:gd name="T40" fmla="*/ 2147483647 w 42"/>
                <a:gd name="T41" fmla="*/ 2147483647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56"/>
                <a:gd name="T65" fmla="*/ 42 w 42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56">
                  <a:moveTo>
                    <a:pt x="24" y="56"/>
                  </a:moveTo>
                  <a:lnTo>
                    <a:pt x="18" y="50"/>
                  </a:lnTo>
                  <a:lnTo>
                    <a:pt x="12" y="46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0" y="8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42" y="32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4" y="48"/>
                  </a:lnTo>
                  <a:lnTo>
                    <a:pt x="28" y="52"/>
                  </a:lnTo>
                  <a:lnTo>
                    <a:pt x="2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2" name="Freeform 139"/>
            <p:cNvSpPr/>
            <p:nvPr/>
          </p:nvSpPr>
          <p:spPr bwMode="auto">
            <a:xfrm>
              <a:off x="4364536" y="4328702"/>
              <a:ext cx="93402" cy="111506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0 w 64"/>
                <a:gd name="T11" fmla="*/ 2147483647 h 72"/>
                <a:gd name="T12" fmla="*/ 2147483647 w 64"/>
                <a:gd name="T13" fmla="*/ 2147483647 h 72"/>
                <a:gd name="T14" fmla="*/ 2147483647 w 64"/>
                <a:gd name="T15" fmla="*/ 2147483647 h 72"/>
                <a:gd name="T16" fmla="*/ 2147483647 w 64"/>
                <a:gd name="T17" fmla="*/ 2147483647 h 72"/>
                <a:gd name="T18" fmla="*/ 2147483647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2147483647 w 64"/>
                <a:gd name="T27" fmla="*/ 0 h 72"/>
                <a:gd name="T28" fmla="*/ 2147483647 w 64"/>
                <a:gd name="T29" fmla="*/ 2147483647 h 72"/>
                <a:gd name="T30" fmla="*/ 2147483647 w 64"/>
                <a:gd name="T31" fmla="*/ 2147483647 h 72"/>
                <a:gd name="T32" fmla="*/ 2147483647 w 64"/>
                <a:gd name="T33" fmla="*/ 2147483647 h 72"/>
                <a:gd name="T34" fmla="*/ 2147483647 w 64"/>
                <a:gd name="T35" fmla="*/ 2147483647 h 72"/>
                <a:gd name="T36" fmla="*/ 2147483647 w 64"/>
                <a:gd name="T37" fmla="*/ 2147483647 h 72"/>
                <a:gd name="T38" fmla="*/ 2147483647 w 64"/>
                <a:gd name="T39" fmla="*/ 2147483647 h 72"/>
                <a:gd name="T40" fmla="*/ 2147483647 w 64"/>
                <a:gd name="T41" fmla="*/ 2147483647 h 72"/>
                <a:gd name="T42" fmla="*/ 2147483647 w 64"/>
                <a:gd name="T43" fmla="*/ 2147483647 h 72"/>
                <a:gd name="T44" fmla="*/ 2147483647 w 64"/>
                <a:gd name="T45" fmla="*/ 2147483647 h 72"/>
                <a:gd name="T46" fmla="*/ 2147483647 w 64"/>
                <a:gd name="T47" fmla="*/ 2147483647 h 72"/>
                <a:gd name="T48" fmla="*/ 2147483647 w 64"/>
                <a:gd name="T49" fmla="*/ 2147483647 h 72"/>
                <a:gd name="T50" fmla="*/ 2147483647 w 64"/>
                <a:gd name="T51" fmla="*/ 2147483647 h 72"/>
                <a:gd name="T52" fmla="*/ 2147483647 w 64"/>
                <a:gd name="T53" fmla="*/ 2147483647 h 72"/>
                <a:gd name="T54" fmla="*/ 2147483647 w 64"/>
                <a:gd name="T55" fmla="*/ 2147483647 h 72"/>
                <a:gd name="T56" fmla="*/ 2147483647 w 64"/>
                <a:gd name="T57" fmla="*/ 2147483647 h 72"/>
                <a:gd name="T58" fmla="*/ 2147483647 w 64"/>
                <a:gd name="T59" fmla="*/ 2147483647 h 72"/>
                <a:gd name="T60" fmla="*/ 2147483647 w 64"/>
                <a:gd name="T61" fmla="*/ 2147483647 h 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4"/>
                <a:gd name="T94" fmla="*/ 0 h 72"/>
                <a:gd name="T95" fmla="*/ 64 w 64"/>
                <a:gd name="T96" fmla="*/ 72 h 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4" h="72">
                  <a:moveTo>
                    <a:pt x="62" y="72"/>
                  </a:moveTo>
                  <a:lnTo>
                    <a:pt x="54" y="70"/>
                  </a:lnTo>
                  <a:lnTo>
                    <a:pt x="50" y="66"/>
                  </a:lnTo>
                  <a:lnTo>
                    <a:pt x="40" y="56"/>
                  </a:lnTo>
                  <a:lnTo>
                    <a:pt x="20" y="44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10" y="20"/>
                  </a:lnTo>
                  <a:lnTo>
                    <a:pt x="14" y="14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16"/>
                  </a:lnTo>
                  <a:lnTo>
                    <a:pt x="34" y="22"/>
                  </a:lnTo>
                  <a:lnTo>
                    <a:pt x="38" y="22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34"/>
                  </a:lnTo>
                  <a:lnTo>
                    <a:pt x="50" y="38"/>
                  </a:lnTo>
                  <a:lnTo>
                    <a:pt x="50" y="42"/>
                  </a:lnTo>
                  <a:lnTo>
                    <a:pt x="56" y="46"/>
                  </a:lnTo>
                  <a:lnTo>
                    <a:pt x="62" y="48"/>
                  </a:lnTo>
                  <a:lnTo>
                    <a:pt x="64" y="52"/>
                  </a:lnTo>
                  <a:lnTo>
                    <a:pt x="64" y="54"/>
                  </a:lnTo>
                  <a:lnTo>
                    <a:pt x="62" y="70"/>
                  </a:lnTo>
                  <a:lnTo>
                    <a:pt x="62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3" name="Freeform 140"/>
            <p:cNvSpPr/>
            <p:nvPr/>
          </p:nvSpPr>
          <p:spPr bwMode="auto">
            <a:xfrm>
              <a:off x="4499449" y="4138877"/>
              <a:ext cx="177579" cy="156638"/>
            </a:xfrm>
            <a:custGeom>
              <a:avLst/>
              <a:gdLst>
                <a:gd name="T0" fmla="*/ 2147483647 w 122"/>
                <a:gd name="T1" fmla="*/ 2147483647 h 98"/>
                <a:gd name="T2" fmla="*/ 2147483647 w 122"/>
                <a:gd name="T3" fmla="*/ 2147483647 h 98"/>
                <a:gd name="T4" fmla="*/ 2147483647 w 122"/>
                <a:gd name="T5" fmla="*/ 2147483647 h 98"/>
                <a:gd name="T6" fmla="*/ 2147483647 w 122"/>
                <a:gd name="T7" fmla="*/ 2147483647 h 98"/>
                <a:gd name="T8" fmla="*/ 2147483647 w 122"/>
                <a:gd name="T9" fmla="*/ 2147483647 h 98"/>
                <a:gd name="T10" fmla="*/ 2147483647 w 122"/>
                <a:gd name="T11" fmla="*/ 2147483647 h 98"/>
                <a:gd name="T12" fmla="*/ 2147483647 w 122"/>
                <a:gd name="T13" fmla="*/ 2147483647 h 98"/>
                <a:gd name="T14" fmla="*/ 2147483647 w 122"/>
                <a:gd name="T15" fmla="*/ 2147483647 h 98"/>
                <a:gd name="T16" fmla="*/ 2147483647 w 122"/>
                <a:gd name="T17" fmla="*/ 2147483647 h 98"/>
                <a:gd name="T18" fmla="*/ 2147483647 w 122"/>
                <a:gd name="T19" fmla="*/ 2147483647 h 98"/>
                <a:gd name="T20" fmla="*/ 2147483647 w 122"/>
                <a:gd name="T21" fmla="*/ 2147483647 h 98"/>
                <a:gd name="T22" fmla="*/ 2147483647 w 122"/>
                <a:gd name="T23" fmla="*/ 2147483647 h 98"/>
                <a:gd name="T24" fmla="*/ 2147483647 w 122"/>
                <a:gd name="T25" fmla="*/ 0 h 98"/>
                <a:gd name="T26" fmla="*/ 2147483647 w 122"/>
                <a:gd name="T27" fmla="*/ 2147483647 h 98"/>
                <a:gd name="T28" fmla="*/ 2147483647 w 122"/>
                <a:gd name="T29" fmla="*/ 2147483647 h 98"/>
                <a:gd name="T30" fmla="*/ 2147483647 w 122"/>
                <a:gd name="T31" fmla="*/ 2147483647 h 98"/>
                <a:gd name="T32" fmla="*/ 2147483647 w 122"/>
                <a:gd name="T33" fmla="*/ 2147483647 h 98"/>
                <a:gd name="T34" fmla="*/ 2147483647 w 122"/>
                <a:gd name="T35" fmla="*/ 2147483647 h 98"/>
                <a:gd name="T36" fmla="*/ 2147483647 w 122"/>
                <a:gd name="T37" fmla="*/ 2147483647 h 98"/>
                <a:gd name="T38" fmla="*/ 2147483647 w 122"/>
                <a:gd name="T39" fmla="*/ 2147483647 h 98"/>
                <a:gd name="T40" fmla="*/ 2147483647 w 122"/>
                <a:gd name="T41" fmla="*/ 2147483647 h 98"/>
                <a:gd name="T42" fmla="*/ 2147483647 w 122"/>
                <a:gd name="T43" fmla="*/ 2147483647 h 98"/>
                <a:gd name="T44" fmla="*/ 2147483647 w 122"/>
                <a:gd name="T45" fmla="*/ 2147483647 h 98"/>
                <a:gd name="T46" fmla="*/ 2147483647 w 122"/>
                <a:gd name="T47" fmla="*/ 2147483647 h 98"/>
                <a:gd name="T48" fmla="*/ 2147483647 w 122"/>
                <a:gd name="T49" fmla="*/ 2147483647 h 98"/>
                <a:gd name="T50" fmla="*/ 2147483647 w 122"/>
                <a:gd name="T51" fmla="*/ 2147483647 h 98"/>
                <a:gd name="T52" fmla="*/ 2147483647 w 122"/>
                <a:gd name="T53" fmla="*/ 2147483647 h 98"/>
                <a:gd name="T54" fmla="*/ 2147483647 w 122"/>
                <a:gd name="T55" fmla="*/ 2147483647 h 98"/>
                <a:gd name="T56" fmla="*/ 2147483647 w 122"/>
                <a:gd name="T57" fmla="*/ 2147483647 h 98"/>
                <a:gd name="T58" fmla="*/ 2147483647 w 122"/>
                <a:gd name="T59" fmla="*/ 2147483647 h 98"/>
                <a:gd name="T60" fmla="*/ 0 w 122"/>
                <a:gd name="T61" fmla="*/ 2147483647 h 98"/>
                <a:gd name="T62" fmla="*/ 2147483647 w 122"/>
                <a:gd name="T63" fmla="*/ 2147483647 h 98"/>
                <a:gd name="T64" fmla="*/ 2147483647 w 122"/>
                <a:gd name="T65" fmla="*/ 2147483647 h 98"/>
                <a:gd name="T66" fmla="*/ 2147483647 w 122"/>
                <a:gd name="T67" fmla="*/ 2147483647 h 98"/>
                <a:gd name="T68" fmla="*/ 2147483647 w 122"/>
                <a:gd name="T69" fmla="*/ 2147483647 h 98"/>
                <a:gd name="T70" fmla="*/ 2147483647 w 122"/>
                <a:gd name="T71" fmla="*/ 2147483647 h 98"/>
                <a:gd name="T72" fmla="*/ 2147483647 w 122"/>
                <a:gd name="T73" fmla="*/ 2147483647 h 98"/>
                <a:gd name="T74" fmla="*/ 2147483647 w 122"/>
                <a:gd name="T75" fmla="*/ 2147483647 h 98"/>
                <a:gd name="T76" fmla="*/ 2147483647 w 122"/>
                <a:gd name="T77" fmla="*/ 2147483647 h 98"/>
                <a:gd name="T78" fmla="*/ 2147483647 w 122"/>
                <a:gd name="T79" fmla="*/ 2147483647 h 98"/>
                <a:gd name="T80" fmla="*/ 2147483647 w 122"/>
                <a:gd name="T81" fmla="*/ 2147483647 h 98"/>
                <a:gd name="T82" fmla="*/ 2147483647 w 122"/>
                <a:gd name="T83" fmla="*/ 2147483647 h 98"/>
                <a:gd name="T84" fmla="*/ 2147483647 w 122"/>
                <a:gd name="T85" fmla="*/ 2147483647 h 98"/>
                <a:gd name="T86" fmla="*/ 2147483647 w 122"/>
                <a:gd name="T87" fmla="*/ 2147483647 h 98"/>
                <a:gd name="T88" fmla="*/ 2147483647 w 122"/>
                <a:gd name="T89" fmla="*/ 2147483647 h 98"/>
                <a:gd name="T90" fmla="*/ 2147483647 w 122"/>
                <a:gd name="T91" fmla="*/ 2147483647 h 98"/>
                <a:gd name="T92" fmla="*/ 2147483647 w 122"/>
                <a:gd name="T93" fmla="*/ 2147483647 h 98"/>
                <a:gd name="T94" fmla="*/ 2147483647 w 122"/>
                <a:gd name="T95" fmla="*/ 2147483647 h 98"/>
                <a:gd name="T96" fmla="*/ 2147483647 w 122"/>
                <a:gd name="T97" fmla="*/ 2147483647 h 98"/>
                <a:gd name="T98" fmla="*/ 2147483647 w 122"/>
                <a:gd name="T99" fmla="*/ 2147483647 h 98"/>
                <a:gd name="T100" fmla="*/ 2147483647 w 122"/>
                <a:gd name="T101" fmla="*/ 2147483647 h 98"/>
                <a:gd name="T102" fmla="*/ 2147483647 w 122"/>
                <a:gd name="T103" fmla="*/ 2147483647 h 98"/>
                <a:gd name="T104" fmla="*/ 2147483647 w 122"/>
                <a:gd name="T105" fmla="*/ 2147483647 h 98"/>
                <a:gd name="T106" fmla="*/ 2147483647 w 122"/>
                <a:gd name="T107" fmla="*/ 2147483647 h 98"/>
                <a:gd name="T108" fmla="*/ 2147483647 w 122"/>
                <a:gd name="T109" fmla="*/ 2147483647 h 98"/>
                <a:gd name="T110" fmla="*/ 2147483647 w 122"/>
                <a:gd name="T111" fmla="*/ 2147483647 h 98"/>
                <a:gd name="T112" fmla="*/ 2147483647 w 122"/>
                <a:gd name="T113" fmla="*/ 2147483647 h 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2"/>
                <a:gd name="T172" fmla="*/ 0 h 98"/>
                <a:gd name="T173" fmla="*/ 122 w 122"/>
                <a:gd name="T174" fmla="*/ 98 h 9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2" h="98">
                  <a:moveTo>
                    <a:pt x="122" y="48"/>
                  </a:moveTo>
                  <a:lnTo>
                    <a:pt x="120" y="44"/>
                  </a:lnTo>
                  <a:lnTo>
                    <a:pt x="114" y="42"/>
                  </a:lnTo>
                  <a:lnTo>
                    <a:pt x="108" y="42"/>
                  </a:lnTo>
                  <a:lnTo>
                    <a:pt x="104" y="38"/>
                  </a:lnTo>
                  <a:lnTo>
                    <a:pt x="104" y="34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2" y="22"/>
                  </a:lnTo>
                  <a:lnTo>
                    <a:pt x="98" y="18"/>
                  </a:lnTo>
                  <a:lnTo>
                    <a:pt x="94" y="16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68" y="6"/>
                  </a:lnTo>
                  <a:lnTo>
                    <a:pt x="46" y="14"/>
                  </a:lnTo>
                  <a:lnTo>
                    <a:pt x="42" y="16"/>
                  </a:lnTo>
                  <a:lnTo>
                    <a:pt x="40" y="18"/>
                  </a:lnTo>
                  <a:lnTo>
                    <a:pt x="38" y="24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12" y="94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4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2"/>
                  </a:lnTo>
                  <a:lnTo>
                    <a:pt x="38" y="94"/>
                  </a:lnTo>
                  <a:lnTo>
                    <a:pt x="40" y="98"/>
                  </a:lnTo>
                  <a:lnTo>
                    <a:pt x="42" y="98"/>
                  </a:lnTo>
                  <a:lnTo>
                    <a:pt x="42" y="86"/>
                  </a:lnTo>
                  <a:lnTo>
                    <a:pt x="42" y="72"/>
                  </a:lnTo>
                  <a:lnTo>
                    <a:pt x="50" y="72"/>
                  </a:lnTo>
                  <a:lnTo>
                    <a:pt x="58" y="72"/>
                  </a:lnTo>
                  <a:lnTo>
                    <a:pt x="76" y="72"/>
                  </a:lnTo>
                  <a:lnTo>
                    <a:pt x="106" y="72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14" y="64"/>
                  </a:lnTo>
                  <a:lnTo>
                    <a:pt x="122" y="60"/>
                  </a:lnTo>
                  <a:lnTo>
                    <a:pt x="122" y="58"/>
                  </a:lnTo>
                  <a:lnTo>
                    <a:pt x="122" y="56"/>
                  </a:lnTo>
                  <a:lnTo>
                    <a:pt x="122" y="50"/>
                  </a:lnTo>
                  <a:lnTo>
                    <a:pt x="122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4" name="Freeform 141"/>
            <p:cNvSpPr/>
            <p:nvPr/>
          </p:nvSpPr>
          <p:spPr bwMode="auto">
            <a:xfrm>
              <a:off x="4439488" y="4266311"/>
              <a:ext cx="129148" cy="173895"/>
            </a:xfrm>
            <a:custGeom>
              <a:avLst/>
              <a:gdLst>
                <a:gd name="T0" fmla="*/ 2147483647 w 90"/>
                <a:gd name="T1" fmla="*/ 2147483647 h 110"/>
                <a:gd name="T2" fmla="*/ 2147483647 w 90"/>
                <a:gd name="T3" fmla="*/ 2147483647 h 110"/>
                <a:gd name="T4" fmla="*/ 0 w 90"/>
                <a:gd name="T5" fmla="*/ 2147483647 h 110"/>
                <a:gd name="T6" fmla="*/ 2147483647 w 90"/>
                <a:gd name="T7" fmla="*/ 2147483647 h 110"/>
                <a:gd name="T8" fmla="*/ 2147483647 w 90"/>
                <a:gd name="T9" fmla="*/ 2147483647 h 110"/>
                <a:gd name="T10" fmla="*/ 2147483647 w 90"/>
                <a:gd name="T11" fmla="*/ 2147483647 h 110"/>
                <a:gd name="T12" fmla="*/ 2147483647 w 90"/>
                <a:gd name="T13" fmla="*/ 2147483647 h 110"/>
                <a:gd name="T14" fmla="*/ 2147483647 w 90"/>
                <a:gd name="T15" fmla="*/ 2147483647 h 110"/>
                <a:gd name="T16" fmla="*/ 2147483647 w 90"/>
                <a:gd name="T17" fmla="*/ 2147483647 h 110"/>
                <a:gd name="T18" fmla="*/ 2147483647 w 90"/>
                <a:gd name="T19" fmla="*/ 0 h 110"/>
                <a:gd name="T20" fmla="*/ 2147483647 w 90"/>
                <a:gd name="T21" fmla="*/ 2147483647 h 110"/>
                <a:gd name="T22" fmla="*/ 2147483647 w 90"/>
                <a:gd name="T23" fmla="*/ 2147483647 h 110"/>
                <a:gd name="T24" fmla="*/ 2147483647 w 90"/>
                <a:gd name="T25" fmla="*/ 2147483647 h 110"/>
                <a:gd name="T26" fmla="*/ 2147483647 w 90"/>
                <a:gd name="T27" fmla="*/ 2147483647 h 110"/>
                <a:gd name="T28" fmla="*/ 2147483647 w 90"/>
                <a:gd name="T29" fmla="*/ 2147483647 h 110"/>
                <a:gd name="T30" fmla="*/ 2147483647 w 90"/>
                <a:gd name="T31" fmla="*/ 2147483647 h 110"/>
                <a:gd name="T32" fmla="*/ 2147483647 w 90"/>
                <a:gd name="T33" fmla="*/ 2147483647 h 110"/>
                <a:gd name="T34" fmla="*/ 2147483647 w 90"/>
                <a:gd name="T35" fmla="*/ 2147483647 h 110"/>
                <a:gd name="T36" fmla="*/ 2147483647 w 90"/>
                <a:gd name="T37" fmla="*/ 2147483647 h 110"/>
                <a:gd name="T38" fmla="*/ 2147483647 w 90"/>
                <a:gd name="T39" fmla="*/ 2147483647 h 110"/>
                <a:gd name="T40" fmla="*/ 2147483647 w 90"/>
                <a:gd name="T41" fmla="*/ 2147483647 h 110"/>
                <a:gd name="T42" fmla="*/ 2147483647 w 90"/>
                <a:gd name="T43" fmla="*/ 2147483647 h 110"/>
                <a:gd name="T44" fmla="*/ 2147483647 w 90"/>
                <a:gd name="T45" fmla="*/ 2147483647 h 110"/>
                <a:gd name="T46" fmla="*/ 2147483647 w 90"/>
                <a:gd name="T47" fmla="*/ 2147483647 h 110"/>
                <a:gd name="T48" fmla="*/ 2147483647 w 90"/>
                <a:gd name="T49" fmla="*/ 2147483647 h 110"/>
                <a:gd name="T50" fmla="*/ 2147483647 w 90"/>
                <a:gd name="T51" fmla="*/ 2147483647 h 110"/>
                <a:gd name="T52" fmla="*/ 2147483647 w 90"/>
                <a:gd name="T53" fmla="*/ 2147483647 h 110"/>
                <a:gd name="T54" fmla="*/ 2147483647 w 90"/>
                <a:gd name="T55" fmla="*/ 2147483647 h 110"/>
                <a:gd name="T56" fmla="*/ 0 w 90"/>
                <a:gd name="T57" fmla="*/ 2147483647 h 110"/>
                <a:gd name="T58" fmla="*/ 0 w 90"/>
                <a:gd name="T59" fmla="*/ 2147483647 h 110"/>
                <a:gd name="T60" fmla="*/ 0 w 90"/>
                <a:gd name="T61" fmla="*/ 2147483647 h 110"/>
                <a:gd name="T62" fmla="*/ 2147483647 w 90"/>
                <a:gd name="T63" fmla="*/ 2147483647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0"/>
                <a:gd name="T97" fmla="*/ 0 h 110"/>
                <a:gd name="T98" fmla="*/ 90 w 90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0" h="110">
                  <a:moveTo>
                    <a:pt x="2" y="56"/>
                  </a:moveTo>
                  <a:lnTo>
                    <a:pt x="4" y="48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8" y="36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4" y="16"/>
                  </a:lnTo>
                  <a:lnTo>
                    <a:pt x="66" y="14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18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6"/>
                  </a:lnTo>
                  <a:lnTo>
                    <a:pt x="88" y="46"/>
                  </a:lnTo>
                  <a:lnTo>
                    <a:pt x="84" y="54"/>
                  </a:lnTo>
                  <a:lnTo>
                    <a:pt x="82" y="60"/>
                  </a:lnTo>
                  <a:lnTo>
                    <a:pt x="80" y="70"/>
                  </a:lnTo>
                  <a:lnTo>
                    <a:pt x="82" y="86"/>
                  </a:lnTo>
                  <a:lnTo>
                    <a:pt x="84" y="92"/>
                  </a:lnTo>
                  <a:lnTo>
                    <a:pt x="88" y="98"/>
                  </a:lnTo>
                  <a:lnTo>
                    <a:pt x="88" y="104"/>
                  </a:lnTo>
                  <a:lnTo>
                    <a:pt x="78" y="98"/>
                  </a:lnTo>
                  <a:lnTo>
                    <a:pt x="70" y="96"/>
                  </a:lnTo>
                  <a:lnTo>
                    <a:pt x="62" y="96"/>
                  </a:lnTo>
                  <a:lnTo>
                    <a:pt x="54" y="96"/>
                  </a:lnTo>
                  <a:lnTo>
                    <a:pt x="48" y="98"/>
                  </a:lnTo>
                  <a:lnTo>
                    <a:pt x="36" y="102"/>
                  </a:lnTo>
                  <a:lnTo>
                    <a:pt x="26" y="108"/>
                  </a:lnTo>
                  <a:lnTo>
                    <a:pt x="20" y="110"/>
                  </a:lnTo>
                  <a:lnTo>
                    <a:pt x="12" y="110"/>
                  </a:lnTo>
                  <a:lnTo>
                    <a:pt x="14" y="92"/>
                  </a:lnTo>
                  <a:lnTo>
                    <a:pt x="14" y="90"/>
                  </a:lnTo>
                  <a:lnTo>
                    <a:pt x="12" y="86"/>
                  </a:lnTo>
                  <a:lnTo>
                    <a:pt x="6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5" name="Freeform 142"/>
            <p:cNvSpPr/>
            <p:nvPr/>
          </p:nvSpPr>
          <p:spPr bwMode="auto">
            <a:xfrm>
              <a:off x="4554799" y="4254364"/>
              <a:ext cx="102627" cy="176550"/>
            </a:xfrm>
            <a:custGeom>
              <a:avLst/>
              <a:gdLst>
                <a:gd name="T0" fmla="*/ 2147483647 w 70"/>
                <a:gd name="T1" fmla="*/ 2147483647 h 112"/>
                <a:gd name="T2" fmla="*/ 2147483647 w 70"/>
                <a:gd name="T3" fmla="*/ 2147483647 h 112"/>
                <a:gd name="T4" fmla="*/ 2147483647 w 70"/>
                <a:gd name="T5" fmla="*/ 2147483647 h 112"/>
                <a:gd name="T6" fmla="*/ 2147483647 w 70"/>
                <a:gd name="T7" fmla="*/ 2147483647 h 112"/>
                <a:gd name="T8" fmla="*/ 2147483647 w 70"/>
                <a:gd name="T9" fmla="*/ 2147483647 h 112"/>
                <a:gd name="T10" fmla="*/ 2147483647 w 70"/>
                <a:gd name="T11" fmla="*/ 2147483647 h 112"/>
                <a:gd name="T12" fmla="*/ 2147483647 w 70"/>
                <a:gd name="T13" fmla="*/ 2147483647 h 112"/>
                <a:gd name="T14" fmla="*/ 2147483647 w 70"/>
                <a:gd name="T15" fmla="*/ 2147483647 h 112"/>
                <a:gd name="T16" fmla="*/ 0 w 70"/>
                <a:gd name="T17" fmla="*/ 2147483647 h 112"/>
                <a:gd name="T18" fmla="*/ 2147483647 w 70"/>
                <a:gd name="T19" fmla="*/ 2147483647 h 112"/>
                <a:gd name="T20" fmla="*/ 2147483647 w 70"/>
                <a:gd name="T21" fmla="*/ 2147483647 h 112"/>
                <a:gd name="T22" fmla="*/ 2147483647 w 70"/>
                <a:gd name="T23" fmla="*/ 2147483647 h 112"/>
                <a:gd name="T24" fmla="*/ 2147483647 w 70"/>
                <a:gd name="T25" fmla="*/ 2147483647 h 112"/>
                <a:gd name="T26" fmla="*/ 2147483647 w 70"/>
                <a:gd name="T27" fmla="*/ 2147483647 h 112"/>
                <a:gd name="T28" fmla="*/ 2147483647 w 70"/>
                <a:gd name="T29" fmla="*/ 2147483647 h 112"/>
                <a:gd name="T30" fmla="*/ 2147483647 w 70"/>
                <a:gd name="T31" fmla="*/ 2147483647 h 112"/>
                <a:gd name="T32" fmla="*/ 2147483647 w 70"/>
                <a:gd name="T33" fmla="*/ 2147483647 h 112"/>
                <a:gd name="T34" fmla="*/ 2147483647 w 70"/>
                <a:gd name="T35" fmla="*/ 0 h 112"/>
                <a:gd name="T36" fmla="*/ 2147483647 w 70"/>
                <a:gd name="T37" fmla="*/ 0 h 112"/>
                <a:gd name="T38" fmla="*/ 2147483647 w 70"/>
                <a:gd name="T39" fmla="*/ 0 h 112"/>
                <a:gd name="T40" fmla="*/ 2147483647 w 70"/>
                <a:gd name="T41" fmla="*/ 0 h 112"/>
                <a:gd name="T42" fmla="*/ 2147483647 w 70"/>
                <a:gd name="T43" fmla="*/ 0 h 112"/>
                <a:gd name="T44" fmla="*/ 2147483647 w 70"/>
                <a:gd name="T45" fmla="*/ 2147483647 h 112"/>
                <a:gd name="T46" fmla="*/ 2147483647 w 70"/>
                <a:gd name="T47" fmla="*/ 2147483647 h 112"/>
                <a:gd name="T48" fmla="*/ 2147483647 w 70"/>
                <a:gd name="T49" fmla="*/ 2147483647 h 112"/>
                <a:gd name="T50" fmla="*/ 2147483647 w 70"/>
                <a:gd name="T51" fmla="*/ 2147483647 h 112"/>
                <a:gd name="T52" fmla="*/ 2147483647 w 70"/>
                <a:gd name="T53" fmla="*/ 2147483647 h 112"/>
                <a:gd name="T54" fmla="*/ 2147483647 w 70"/>
                <a:gd name="T55" fmla="*/ 2147483647 h 112"/>
                <a:gd name="T56" fmla="*/ 2147483647 w 70"/>
                <a:gd name="T57" fmla="*/ 2147483647 h 112"/>
                <a:gd name="T58" fmla="*/ 2147483647 w 70"/>
                <a:gd name="T59" fmla="*/ 2147483647 h 112"/>
                <a:gd name="T60" fmla="*/ 2147483647 w 70"/>
                <a:gd name="T61" fmla="*/ 2147483647 h 112"/>
                <a:gd name="T62" fmla="*/ 2147483647 w 70"/>
                <a:gd name="T63" fmla="*/ 2147483647 h 112"/>
                <a:gd name="T64" fmla="*/ 2147483647 w 70"/>
                <a:gd name="T65" fmla="*/ 2147483647 h 112"/>
                <a:gd name="T66" fmla="*/ 2147483647 w 70"/>
                <a:gd name="T67" fmla="*/ 2147483647 h 112"/>
                <a:gd name="T68" fmla="*/ 2147483647 w 70"/>
                <a:gd name="T69" fmla="*/ 2147483647 h 112"/>
                <a:gd name="T70" fmla="*/ 2147483647 w 70"/>
                <a:gd name="T71" fmla="*/ 2147483647 h 112"/>
                <a:gd name="T72" fmla="*/ 2147483647 w 70"/>
                <a:gd name="T73" fmla="*/ 2147483647 h 112"/>
                <a:gd name="T74" fmla="*/ 2147483647 w 70"/>
                <a:gd name="T75" fmla="*/ 2147483647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"/>
                <a:gd name="T115" fmla="*/ 0 h 112"/>
                <a:gd name="T116" fmla="*/ 70 w 70"/>
                <a:gd name="T117" fmla="*/ 112 h 1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" h="112">
                  <a:moveTo>
                    <a:pt x="68" y="92"/>
                  </a:moveTo>
                  <a:lnTo>
                    <a:pt x="60" y="94"/>
                  </a:lnTo>
                  <a:lnTo>
                    <a:pt x="50" y="98"/>
                  </a:lnTo>
                  <a:lnTo>
                    <a:pt x="34" y="108"/>
                  </a:lnTo>
                  <a:lnTo>
                    <a:pt x="28" y="110"/>
                  </a:lnTo>
                  <a:lnTo>
                    <a:pt x="16" y="112"/>
                  </a:lnTo>
                  <a:lnTo>
                    <a:pt x="8" y="112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4" y="62"/>
                  </a:lnTo>
                  <a:lnTo>
                    <a:pt x="8" y="54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4" y="26"/>
                  </a:lnTo>
                  <a:lnTo>
                    <a:pt x="4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56" y="20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6" y="30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50"/>
                  </a:lnTo>
                  <a:lnTo>
                    <a:pt x="60" y="74"/>
                  </a:lnTo>
                  <a:lnTo>
                    <a:pt x="56" y="76"/>
                  </a:lnTo>
                  <a:lnTo>
                    <a:pt x="62" y="84"/>
                  </a:lnTo>
                  <a:lnTo>
                    <a:pt x="70" y="92"/>
                  </a:lnTo>
                  <a:lnTo>
                    <a:pt x="68" y="9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6" name="Freeform 143"/>
            <p:cNvSpPr/>
            <p:nvPr/>
          </p:nvSpPr>
          <p:spPr bwMode="auto">
            <a:xfrm>
              <a:off x="4628598" y="4254364"/>
              <a:ext cx="42665" cy="146019"/>
            </a:xfrm>
            <a:custGeom>
              <a:avLst/>
              <a:gdLst>
                <a:gd name="T0" fmla="*/ 2147483647 w 30"/>
                <a:gd name="T1" fmla="*/ 2147483647 h 92"/>
                <a:gd name="T2" fmla="*/ 2147483647 w 30"/>
                <a:gd name="T3" fmla="*/ 2147483647 h 92"/>
                <a:gd name="T4" fmla="*/ 2147483647 w 30"/>
                <a:gd name="T5" fmla="*/ 2147483647 h 92"/>
                <a:gd name="T6" fmla="*/ 2147483647 w 30"/>
                <a:gd name="T7" fmla="*/ 2147483647 h 92"/>
                <a:gd name="T8" fmla="*/ 2147483647 w 30"/>
                <a:gd name="T9" fmla="*/ 2147483647 h 92"/>
                <a:gd name="T10" fmla="*/ 2147483647 w 30"/>
                <a:gd name="T11" fmla="*/ 2147483647 h 92"/>
                <a:gd name="T12" fmla="*/ 2147483647 w 30"/>
                <a:gd name="T13" fmla="*/ 2147483647 h 92"/>
                <a:gd name="T14" fmla="*/ 2147483647 w 30"/>
                <a:gd name="T15" fmla="*/ 2147483647 h 92"/>
                <a:gd name="T16" fmla="*/ 2147483647 w 30"/>
                <a:gd name="T17" fmla="*/ 2147483647 h 92"/>
                <a:gd name="T18" fmla="*/ 2147483647 w 30"/>
                <a:gd name="T19" fmla="*/ 2147483647 h 92"/>
                <a:gd name="T20" fmla="*/ 2147483647 w 30"/>
                <a:gd name="T21" fmla="*/ 2147483647 h 92"/>
                <a:gd name="T22" fmla="*/ 2147483647 w 30"/>
                <a:gd name="T23" fmla="*/ 2147483647 h 92"/>
                <a:gd name="T24" fmla="*/ 2147483647 w 30"/>
                <a:gd name="T25" fmla="*/ 2147483647 h 92"/>
                <a:gd name="T26" fmla="*/ 2147483647 w 30"/>
                <a:gd name="T27" fmla="*/ 2147483647 h 92"/>
                <a:gd name="T28" fmla="*/ 2147483647 w 30"/>
                <a:gd name="T29" fmla="*/ 2147483647 h 92"/>
                <a:gd name="T30" fmla="*/ 0 w 30"/>
                <a:gd name="T31" fmla="*/ 0 h 92"/>
                <a:gd name="T32" fmla="*/ 2147483647 w 30"/>
                <a:gd name="T33" fmla="*/ 0 h 92"/>
                <a:gd name="T34" fmla="*/ 2147483647 w 30"/>
                <a:gd name="T35" fmla="*/ 2147483647 h 92"/>
                <a:gd name="T36" fmla="*/ 2147483647 w 30"/>
                <a:gd name="T37" fmla="*/ 2147483647 h 92"/>
                <a:gd name="T38" fmla="*/ 2147483647 w 30"/>
                <a:gd name="T39" fmla="*/ 2147483647 h 92"/>
                <a:gd name="T40" fmla="*/ 2147483647 w 30"/>
                <a:gd name="T41" fmla="*/ 2147483647 h 92"/>
                <a:gd name="T42" fmla="*/ 2147483647 w 30"/>
                <a:gd name="T43" fmla="*/ 2147483647 h 92"/>
                <a:gd name="T44" fmla="*/ 2147483647 w 30"/>
                <a:gd name="T45" fmla="*/ 2147483647 h 92"/>
                <a:gd name="T46" fmla="*/ 2147483647 w 30"/>
                <a:gd name="T47" fmla="*/ 2147483647 h 92"/>
                <a:gd name="T48" fmla="*/ 2147483647 w 30"/>
                <a:gd name="T49" fmla="*/ 2147483647 h 92"/>
                <a:gd name="T50" fmla="*/ 2147483647 w 30"/>
                <a:gd name="T51" fmla="*/ 2147483647 h 92"/>
                <a:gd name="T52" fmla="*/ 2147483647 w 30"/>
                <a:gd name="T53" fmla="*/ 2147483647 h 92"/>
                <a:gd name="T54" fmla="*/ 2147483647 w 30"/>
                <a:gd name="T55" fmla="*/ 2147483647 h 92"/>
                <a:gd name="T56" fmla="*/ 2147483647 w 30"/>
                <a:gd name="T57" fmla="*/ 2147483647 h 92"/>
                <a:gd name="T58" fmla="*/ 2147483647 w 30"/>
                <a:gd name="T59" fmla="*/ 2147483647 h 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"/>
                <a:gd name="T91" fmla="*/ 0 h 92"/>
                <a:gd name="T92" fmla="*/ 30 w 30"/>
                <a:gd name="T93" fmla="*/ 92 h 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" h="92">
                  <a:moveTo>
                    <a:pt x="20" y="92"/>
                  </a:moveTo>
                  <a:lnTo>
                    <a:pt x="12" y="84"/>
                  </a:lnTo>
                  <a:lnTo>
                    <a:pt x="6" y="76"/>
                  </a:lnTo>
                  <a:lnTo>
                    <a:pt x="10" y="74"/>
                  </a:lnTo>
                  <a:lnTo>
                    <a:pt x="10" y="50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0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6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40"/>
                  </a:lnTo>
                  <a:lnTo>
                    <a:pt x="26" y="52"/>
                  </a:lnTo>
                  <a:lnTo>
                    <a:pt x="26" y="64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20" y="9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7" name="Freeform 144"/>
            <p:cNvSpPr/>
            <p:nvPr/>
          </p:nvSpPr>
          <p:spPr bwMode="auto">
            <a:xfrm>
              <a:off x="4649354" y="4218523"/>
              <a:ext cx="68033" cy="175222"/>
            </a:xfrm>
            <a:custGeom>
              <a:avLst/>
              <a:gdLst>
                <a:gd name="T0" fmla="*/ 2147483647 w 46"/>
                <a:gd name="T1" fmla="*/ 2147483647 h 110"/>
                <a:gd name="T2" fmla="*/ 2147483647 w 46"/>
                <a:gd name="T3" fmla="*/ 2147483647 h 110"/>
                <a:gd name="T4" fmla="*/ 2147483647 w 46"/>
                <a:gd name="T5" fmla="*/ 2147483647 h 110"/>
                <a:gd name="T6" fmla="*/ 2147483647 w 46"/>
                <a:gd name="T7" fmla="*/ 2147483647 h 110"/>
                <a:gd name="T8" fmla="*/ 2147483647 w 46"/>
                <a:gd name="T9" fmla="*/ 2147483647 h 110"/>
                <a:gd name="T10" fmla="*/ 2147483647 w 46"/>
                <a:gd name="T11" fmla="*/ 2147483647 h 110"/>
                <a:gd name="T12" fmla="*/ 2147483647 w 46"/>
                <a:gd name="T13" fmla="*/ 2147483647 h 110"/>
                <a:gd name="T14" fmla="*/ 2147483647 w 46"/>
                <a:gd name="T15" fmla="*/ 2147483647 h 110"/>
                <a:gd name="T16" fmla="*/ 2147483647 w 46"/>
                <a:gd name="T17" fmla="*/ 2147483647 h 110"/>
                <a:gd name="T18" fmla="*/ 2147483647 w 46"/>
                <a:gd name="T19" fmla="*/ 0 h 110"/>
                <a:gd name="T20" fmla="*/ 2147483647 w 46"/>
                <a:gd name="T21" fmla="*/ 2147483647 h 110"/>
                <a:gd name="T22" fmla="*/ 2147483647 w 46"/>
                <a:gd name="T23" fmla="*/ 0 h 110"/>
                <a:gd name="T24" fmla="*/ 2147483647 w 46"/>
                <a:gd name="T25" fmla="*/ 2147483647 h 110"/>
                <a:gd name="T26" fmla="*/ 2147483647 w 46"/>
                <a:gd name="T27" fmla="*/ 2147483647 h 110"/>
                <a:gd name="T28" fmla="*/ 2147483647 w 46"/>
                <a:gd name="T29" fmla="*/ 2147483647 h 110"/>
                <a:gd name="T30" fmla="*/ 2147483647 w 46"/>
                <a:gd name="T31" fmla="*/ 2147483647 h 110"/>
                <a:gd name="T32" fmla="*/ 2147483647 w 46"/>
                <a:gd name="T33" fmla="*/ 2147483647 h 110"/>
                <a:gd name="T34" fmla="*/ 2147483647 w 46"/>
                <a:gd name="T35" fmla="*/ 2147483647 h 110"/>
                <a:gd name="T36" fmla="*/ 2147483647 w 46"/>
                <a:gd name="T37" fmla="*/ 2147483647 h 110"/>
                <a:gd name="T38" fmla="*/ 0 w 46"/>
                <a:gd name="T39" fmla="*/ 2147483647 h 110"/>
                <a:gd name="T40" fmla="*/ 0 w 46"/>
                <a:gd name="T41" fmla="*/ 2147483647 h 110"/>
                <a:gd name="T42" fmla="*/ 0 w 46"/>
                <a:gd name="T43" fmla="*/ 2147483647 h 110"/>
                <a:gd name="T44" fmla="*/ 2147483647 w 46"/>
                <a:gd name="T45" fmla="*/ 2147483647 h 110"/>
                <a:gd name="T46" fmla="*/ 2147483647 w 46"/>
                <a:gd name="T47" fmla="*/ 2147483647 h 110"/>
                <a:gd name="T48" fmla="*/ 2147483647 w 46"/>
                <a:gd name="T49" fmla="*/ 2147483647 h 110"/>
                <a:gd name="T50" fmla="*/ 2147483647 w 46"/>
                <a:gd name="T51" fmla="*/ 2147483647 h 110"/>
                <a:gd name="T52" fmla="*/ 2147483647 w 46"/>
                <a:gd name="T53" fmla="*/ 2147483647 h 110"/>
                <a:gd name="T54" fmla="*/ 2147483647 w 46"/>
                <a:gd name="T55" fmla="*/ 2147483647 h 110"/>
                <a:gd name="T56" fmla="*/ 2147483647 w 46"/>
                <a:gd name="T57" fmla="*/ 2147483647 h 110"/>
                <a:gd name="T58" fmla="*/ 2147483647 w 46"/>
                <a:gd name="T59" fmla="*/ 2147483647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110"/>
                <a:gd name="T92" fmla="*/ 46 w 46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110">
                  <a:moveTo>
                    <a:pt x="16" y="110"/>
                  </a:moveTo>
                  <a:lnTo>
                    <a:pt x="30" y="104"/>
                  </a:lnTo>
                  <a:lnTo>
                    <a:pt x="30" y="60"/>
                  </a:lnTo>
                  <a:lnTo>
                    <a:pt x="40" y="46"/>
                  </a:lnTo>
                  <a:lnTo>
                    <a:pt x="44" y="36"/>
                  </a:lnTo>
                  <a:lnTo>
                    <a:pt x="46" y="30"/>
                  </a:lnTo>
                  <a:lnTo>
                    <a:pt x="44" y="18"/>
                  </a:lnTo>
                  <a:lnTo>
                    <a:pt x="40" y="1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62"/>
                  </a:lnTo>
                  <a:lnTo>
                    <a:pt x="12" y="74"/>
                  </a:lnTo>
                  <a:lnTo>
                    <a:pt x="12" y="86"/>
                  </a:lnTo>
                  <a:lnTo>
                    <a:pt x="14" y="106"/>
                  </a:lnTo>
                  <a:lnTo>
                    <a:pt x="16" y="1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8" name="Freeform 145"/>
            <p:cNvSpPr/>
            <p:nvPr/>
          </p:nvSpPr>
          <p:spPr bwMode="auto">
            <a:xfrm>
              <a:off x="4693172" y="4172063"/>
              <a:ext cx="275593" cy="274780"/>
            </a:xfrm>
            <a:custGeom>
              <a:avLst/>
              <a:gdLst>
                <a:gd name="T0" fmla="*/ 2147483647 w 189"/>
                <a:gd name="T1" fmla="*/ 2147483647 h 174"/>
                <a:gd name="T2" fmla="*/ 2147483647 w 189"/>
                <a:gd name="T3" fmla="*/ 2147483647 h 174"/>
                <a:gd name="T4" fmla="*/ 2147483647 w 189"/>
                <a:gd name="T5" fmla="*/ 2147483647 h 174"/>
                <a:gd name="T6" fmla="*/ 2147483647 w 189"/>
                <a:gd name="T7" fmla="*/ 2147483647 h 174"/>
                <a:gd name="T8" fmla="*/ 2147483647 w 189"/>
                <a:gd name="T9" fmla="*/ 2147483647 h 174"/>
                <a:gd name="T10" fmla="*/ 0 w 189"/>
                <a:gd name="T11" fmla="*/ 2147483647 h 174"/>
                <a:gd name="T12" fmla="*/ 2147483647 w 189"/>
                <a:gd name="T13" fmla="*/ 2147483647 h 174"/>
                <a:gd name="T14" fmla="*/ 2147483647 w 189"/>
                <a:gd name="T15" fmla="*/ 2147483647 h 174"/>
                <a:gd name="T16" fmla="*/ 2147483647 w 189"/>
                <a:gd name="T17" fmla="*/ 2147483647 h 174"/>
                <a:gd name="T18" fmla="*/ 2147483647 w 189"/>
                <a:gd name="T19" fmla="*/ 2147483647 h 174"/>
                <a:gd name="T20" fmla="*/ 2147483647 w 189"/>
                <a:gd name="T21" fmla="*/ 0 h 174"/>
                <a:gd name="T22" fmla="*/ 2147483647 w 189"/>
                <a:gd name="T23" fmla="*/ 0 h 174"/>
                <a:gd name="T24" fmla="*/ 2147483647 w 189"/>
                <a:gd name="T25" fmla="*/ 2147483647 h 174"/>
                <a:gd name="T26" fmla="*/ 2147483647 w 189"/>
                <a:gd name="T27" fmla="*/ 2147483647 h 174"/>
                <a:gd name="T28" fmla="*/ 2147483647 w 189"/>
                <a:gd name="T29" fmla="*/ 2147483647 h 174"/>
                <a:gd name="T30" fmla="*/ 2147483647 w 189"/>
                <a:gd name="T31" fmla="*/ 2147483647 h 174"/>
                <a:gd name="T32" fmla="*/ 2147483647 w 189"/>
                <a:gd name="T33" fmla="*/ 2147483647 h 174"/>
                <a:gd name="T34" fmla="*/ 2147483647 w 189"/>
                <a:gd name="T35" fmla="*/ 2147483647 h 174"/>
                <a:gd name="T36" fmla="*/ 2147483647 w 189"/>
                <a:gd name="T37" fmla="*/ 2147483647 h 174"/>
                <a:gd name="T38" fmla="*/ 2147483647 w 189"/>
                <a:gd name="T39" fmla="*/ 2147483647 h 174"/>
                <a:gd name="T40" fmla="*/ 2147483647 w 189"/>
                <a:gd name="T41" fmla="*/ 2147483647 h 174"/>
                <a:gd name="T42" fmla="*/ 2147483647 w 189"/>
                <a:gd name="T43" fmla="*/ 2147483647 h 174"/>
                <a:gd name="T44" fmla="*/ 2147483647 w 189"/>
                <a:gd name="T45" fmla="*/ 2147483647 h 174"/>
                <a:gd name="T46" fmla="*/ 2147483647 w 189"/>
                <a:gd name="T47" fmla="*/ 0 h 174"/>
                <a:gd name="T48" fmla="*/ 2147483647 w 189"/>
                <a:gd name="T49" fmla="*/ 2147483647 h 174"/>
                <a:gd name="T50" fmla="*/ 2147483647 w 189"/>
                <a:gd name="T51" fmla="*/ 2147483647 h 174"/>
                <a:gd name="T52" fmla="*/ 2147483647 w 189"/>
                <a:gd name="T53" fmla="*/ 2147483647 h 174"/>
                <a:gd name="T54" fmla="*/ 2147483647 w 189"/>
                <a:gd name="T55" fmla="*/ 2147483647 h 174"/>
                <a:gd name="T56" fmla="*/ 2147483647 w 189"/>
                <a:gd name="T57" fmla="*/ 2147483647 h 174"/>
                <a:gd name="T58" fmla="*/ 2147483647 w 189"/>
                <a:gd name="T59" fmla="*/ 2147483647 h 174"/>
                <a:gd name="T60" fmla="*/ 2147483647 w 189"/>
                <a:gd name="T61" fmla="*/ 2147483647 h 174"/>
                <a:gd name="T62" fmla="*/ 2147483647 w 189"/>
                <a:gd name="T63" fmla="*/ 2147483647 h 174"/>
                <a:gd name="T64" fmla="*/ 2147483647 w 189"/>
                <a:gd name="T65" fmla="*/ 2147483647 h 174"/>
                <a:gd name="T66" fmla="*/ 2147483647 w 189"/>
                <a:gd name="T67" fmla="*/ 2147483647 h 174"/>
                <a:gd name="T68" fmla="*/ 2147483647 w 189"/>
                <a:gd name="T69" fmla="*/ 2147483647 h 174"/>
                <a:gd name="T70" fmla="*/ 2147483647 w 189"/>
                <a:gd name="T71" fmla="*/ 2147483647 h 174"/>
                <a:gd name="T72" fmla="*/ 2147483647 w 189"/>
                <a:gd name="T73" fmla="*/ 2147483647 h 174"/>
                <a:gd name="T74" fmla="*/ 2147483647 w 189"/>
                <a:gd name="T75" fmla="*/ 2147483647 h 174"/>
                <a:gd name="T76" fmla="*/ 2147483647 w 189"/>
                <a:gd name="T77" fmla="*/ 2147483647 h 174"/>
                <a:gd name="T78" fmla="*/ 2147483647 w 189"/>
                <a:gd name="T79" fmla="*/ 2147483647 h 174"/>
                <a:gd name="T80" fmla="*/ 2147483647 w 189"/>
                <a:gd name="T81" fmla="*/ 2147483647 h 1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9"/>
                <a:gd name="T124" fmla="*/ 0 h 174"/>
                <a:gd name="T125" fmla="*/ 189 w 189"/>
                <a:gd name="T126" fmla="*/ 174 h 1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9" h="174">
                  <a:moveTo>
                    <a:pt x="90" y="168"/>
                  </a:moveTo>
                  <a:lnTo>
                    <a:pt x="74" y="170"/>
                  </a:lnTo>
                  <a:lnTo>
                    <a:pt x="58" y="174"/>
                  </a:lnTo>
                  <a:lnTo>
                    <a:pt x="52" y="172"/>
                  </a:lnTo>
                  <a:lnTo>
                    <a:pt x="46" y="166"/>
                  </a:lnTo>
                  <a:lnTo>
                    <a:pt x="40" y="152"/>
                  </a:lnTo>
                  <a:lnTo>
                    <a:pt x="36" y="146"/>
                  </a:lnTo>
                  <a:lnTo>
                    <a:pt x="32" y="138"/>
                  </a:lnTo>
                  <a:lnTo>
                    <a:pt x="24" y="134"/>
                  </a:lnTo>
                  <a:lnTo>
                    <a:pt x="18" y="132"/>
                  </a:lnTo>
                  <a:lnTo>
                    <a:pt x="0" y="134"/>
                  </a:lnTo>
                  <a:lnTo>
                    <a:pt x="0" y="90"/>
                  </a:lnTo>
                  <a:lnTo>
                    <a:pt x="10" y="76"/>
                  </a:lnTo>
                  <a:lnTo>
                    <a:pt x="14" y="66"/>
                  </a:lnTo>
                  <a:lnTo>
                    <a:pt x="16" y="60"/>
                  </a:lnTo>
                  <a:lnTo>
                    <a:pt x="14" y="48"/>
                  </a:lnTo>
                  <a:lnTo>
                    <a:pt x="10" y="40"/>
                  </a:lnTo>
                  <a:lnTo>
                    <a:pt x="14" y="26"/>
                  </a:lnTo>
                  <a:lnTo>
                    <a:pt x="18" y="12"/>
                  </a:lnTo>
                  <a:lnTo>
                    <a:pt x="22" y="8"/>
                  </a:lnTo>
                  <a:lnTo>
                    <a:pt x="28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6" y="8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68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0"/>
                  </a:lnTo>
                  <a:lnTo>
                    <a:pt x="78" y="10"/>
                  </a:lnTo>
                  <a:lnTo>
                    <a:pt x="86" y="10"/>
                  </a:lnTo>
                  <a:lnTo>
                    <a:pt x="90" y="14"/>
                  </a:lnTo>
                  <a:lnTo>
                    <a:pt x="94" y="16"/>
                  </a:lnTo>
                  <a:lnTo>
                    <a:pt x="100" y="18"/>
                  </a:lnTo>
                  <a:lnTo>
                    <a:pt x="108" y="16"/>
                  </a:lnTo>
                  <a:lnTo>
                    <a:pt x="114" y="12"/>
                  </a:lnTo>
                  <a:lnTo>
                    <a:pt x="120" y="10"/>
                  </a:lnTo>
                  <a:lnTo>
                    <a:pt x="128" y="8"/>
                  </a:lnTo>
                  <a:lnTo>
                    <a:pt x="134" y="8"/>
                  </a:lnTo>
                  <a:lnTo>
                    <a:pt x="138" y="10"/>
                  </a:lnTo>
                  <a:lnTo>
                    <a:pt x="142" y="10"/>
                  </a:lnTo>
                  <a:lnTo>
                    <a:pt x="151" y="12"/>
                  </a:lnTo>
                  <a:lnTo>
                    <a:pt x="155" y="10"/>
                  </a:lnTo>
                  <a:lnTo>
                    <a:pt x="161" y="8"/>
                  </a:lnTo>
                  <a:lnTo>
                    <a:pt x="171" y="0"/>
                  </a:lnTo>
                  <a:lnTo>
                    <a:pt x="175" y="6"/>
                  </a:lnTo>
                  <a:lnTo>
                    <a:pt x="179" y="10"/>
                  </a:lnTo>
                  <a:lnTo>
                    <a:pt x="183" y="22"/>
                  </a:lnTo>
                  <a:lnTo>
                    <a:pt x="185" y="26"/>
                  </a:lnTo>
                  <a:lnTo>
                    <a:pt x="189" y="30"/>
                  </a:lnTo>
                  <a:lnTo>
                    <a:pt x="187" y="46"/>
                  </a:lnTo>
                  <a:lnTo>
                    <a:pt x="183" y="46"/>
                  </a:lnTo>
                  <a:lnTo>
                    <a:pt x="179" y="46"/>
                  </a:lnTo>
                  <a:lnTo>
                    <a:pt x="175" y="60"/>
                  </a:lnTo>
                  <a:lnTo>
                    <a:pt x="171" y="70"/>
                  </a:lnTo>
                  <a:lnTo>
                    <a:pt x="165" y="82"/>
                  </a:lnTo>
                  <a:lnTo>
                    <a:pt x="161" y="92"/>
                  </a:lnTo>
                  <a:lnTo>
                    <a:pt x="159" y="94"/>
                  </a:lnTo>
                  <a:lnTo>
                    <a:pt x="157" y="96"/>
                  </a:lnTo>
                  <a:lnTo>
                    <a:pt x="155" y="98"/>
                  </a:lnTo>
                  <a:lnTo>
                    <a:pt x="153" y="98"/>
                  </a:lnTo>
                  <a:lnTo>
                    <a:pt x="151" y="108"/>
                  </a:lnTo>
                  <a:lnTo>
                    <a:pt x="146" y="120"/>
                  </a:lnTo>
                  <a:lnTo>
                    <a:pt x="142" y="130"/>
                  </a:lnTo>
                  <a:lnTo>
                    <a:pt x="138" y="134"/>
                  </a:lnTo>
                  <a:lnTo>
                    <a:pt x="134" y="136"/>
                  </a:lnTo>
                  <a:lnTo>
                    <a:pt x="132" y="134"/>
                  </a:lnTo>
                  <a:lnTo>
                    <a:pt x="130" y="132"/>
                  </a:lnTo>
                  <a:lnTo>
                    <a:pt x="128" y="124"/>
                  </a:lnTo>
                  <a:lnTo>
                    <a:pt x="122" y="126"/>
                  </a:lnTo>
                  <a:lnTo>
                    <a:pt x="116" y="130"/>
                  </a:lnTo>
                  <a:lnTo>
                    <a:pt x="110" y="134"/>
                  </a:lnTo>
                  <a:lnTo>
                    <a:pt x="104" y="138"/>
                  </a:lnTo>
                  <a:lnTo>
                    <a:pt x="100" y="146"/>
                  </a:lnTo>
                  <a:lnTo>
                    <a:pt x="98" y="150"/>
                  </a:lnTo>
                  <a:lnTo>
                    <a:pt x="96" y="158"/>
                  </a:lnTo>
                  <a:lnTo>
                    <a:pt x="96" y="168"/>
                  </a:lnTo>
                  <a:lnTo>
                    <a:pt x="94" y="168"/>
                  </a:lnTo>
                  <a:lnTo>
                    <a:pt x="90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9" name="Freeform 146"/>
            <p:cNvSpPr/>
            <p:nvPr/>
          </p:nvSpPr>
          <p:spPr bwMode="auto">
            <a:xfrm>
              <a:off x="4824626" y="4186665"/>
              <a:ext cx="185651" cy="329206"/>
            </a:xfrm>
            <a:custGeom>
              <a:avLst/>
              <a:gdLst>
                <a:gd name="T0" fmla="*/ 2147483647 w 127"/>
                <a:gd name="T1" fmla="*/ 2147483647 h 208"/>
                <a:gd name="T2" fmla="*/ 2147483647 w 127"/>
                <a:gd name="T3" fmla="*/ 2147483647 h 208"/>
                <a:gd name="T4" fmla="*/ 2147483647 w 127"/>
                <a:gd name="T5" fmla="*/ 2147483647 h 208"/>
                <a:gd name="T6" fmla="*/ 2147483647 w 127"/>
                <a:gd name="T7" fmla="*/ 2147483647 h 208"/>
                <a:gd name="T8" fmla="*/ 2147483647 w 127"/>
                <a:gd name="T9" fmla="*/ 2147483647 h 208"/>
                <a:gd name="T10" fmla="*/ 2147483647 w 127"/>
                <a:gd name="T11" fmla="*/ 2147483647 h 208"/>
                <a:gd name="T12" fmla="*/ 2147483647 w 127"/>
                <a:gd name="T13" fmla="*/ 2147483647 h 208"/>
                <a:gd name="T14" fmla="*/ 2147483647 w 127"/>
                <a:gd name="T15" fmla="*/ 2147483647 h 208"/>
                <a:gd name="T16" fmla="*/ 2147483647 w 127"/>
                <a:gd name="T17" fmla="*/ 2147483647 h 208"/>
                <a:gd name="T18" fmla="*/ 2147483647 w 127"/>
                <a:gd name="T19" fmla="*/ 2147483647 h 208"/>
                <a:gd name="T20" fmla="*/ 2147483647 w 127"/>
                <a:gd name="T21" fmla="*/ 2147483647 h 208"/>
                <a:gd name="T22" fmla="*/ 2147483647 w 127"/>
                <a:gd name="T23" fmla="*/ 2147483647 h 208"/>
                <a:gd name="T24" fmla="*/ 2147483647 w 127"/>
                <a:gd name="T25" fmla="*/ 2147483647 h 208"/>
                <a:gd name="T26" fmla="*/ 2147483647 w 127"/>
                <a:gd name="T27" fmla="*/ 2147483647 h 208"/>
                <a:gd name="T28" fmla="*/ 2147483647 w 127"/>
                <a:gd name="T29" fmla="*/ 2147483647 h 208"/>
                <a:gd name="T30" fmla="*/ 2147483647 w 127"/>
                <a:gd name="T31" fmla="*/ 2147483647 h 208"/>
                <a:gd name="T32" fmla="*/ 2147483647 w 127"/>
                <a:gd name="T33" fmla="*/ 2147483647 h 208"/>
                <a:gd name="T34" fmla="*/ 2147483647 w 127"/>
                <a:gd name="T35" fmla="*/ 2147483647 h 208"/>
                <a:gd name="T36" fmla="*/ 2147483647 w 127"/>
                <a:gd name="T37" fmla="*/ 2147483647 h 208"/>
                <a:gd name="T38" fmla="*/ 2147483647 w 127"/>
                <a:gd name="T39" fmla="*/ 2147483647 h 208"/>
                <a:gd name="T40" fmla="*/ 2147483647 w 127"/>
                <a:gd name="T41" fmla="*/ 2147483647 h 208"/>
                <a:gd name="T42" fmla="*/ 2147483647 w 127"/>
                <a:gd name="T43" fmla="*/ 2147483647 h 208"/>
                <a:gd name="T44" fmla="*/ 2147483647 w 127"/>
                <a:gd name="T45" fmla="*/ 2147483647 h 208"/>
                <a:gd name="T46" fmla="*/ 2147483647 w 127"/>
                <a:gd name="T47" fmla="*/ 2147483647 h 208"/>
                <a:gd name="T48" fmla="*/ 2147483647 w 127"/>
                <a:gd name="T49" fmla="*/ 2147483647 h 208"/>
                <a:gd name="T50" fmla="*/ 2147483647 w 127"/>
                <a:gd name="T51" fmla="*/ 2147483647 h 208"/>
                <a:gd name="T52" fmla="*/ 2147483647 w 127"/>
                <a:gd name="T53" fmla="*/ 2147483647 h 208"/>
                <a:gd name="T54" fmla="*/ 2147483647 w 127"/>
                <a:gd name="T55" fmla="*/ 2147483647 h 208"/>
                <a:gd name="T56" fmla="*/ 2147483647 w 127"/>
                <a:gd name="T57" fmla="*/ 2147483647 h 208"/>
                <a:gd name="T58" fmla="*/ 2147483647 w 127"/>
                <a:gd name="T59" fmla="*/ 2147483647 h 208"/>
                <a:gd name="T60" fmla="*/ 2147483647 w 127"/>
                <a:gd name="T61" fmla="*/ 2147483647 h 208"/>
                <a:gd name="T62" fmla="*/ 2147483647 w 127"/>
                <a:gd name="T63" fmla="*/ 2147483647 h 208"/>
                <a:gd name="T64" fmla="*/ 2147483647 w 127"/>
                <a:gd name="T65" fmla="*/ 2147483647 h 208"/>
                <a:gd name="T66" fmla="*/ 2147483647 w 127"/>
                <a:gd name="T67" fmla="*/ 2147483647 h 208"/>
                <a:gd name="T68" fmla="*/ 2147483647 w 127"/>
                <a:gd name="T69" fmla="*/ 2147483647 h 208"/>
                <a:gd name="T70" fmla="*/ 2147483647 w 127"/>
                <a:gd name="T71" fmla="*/ 2147483647 h 208"/>
                <a:gd name="T72" fmla="*/ 2147483647 w 127"/>
                <a:gd name="T73" fmla="*/ 2147483647 h 208"/>
                <a:gd name="T74" fmla="*/ 2147483647 w 127"/>
                <a:gd name="T75" fmla="*/ 2147483647 h 208"/>
                <a:gd name="T76" fmla="*/ 0 w 127"/>
                <a:gd name="T77" fmla="*/ 214748364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208"/>
                <a:gd name="T119" fmla="*/ 127 w 127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208">
                  <a:moveTo>
                    <a:pt x="6" y="158"/>
                  </a:moveTo>
                  <a:lnTo>
                    <a:pt x="6" y="148"/>
                  </a:lnTo>
                  <a:lnTo>
                    <a:pt x="8" y="140"/>
                  </a:lnTo>
                  <a:lnTo>
                    <a:pt x="10" y="136"/>
                  </a:lnTo>
                  <a:lnTo>
                    <a:pt x="14" y="128"/>
                  </a:lnTo>
                  <a:lnTo>
                    <a:pt x="20" y="124"/>
                  </a:lnTo>
                  <a:lnTo>
                    <a:pt x="26" y="120"/>
                  </a:lnTo>
                  <a:lnTo>
                    <a:pt x="32" y="116"/>
                  </a:lnTo>
                  <a:lnTo>
                    <a:pt x="38" y="114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8" y="124"/>
                  </a:lnTo>
                  <a:lnTo>
                    <a:pt x="52" y="120"/>
                  </a:lnTo>
                  <a:lnTo>
                    <a:pt x="56" y="110"/>
                  </a:lnTo>
                  <a:lnTo>
                    <a:pt x="61" y="98"/>
                  </a:lnTo>
                  <a:lnTo>
                    <a:pt x="63" y="88"/>
                  </a:lnTo>
                  <a:lnTo>
                    <a:pt x="65" y="88"/>
                  </a:lnTo>
                  <a:lnTo>
                    <a:pt x="67" y="86"/>
                  </a:lnTo>
                  <a:lnTo>
                    <a:pt x="69" y="84"/>
                  </a:lnTo>
                  <a:lnTo>
                    <a:pt x="71" y="82"/>
                  </a:lnTo>
                  <a:lnTo>
                    <a:pt x="75" y="72"/>
                  </a:lnTo>
                  <a:lnTo>
                    <a:pt x="81" y="60"/>
                  </a:lnTo>
                  <a:lnTo>
                    <a:pt x="85" y="50"/>
                  </a:lnTo>
                  <a:lnTo>
                    <a:pt x="89" y="36"/>
                  </a:lnTo>
                  <a:lnTo>
                    <a:pt x="93" y="36"/>
                  </a:lnTo>
                  <a:lnTo>
                    <a:pt x="97" y="36"/>
                  </a:lnTo>
                  <a:lnTo>
                    <a:pt x="99" y="20"/>
                  </a:lnTo>
                  <a:lnTo>
                    <a:pt x="95" y="16"/>
                  </a:lnTo>
                  <a:lnTo>
                    <a:pt x="93" y="12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0"/>
                  </a:lnTo>
                  <a:lnTo>
                    <a:pt x="97" y="6"/>
                  </a:lnTo>
                  <a:lnTo>
                    <a:pt x="103" y="14"/>
                  </a:lnTo>
                  <a:lnTo>
                    <a:pt x="107" y="20"/>
                  </a:lnTo>
                  <a:lnTo>
                    <a:pt x="109" y="26"/>
                  </a:lnTo>
                  <a:lnTo>
                    <a:pt x="107" y="44"/>
                  </a:lnTo>
                  <a:lnTo>
                    <a:pt x="109" y="50"/>
                  </a:lnTo>
                  <a:lnTo>
                    <a:pt x="109" y="54"/>
                  </a:lnTo>
                  <a:lnTo>
                    <a:pt x="117" y="60"/>
                  </a:lnTo>
                  <a:lnTo>
                    <a:pt x="99" y="60"/>
                  </a:lnTo>
                  <a:lnTo>
                    <a:pt x="93" y="62"/>
                  </a:lnTo>
                  <a:lnTo>
                    <a:pt x="91" y="64"/>
                  </a:lnTo>
                  <a:lnTo>
                    <a:pt x="89" y="66"/>
                  </a:lnTo>
                  <a:lnTo>
                    <a:pt x="93" y="70"/>
                  </a:lnTo>
                  <a:lnTo>
                    <a:pt x="101" y="78"/>
                  </a:lnTo>
                  <a:lnTo>
                    <a:pt x="111" y="88"/>
                  </a:lnTo>
                  <a:lnTo>
                    <a:pt x="115" y="96"/>
                  </a:lnTo>
                  <a:lnTo>
                    <a:pt x="117" y="106"/>
                  </a:lnTo>
                  <a:lnTo>
                    <a:pt x="113" y="110"/>
                  </a:lnTo>
                  <a:lnTo>
                    <a:pt x="107" y="116"/>
                  </a:lnTo>
                  <a:lnTo>
                    <a:pt x="101" y="126"/>
                  </a:lnTo>
                  <a:lnTo>
                    <a:pt x="99" y="136"/>
                  </a:lnTo>
                  <a:lnTo>
                    <a:pt x="99" y="144"/>
                  </a:lnTo>
                  <a:lnTo>
                    <a:pt x="101" y="154"/>
                  </a:lnTo>
                  <a:lnTo>
                    <a:pt x="109" y="168"/>
                  </a:lnTo>
                  <a:lnTo>
                    <a:pt x="119" y="182"/>
                  </a:lnTo>
                  <a:lnTo>
                    <a:pt x="127" y="194"/>
                  </a:lnTo>
                  <a:lnTo>
                    <a:pt x="127" y="208"/>
                  </a:lnTo>
                  <a:lnTo>
                    <a:pt x="121" y="208"/>
                  </a:lnTo>
                  <a:lnTo>
                    <a:pt x="111" y="208"/>
                  </a:lnTo>
                  <a:lnTo>
                    <a:pt x="107" y="206"/>
                  </a:lnTo>
                  <a:lnTo>
                    <a:pt x="103" y="204"/>
                  </a:lnTo>
                  <a:lnTo>
                    <a:pt x="81" y="204"/>
                  </a:lnTo>
                  <a:lnTo>
                    <a:pt x="81" y="202"/>
                  </a:lnTo>
                  <a:lnTo>
                    <a:pt x="46" y="200"/>
                  </a:lnTo>
                  <a:lnTo>
                    <a:pt x="46" y="204"/>
                  </a:lnTo>
                  <a:lnTo>
                    <a:pt x="22" y="202"/>
                  </a:lnTo>
                  <a:lnTo>
                    <a:pt x="24" y="198"/>
                  </a:lnTo>
                  <a:lnTo>
                    <a:pt x="24" y="188"/>
                  </a:lnTo>
                  <a:lnTo>
                    <a:pt x="22" y="182"/>
                  </a:lnTo>
                  <a:lnTo>
                    <a:pt x="22" y="174"/>
                  </a:lnTo>
                  <a:lnTo>
                    <a:pt x="24" y="168"/>
                  </a:lnTo>
                  <a:lnTo>
                    <a:pt x="14" y="166"/>
                  </a:lnTo>
                  <a:lnTo>
                    <a:pt x="10" y="164"/>
                  </a:lnTo>
                  <a:lnTo>
                    <a:pt x="6" y="160"/>
                  </a:lnTo>
                  <a:lnTo>
                    <a:pt x="0" y="158"/>
                  </a:lnTo>
                  <a:lnTo>
                    <a:pt x="6" y="1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0" name="Freeform 147"/>
            <p:cNvSpPr/>
            <p:nvPr/>
          </p:nvSpPr>
          <p:spPr bwMode="auto">
            <a:xfrm>
              <a:off x="4838464" y="4503924"/>
              <a:ext cx="130301" cy="175222"/>
            </a:xfrm>
            <a:custGeom>
              <a:avLst/>
              <a:gdLst>
                <a:gd name="T0" fmla="*/ 2147483647 w 89"/>
                <a:gd name="T1" fmla="*/ 2147483647 h 110"/>
                <a:gd name="T2" fmla="*/ 2147483647 w 89"/>
                <a:gd name="T3" fmla="*/ 2147483647 h 110"/>
                <a:gd name="T4" fmla="*/ 2147483647 w 89"/>
                <a:gd name="T5" fmla="*/ 2147483647 h 110"/>
                <a:gd name="T6" fmla="*/ 2147483647 w 89"/>
                <a:gd name="T7" fmla="*/ 2147483647 h 110"/>
                <a:gd name="T8" fmla="*/ 2147483647 w 89"/>
                <a:gd name="T9" fmla="*/ 2147483647 h 110"/>
                <a:gd name="T10" fmla="*/ 2147483647 w 89"/>
                <a:gd name="T11" fmla="*/ 2147483647 h 110"/>
                <a:gd name="T12" fmla="*/ 0 w 89"/>
                <a:gd name="T13" fmla="*/ 2147483647 h 110"/>
                <a:gd name="T14" fmla="*/ 0 w 89"/>
                <a:gd name="T15" fmla="*/ 2147483647 h 110"/>
                <a:gd name="T16" fmla="*/ 2147483647 w 89"/>
                <a:gd name="T17" fmla="*/ 2147483647 h 110"/>
                <a:gd name="T18" fmla="*/ 2147483647 w 89"/>
                <a:gd name="T19" fmla="*/ 2147483647 h 110"/>
                <a:gd name="T20" fmla="*/ 2147483647 w 89"/>
                <a:gd name="T21" fmla="*/ 2147483647 h 110"/>
                <a:gd name="T22" fmla="*/ 2147483647 w 89"/>
                <a:gd name="T23" fmla="*/ 2147483647 h 110"/>
                <a:gd name="T24" fmla="*/ 2147483647 w 89"/>
                <a:gd name="T25" fmla="*/ 2147483647 h 110"/>
                <a:gd name="T26" fmla="*/ 2147483647 w 89"/>
                <a:gd name="T27" fmla="*/ 2147483647 h 110"/>
                <a:gd name="T28" fmla="*/ 2147483647 w 89"/>
                <a:gd name="T29" fmla="*/ 2147483647 h 110"/>
                <a:gd name="T30" fmla="*/ 2147483647 w 89"/>
                <a:gd name="T31" fmla="*/ 2147483647 h 110"/>
                <a:gd name="T32" fmla="*/ 2147483647 w 89"/>
                <a:gd name="T33" fmla="*/ 2147483647 h 110"/>
                <a:gd name="T34" fmla="*/ 2147483647 w 89"/>
                <a:gd name="T35" fmla="*/ 2147483647 h 110"/>
                <a:gd name="T36" fmla="*/ 2147483647 w 89"/>
                <a:gd name="T37" fmla="*/ 2147483647 h 110"/>
                <a:gd name="T38" fmla="*/ 2147483647 w 89"/>
                <a:gd name="T39" fmla="*/ 2147483647 h 110"/>
                <a:gd name="T40" fmla="*/ 2147483647 w 89"/>
                <a:gd name="T41" fmla="*/ 2147483647 h 110"/>
                <a:gd name="T42" fmla="*/ 2147483647 w 89"/>
                <a:gd name="T43" fmla="*/ 2147483647 h 110"/>
                <a:gd name="T44" fmla="*/ 2147483647 w 89"/>
                <a:gd name="T45" fmla="*/ 2147483647 h 110"/>
                <a:gd name="T46" fmla="*/ 2147483647 w 89"/>
                <a:gd name="T47" fmla="*/ 2147483647 h 110"/>
                <a:gd name="T48" fmla="*/ 2147483647 w 89"/>
                <a:gd name="T49" fmla="*/ 2147483647 h 110"/>
                <a:gd name="T50" fmla="*/ 2147483647 w 89"/>
                <a:gd name="T51" fmla="*/ 2147483647 h 110"/>
                <a:gd name="T52" fmla="*/ 2147483647 w 89"/>
                <a:gd name="T53" fmla="*/ 2147483647 h 110"/>
                <a:gd name="T54" fmla="*/ 2147483647 w 89"/>
                <a:gd name="T55" fmla="*/ 2147483647 h 110"/>
                <a:gd name="T56" fmla="*/ 2147483647 w 89"/>
                <a:gd name="T57" fmla="*/ 2147483647 h 110"/>
                <a:gd name="T58" fmla="*/ 2147483647 w 89"/>
                <a:gd name="T59" fmla="*/ 2147483647 h 110"/>
                <a:gd name="T60" fmla="*/ 2147483647 w 89"/>
                <a:gd name="T61" fmla="*/ 2147483647 h 110"/>
                <a:gd name="T62" fmla="*/ 2147483647 w 89"/>
                <a:gd name="T63" fmla="*/ 2147483647 h 110"/>
                <a:gd name="T64" fmla="*/ 2147483647 w 89"/>
                <a:gd name="T65" fmla="*/ 2147483647 h 110"/>
                <a:gd name="T66" fmla="*/ 2147483647 w 89"/>
                <a:gd name="T67" fmla="*/ 2147483647 h 110"/>
                <a:gd name="T68" fmla="*/ 2147483647 w 89"/>
                <a:gd name="T69" fmla="*/ 2147483647 h 110"/>
                <a:gd name="T70" fmla="*/ 2147483647 w 89"/>
                <a:gd name="T71" fmla="*/ 2147483647 h 110"/>
                <a:gd name="T72" fmla="*/ 2147483647 w 89"/>
                <a:gd name="T73" fmla="*/ 2147483647 h 110"/>
                <a:gd name="T74" fmla="*/ 2147483647 w 89"/>
                <a:gd name="T75" fmla="*/ 2147483647 h 110"/>
                <a:gd name="T76" fmla="*/ 2147483647 w 89"/>
                <a:gd name="T77" fmla="*/ 2147483647 h 110"/>
                <a:gd name="T78" fmla="*/ 2147483647 w 89"/>
                <a:gd name="T79" fmla="*/ 2147483647 h 110"/>
                <a:gd name="T80" fmla="*/ 2147483647 w 89"/>
                <a:gd name="T81" fmla="*/ 2147483647 h 110"/>
                <a:gd name="T82" fmla="*/ 2147483647 w 89"/>
                <a:gd name="T83" fmla="*/ 2147483647 h 110"/>
                <a:gd name="T84" fmla="*/ 2147483647 w 89"/>
                <a:gd name="T85" fmla="*/ 2147483647 h 110"/>
                <a:gd name="T86" fmla="*/ 2147483647 w 89"/>
                <a:gd name="T87" fmla="*/ 2147483647 h 110"/>
                <a:gd name="T88" fmla="*/ 2147483647 w 89"/>
                <a:gd name="T89" fmla="*/ 2147483647 h 110"/>
                <a:gd name="T90" fmla="*/ 2147483647 w 89"/>
                <a:gd name="T91" fmla="*/ 2147483647 h 110"/>
                <a:gd name="T92" fmla="*/ 2147483647 w 89"/>
                <a:gd name="T93" fmla="*/ 2147483647 h 110"/>
                <a:gd name="T94" fmla="*/ 2147483647 w 89"/>
                <a:gd name="T95" fmla="*/ 2147483647 h 110"/>
                <a:gd name="T96" fmla="*/ 2147483647 w 89"/>
                <a:gd name="T97" fmla="*/ 2147483647 h 110"/>
                <a:gd name="T98" fmla="*/ 2147483647 w 89"/>
                <a:gd name="T99" fmla="*/ 2147483647 h 110"/>
                <a:gd name="T100" fmla="*/ 2147483647 w 89"/>
                <a:gd name="T101" fmla="*/ 0 h 110"/>
                <a:gd name="T102" fmla="*/ 2147483647 w 89"/>
                <a:gd name="T103" fmla="*/ 2147483647 h 1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"/>
                <a:gd name="T157" fmla="*/ 0 h 110"/>
                <a:gd name="T158" fmla="*/ 89 w 89"/>
                <a:gd name="T159" fmla="*/ 110 h 11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" h="110">
                  <a:moveTo>
                    <a:pt x="36" y="24"/>
                  </a:moveTo>
                  <a:lnTo>
                    <a:pt x="26" y="24"/>
                  </a:lnTo>
                  <a:lnTo>
                    <a:pt x="20" y="24"/>
                  </a:lnTo>
                  <a:lnTo>
                    <a:pt x="8" y="22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0" y="58"/>
                  </a:lnTo>
                  <a:lnTo>
                    <a:pt x="0" y="70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30" y="100"/>
                  </a:lnTo>
                  <a:lnTo>
                    <a:pt x="34" y="104"/>
                  </a:lnTo>
                  <a:lnTo>
                    <a:pt x="38" y="110"/>
                  </a:lnTo>
                  <a:lnTo>
                    <a:pt x="42" y="108"/>
                  </a:lnTo>
                  <a:lnTo>
                    <a:pt x="44" y="106"/>
                  </a:lnTo>
                  <a:lnTo>
                    <a:pt x="46" y="104"/>
                  </a:lnTo>
                  <a:lnTo>
                    <a:pt x="44" y="100"/>
                  </a:lnTo>
                  <a:lnTo>
                    <a:pt x="42" y="98"/>
                  </a:lnTo>
                  <a:lnTo>
                    <a:pt x="42" y="96"/>
                  </a:lnTo>
                  <a:lnTo>
                    <a:pt x="44" y="90"/>
                  </a:lnTo>
                  <a:lnTo>
                    <a:pt x="46" y="88"/>
                  </a:lnTo>
                  <a:lnTo>
                    <a:pt x="55" y="84"/>
                  </a:lnTo>
                  <a:lnTo>
                    <a:pt x="55" y="80"/>
                  </a:lnTo>
                  <a:lnTo>
                    <a:pt x="59" y="76"/>
                  </a:lnTo>
                  <a:lnTo>
                    <a:pt x="63" y="78"/>
                  </a:lnTo>
                  <a:lnTo>
                    <a:pt x="65" y="82"/>
                  </a:lnTo>
                  <a:lnTo>
                    <a:pt x="67" y="86"/>
                  </a:lnTo>
                  <a:lnTo>
                    <a:pt x="71" y="88"/>
                  </a:lnTo>
                  <a:lnTo>
                    <a:pt x="75" y="86"/>
                  </a:lnTo>
                  <a:lnTo>
                    <a:pt x="79" y="84"/>
                  </a:lnTo>
                  <a:lnTo>
                    <a:pt x="81" y="86"/>
                  </a:lnTo>
                  <a:lnTo>
                    <a:pt x="83" y="86"/>
                  </a:lnTo>
                  <a:lnTo>
                    <a:pt x="85" y="84"/>
                  </a:lnTo>
                  <a:lnTo>
                    <a:pt x="85" y="80"/>
                  </a:lnTo>
                  <a:lnTo>
                    <a:pt x="87" y="74"/>
                  </a:lnTo>
                  <a:lnTo>
                    <a:pt x="87" y="52"/>
                  </a:lnTo>
                  <a:lnTo>
                    <a:pt x="83" y="50"/>
                  </a:lnTo>
                  <a:lnTo>
                    <a:pt x="83" y="46"/>
                  </a:lnTo>
                  <a:lnTo>
                    <a:pt x="81" y="44"/>
                  </a:lnTo>
                  <a:lnTo>
                    <a:pt x="81" y="40"/>
                  </a:lnTo>
                  <a:lnTo>
                    <a:pt x="83" y="36"/>
                  </a:lnTo>
                  <a:lnTo>
                    <a:pt x="83" y="32"/>
                  </a:lnTo>
                  <a:lnTo>
                    <a:pt x="87" y="30"/>
                  </a:lnTo>
                  <a:lnTo>
                    <a:pt x="89" y="26"/>
                  </a:lnTo>
                  <a:lnTo>
                    <a:pt x="87" y="20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69" y="18"/>
                  </a:lnTo>
                  <a:lnTo>
                    <a:pt x="71" y="2"/>
                  </a:lnTo>
                  <a:lnTo>
                    <a:pt x="36" y="0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1" name="Freeform 148"/>
            <p:cNvSpPr/>
            <p:nvPr/>
          </p:nvSpPr>
          <p:spPr bwMode="auto">
            <a:xfrm>
              <a:off x="4894966" y="4469410"/>
              <a:ext cx="170660" cy="242922"/>
            </a:xfrm>
            <a:custGeom>
              <a:avLst/>
              <a:gdLst>
                <a:gd name="T0" fmla="*/ 2147483647 w 117"/>
                <a:gd name="T1" fmla="*/ 2147483647 h 154"/>
                <a:gd name="T2" fmla="*/ 2147483647 w 117"/>
                <a:gd name="T3" fmla="*/ 2147483647 h 154"/>
                <a:gd name="T4" fmla="*/ 2147483647 w 117"/>
                <a:gd name="T5" fmla="*/ 2147483647 h 154"/>
                <a:gd name="T6" fmla="*/ 0 w 117"/>
                <a:gd name="T7" fmla="*/ 2147483647 h 154"/>
                <a:gd name="T8" fmla="*/ 2147483647 w 117"/>
                <a:gd name="T9" fmla="*/ 2147483647 h 154"/>
                <a:gd name="T10" fmla="*/ 2147483647 w 117"/>
                <a:gd name="T11" fmla="*/ 2147483647 h 154"/>
                <a:gd name="T12" fmla="*/ 2147483647 w 117"/>
                <a:gd name="T13" fmla="*/ 2147483647 h 154"/>
                <a:gd name="T14" fmla="*/ 2147483647 w 117"/>
                <a:gd name="T15" fmla="*/ 2147483647 h 154"/>
                <a:gd name="T16" fmla="*/ 2147483647 w 117"/>
                <a:gd name="T17" fmla="*/ 2147483647 h 154"/>
                <a:gd name="T18" fmla="*/ 2147483647 w 117"/>
                <a:gd name="T19" fmla="*/ 2147483647 h 154"/>
                <a:gd name="T20" fmla="*/ 2147483647 w 117"/>
                <a:gd name="T21" fmla="*/ 2147483647 h 154"/>
                <a:gd name="T22" fmla="*/ 2147483647 w 117"/>
                <a:gd name="T23" fmla="*/ 2147483647 h 154"/>
                <a:gd name="T24" fmla="*/ 2147483647 w 117"/>
                <a:gd name="T25" fmla="*/ 2147483647 h 154"/>
                <a:gd name="T26" fmla="*/ 2147483647 w 117"/>
                <a:gd name="T27" fmla="*/ 2147483647 h 154"/>
                <a:gd name="T28" fmla="*/ 2147483647 w 117"/>
                <a:gd name="T29" fmla="*/ 2147483647 h 154"/>
                <a:gd name="T30" fmla="*/ 2147483647 w 117"/>
                <a:gd name="T31" fmla="*/ 2147483647 h 154"/>
                <a:gd name="T32" fmla="*/ 2147483647 w 117"/>
                <a:gd name="T33" fmla="*/ 2147483647 h 154"/>
                <a:gd name="T34" fmla="*/ 2147483647 w 117"/>
                <a:gd name="T35" fmla="*/ 2147483647 h 154"/>
                <a:gd name="T36" fmla="*/ 2147483647 w 117"/>
                <a:gd name="T37" fmla="*/ 2147483647 h 154"/>
                <a:gd name="T38" fmla="*/ 2147483647 w 117"/>
                <a:gd name="T39" fmla="*/ 2147483647 h 154"/>
                <a:gd name="T40" fmla="*/ 2147483647 w 117"/>
                <a:gd name="T41" fmla="*/ 2147483647 h 154"/>
                <a:gd name="T42" fmla="*/ 2147483647 w 117"/>
                <a:gd name="T43" fmla="*/ 2147483647 h 154"/>
                <a:gd name="T44" fmla="*/ 2147483647 w 117"/>
                <a:gd name="T45" fmla="*/ 2147483647 h 154"/>
                <a:gd name="T46" fmla="*/ 2147483647 w 117"/>
                <a:gd name="T47" fmla="*/ 2147483647 h 154"/>
                <a:gd name="T48" fmla="*/ 2147483647 w 117"/>
                <a:gd name="T49" fmla="*/ 2147483647 h 154"/>
                <a:gd name="T50" fmla="*/ 2147483647 w 117"/>
                <a:gd name="T51" fmla="*/ 2147483647 h 154"/>
                <a:gd name="T52" fmla="*/ 2147483647 w 117"/>
                <a:gd name="T53" fmla="*/ 0 h 154"/>
                <a:gd name="T54" fmla="*/ 2147483647 w 117"/>
                <a:gd name="T55" fmla="*/ 2147483647 h 154"/>
                <a:gd name="T56" fmla="*/ 2147483647 w 117"/>
                <a:gd name="T57" fmla="*/ 2147483647 h 154"/>
                <a:gd name="T58" fmla="*/ 2147483647 w 117"/>
                <a:gd name="T59" fmla="*/ 2147483647 h 154"/>
                <a:gd name="T60" fmla="*/ 2147483647 w 117"/>
                <a:gd name="T61" fmla="*/ 2147483647 h 154"/>
                <a:gd name="T62" fmla="*/ 2147483647 w 117"/>
                <a:gd name="T63" fmla="*/ 2147483647 h 154"/>
                <a:gd name="T64" fmla="*/ 2147483647 w 117"/>
                <a:gd name="T65" fmla="*/ 2147483647 h 154"/>
                <a:gd name="T66" fmla="*/ 2147483647 w 117"/>
                <a:gd name="T67" fmla="*/ 2147483647 h 154"/>
                <a:gd name="T68" fmla="*/ 2147483647 w 117"/>
                <a:gd name="T69" fmla="*/ 2147483647 h 154"/>
                <a:gd name="T70" fmla="*/ 2147483647 w 117"/>
                <a:gd name="T71" fmla="*/ 2147483647 h 154"/>
                <a:gd name="T72" fmla="*/ 2147483647 w 117"/>
                <a:gd name="T73" fmla="*/ 2147483647 h 154"/>
                <a:gd name="T74" fmla="*/ 2147483647 w 117"/>
                <a:gd name="T75" fmla="*/ 2147483647 h 154"/>
                <a:gd name="T76" fmla="*/ 2147483647 w 117"/>
                <a:gd name="T77" fmla="*/ 2147483647 h 154"/>
                <a:gd name="T78" fmla="*/ 2147483647 w 117"/>
                <a:gd name="T79" fmla="*/ 2147483647 h 154"/>
                <a:gd name="T80" fmla="*/ 2147483647 w 117"/>
                <a:gd name="T81" fmla="*/ 2147483647 h 154"/>
                <a:gd name="T82" fmla="*/ 2147483647 w 117"/>
                <a:gd name="T83" fmla="*/ 2147483647 h 154"/>
                <a:gd name="T84" fmla="*/ 2147483647 w 117"/>
                <a:gd name="T85" fmla="*/ 2147483647 h 154"/>
                <a:gd name="T86" fmla="*/ 2147483647 w 117"/>
                <a:gd name="T87" fmla="*/ 2147483647 h 1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154"/>
                <a:gd name="T134" fmla="*/ 117 w 117"/>
                <a:gd name="T135" fmla="*/ 154 h 1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154">
                  <a:moveTo>
                    <a:pt x="27" y="150"/>
                  </a:moveTo>
                  <a:lnTo>
                    <a:pt x="27" y="148"/>
                  </a:lnTo>
                  <a:lnTo>
                    <a:pt x="25" y="146"/>
                  </a:lnTo>
                  <a:lnTo>
                    <a:pt x="21" y="148"/>
                  </a:lnTo>
                  <a:lnTo>
                    <a:pt x="17" y="150"/>
                  </a:lnTo>
                  <a:lnTo>
                    <a:pt x="13" y="154"/>
                  </a:lnTo>
                  <a:lnTo>
                    <a:pt x="4" y="136"/>
                  </a:lnTo>
                  <a:lnTo>
                    <a:pt x="0" y="132"/>
                  </a:lnTo>
                  <a:lnTo>
                    <a:pt x="4" y="130"/>
                  </a:lnTo>
                  <a:lnTo>
                    <a:pt x="6" y="128"/>
                  </a:lnTo>
                  <a:lnTo>
                    <a:pt x="8" y="126"/>
                  </a:lnTo>
                  <a:lnTo>
                    <a:pt x="6" y="122"/>
                  </a:lnTo>
                  <a:lnTo>
                    <a:pt x="4" y="120"/>
                  </a:lnTo>
                  <a:lnTo>
                    <a:pt x="4" y="118"/>
                  </a:lnTo>
                  <a:lnTo>
                    <a:pt x="6" y="112"/>
                  </a:lnTo>
                  <a:lnTo>
                    <a:pt x="8" y="110"/>
                  </a:lnTo>
                  <a:lnTo>
                    <a:pt x="17" y="106"/>
                  </a:lnTo>
                  <a:lnTo>
                    <a:pt x="17" y="102"/>
                  </a:lnTo>
                  <a:lnTo>
                    <a:pt x="21" y="98"/>
                  </a:lnTo>
                  <a:lnTo>
                    <a:pt x="25" y="100"/>
                  </a:lnTo>
                  <a:lnTo>
                    <a:pt x="27" y="104"/>
                  </a:lnTo>
                  <a:lnTo>
                    <a:pt x="29" y="108"/>
                  </a:lnTo>
                  <a:lnTo>
                    <a:pt x="33" y="110"/>
                  </a:lnTo>
                  <a:lnTo>
                    <a:pt x="37" y="108"/>
                  </a:lnTo>
                  <a:lnTo>
                    <a:pt x="41" y="106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7" y="106"/>
                  </a:lnTo>
                  <a:lnTo>
                    <a:pt x="47" y="102"/>
                  </a:lnTo>
                  <a:lnTo>
                    <a:pt x="49" y="96"/>
                  </a:lnTo>
                  <a:lnTo>
                    <a:pt x="49" y="74"/>
                  </a:lnTo>
                  <a:lnTo>
                    <a:pt x="45" y="72"/>
                  </a:lnTo>
                  <a:lnTo>
                    <a:pt x="45" y="68"/>
                  </a:lnTo>
                  <a:lnTo>
                    <a:pt x="43" y="66"/>
                  </a:lnTo>
                  <a:lnTo>
                    <a:pt x="43" y="62"/>
                  </a:lnTo>
                  <a:lnTo>
                    <a:pt x="45" y="58"/>
                  </a:lnTo>
                  <a:lnTo>
                    <a:pt x="45" y="54"/>
                  </a:lnTo>
                  <a:lnTo>
                    <a:pt x="49" y="52"/>
                  </a:lnTo>
                  <a:lnTo>
                    <a:pt x="51" y="48"/>
                  </a:lnTo>
                  <a:lnTo>
                    <a:pt x="49" y="42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31" y="40"/>
                  </a:lnTo>
                  <a:lnTo>
                    <a:pt x="33" y="26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3" y="30"/>
                  </a:lnTo>
                  <a:lnTo>
                    <a:pt x="73" y="30"/>
                  </a:lnTo>
                  <a:lnTo>
                    <a:pt x="79" y="30"/>
                  </a:lnTo>
                  <a:lnTo>
                    <a:pt x="79" y="16"/>
                  </a:lnTo>
                  <a:lnTo>
                    <a:pt x="83" y="10"/>
                  </a:lnTo>
                  <a:lnTo>
                    <a:pt x="87" y="4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5" y="6"/>
                  </a:lnTo>
                  <a:lnTo>
                    <a:pt x="117" y="10"/>
                  </a:lnTo>
                  <a:lnTo>
                    <a:pt x="115" y="20"/>
                  </a:lnTo>
                  <a:lnTo>
                    <a:pt x="111" y="34"/>
                  </a:lnTo>
                  <a:lnTo>
                    <a:pt x="99" y="64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101" y="74"/>
                  </a:lnTo>
                  <a:lnTo>
                    <a:pt x="99" y="78"/>
                  </a:lnTo>
                  <a:lnTo>
                    <a:pt x="97" y="82"/>
                  </a:lnTo>
                  <a:lnTo>
                    <a:pt x="93" y="84"/>
                  </a:lnTo>
                  <a:lnTo>
                    <a:pt x="89" y="88"/>
                  </a:lnTo>
                  <a:lnTo>
                    <a:pt x="85" y="92"/>
                  </a:lnTo>
                  <a:lnTo>
                    <a:pt x="83" y="102"/>
                  </a:lnTo>
                  <a:lnTo>
                    <a:pt x="79" y="106"/>
                  </a:lnTo>
                  <a:lnTo>
                    <a:pt x="75" y="108"/>
                  </a:lnTo>
                  <a:lnTo>
                    <a:pt x="75" y="122"/>
                  </a:lnTo>
                  <a:lnTo>
                    <a:pt x="71" y="134"/>
                  </a:lnTo>
                  <a:lnTo>
                    <a:pt x="69" y="142"/>
                  </a:lnTo>
                  <a:lnTo>
                    <a:pt x="65" y="148"/>
                  </a:lnTo>
                  <a:lnTo>
                    <a:pt x="61" y="150"/>
                  </a:lnTo>
                  <a:lnTo>
                    <a:pt x="55" y="150"/>
                  </a:lnTo>
                  <a:lnTo>
                    <a:pt x="51" y="150"/>
                  </a:lnTo>
                  <a:lnTo>
                    <a:pt x="49" y="150"/>
                  </a:lnTo>
                  <a:lnTo>
                    <a:pt x="49" y="146"/>
                  </a:lnTo>
                  <a:lnTo>
                    <a:pt x="45" y="146"/>
                  </a:lnTo>
                  <a:lnTo>
                    <a:pt x="43" y="146"/>
                  </a:lnTo>
                  <a:lnTo>
                    <a:pt x="41" y="148"/>
                  </a:lnTo>
                  <a:lnTo>
                    <a:pt x="39" y="150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27" y="1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2" name="Freeform 149"/>
            <p:cNvSpPr/>
            <p:nvPr/>
          </p:nvSpPr>
          <p:spPr bwMode="auto">
            <a:xfrm>
              <a:off x="4904191" y="5065432"/>
              <a:ext cx="307880" cy="342480"/>
            </a:xfrm>
            <a:custGeom>
              <a:avLst/>
              <a:gdLst>
                <a:gd name="T0" fmla="*/ 2147483647 w 211"/>
                <a:gd name="T1" fmla="*/ 2147483647 h 216"/>
                <a:gd name="T2" fmla="*/ 2147483647 w 211"/>
                <a:gd name="T3" fmla="*/ 2147483647 h 216"/>
                <a:gd name="T4" fmla="*/ 2147483647 w 211"/>
                <a:gd name="T5" fmla="*/ 2147483647 h 216"/>
                <a:gd name="T6" fmla="*/ 2147483647 w 211"/>
                <a:gd name="T7" fmla="*/ 2147483647 h 216"/>
                <a:gd name="T8" fmla="*/ 2147483647 w 211"/>
                <a:gd name="T9" fmla="*/ 2147483647 h 216"/>
                <a:gd name="T10" fmla="*/ 2147483647 w 211"/>
                <a:gd name="T11" fmla="*/ 2147483647 h 216"/>
                <a:gd name="T12" fmla="*/ 2147483647 w 211"/>
                <a:gd name="T13" fmla="*/ 2147483647 h 216"/>
                <a:gd name="T14" fmla="*/ 2147483647 w 211"/>
                <a:gd name="T15" fmla="*/ 2147483647 h 216"/>
                <a:gd name="T16" fmla="*/ 2147483647 w 211"/>
                <a:gd name="T17" fmla="*/ 0 h 216"/>
                <a:gd name="T18" fmla="*/ 2147483647 w 211"/>
                <a:gd name="T19" fmla="*/ 0 h 216"/>
                <a:gd name="T20" fmla="*/ 2147483647 w 211"/>
                <a:gd name="T21" fmla="*/ 2147483647 h 216"/>
                <a:gd name="T22" fmla="*/ 2147483647 w 211"/>
                <a:gd name="T23" fmla="*/ 2147483647 h 216"/>
                <a:gd name="T24" fmla="*/ 0 w 211"/>
                <a:gd name="T25" fmla="*/ 0 h 216"/>
                <a:gd name="T26" fmla="*/ 2147483647 w 211"/>
                <a:gd name="T27" fmla="*/ 2147483647 h 216"/>
                <a:gd name="T28" fmla="*/ 2147483647 w 211"/>
                <a:gd name="T29" fmla="*/ 2147483647 h 216"/>
                <a:gd name="T30" fmla="*/ 2147483647 w 211"/>
                <a:gd name="T31" fmla="*/ 2147483647 h 216"/>
                <a:gd name="T32" fmla="*/ 2147483647 w 211"/>
                <a:gd name="T33" fmla="*/ 2147483647 h 216"/>
                <a:gd name="T34" fmla="*/ 2147483647 w 211"/>
                <a:gd name="T35" fmla="*/ 2147483647 h 216"/>
                <a:gd name="T36" fmla="*/ 2147483647 w 211"/>
                <a:gd name="T37" fmla="*/ 2147483647 h 216"/>
                <a:gd name="T38" fmla="*/ 2147483647 w 211"/>
                <a:gd name="T39" fmla="*/ 2147483647 h 216"/>
                <a:gd name="T40" fmla="*/ 2147483647 w 211"/>
                <a:gd name="T41" fmla="*/ 2147483647 h 216"/>
                <a:gd name="T42" fmla="*/ 2147483647 w 211"/>
                <a:gd name="T43" fmla="*/ 2147483647 h 216"/>
                <a:gd name="T44" fmla="*/ 2147483647 w 211"/>
                <a:gd name="T45" fmla="*/ 2147483647 h 216"/>
                <a:gd name="T46" fmla="*/ 2147483647 w 211"/>
                <a:gd name="T47" fmla="*/ 2147483647 h 216"/>
                <a:gd name="T48" fmla="*/ 2147483647 w 211"/>
                <a:gd name="T49" fmla="*/ 2147483647 h 216"/>
                <a:gd name="T50" fmla="*/ 2147483647 w 211"/>
                <a:gd name="T51" fmla="*/ 2147483647 h 216"/>
                <a:gd name="T52" fmla="*/ 2147483647 w 211"/>
                <a:gd name="T53" fmla="*/ 2147483647 h 216"/>
                <a:gd name="T54" fmla="*/ 2147483647 w 211"/>
                <a:gd name="T55" fmla="*/ 2147483647 h 216"/>
                <a:gd name="T56" fmla="*/ 2147483647 w 211"/>
                <a:gd name="T57" fmla="*/ 2147483647 h 216"/>
                <a:gd name="T58" fmla="*/ 2147483647 w 211"/>
                <a:gd name="T59" fmla="*/ 2147483647 h 216"/>
                <a:gd name="T60" fmla="*/ 2147483647 w 211"/>
                <a:gd name="T61" fmla="*/ 2147483647 h 216"/>
                <a:gd name="T62" fmla="*/ 2147483647 w 211"/>
                <a:gd name="T63" fmla="*/ 2147483647 h 216"/>
                <a:gd name="T64" fmla="*/ 2147483647 w 211"/>
                <a:gd name="T65" fmla="*/ 2147483647 h 216"/>
                <a:gd name="T66" fmla="*/ 2147483647 w 211"/>
                <a:gd name="T67" fmla="*/ 2147483647 h 216"/>
                <a:gd name="T68" fmla="*/ 2147483647 w 211"/>
                <a:gd name="T69" fmla="*/ 2147483647 h 216"/>
                <a:gd name="T70" fmla="*/ 2147483647 w 211"/>
                <a:gd name="T71" fmla="*/ 2147483647 h 216"/>
                <a:gd name="T72" fmla="*/ 2147483647 w 211"/>
                <a:gd name="T73" fmla="*/ 2147483647 h 216"/>
                <a:gd name="T74" fmla="*/ 2147483647 w 211"/>
                <a:gd name="T75" fmla="*/ 2147483647 h 216"/>
                <a:gd name="T76" fmla="*/ 2147483647 w 211"/>
                <a:gd name="T77" fmla="*/ 2147483647 h 216"/>
                <a:gd name="T78" fmla="*/ 2147483647 w 211"/>
                <a:gd name="T79" fmla="*/ 2147483647 h 216"/>
                <a:gd name="T80" fmla="*/ 2147483647 w 211"/>
                <a:gd name="T81" fmla="*/ 2147483647 h 216"/>
                <a:gd name="T82" fmla="*/ 2147483647 w 211"/>
                <a:gd name="T83" fmla="*/ 2147483647 h 216"/>
                <a:gd name="T84" fmla="*/ 2147483647 w 211"/>
                <a:gd name="T85" fmla="*/ 2147483647 h 216"/>
                <a:gd name="T86" fmla="*/ 2147483647 w 211"/>
                <a:gd name="T87" fmla="*/ 2147483647 h 216"/>
                <a:gd name="T88" fmla="*/ 2147483647 w 211"/>
                <a:gd name="T89" fmla="*/ 2147483647 h 216"/>
                <a:gd name="T90" fmla="*/ 2147483647 w 211"/>
                <a:gd name="T91" fmla="*/ 2147483647 h 216"/>
                <a:gd name="T92" fmla="*/ 2147483647 w 211"/>
                <a:gd name="T93" fmla="*/ 2147483647 h 216"/>
                <a:gd name="T94" fmla="*/ 2147483647 w 211"/>
                <a:gd name="T95" fmla="*/ 2147483647 h 216"/>
                <a:gd name="T96" fmla="*/ 2147483647 w 211"/>
                <a:gd name="T97" fmla="*/ 2147483647 h 216"/>
                <a:gd name="T98" fmla="*/ 2147483647 w 211"/>
                <a:gd name="T99" fmla="*/ 2147483647 h 216"/>
                <a:gd name="T100" fmla="*/ 2147483647 w 211"/>
                <a:gd name="T101" fmla="*/ 2147483647 h 216"/>
                <a:gd name="T102" fmla="*/ 2147483647 w 211"/>
                <a:gd name="T103" fmla="*/ 2147483647 h 216"/>
                <a:gd name="T104" fmla="*/ 2147483647 w 211"/>
                <a:gd name="T105" fmla="*/ 2147483647 h 216"/>
                <a:gd name="T106" fmla="*/ 2147483647 w 211"/>
                <a:gd name="T107" fmla="*/ 2147483647 h 216"/>
                <a:gd name="T108" fmla="*/ 2147483647 w 211"/>
                <a:gd name="T109" fmla="*/ 2147483647 h 216"/>
                <a:gd name="T110" fmla="*/ 2147483647 w 211"/>
                <a:gd name="T111" fmla="*/ 2147483647 h 2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1"/>
                <a:gd name="T169" fmla="*/ 0 h 216"/>
                <a:gd name="T170" fmla="*/ 211 w 211"/>
                <a:gd name="T171" fmla="*/ 216 h 2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1" h="216">
                  <a:moveTo>
                    <a:pt x="181" y="8"/>
                  </a:moveTo>
                  <a:lnTo>
                    <a:pt x="159" y="16"/>
                  </a:lnTo>
                  <a:lnTo>
                    <a:pt x="117" y="16"/>
                  </a:lnTo>
                  <a:lnTo>
                    <a:pt x="107" y="12"/>
                  </a:lnTo>
                  <a:lnTo>
                    <a:pt x="105" y="10"/>
                  </a:lnTo>
                  <a:lnTo>
                    <a:pt x="101" y="6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6"/>
                  </a:lnTo>
                  <a:lnTo>
                    <a:pt x="7" y="30"/>
                  </a:lnTo>
                  <a:lnTo>
                    <a:pt x="13" y="42"/>
                  </a:lnTo>
                  <a:lnTo>
                    <a:pt x="21" y="54"/>
                  </a:lnTo>
                  <a:lnTo>
                    <a:pt x="29" y="66"/>
                  </a:lnTo>
                  <a:lnTo>
                    <a:pt x="37" y="76"/>
                  </a:lnTo>
                  <a:lnTo>
                    <a:pt x="39" y="90"/>
                  </a:lnTo>
                  <a:lnTo>
                    <a:pt x="41" y="104"/>
                  </a:lnTo>
                  <a:lnTo>
                    <a:pt x="41" y="126"/>
                  </a:lnTo>
                  <a:lnTo>
                    <a:pt x="43" y="152"/>
                  </a:lnTo>
                  <a:lnTo>
                    <a:pt x="45" y="174"/>
                  </a:lnTo>
                  <a:lnTo>
                    <a:pt x="49" y="184"/>
                  </a:lnTo>
                  <a:lnTo>
                    <a:pt x="53" y="194"/>
                  </a:lnTo>
                  <a:lnTo>
                    <a:pt x="61" y="204"/>
                  </a:lnTo>
                  <a:lnTo>
                    <a:pt x="69" y="212"/>
                  </a:lnTo>
                  <a:lnTo>
                    <a:pt x="73" y="208"/>
                  </a:lnTo>
                  <a:lnTo>
                    <a:pt x="75" y="204"/>
                  </a:lnTo>
                  <a:lnTo>
                    <a:pt x="79" y="204"/>
                  </a:lnTo>
                  <a:lnTo>
                    <a:pt x="83" y="210"/>
                  </a:lnTo>
                  <a:lnTo>
                    <a:pt x="89" y="214"/>
                  </a:lnTo>
                  <a:lnTo>
                    <a:pt x="93" y="216"/>
                  </a:lnTo>
                  <a:lnTo>
                    <a:pt x="101" y="216"/>
                  </a:lnTo>
                  <a:lnTo>
                    <a:pt x="111" y="216"/>
                  </a:lnTo>
                  <a:lnTo>
                    <a:pt x="117" y="212"/>
                  </a:lnTo>
                  <a:lnTo>
                    <a:pt x="121" y="208"/>
                  </a:lnTo>
                  <a:lnTo>
                    <a:pt x="125" y="206"/>
                  </a:lnTo>
                  <a:lnTo>
                    <a:pt x="123" y="144"/>
                  </a:lnTo>
                  <a:lnTo>
                    <a:pt x="123" y="90"/>
                  </a:lnTo>
                  <a:lnTo>
                    <a:pt x="143" y="90"/>
                  </a:lnTo>
                  <a:lnTo>
                    <a:pt x="143" y="22"/>
                  </a:lnTo>
                  <a:lnTo>
                    <a:pt x="165" y="20"/>
                  </a:lnTo>
                  <a:lnTo>
                    <a:pt x="183" y="18"/>
                  </a:lnTo>
                  <a:lnTo>
                    <a:pt x="187" y="24"/>
                  </a:lnTo>
                  <a:lnTo>
                    <a:pt x="201" y="18"/>
                  </a:lnTo>
                  <a:lnTo>
                    <a:pt x="205" y="14"/>
                  </a:lnTo>
                  <a:lnTo>
                    <a:pt x="211" y="12"/>
                  </a:lnTo>
                  <a:lnTo>
                    <a:pt x="205" y="8"/>
                  </a:lnTo>
                  <a:lnTo>
                    <a:pt x="201" y="6"/>
                  </a:lnTo>
                  <a:lnTo>
                    <a:pt x="193" y="8"/>
                  </a:lnTo>
                  <a:lnTo>
                    <a:pt x="187" y="10"/>
                  </a:lnTo>
                  <a:lnTo>
                    <a:pt x="183" y="8"/>
                  </a:lnTo>
                  <a:lnTo>
                    <a:pt x="181" y="6"/>
                  </a:lnTo>
                  <a:lnTo>
                    <a:pt x="181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3" name="Freeform 150"/>
            <p:cNvSpPr/>
            <p:nvPr/>
          </p:nvSpPr>
          <p:spPr bwMode="auto">
            <a:xfrm>
              <a:off x="5478438" y="4049938"/>
              <a:ext cx="154517" cy="156638"/>
            </a:xfrm>
            <a:custGeom>
              <a:avLst/>
              <a:gdLst>
                <a:gd name="T0" fmla="*/ 2147483647 w 106"/>
                <a:gd name="T1" fmla="*/ 0 h 98"/>
                <a:gd name="T2" fmla="*/ 2147483647 w 106"/>
                <a:gd name="T3" fmla="*/ 2147483647 h 98"/>
                <a:gd name="T4" fmla="*/ 2147483647 w 106"/>
                <a:gd name="T5" fmla="*/ 2147483647 h 98"/>
                <a:gd name="T6" fmla="*/ 2147483647 w 106"/>
                <a:gd name="T7" fmla="*/ 2147483647 h 98"/>
                <a:gd name="T8" fmla="*/ 2147483647 w 106"/>
                <a:gd name="T9" fmla="*/ 2147483647 h 98"/>
                <a:gd name="T10" fmla="*/ 2147483647 w 106"/>
                <a:gd name="T11" fmla="*/ 2147483647 h 98"/>
                <a:gd name="T12" fmla="*/ 2147483647 w 106"/>
                <a:gd name="T13" fmla="*/ 2147483647 h 98"/>
                <a:gd name="T14" fmla="*/ 0 w 106"/>
                <a:gd name="T15" fmla="*/ 2147483647 h 98"/>
                <a:gd name="T16" fmla="*/ 0 w 106"/>
                <a:gd name="T17" fmla="*/ 2147483647 h 98"/>
                <a:gd name="T18" fmla="*/ 2147483647 w 106"/>
                <a:gd name="T19" fmla="*/ 2147483647 h 98"/>
                <a:gd name="T20" fmla="*/ 2147483647 w 106"/>
                <a:gd name="T21" fmla="*/ 2147483647 h 98"/>
                <a:gd name="T22" fmla="*/ 2147483647 w 106"/>
                <a:gd name="T23" fmla="*/ 2147483647 h 98"/>
                <a:gd name="T24" fmla="*/ 2147483647 w 106"/>
                <a:gd name="T25" fmla="*/ 2147483647 h 98"/>
                <a:gd name="T26" fmla="*/ 2147483647 w 106"/>
                <a:gd name="T27" fmla="*/ 2147483647 h 98"/>
                <a:gd name="T28" fmla="*/ 2147483647 w 106"/>
                <a:gd name="T29" fmla="*/ 2147483647 h 98"/>
                <a:gd name="T30" fmla="*/ 2147483647 w 106"/>
                <a:gd name="T31" fmla="*/ 2147483647 h 98"/>
                <a:gd name="T32" fmla="*/ 2147483647 w 106"/>
                <a:gd name="T33" fmla="*/ 2147483647 h 98"/>
                <a:gd name="T34" fmla="*/ 2147483647 w 106"/>
                <a:gd name="T35" fmla="*/ 2147483647 h 98"/>
                <a:gd name="T36" fmla="*/ 2147483647 w 106"/>
                <a:gd name="T37" fmla="*/ 2147483647 h 98"/>
                <a:gd name="T38" fmla="*/ 2147483647 w 106"/>
                <a:gd name="T39" fmla="*/ 2147483647 h 98"/>
                <a:gd name="T40" fmla="*/ 2147483647 w 106"/>
                <a:gd name="T41" fmla="*/ 2147483647 h 98"/>
                <a:gd name="T42" fmla="*/ 2147483647 w 106"/>
                <a:gd name="T43" fmla="*/ 2147483647 h 98"/>
                <a:gd name="T44" fmla="*/ 2147483647 w 106"/>
                <a:gd name="T45" fmla="*/ 2147483647 h 98"/>
                <a:gd name="T46" fmla="*/ 2147483647 w 106"/>
                <a:gd name="T47" fmla="*/ 2147483647 h 98"/>
                <a:gd name="T48" fmla="*/ 2147483647 w 106"/>
                <a:gd name="T49" fmla="*/ 2147483647 h 98"/>
                <a:gd name="T50" fmla="*/ 2147483647 w 106"/>
                <a:gd name="T51" fmla="*/ 2147483647 h 98"/>
                <a:gd name="T52" fmla="*/ 2147483647 w 106"/>
                <a:gd name="T53" fmla="*/ 0 h 9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6"/>
                <a:gd name="T82" fmla="*/ 0 h 98"/>
                <a:gd name="T83" fmla="*/ 106 w 106"/>
                <a:gd name="T84" fmla="*/ 98 h 9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6" h="98">
                  <a:moveTo>
                    <a:pt x="32" y="0"/>
                  </a:moveTo>
                  <a:lnTo>
                    <a:pt x="28" y="4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6" y="16"/>
                  </a:lnTo>
                  <a:lnTo>
                    <a:pt x="6" y="26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28" y="54"/>
                  </a:lnTo>
                  <a:lnTo>
                    <a:pt x="38" y="58"/>
                  </a:lnTo>
                  <a:lnTo>
                    <a:pt x="54" y="58"/>
                  </a:lnTo>
                  <a:lnTo>
                    <a:pt x="68" y="62"/>
                  </a:lnTo>
                  <a:lnTo>
                    <a:pt x="82" y="76"/>
                  </a:lnTo>
                  <a:lnTo>
                    <a:pt x="96" y="92"/>
                  </a:lnTo>
                  <a:lnTo>
                    <a:pt x="102" y="98"/>
                  </a:lnTo>
                  <a:lnTo>
                    <a:pt x="106" y="94"/>
                  </a:lnTo>
                  <a:lnTo>
                    <a:pt x="96" y="80"/>
                  </a:lnTo>
                  <a:lnTo>
                    <a:pt x="86" y="68"/>
                  </a:lnTo>
                  <a:lnTo>
                    <a:pt x="74" y="56"/>
                  </a:lnTo>
                  <a:lnTo>
                    <a:pt x="62" y="48"/>
                  </a:lnTo>
                  <a:lnTo>
                    <a:pt x="52" y="42"/>
                  </a:lnTo>
                  <a:lnTo>
                    <a:pt x="46" y="30"/>
                  </a:lnTo>
                  <a:lnTo>
                    <a:pt x="40" y="14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4" name="Freeform 152"/>
            <p:cNvSpPr/>
            <p:nvPr/>
          </p:nvSpPr>
          <p:spPr bwMode="auto">
            <a:xfrm>
              <a:off x="4248071" y="4172063"/>
              <a:ext cx="68033" cy="18584"/>
            </a:xfrm>
            <a:custGeom>
              <a:avLst/>
              <a:gdLst>
                <a:gd name="T0" fmla="*/ 2147483647 w 46"/>
                <a:gd name="T1" fmla="*/ 2147483647 h 12"/>
                <a:gd name="T2" fmla="*/ 2147483647 w 46"/>
                <a:gd name="T3" fmla="*/ 2147483647 h 12"/>
                <a:gd name="T4" fmla="*/ 2147483647 w 46"/>
                <a:gd name="T5" fmla="*/ 2147483647 h 12"/>
                <a:gd name="T6" fmla="*/ 2147483647 w 46"/>
                <a:gd name="T7" fmla="*/ 2147483647 h 12"/>
                <a:gd name="T8" fmla="*/ 2147483647 w 46"/>
                <a:gd name="T9" fmla="*/ 2147483647 h 12"/>
                <a:gd name="T10" fmla="*/ 2147483647 w 46"/>
                <a:gd name="T11" fmla="*/ 0 h 12"/>
                <a:gd name="T12" fmla="*/ 2147483647 w 46"/>
                <a:gd name="T13" fmla="*/ 2147483647 h 12"/>
                <a:gd name="T14" fmla="*/ 2147483647 w 46"/>
                <a:gd name="T15" fmla="*/ 2147483647 h 12"/>
                <a:gd name="T16" fmla="*/ 2147483647 w 46"/>
                <a:gd name="T17" fmla="*/ 2147483647 h 12"/>
                <a:gd name="T18" fmla="*/ 2147483647 w 46"/>
                <a:gd name="T19" fmla="*/ 2147483647 h 12"/>
                <a:gd name="T20" fmla="*/ 2147483647 w 46"/>
                <a:gd name="T21" fmla="*/ 2147483647 h 12"/>
                <a:gd name="T22" fmla="*/ 2147483647 w 46"/>
                <a:gd name="T23" fmla="*/ 2147483647 h 12"/>
                <a:gd name="T24" fmla="*/ 2147483647 w 46"/>
                <a:gd name="T25" fmla="*/ 2147483647 h 12"/>
                <a:gd name="T26" fmla="*/ 2147483647 w 46"/>
                <a:gd name="T27" fmla="*/ 2147483647 h 12"/>
                <a:gd name="T28" fmla="*/ 2147483647 w 46"/>
                <a:gd name="T29" fmla="*/ 2147483647 h 12"/>
                <a:gd name="T30" fmla="*/ 0 w 46"/>
                <a:gd name="T31" fmla="*/ 2147483647 h 12"/>
                <a:gd name="T32" fmla="*/ 2147483647 w 46"/>
                <a:gd name="T33" fmla="*/ 2147483647 h 12"/>
                <a:gd name="T34" fmla="*/ 2147483647 w 46"/>
                <a:gd name="T35" fmla="*/ 2147483647 h 12"/>
                <a:gd name="T36" fmla="*/ 2147483647 w 46"/>
                <a:gd name="T37" fmla="*/ 2147483647 h 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12"/>
                <a:gd name="T59" fmla="*/ 46 w 46"/>
                <a:gd name="T60" fmla="*/ 12 h 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12">
                  <a:moveTo>
                    <a:pt x="4" y="6"/>
                  </a:moveTo>
                  <a:lnTo>
                    <a:pt x="14" y="8"/>
                  </a:lnTo>
                  <a:lnTo>
                    <a:pt x="18" y="6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46" y="8"/>
                  </a:lnTo>
                  <a:lnTo>
                    <a:pt x="42" y="10"/>
                  </a:lnTo>
                  <a:lnTo>
                    <a:pt x="38" y="12"/>
                  </a:lnTo>
                  <a:lnTo>
                    <a:pt x="30" y="10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5" name="Freeform 155"/>
            <p:cNvSpPr/>
            <p:nvPr/>
          </p:nvSpPr>
          <p:spPr bwMode="auto">
            <a:xfrm>
              <a:off x="4913416" y="4699058"/>
              <a:ext cx="20756" cy="35841"/>
            </a:xfrm>
            <a:custGeom>
              <a:avLst/>
              <a:gdLst>
                <a:gd name="T0" fmla="*/ 2147483647 w 14"/>
                <a:gd name="T1" fmla="*/ 2147483647 h 22"/>
                <a:gd name="T2" fmla="*/ 0 w 14"/>
                <a:gd name="T3" fmla="*/ 2147483647 h 22"/>
                <a:gd name="T4" fmla="*/ 2147483647 w 14"/>
                <a:gd name="T5" fmla="*/ 2147483647 h 22"/>
                <a:gd name="T6" fmla="*/ 2147483647 w 14"/>
                <a:gd name="T7" fmla="*/ 2147483647 h 22"/>
                <a:gd name="T8" fmla="*/ 2147483647 w 14"/>
                <a:gd name="T9" fmla="*/ 0 h 22"/>
                <a:gd name="T10" fmla="*/ 2147483647 w 14"/>
                <a:gd name="T11" fmla="*/ 2147483647 h 22"/>
                <a:gd name="T12" fmla="*/ 2147483647 w 14"/>
                <a:gd name="T13" fmla="*/ 2147483647 h 22"/>
                <a:gd name="T14" fmla="*/ 2147483647 w 14"/>
                <a:gd name="T15" fmla="*/ 2147483647 h 22"/>
                <a:gd name="T16" fmla="*/ 2147483647 w 14"/>
                <a:gd name="T17" fmla="*/ 2147483647 h 22"/>
                <a:gd name="T18" fmla="*/ 2147483647 w 14"/>
                <a:gd name="T19" fmla="*/ 2147483647 h 22"/>
                <a:gd name="T20" fmla="*/ 2147483647 w 14"/>
                <a:gd name="T21" fmla="*/ 2147483647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22"/>
                <a:gd name="T35" fmla="*/ 14 w 14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22">
                  <a:moveTo>
                    <a:pt x="6" y="22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20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6" name="Freeform 157"/>
            <p:cNvSpPr/>
            <p:nvPr/>
          </p:nvSpPr>
          <p:spPr bwMode="auto">
            <a:xfrm>
              <a:off x="3552746" y="2276475"/>
              <a:ext cx="916722" cy="544251"/>
            </a:xfrm>
            <a:custGeom>
              <a:avLst/>
              <a:gdLst>
                <a:gd name="T0" fmla="*/ 2147483647 w 628"/>
                <a:gd name="T1" fmla="*/ 2147483647 h 344"/>
                <a:gd name="T2" fmla="*/ 2147483647 w 628"/>
                <a:gd name="T3" fmla="*/ 2147483647 h 344"/>
                <a:gd name="T4" fmla="*/ 2147483647 w 628"/>
                <a:gd name="T5" fmla="*/ 2147483647 h 344"/>
                <a:gd name="T6" fmla="*/ 2147483647 w 628"/>
                <a:gd name="T7" fmla="*/ 2147483647 h 344"/>
                <a:gd name="T8" fmla="*/ 2147483647 w 628"/>
                <a:gd name="T9" fmla="*/ 2147483647 h 344"/>
                <a:gd name="T10" fmla="*/ 2147483647 w 628"/>
                <a:gd name="T11" fmla="*/ 2147483647 h 344"/>
                <a:gd name="T12" fmla="*/ 2147483647 w 628"/>
                <a:gd name="T13" fmla="*/ 2147483647 h 344"/>
                <a:gd name="T14" fmla="*/ 2147483647 w 628"/>
                <a:gd name="T15" fmla="*/ 2147483647 h 344"/>
                <a:gd name="T16" fmla="*/ 2147483647 w 628"/>
                <a:gd name="T17" fmla="*/ 2147483647 h 344"/>
                <a:gd name="T18" fmla="*/ 2147483647 w 628"/>
                <a:gd name="T19" fmla="*/ 2147483647 h 344"/>
                <a:gd name="T20" fmla="*/ 2147483647 w 628"/>
                <a:gd name="T21" fmla="*/ 2147483647 h 344"/>
                <a:gd name="T22" fmla="*/ 2147483647 w 628"/>
                <a:gd name="T23" fmla="*/ 2147483647 h 344"/>
                <a:gd name="T24" fmla="*/ 2147483647 w 628"/>
                <a:gd name="T25" fmla="*/ 2147483647 h 344"/>
                <a:gd name="T26" fmla="*/ 2147483647 w 628"/>
                <a:gd name="T27" fmla="*/ 2147483647 h 344"/>
                <a:gd name="T28" fmla="*/ 2147483647 w 628"/>
                <a:gd name="T29" fmla="*/ 2147483647 h 344"/>
                <a:gd name="T30" fmla="*/ 2147483647 w 628"/>
                <a:gd name="T31" fmla="*/ 2147483647 h 344"/>
                <a:gd name="T32" fmla="*/ 2147483647 w 628"/>
                <a:gd name="T33" fmla="*/ 2147483647 h 344"/>
                <a:gd name="T34" fmla="*/ 2147483647 w 628"/>
                <a:gd name="T35" fmla="*/ 2147483647 h 344"/>
                <a:gd name="T36" fmla="*/ 2147483647 w 628"/>
                <a:gd name="T37" fmla="*/ 2147483647 h 344"/>
                <a:gd name="T38" fmla="*/ 2147483647 w 628"/>
                <a:gd name="T39" fmla="*/ 2147483647 h 344"/>
                <a:gd name="T40" fmla="*/ 2147483647 w 628"/>
                <a:gd name="T41" fmla="*/ 2147483647 h 344"/>
                <a:gd name="T42" fmla="*/ 2147483647 w 628"/>
                <a:gd name="T43" fmla="*/ 2147483647 h 344"/>
                <a:gd name="T44" fmla="*/ 2147483647 w 628"/>
                <a:gd name="T45" fmla="*/ 2147483647 h 344"/>
                <a:gd name="T46" fmla="*/ 2147483647 w 628"/>
                <a:gd name="T47" fmla="*/ 2147483647 h 344"/>
                <a:gd name="T48" fmla="*/ 2147483647 w 628"/>
                <a:gd name="T49" fmla="*/ 2147483647 h 344"/>
                <a:gd name="T50" fmla="*/ 2147483647 w 628"/>
                <a:gd name="T51" fmla="*/ 2147483647 h 344"/>
                <a:gd name="T52" fmla="*/ 2147483647 w 628"/>
                <a:gd name="T53" fmla="*/ 2147483647 h 344"/>
                <a:gd name="T54" fmla="*/ 2147483647 w 628"/>
                <a:gd name="T55" fmla="*/ 2147483647 h 344"/>
                <a:gd name="T56" fmla="*/ 2147483647 w 628"/>
                <a:gd name="T57" fmla="*/ 2147483647 h 344"/>
                <a:gd name="T58" fmla="*/ 2147483647 w 628"/>
                <a:gd name="T59" fmla="*/ 2147483647 h 344"/>
                <a:gd name="T60" fmla="*/ 0 w 628"/>
                <a:gd name="T61" fmla="*/ 2147483647 h 344"/>
                <a:gd name="T62" fmla="*/ 2147483647 w 628"/>
                <a:gd name="T63" fmla="*/ 2147483647 h 344"/>
                <a:gd name="T64" fmla="*/ 2147483647 w 628"/>
                <a:gd name="T65" fmla="*/ 2147483647 h 344"/>
                <a:gd name="T66" fmla="*/ 2147483647 w 628"/>
                <a:gd name="T67" fmla="*/ 2147483647 h 344"/>
                <a:gd name="T68" fmla="*/ 2147483647 w 628"/>
                <a:gd name="T69" fmla="*/ 2147483647 h 344"/>
                <a:gd name="T70" fmla="*/ 2147483647 w 628"/>
                <a:gd name="T71" fmla="*/ 2147483647 h 344"/>
                <a:gd name="T72" fmla="*/ 2147483647 w 628"/>
                <a:gd name="T73" fmla="*/ 2147483647 h 344"/>
                <a:gd name="T74" fmla="*/ 2147483647 w 628"/>
                <a:gd name="T75" fmla="*/ 2147483647 h 344"/>
                <a:gd name="T76" fmla="*/ 2147483647 w 628"/>
                <a:gd name="T77" fmla="*/ 2147483647 h 344"/>
                <a:gd name="T78" fmla="*/ 2147483647 w 628"/>
                <a:gd name="T79" fmla="*/ 2147483647 h 344"/>
                <a:gd name="T80" fmla="*/ 2147483647 w 628"/>
                <a:gd name="T81" fmla="*/ 2147483647 h 344"/>
                <a:gd name="T82" fmla="*/ 2147483647 w 628"/>
                <a:gd name="T83" fmla="*/ 2147483647 h 344"/>
                <a:gd name="T84" fmla="*/ 2147483647 w 628"/>
                <a:gd name="T85" fmla="*/ 2147483647 h 344"/>
                <a:gd name="T86" fmla="*/ 2147483647 w 628"/>
                <a:gd name="T87" fmla="*/ 2147483647 h 344"/>
                <a:gd name="T88" fmla="*/ 2147483647 w 628"/>
                <a:gd name="T89" fmla="*/ 2147483647 h 344"/>
                <a:gd name="T90" fmla="*/ 2147483647 w 628"/>
                <a:gd name="T91" fmla="*/ 2147483647 h 344"/>
                <a:gd name="T92" fmla="*/ 2147483647 w 628"/>
                <a:gd name="T93" fmla="*/ 2147483647 h 344"/>
                <a:gd name="T94" fmla="*/ 2147483647 w 628"/>
                <a:gd name="T95" fmla="*/ 2147483647 h 344"/>
                <a:gd name="T96" fmla="*/ 2147483647 w 628"/>
                <a:gd name="T97" fmla="*/ 2147483647 h 344"/>
                <a:gd name="T98" fmla="*/ 2147483647 w 628"/>
                <a:gd name="T99" fmla="*/ 2147483647 h 344"/>
                <a:gd name="T100" fmla="*/ 2147483647 w 628"/>
                <a:gd name="T101" fmla="*/ 2147483647 h 344"/>
                <a:gd name="T102" fmla="*/ 2147483647 w 628"/>
                <a:gd name="T103" fmla="*/ 2147483647 h 344"/>
                <a:gd name="T104" fmla="*/ 2147483647 w 628"/>
                <a:gd name="T105" fmla="*/ 2147483647 h 344"/>
                <a:gd name="T106" fmla="*/ 2147483647 w 628"/>
                <a:gd name="T107" fmla="*/ 2147483647 h 344"/>
                <a:gd name="T108" fmla="*/ 2147483647 w 628"/>
                <a:gd name="T109" fmla="*/ 2147483647 h 344"/>
                <a:gd name="T110" fmla="*/ 2147483647 w 628"/>
                <a:gd name="T111" fmla="*/ 2147483647 h 344"/>
                <a:gd name="T112" fmla="*/ 2147483647 w 628"/>
                <a:gd name="T113" fmla="*/ 2147483647 h 344"/>
                <a:gd name="T114" fmla="*/ 2147483647 w 628"/>
                <a:gd name="T115" fmla="*/ 2147483647 h 344"/>
                <a:gd name="T116" fmla="*/ 2147483647 w 628"/>
                <a:gd name="T117" fmla="*/ 2147483647 h 3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28"/>
                <a:gd name="T178" fmla="*/ 0 h 344"/>
                <a:gd name="T179" fmla="*/ 628 w 628"/>
                <a:gd name="T180" fmla="*/ 344 h 3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28" h="344">
                  <a:moveTo>
                    <a:pt x="488" y="180"/>
                  </a:moveTo>
                  <a:lnTo>
                    <a:pt x="464" y="192"/>
                  </a:lnTo>
                  <a:lnTo>
                    <a:pt x="436" y="202"/>
                  </a:lnTo>
                  <a:lnTo>
                    <a:pt x="406" y="208"/>
                  </a:lnTo>
                  <a:lnTo>
                    <a:pt x="390" y="210"/>
                  </a:lnTo>
                  <a:lnTo>
                    <a:pt x="376" y="210"/>
                  </a:lnTo>
                  <a:lnTo>
                    <a:pt x="372" y="210"/>
                  </a:lnTo>
                  <a:lnTo>
                    <a:pt x="370" y="208"/>
                  </a:lnTo>
                  <a:lnTo>
                    <a:pt x="364" y="206"/>
                  </a:lnTo>
                  <a:lnTo>
                    <a:pt x="360" y="212"/>
                  </a:lnTo>
                  <a:lnTo>
                    <a:pt x="356" y="220"/>
                  </a:lnTo>
                  <a:lnTo>
                    <a:pt x="350" y="226"/>
                  </a:lnTo>
                  <a:lnTo>
                    <a:pt x="340" y="232"/>
                  </a:lnTo>
                  <a:lnTo>
                    <a:pt x="334" y="236"/>
                  </a:lnTo>
                  <a:lnTo>
                    <a:pt x="324" y="240"/>
                  </a:lnTo>
                  <a:lnTo>
                    <a:pt x="314" y="242"/>
                  </a:lnTo>
                  <a:lnTo>
                    <a:pt x="306" y="244"/>
                  </a:lnTo>
                  <a:lnTo>
                    <a:pt x="300" y="244"/>
                  </a:lnTo>
                  <a:lnTo>
                    <a:pt x="296" y="246"/>
                  </a:lnTo>
                  <a:lnTo>
                    <a:pt x="292" y="250"/>
                  </a:lnTo>
                  <a:lnTo>
                    <a:pt x="286" y="250"/>
                  </a:lnTo>
                  <a:lnTo>
                    <a:pt x="274" y="250"/>
                  </a:lnTo>
                  <a:lnTo>
                    <a:pt x="260" y="252"/>
                  </a:lnTo>
                  <a:lnTo>
                    <a:pt x="252" y="256"/>
                  </a:lnTo>
                  <a:lnTo>
                    <a:pt x="252" y="258"/>
                  </a:lnTo>
                  <a:lnTo>
                    <a:pt x="252" y="260"/>
                  </a:lnTo>
                  <a:lnTo>
                    <a:pt x="252" y="262"/>
                  </a:lnTo>
                  <a:lnTo>
                    <a:pt x="256" y="266"/>
                  </a:lnTo>
                  <a:lnTo>
                    <a:pt x="252" y="270"/>
                  </a:lnTo>
                  <a:lnTo>
                    <a:pt x="248" y="266"/>
                  </a:lnTo>
                  <a:lnTo>
                    <a:pt x="248" y="278"/>
                  </a:lnTo>
                  <a:lnTo>
                    <a:pt x="244" y="282"/>
                  </a:lnTo>
                  <a:lnTo>
                    <a:pt x="240" y="286"/>
                  </a:lnTo>
                  <a:lnTo>
                    <a:pt x="230" y="290"/>
                  </a:lnTo>
                  <a:lnTo>
                    <a:pt x="222" y="298"/>
                  </a:lnTo>
                  <a:lnTo>
                    <a:pt x="218" y="302"/>
                  </a:lnTo>
                  <a:lnTo>
                    <a:pt x="214" y="308"/>
                  </a:lnTo>
                  <a:lnTo>
                    <a:pt x="212" y="312"/>
                  </a:lnTo>
                  <a:lnTo>
                    <a:pt x="208" y="316"/>
                  </a:lnTo>
                  <a:lnTo>
                    <a:pt x="206" y="316"/>
                  </a:lnTo>
                  <a:lnTo>
                    <a:pt x="202" y="318"/>
                  </a:lnTo>
                  <a:lnTo>
                    <a:pt x="198" y="326"/>
                  </a:lnTo>
                  <a:lnTo>
                    <a:pt x="196" y="336"/>
                  </a:lnTo>
                  <a:lnTo>
                    <a:pt x="194" y="340"/>
                  </a:lnTo>
                  <a:lnTo>
                    <a:pt x="190" y="344"/>
                  </a:lnTo>
                  <a:lnTo>
                    <a:pt x="184" y="344"/>
                  </a:lnTo>
                  <a:lnTo>
                    <a:pt x="178" y="344"/>
                  </a:lnTo>
                  <a:lnTo>
                    <a:pt x="172" y="344"/>
                  </a:lnTo>
                  <a:lnTo>
                    <a:pt x="170" y="344"/>
                  </a:lnTo>
                  <a:lnTo>
                    <a:pt x="162" y="338"/>
                  </a:lnTo>
                  <a:lnTo>
                    <a:pt x="156" y="332"/>
                  </a:lnTo>
                  <a:lnTo>
                    <a:pt x="152" y="330"/>
                  </a:lnTo>
                  <a:lnTo>
                    <a:pt x="144" y="330"/>
                  </a:lnTo>
                  <a:lnTo>
                    <a:pt x="140" y="328"/>
                  </a:lnTo>
                  <a:lnTo>
                    <a:pt x="136" y="326"/>
                  </a:lnTo>
                  <a:lnTo>
                    <a:pt x="132" y="320"/>
                  </a:lnTo>
                  <a:lnTo>
                    <a:pt x="132" y="318"/>
                  </a:lnTo>
                  <a:lnTo>
                    <a:pt x="130" y="314"/>
                  </a:lnTo>
                  <a:lnTo>
                    <a:pt x="126" y="310"/>
                  </a:lnTo>
                  <a:lnTo>
                    <a:pt x="124" y="304"/>
                  </a:lnTo>
                  <a:lnTo>
                    <a:pt x="122" y="298"/>
                  </a:lnTo>
                  <a:lnTo>
                    <a:pt x="116" y="296"/>
                  </a:lnTo>
                  <a:lnTo>
                    <a:pt x="114" y="290"/>
                  </a:lnTo>
                  <a:lnTo>
                    <a:pt x="112" y="284"/>
                  </a:lnTo>
                  <a:lnTo>
                    <a:pt x="112" y="278"/>
                  </a:lnTo>
                  <a:lnTo>
                    <a:pt x="118" y="276"/>
                  </a:lnTo>
                  <a:lnTo>
                    <a:pt x="124" y="272"/>
                  </a:lnTo>
                  <a:lnTo>
                    <a:pt x="114" y="272"/>
                  </a:lnTo>
                  <a:lnTo>
                    <a:pt x="110" y="270"/>
                  </a:lnTo>
                  <a:lnTo>
                    <a:pt x="108" y="266"/>
                  </a:lnTo>
                  <a:lnTo>
                    <a:pt x="110" y="262"/>
                  </a:lnTo>
                  <a:lnTo>
                    <a:pt x="110" y="260"/>
                  </a:lnTo>
                  <a:lnTo>
                    <a:pt x="108" y="256"/>
                  </a:lnTo>
                  <a:lnTo>
                    <a:pt x="116" y="256"/>
                  </a:lnTo>
                  <a:lnTo>
                    <a:pt x="122" y="252"/>
                  </a:lnTo>
                  <a:lnTo>
                    <a:pt x="116" y="250"/>
                  </a:lnTo>
                  <a:lnTo>
                    <a:pt x="112" y="248"/>
                  </a:lnTo>
                  <a:lnTo>
                    <a:pt x="100" y="244"/>
                  </a:lnTo>
                  <a:lnTo>
                    <a:pt x="114" y="240"/>
                  </a:lnTo>
                  <a:lnTo>
                    <a:pt x="124" y="236"/>
                  </a:lnTo>
                  <a:lnTo>
                    <a:pt x="114" y="236"/>
                  </a:lnTo>
                  <a:lnTo>
                    <a:pt x="106" y="236"/>
                  </a:lnTo>
                  <a:lnTo>
                    <a:pt x="108" y="230"/>
                  </a:lnTo>
                  <a:lnTo>
                    <a:pt x="110" y="226"/>
                  </a:lnTo>
                  <a:lnTo>
                    <a:pt x="114" y="222"/>
                  </a:lnTo>
                  <a:lnTo>
                    <a:pt x="120" y="218"/>
                  </a:lnTo>
                  <a:lnTo>
                    <a:pt x="132" y="212"/>
                  </a:lnTo>
                  <a:lnTo>
                    <a:pt x="142" y="208"/>
                  </a:lnTo>
                  <a:lnTo>
                    <a:pt x="146" y="204"/>
                  </a:lnTo>
                  <a:lnTo>
                    <a:pt x="152" y="198"/>
                  </a:lnTo>
                  <a:lnTo>
                    <a:pt x="158" y="182"/>
                  </a:lnTo>
                  <a:lnTo>
                    <a:pt x="152" y="180"/>
                  </a:lnTo>
                  <a:lnTo>
                    <a:pt x="142" y="180"/>
                  </a:lnTo>
                  <a:lnTo>
                    <a:pt x="138" y="180"/>
                  </a:lnTo>
                  <a:lnTo>
                    <a:pt x="132" y="180"/>
                  </a:lnTo>
                  <a:lnTo>
                    <a:pt x="142" y="182"/>
                  </a:lnTo>
                  <a:lnTo>
                    <a:pt x="140" y="188"/>
                  </a:lnTo>
                  <a:lnTo>
                    <a:pt x="136" y="190"/>
                  </a:lnTo>
                  <a:lnTo>
                    <a:pt x="132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6" y="190"/>
                  </a:lnTo>
                  <a:lnTo>
                    <a:pt x="114" y="188"/>
                  </a:lnTo>
                  <a:lnTo>
                    <a:pt x="114" y="182"/>
                  </a:lnTo>
                  <a:lnTo>
                    <a:pt x="114" y="180"/>
                  </a:lnTo>
                  <a:lnTo>
                    <a:pt x="118" y="176"/>
                  </a:lnTo>
                  <a:lnTo>
                    <a:pt x="124" y="174"/>
                  </a:lnTo>
                  <a:lnTo>
                    <a:pt x="132" y="172"/>
                  </a:lnTo>
                  <a:lnTo>
                    <a:pt x="146" y="172"/>
                  </a:lnTo>
                  <a:lnTo>
                    <a:pt x="156" y="170"/>
                  </a:lnTo>
                  <a:lnTo>
                    <a:pt x="148" y="162"/>
                  </a:lnTo>
                  <a:lnTo>
                    <a:pt x="144" y="156"/>
                  </a:lnTo>
                  <a:lnTo>
                    <a:pt x="142" y="154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0" y="158"/>
                  </a:lnTo>
                  <a:lnTo>
                    <a:pt x="118" y="154"/>
                  </a:lnTo>
                  <a:lnTo>
                    <a:pt x="134" y="126"/>
                  </a:lnTo>
                  <a:lnTo>
                    <a:pt x="130" y="126"/>
                  </a:lnTo>
                  <a:lnTo>
                    <a:pt x="128" y="120"/>
                  </a:lnTo>
                  <a:lnTo>
                    <a:pt x="130" y="114"/>
                  </a:lnTo>
                  <a:lnTo>
                    <a:pt x="132" y="110"/>
                  </a:lnTo>
                  <a:lnTo>
                    <a:pt x="126" y="110"/>
                  </a:lnTo>
                  <a:lnTo>
                    <a:pt x="122" y="108"/>
                  </a:lnTo>
                  <a:lnTo>
                    <a:pt x="118" y="104"/>
                  </a:lnTo>
                  <a:lnTo>
                    <a:pt x="116" y="98"/>
                  </a:lnTo>
                  <a:lnTo>
                    <a:pt x="108" y="98"/>
                  </a:lnTo>
                  <a:lnTo>
                    <a:pt x="98" y="96"/>
                  </a:lnTo>
                  <a:lnTo>
                    <a:pt x="88" y="92"/>
                  </a:lnTo>
                  <a:lnTo>
                    <a:pt x="78" y="90"/>
                  </a:lnTo>
                  <a:lnTo>
                    <a:pt x="62" y="92"/>
                  </a:lnTo>
                  <a:lnTo>
                    <a:pt x="50" y="94"/>
                  </a:lnTo>
                  <a:lnTo>
                    <a:pt x="38" y="96"/>
                  </a:lnTo>
                  <a:lnTo>
                    <a:pt x="28" y="96"/>
                  </a:lnTo>
                  <a:lnTo>
                    <a:pt x="24" y="96"/>
                  </a:lnTo>
                  <a:lnTo>
                    <a:pt x="22" y="92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12" y="76"/>
                  </a:lnTo>
                  <a:lnTo>
                    <a:pt x="18" y="74"/>
                  </a:lnTo>
                  <a:lnTo>
                    <a:pt x="36" y="76"/>
                  </a:lnTo>
                  <a:lnTo>
                    <a:pt x="46" y="74"/>
                  </a:lnTo>
                  <a:lnTo>
                    <a:pt x="50" y="72"/>
                  </a:lnTo>
                  <a:lnTo>
                    <a:pt x="54" y="70"/>
                  </a:lnTo>
                  <a:lnTo>
                    <a:pt x="22" y="70"/>
                  </a:lnTo>
                  <a:lnTo>
                    <a:pt x="8" y="72"/>
                  </a:lnTo>
                  <a:lnTo>
                    <a:pt x="6" y="72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10" y="56"/>
                  </a:lnTo>
                  <a:lnTo>
                    <a:pt x="24" y="56"/>
                  </a:lnTo>
                  <a:lnTo>
                    <a:pt x="42" y="56"/>
                  </a:lnTo>
                  <a:lnTo>
                    <a:pt x="66" y="54"/>
                  </a:lnTo>
                  <a:lnTo>
                    <a:pt x="88" y="50"/>
                  </a:lnTo>
                  <a:lnTo>
                    <a:pt x="98" y="48"/>
                  </a:lnTo>
                  <a:lnTo>
                    <a:pt x="104" y="44"/>
                  </a:lnTo>
                  <a:lnTo>
                    <a:pt x="92" y="42"/>
                  </a:lnTo>
                  <a:lnTo>
                    <a:pt x="100" y="38"/>
                  </a:lnTo>
                  <a:lnTo>
                    <a:pt x="110" y="36"/>
                  </a:lnTo>
                  <a:lnTo>
                    <a:pt x="130" y="34"/>
                  </a:lnTo>
                  <a:lnTo>
                    <a:pt x="138" y="34"/>
                  </a:lnTo>
                  <a:lnTo>
                    <a:pt x="144" y="32"/>
                  </a:lnTo>
                  <a:lnTo>
                    <a:pt x="158" y="28"/>
                  </a:lnTo>
                  <a:lnTo>
                    <a:pt x="170" y="22"/>
                  </a:lnTo>
                  <a:lnTo>
                    <a:pt x="176" y="20"/>
                  </a:lnTo>
                  <a:lnTo>
                    <a:pt x="184" y="20"/>
                  </a:lnTo>
                  <a:lnTo>
                    <a:pt x="208" y="16"/>
                  </a:lnTo>
                  <a:lnTo>
                    <a:pt x="234" y="16"/>
                  </a:lnTo>
                  <a:lnTo>
                    <a:pt x="232" y="22"/>
                  </a:lnTo>
                  <a:lnTo>
                    <a:pt x="244" y="22"/>
                  </a:lnTo>
                  <a:lnTo>
                    <a:pt x="256" y="20"/>
                  </a:lnTo>
                  <a:lnTo>
                    <a:pt x="270" y="16"/>
                  </a:lnTo>
                  <a:lnTo>
                    <a:pt x="282" y="16"/>
                  </a:lnTo>
                  <a:lnTo>
                    <a:pt x="288" y="16"/>
                  </a:lnTo>
                  <a:lnTo>
                    <a:pt x="294" y="14"/>
                  </a:lnTo>
                  <a:lnTo>
                    <a:pt x="308" y="6"/>
                  </a:lnTo>
                  <a:lnTo>
                    <a:pt x="360" y="6"/>
                  </a:lnTo>
                  <a:lnTo>
                    <a:pt x="364" y="8"/>
                  </a:lnTo>
                  <a:lnTo>
                    <a:pt x="368" y="10"/>
                  </a:lnTo>
                  <a:lnTo>
                    <a:pt x="380" y="8"/>
                  </a:lnTo>
                  <a:lnTo>
                    <a:pt x="392" y="4"/>
                  </a:lnTo>
                  <a:lnTo>
                    <a:pt x="408" y="2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2"/>
                  </a:lnTo>
                  <a:lnTo>
                    <a:pt x="438" y="6"/>
                  </a:lnTo>
                  <a:lnTo>
                    <a:pt x="440" y="12"/>
                  </a:lnTo>
                  <a:lnTo>
                    <a:pt x="482" y="12"/>
                  </a:lnTo>
                  <a:lnTo>
                    <a:pt x="486" y="8"/>
                  </a:lnTo>
                  <a:lnTo>
                    <a:pt x="492" y="6"/>
                  </a:lnTo>
                  <a:lnTo>
                    <a:pt x="500" y="6"/>
                  </a:lnTo>
                  <a:lnTo>
                    <a:pt x="520" y="8"/>
                  </a:lnTo>
                  <a:lnTo>
                    <a:pt x="538" y="12"/>
                  </a:lnTo>
                  <a:lnTo>
                    <a:pt x="538" y="16"/>
                  </a:lnTo>
                  <a:lnTo>
                    <a:pt x="492" y="16"/>
                  </a:lnTo>
                  <a:lnTo>
                    <a:pt x="492" y="18"/>
                  </a:lnTo>
                  <a:lnTo>
                    <a:pt x="524" y="18"/>
                  </a:lnTo>
                  <a:lnTo>
                    <a:pt x="524" y="16"/>
                  </a:lnTo>
                  <a:lnTo>
                    <a:pt x="532" y="16"/>
                  </a:lnTo>
                  <a:lnTo>
                    <a:pt x="528" y="20"/>
                  </a:lnTo>
                  <a:lnTo>
                    <a:pt x="524" y="22"/>
                  </a:lnTo>
                  <a:lnTo>
                    <a:pt x="628" y="22"/>
                  </a:lnTo>
                  <a:lnTo>
                    <a:pt x="626" y="26"/>
                  </a:lnTo>
                  <a:lnTo>
                    <a:pt x="624" y="28"/>
                  </a:lnTo>
                  <a:lnTo>
                    <a:pt x="622" y="30"/>
                  </a:lnTo>
                  <a:lnTo>
                    <a:pt x="618" y="30"/>
                  </a:lnTo>
                  <a:lnTo>
                    <a:pt x="602" y="32"/>
                  </a:lnTo>
                  <a:lnTo>
                    <a:pt x="590" y="32"/>
                  </a:lnTo>
                  <a:lnTo>
                    <a:pt x="580" y="34"/>
                  </a:lnTo>
                  <a:lnTo>
                    <a:pt x="570" y="36"/>
                  </a:lnTo>
                  <a:lnTo>
                    <a:pt x="556" y="40"/>
                  </a:lnTo>
                  <a:lnTo>
                    <a:pt x="564" y="40"/>
                  </a:lnTo>
                  <a:lnTo>
                    <a:pt x="554" y="42"/>
                  </a:lnTo>
                  <a:lnTo>
                    <a:pt x="550" y="44"/>
                  </a:lnTo>
                  <a:lnTo>
                    <a:pt x="552" y="46"/>
                  </a:lnTo>
                  <a:lnTo>
                    <a:pt x="534" y="54"/>
                  </a:lnTo>
                  <a:lnTo>
                    <a:pt x="526" y="60"/>
                  </a:lnTo>
                  <a:lnTo>
                    <a:pt x="522" y="68"/>
                  </a:lnTo>
                  <a:lnTo>
                    <a:pt x="532" y="66"/>
                  </a:lnTo>
                  <a:lnTo>
                    <a:pt x="544" y="64"/>
                  </a:lnTo>
                  <a:lnTo>
                    <a:pt x="546" y="68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4" y="74"/>
                  </a:lnTo>
                  <a:lnTo>
                    <a:pt x="558" y="76"/>
                  </a:lnTo>
                  <a:lnTo>
                    <a:pt x="552" y="80"/>
                  </a:lnTo>
                  <a:lnTo>
                    <a:pt x="548" y="80"/>
                  </a:lnTo>
                  <a:lnTo>
                    <a:pt x="532" y="82"/>
                  </a:lnTo>
                  <a:lnTo>
                    <a:pt x="520" y="82"/>
                  </a:lnTo>
                  <a:lnTo>
                    <a:pt x="516" y="84"/>
                  </a:lnTo>
                  <a:lnTo>
                    <a:pt x="514" y="88"/>
                  </a:lnTo>
                  <a:lnTo>
                    <a:pt x="524" y="90"/>
                  </a:lnTo>
                  <a:lnTo>
                    <a:pt x="534" y="90"/>
                  </a:lnTo>
                  <a:lnTo>
                    <a:pt x="536" y="96"/>
                  </a:lnTo>
                  <a:lnTo>
                    <a:pt x="540" y="98"/>
                  </a:lnTo>
                  <a:lnTo>
                    <a:pt x="544" y="100"/>
                  </a:lnTo>
                  <a:lnTo>
                    <a:pt x="550" y="102"/>
                  </a:lnTo>
                  <a:lnTo>
                    <a:pt x="542" y="106"/>
                  </a:lnTo>
                  <a:lnTo>
                    <a:pt x="536" y="108"/>
                  </a:lnTo>
                  <a:lnTo>
                    <a:pt x="532" y="106"/>
                  </a:lnTo>
                  <a:lnTo>
                    <a:pt x="522" y="106"/>
                  </a:lnTo>
                  <a:lnTo>
                    <a:pt x="526" y="108"/>
                  </a:lnTo>
                  <a:lnTo>
                    <a:pt x="530" y="110"/>
                  </a:lnTo>
                  <a:lnTo>
                    <a:pt x="524" y="114"/>
                  </a:lnTo>
                  <a:lnTo>
                    <a:pt x="520" y="116"/>
                  </a:lnTo>
                  <a:lnTo>
                    <a:pt x="504" y="116"/>
                  </a:lnTo>
                  <a:lnTo>
                    <a:pt x="514" y="120"/>
                  </a:lnTo>
                  <a:lnTo>
                    <a:pt x="516" y="124"/>
                  </a:lnTo>
                  <a:lnTo>
                    <a:pt x="520" y="126"/>
                  </a:lnTo>
                  <a:lnTo>
                    <a:pt x="476" y="126"/>
                  </a:lnTo>
                  <a:lnTo>
                    <a:pt x="480" y="128"/>
                  </a:lnTo>
                  <a:lnTo>
                    <a:pt x="484" y="130"/>
                  </a:lnTo>
                  <a:lnTo>
                    <a:pt x="492" y="134"/>
                  </a:lnTo>
                  <a:lnTo>
                    <a:pt x="498" y="138"/>
                  </a:lnTo>
                  <a:lnTo>
                    <a:pt x="500" y="140"/>
                  </a:lnTo>
                  <a:lnTo>
                    <a:pt x="502" y="144"/>
                  </a:lnTo>
                  <a:lnTo>
                    <a:pt x="500" y="148"/>
                  </a:lnTo>
                  <a:lnTo>
                    <a:pt x="498" y="150"/>
                  </a:lnTo>
                  <a:lnTo>
                    <a:pt x="490" y="148"/>
                  </a:lnTo>
                  <a:lnTo>
                    <a:pt x="482" y="144"/>
                  </a:lnTo>
                  <a:lnTo>
                    <a:pt x="474" y="138"/>
                  </a:lnTo>
                  <a:lnTo>
                    <a:pt x="470" y="138"/>
                  </a:lnTo>
                  <a:lnTo>
                    <a:pt x="466" y="138"/>
                  </a:lnTo>
                  <a:lnTo>
                    <a:pt x="472" y="142"/>
                  </a:lnTo>
                  <a:lnTo>
                    <a:pt x="486" y="148"/>
                  </a:lnTo>
                  <a:lnTo>
                    <a:pt x="498" y="154"/>
                  </a:lnTo>
                  <a:lnTo>
                    <a:pt x="500" y="156"/>
                  </a:lnTo>
                  <a:lnTo>
                    <a:pt x="502" y="160"/>
                  </a:lnTo>
                  <a:lnTo>
                    <a:pt x="500" y="168"/>
                  </a:lnTo>
                  <a:lnTo>
                    <a:pt x="498" y="172"/>
                  </a:lnTo>
                  <a:lnTo>
                    <a:pt x="492" y="174"/>
                  </a:lnTo>
                  <a:lnTo>
                    <a:pt x="484" y="176"/>
                  </a:lnTo>
                  <a:lnTo>
                    <a:pt x="476" y="174"/>
                  </a:lnTo>
                  <a:lnTo>
                    <a:pt x="470" y="172"/>
                  </a:lnTo>
                  <a:lnTo>
                    <a:pt x="468" y="168"/>
                  </a:lnTo>
                  <a:lnTo>
                    <a:pt x="466" y="160"/>
                  </a:lnTo>
                  <a:lnTo>
                    <a:pt x="448" y="158"/>
                  </a:lnTo>
                  <a:lnTo>
                    <a:pt x="434" y="154"/>
                  </a:lnTo>
                  <a:lnTo>
                    <a:pt x="444" y="158"/>
                  </a:lnTo>
                  <a:lnTo>
                    <a:pt x="454" y="162"/>
                  </a:lnTo>
                  <a:lnTo>
                    <a:pt x="450" y="166"/>
                  </a:lnTo>
                  <a:lnTo>
                    <a:pt x="444" y="170"/>
                  </a:lnTo>
                  <a:lnTo>
                    <a:pt x="446" y="174"/>
                  </a:lnTo>
                  <a:lnTo>
                    <a:pt x="450" y="178"/>
                  </a:lnTo>
                  <a:lnTo>
                    <a:pt x="462" y="180"/>
                  </a:lnTo>
                  <a:lnTo>
                    <a:pt x="474" y="180"/>
                  </a:lnTo>
                  <a:lnTo>
                    <a:pt x="490" y="180"/>
                  </a:lnTo>
                  <a:lnTo>
                    <a:pt x="488" y="1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7" name="Freeform 158"/>
            <p:cNvSpPr/>
            <p:nvPr/>
          </p:nvSpPr>
          <p:spPr bwMode="auto">
            <a:xfrm>
              <a:off x="4221550" y="2657451"/>
              <a:ext cx="185651" cy="83628"/>
            </a:xfrm>
            <a:custGeom>
              <a:avLst/>
              <a:gdLst>
                <a:gd name="T0" fmla="*/ 0 w 126"/>
                <a:gd name="T1" fmla="*/ 2147483647 h 54"/>
                <a:gd name="T2" fmla="*/ 2147483647 w 126"/>
                <a:gd name="T3" fmla="*/ 2147483647 h 54"/>
                <a:gd name="T4" fmla="*/ 2147483647 w 126"/>
                <a:gd name="T5" fmla="*/ 2147483647 h 54"/>
                <a:gd name="T6" fmla="*/ 2147483647 w 126"/>
                <a:gd name="T7" fmla="*/ 2147483647 h 54"/>
                <a:gd name="T8" fmla="*/ 2147483647 w 126"/>
                <a:gd name="T9" fmla="*/ 2147483647 h 54"/>
                <a:gd name="T10" fmla="*/ 2147483647 w 126"/>
                <a:gd name="T11" fmla="*/ 2147483647 h 54"/>
                <a:gd name="T12" fmla="*/ 2147483647 w 126"/>
                <a:gd name="T13" fmla="*/ 2147483647 h 54"/>
                <a:gd name="T14" fmla="*/ 2147483647 w 126"/>
                <a:gd name="T15" fmla="*/ 2147483647 h 54"/>
                <a:gd name="T16" fmla="*/ 2147483647 w 126"/>
                <a:gd name="T17" fmla="*/ 2147483647 h 54"/>
                <a:gd name="T18" fmla="*/ 2147483647 w 126"/>
                <a:gd name="T19" fmla="*/ 2147483647 h 54"/>
                <a:gd name="T20" fmla="*/ 2147483647 w 126"/>
                <a:gd name="T21" fmla="*/ 2147483647 h 54"/>
                <a:gd name="T22" fmla="*/ 2147483647 w 126"/>
                <a:gd name="T23" fmla="*/ 2147483647 h 54"/>
                <a:gd name="T24" fmla="*/ 2147483647 w 126"/>
                <a:gd name="T25" fmla="*/ 2147483647 h 54"/>
                <a:gd name="T26" fmla="*/ 2147483647 w 126"/>
                <a:gd name="T27" fmla="*/ 2147483647 h 54"/>
                <a:gd name="T28" fmla="*/ 2147483647 w 126"/>
                <a:gd name="T29" fmla="*/ 2147483647 h 54"/>
                <a:gd name="T30" fmla="*/ 2147483647 w 126"/>
                <a:gd name="T31" fmla="*/ 2147483647 h 54"/>
                <a:gd name="T32" fmla="*/ 2147483647 w 126"/>
                <a:gd name="T33" fmla="*/ 2147483647 h 54"/>
                <a:gd name="T34" fmla="*/ 2147483647 w 126"/>
                <a:gd name="T35" fmla="*/ 2147483647 h 54"/>
                <a:gd name="T36" fmla="*/ 2147483647 w 126"/>
                <a:gd name="T37" fmla="*/ 0 h 54"/>
                <a:gd name="T38" fmla="*/ 2147483647 w 126"/>
                <a:gd name="T39" fmla="*/ 2147483647 h 54"/>
                <a:gd name="T40" fmla="*/ 2147483647 w 126"/>
                <a:gd name="T41" fmla="*/ 2147483647 h 54"/>
                <a:gd name="T42" fmla="*/ 2147483647 w 126"/>
                <a:gd name="T43" fmla="*/ 2147483647 h 54"/>
                <a:gd name="T44" fmla="*/ 2147483647 w 126"/>
                <a:gd name="T45" fmla="*/ 2147483647 h 54"/>
                <a:gd name="T46" fmla="*/ 2147483647 w 126"/>
                <a:gd name="T47" fmla="*/ 2147483647 h 54"/>
                <a:gd name="T48" fmla="*/ 2147483647 w 126"/>
                <a:gd name="T49" fmla="*/ 2147483647 h 54"/>
                <a:gd name="T50" fmla="*/ 2147483647 w 126"/>
                <a:gd name="T51" fmla="*/ 2147483647 h 54"/>
                <a:gd name="T52" fmla="*/ 2147483647 w 126"/>
                <a:gd name="T53" fmla="*/ 2147483647 h 54"/>
                <a:gd name="T54" fmla="*/ 2147483647 w 126"/>
                <a:gd name="T55" fmla="*/ 2147483647 h 54"/>
                <a:gd name="T56" fmla="*/ 2147483647 w 126"/>
                <a:gd name="T57" fmla="*/ 2147483647 h 54"/>
                <a:gd name="T58" fmla="*/ 2147483647 w 126"/>
                <a:gd name="T59" fmla="*/ 2147483647 h 54"/>
                <a:gd name="T60" fmla="*/ 2147483647 w 126"/>
                <a:gd name="T61" fmla="*/ 2147483647 h 54"/>
                <a:gd name="T62" fmla="*/ 2147483647 w 126"/>
                <a:gd name="T63" fmla="*/ 2147483647 h 54"/>
                <a:gd name="T64" fmla="*/ 2147483647 w 126"/>
                <a:gd name="T65" fmla="*/ 2147483647 h 54"/>
                <a:gd name="T66" fmla="*/ 2147483647 w 126"/>
                <a:gd name="T67" fmla="*/ 2147483647 h 54"/>
                <a:gd name="T68" fmla="*/ 2147483647 w 126"/>
                <a:gd name="T69" fmla="*/ 2147483647 h 54"/>
                <a:gd name="T70" fmla="*/ 2147483647 w 126"/>
                <a:gd name="T71" fmla="*/ 2147483647 h 54"/>
                <a:gd name="T72" fmla="*/ 2147483647 w 126"/>
                <a:gd name="T73" fmla="*/ 2147483647 h 54"/>
                <a:gd name="T74" fmla="*/ 2147483647 w 126"/>
                <a:gd name="T75" fmla="*/ 2147483647 h 54"/>
                <a:gd name="T76" fmla="*/ 2147483647 w 126"/>
                <a:gd name="T77" fmla="*/ 2147483647 h 54"/>
                <a:gd name="T78" fmla="*/ 2147483647 w 126"/>
                <a:gd name="T79" fmla="*/ 2147483647 h 54"/>
                <a:gd name="T80" fmla="*/ 2147483647 w 126"/>
                <a:gd name="T81" fmla="*/ 2147483647 h 54"/>
                <a:gd name="T82" fmla="*/ 2147483647 w 126"/>
                <a:gd name="T83" fmla="*/ 2147483647 h 54"/>
                <a:gd name="T84" fmla="*/ 0 w 126"/>
                <a:gd name="T85" fmla="*/ 2147483647 h 54"/>
                <a:gd name="T86" fmla="*/ 2147483647 w 126"/>
                <a:gd name="T87" fmla="*/ 2147483647 h 54"/>
                <a:gd name="T88" fmla="*/ 2147483647 w 126"/>
                <a:gd name="T89" fmla="*/ 2147483647 h 54"/>
                <a:gd name="T90" fmla="*/ 2147483647 w 126"/>
                <a:gd name="T91" fmla="*/ 2147483647 h 54"/>
                <a:gd name="T92" fmla="*/ 0 w 126"/>
                <a:gd name="T93" fmla="*/ 2147483647 h 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6"/>
                <a:gd name="T142" fmla="*/ 0 h 54"/>
                <a:gd name="T143" fmla="*/ 126 w 126"/>
                <a:gd name="T144" fmla="*/ 54 h 5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6" h="54">
                  <a:moveTo>
                    <a:pt x="0" y="16"/>
                  </a:move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2" y="14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4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64" y="10"/>
                  </a:lnTo>
                  <a:lnTo>
                    <a:pt x="76" y="6"/>
                  </a:lnTo>
                  <a:lnTo>
                    <a:pt x="90" y="2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4" y="8"/>
                  </a:lnTo>
                  <a:lnTo>
                    <a:pt x="126" y="22"/>
                  </a:lnTo>
                  <a:lnTo>
                    <a:pt x="126" y="26"/>
                  </a:lnTo>
                  <a:lnTo>
                    <a:pt x="120" y="28"/>
                  </a:lnTo>
                  <a:lnTo>
                    <a:pt x="112" y="30"/>
                  </a:lnTo>
                  <a:lnTo>
                    <a:pt x="102" y="36"/>
                  </a:lnTo>
                  <a:lnTo>
                    <a:pt x="92" y="44"/>
                  </a:lnTo>
                  <a:lnTo>
                    <a:pt x="86" y="46"/>
                  </a:lnTo>
                  <a:lnTo>
                    <a:pt x="78" y="46"/>
                  </a:lnTo>
                  <a:lnTo>
                    <a:pt x="72" y="46"/>
                  </a:lnTo>
                  <a:lnTo>
                    <a:pt x="66" y="44"/>
                  </a:lnTo>
                  <a:lnTo>
                    <a:pt x="74" y="50"/>
                  </a:lnTo>
                  <a:lnTo>
                    <a:pt x="66" y="52"/>
                  </a:lnTo>
                  <a:lnTo>
                    <a:pt x="62" y="54"/>
                  </a:lnTo>
                  <a:lnTo>
                    <a:pt x="52" y="54"/>
                  </a:lnTo>
                  <a:lnTo>
                    <a:pt x="44" y="54"/>
                  </a:lnTo>
                  <a:lnTo>
                    <a:pt x="26" y="50"/>
                  </a:lnTo>
                  <a:lnTo>
                    <a:pt x="10" y="48"/>
                  </a:lnTo>
                  <a:lnTo>
                    <a:pt x="16" y="44"/>
                  </a:lnTo>
                  <a:lnTo>
                    <a:pt x="24" y="40"/>
                  </a:lnTo>
                  <a:lnTo>
                    <a:pt x="16" y="36"/>
                  </a:lnTo>
                  <a:lnTo>
                    <a:pt x="12" y="34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8" name="Freeform 159"/>
            <p:cNvSpPr/>
            <p:nvPr/>
          </p:nvSpPr>
          <p:spPr bwMode="auto">
            <a:xfrm>
              <a:off x="4790033" y="2342847"/>
              <a:ext cx="208713" cy="79646"/>
            </a:xfrm>
            <a:custGeom>
              <a:avLst/>
              <a:gdLst>
                <a:gd name="T0" fmla="*/ 2147483647 w 143"/>
                <a:gd name="T1" fmla="*/ 2147483647 h 50"/>
                <a:gd name="T2" fmla="*/ 2147483647 w 143"/>
                <a:gd name="T3" fmla="*/ 2147483647 h 50"/>
                <a:gd name="T4" fmla="*/ 2147483647 w 143"/>
                <a:gd name="T5" fmla="*/ 2147483647 h 50"/>
                <a:gd name="T6" fmla="*/ 0 w 143"/>
                <a:gd name="T7" fmla="*/ 2147483647 h 50"/>
                <a:gd name="T8" fmla="*/ 0 w 143"/>
                <a:gd name="T9" fmla="*/ 2147483647 h 50"/>
                <a:gd name="T10" fmla="*/ 2147483647 w 143"/>
                <a:gd name="T11" fmla="*/ 2147483647 h 50"/>
                <a:gd name="T12" fmla="*/ 2147483647 w 143"/>
                <a:gd name="T13" fmla="*/ 2147483647 h 50"/>
                <a:gd name="T14" fmla="*/ 2147483647 w 143"/>
                <a:gd name="T15" fmla="*/ 2147483647 h 50"/>
                <a:gd name="T16" fmla="*/ 2147483647 w 143"/>
                <a:gd name="T17" fmla="*/ 2147483647 h 50"/>
                <a:gd name="T18" fmla="*/ 2147483647 w 143"/>
                <a:gd name="T19" fmla="*/ 2147483647 h 50"/>
                <a:gd name="T20" fmla="*/ 2147483647 w 143"/>
                <a:gd name="T21" fmla="*/ 2147483647 h 50"/>
                <a:gd name="T22" fmla="*/ 2147483647 w 143"/>
                <a:gd name="T23" fmla="*/ 2147483647 h 50"/>
                <a:gd name="T24" fmla="*/ 2147483647 w 143"/>
                <a:gd name="T25" fmla="*/ 0 h 50"/>
                <a:gd name="T26" fmla="*/ 2147483647 w 143"/>
                <a:gd name="T27" fmla="*/ 0 h 50"/>
                <a:gd name="T28" fmla="*/ 2147483647 w 143"/>
                <a:gd name="T29" fmla="*/ 2147483647 h 50"/>
                <a:gd name="T30" fmla="*/ 2147483647 w 143"/>
                <a:gd name="T31" fmla="*/ 2147483647 h 50"/>
                <a:gd name="T32" fmla="*/ 2147483647 w 143"/>
                <a:gd name="T33" fmla="*/ 2147483647 h 50"/>
                <a:gd name="T34" fmla="*/ 2147483647 w 143"/>
                <a:gd name="T35" fmla="*/ 2147483647 h 50"/>
                <a:gd name="T36" fmla="*/ 2147483647 w 143"/>
                <a:gd name="T37" fmla="*/ 2147483647 h 50"/>
                <a:gd name="T38" fmla="*/ 2147483647 w 143"/>
                <a:gd name="T39" fmla="*/ 2147483647 h 50"/>
                <a:gd name="T40" fmla="*/ 2147483647 w 143"/>
                <a:gd name="T41" fmla="*/ 2147483647 h 50"/>
                <a:gd name="T42" fmla="*/ 2147483647 w 143"/>
                <a:gd name="T43" fmla="*/ 2147483647 h 50"/>
                <a:gd name="T44" fmla="*/ 2147483647 w 143"/>
                <a:gd name="T45" fmla="*/ 2147483647 h 50"/>
                <a:gd name="T46" fmla="*/ 2147483647 w 143"/>
                <a:gd name="T47" fmla="*/ 2147483647 h 50"/>
                <a:gd name="T48" fmla="*/ 2147483647 w 143"/>
                <a:gd name="T49" fmla="*/ 2147483647 h 50"/>
                <a:gd name="T50" fmla="*/ 2147483647 w 143"/>
                <a:gd name="T51" fmla="*/ 2147483647 h 50"/>
                <a:gd name="T52" fmla="*/ 2147483647 w 143"/>
                <a:gd name="T53" fmla="*/ 2147483647 h 50"/>
                <a:gd name="T54" fmla="*/ 2147483647 w 143"/>
                <a:gd name="T55" fmla="*/ 2147483647 h 50"/>
                <a:gd name="T56" fmla="*/ 2147483647 w 143"/>
                <a:gd name="T57" fmla="*/ 2147483647 h 50"/>
                <a:gd name="T58" fmla="*/ 2147483647 w 143"/>
                <a:gd name="T59" fmla="*/ 2147483647 h 50"/>
                <a:gd name="T60" fmla="*/ 2147483647 w 143"/>
                <a:gd name="T61" fmla="*/ 2147483647 h 50"/>
                <a:gd name="T62" fmla="*/ 2147483647 w 143"/>
                <a:gd name="T63" fmla="*/ 2147483647 h 50"/>
                <a:gd name="T64" fmla="*/ 2147483647 w 143"/>
                <a:gd name="T65" fmla="*/ 2147483647 h 50"/>
                <a:gd name="T66" fmla="*/ 2147483647 w 143"/>
                <a:gd name="T67" fmla="*/ 2147483647 h 50"/>
                <a:gd name="T68" fmla="*/ 2147483647 w 143"/>
                <a:gd name="T69" fmla="*/ 2147483647 h 50"/>
                <a:gd name="T70" fmla="*/ 2147483647 w 143"/>
                <a:gd name="T71" fmla="*/ 2147483647 h 50"/>
                <a:gd name="T72" fmla="*/ 2147483647 w 143"/>
                <a:gd name="T73" fmla="*/ 2147483647 h 50"/>
                <a:gd name="T74" fmla="*/ 2147483647 w 143"/>
                <a:gd name="T75" fmla="*/ 2147483647 h 50"/>
                <a:gd name="T76" fmla="*/ 2147483647 w 143"/>
                <a:gd name="T77" fmla="*/ 2147483647 h 50"/>
                <a:gd name="T78" fmla="*/ 2147483647 w 143"/>
                <a:gd name="T79" fmla="*/ 2147483647 h 50"/>
                <a:gd name="T80" fmla="*/ 2147483647 w 143"/>
                <a:gd name="T81" fmla="*/ 2147483647 h 50"/>
                <a:gd name="T82" fmla="*/ 2147483647 w 143"/>
                <a:gd name="T83" fmla="*/ 2147483647 h 50"/>
                <a:gd name="T84" fmla="*/ 2147483647 w 143"/>
                <a:gd name="T85" fmla="*/ 2147483647 h 50"/>
                <a:gd name="T86" fmla="*/ 2147483647 w 143"/>
                <a:gd name="T87" fmla="*/ 2147483647 h 50"/>
                <a:gd name="T88" fmla="*/ 2147483647 w 143"/>
                <a:gd name="T89" fmla="*/ 2147483647 h 50"/>
                <a:gd name="T90" fmla="*/ 2147483647 w 143"/>
                <a:gd name="T91" fmla="*/ 2147483647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3"/>
                <a:gd name="T139" fmla="*/ 0 h 50"/>
                <a:gd name="T140" fmla="*/ 143 w 143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3" h="50">
                  <a:moveTo>
                    <a:pt x="8" y="20"/>
                  </a:moveTo>
                  <a:lnTo>
                    <a:pt x="6" y="20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12" y="2"/>
                  </a:lnTo>
                  <a:lnTo>
                    <a:pt x="26" y="2"/>
                  </a:lnTo>
                  <a:lnTo>
                    <a:pt x="36" y="4"/>
                  </a:lnTo>
                  <a:lnTo>
                    <a:pt x="54" y="10"/>
                  </a:lnTo>
                  <a:lnTo>
                    <a:pt x="50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8" y="10"/>
                  </a:lnTo>
                  <a:lnTo>
                    <a:pt x="82" y="12"/>
                  </a:lnTo>
                  <a:lnTo>
                    <a:pt x="93" y="12"/>
                  </a:lnTo>
                  <a:lnTo>
                    <a:pt x="119" y="20"/>
                  </a:lnTo>
                  <a:lnTo>
                    <a:pt x="133" y="26"/>
                  </a:lnTo>
                  <a:lnTo>
                    <a:pt x="143" y="30"/>
                  </a:lnTo>
                  <a:lnTo>
                    <a:pt x="135" y="36"/>
                  </a:lnTo>
                  <a:lnTo>
                    <a:pt x="127" y="38"/>
                  </a:lnTo>
                  <a:lnTo>
                    <a:pt x="119" y="38"/>
                  </a:lnTo>
                  <a:lnTo>
                    <a:pt x="115" y="34"/>
                  </a:lnTo>
                  <a:lnTo>
                    <a:pt x="107" y="28"/>
                  </a:lnTo>
                  <a:lnTo>
                    <a:pt x="97" y="20"/>
                  </a:lnTo>
                  <a:lnTo>
                    <a:pt x="93" y="18"/>
                  </a:lnTo>
                  <a:lnTo>
                    <a:pt x="89" y="16"/>
                  </a:lnTo>
                  <a:lnTo>
                    <a:pt x="82" y="18"/>
                  </a:lnTo>
                  <a:lnTo>
                    <a:pt x="80" y="22"/>
                  </a:lnTo>
                  <a:lnTo>
                    <a:pt x="80" y="34"/>
                  </a:lnTo>
                  <a:lnTo>
                    <a:pt x="76" y="34"/>
                  </a:lnTo>
                  <a:lnTo>
                    <a:pt x="74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6" y="50"/>
                  </a:lnTo>
                  <a:lnTo>
                    <a:pt x="62" y="50"/>
                  </a:lnTo>
                  <a:lnTo>
                    <a:pt x="56" y="48"/>
                  </a:lnTo>
                  <a:lnTo>
                    <a:pt x="48" y="46"/>
                  </a:lnTo>
                  <a:lnTo>
                    <a:pt x="34" y="34"/>
                  </a:lnTo>
                  <a:lnTo>
                    <a:pt x="24" y="26"/>
                  </a:lnTo>
                  <a:lnTo>
                    <a:pt x="16" y="22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9" name="Freeform 160"/>
            <p:cNvSpPr/>
            <p:nvPr/>
          </p:nvSpPr>
          <p:spPr bwMode="auto">
            <a:xfrm>
              <a:off x="4900731" y="2330900"/>
              <a:ext cx="123382" cy="27876"/>
            </a:xfrm>
            <a:custGeom>
              <a:avLst/>
              <a:gdLst>
                <a:gd name="T0" fmla="*/ 2147483647 w 85"/>
                <a:gd name="T1" fmla="*/ 2147483647 h 18"/>
                <a:gd name="T2" fmla="*/ 2147483647 w 85"/>
                <a:gd name="T3" fmla="*/ 2147483647 h 18"/>
                <a:gd name="T4" fmla="*/ 2147483647 w 85"/>
                <a:gd name="T5" fmla="*/ 2147483647 h 18"/>
                <a:gd name="T6" fmla="*/ 2147483647 w 85"/>
                <a:gd name="T7" fmla="*/ 2147483647 h 18"/>
                <a:gd name="T8" fmla="*/ 0 w 85"/>
                <a:gd name="T9" fmla="*/ 2147483647 h 18"/>
                <a:gd name="T10" fmla="*/ 2147483647 w 85"/>
                <a:gd name="T11" fmla="*/ 2147483647 h 18"/>
                <a:gd name="T12" fmla="*/ 2147483647 w 85"/>
                <a:gd name="T13" fmla="*/ 2147483647 h 18"/>
                <a:gd name="T14" fmla="*/ 2147483647 w 85"/>
                <a:gd name="T15" fmla="*/ 0 h 18"/>
                <a:gd name="T16" fmla="*/ 2147483647 w 85"/>
                <a:gd name="T17" fmla="*/ 2147483647 h 18"/>
                <a:gd name="T18" fmla="*/ 2147483647 w 85"/>
                <a:gd name="T19" fmla="*/ 2147483647 h 18"/>
                <a:gd name="T20" fmla="*/ 2147483647 w 85"/>
                <a:gd name="T21" fmla="*/ 2147483647 h 18"/>
                <a:gd name="T22" fmla="*/ 2147483647 w 85"/>
                <a:gd name="T23" fmla="*/ 2147483647 h 18"/>
                <a:gd name="T24" fmla="*/ 2147483647 w 85"/>
                <a:gd name="T25" fmla="*/ 2147483647 h 18"/>
                <a:gd name="T26" fmla="*/ 2147483647 w 85"/>
                <a:gd name="T27" fmla="*/ 2147483647 h 18"/>
                <a:gd name="T28" fmla="*/ 2147483647 w 85"/>
                <a:gd name="T29" fmla="*/ 2147483647 h 18"/>
                <a:gd name="T30" fmla="*/ 2147483647 w 85"/>
                <a:gd name="T31" fmla="*/ 2147483647 h 18"/>
                <a:gd name="T32" fmla="*/ 2147483647 w 85"/>
                <a:gd name="T33" fmla="*/ 2147483647 h 18"/>
                <a:gd name="T34" fmla="*/ 2147483647 w 85"/>
                <a:gd name="T35" fmla="*/ 2147483647 h 18"/>
                <a:gd name="T36" fmla="*/ 2147483647 w 85"/>
                <a:gd name="T37" fmla="*/ 2147483647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5"/>
                <a:gd name="T58" fmla="*/ 0 h 18"/>
                <a:gd name="T59" fmla="*/ 85 w 85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5" h="18">
                  <a:moveTo>
                    <a:pt x="31" y="18"/>
                  </a:moveTo>
                  <a:lnTo>
                    <a:pt x="23" y="16"/>
                  </a:lnTo>
                  <a:lnTo>
                    <a:pt x="15" y="14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7" y="2"/>
                  </a:lnTo>
                  <a:lnTo>
                    <a:pt x="41" y="4"/>
                  </a:lnTo>
                  <a:lnTo>
                    <a:pt x="55" y="4"/>
                  </a:lnTo>
                  <a:lnTo>
                    <a:pt x="71" y="6"/>
                  </a:lnTo>
                  <a:lnTo>
                    <a:pt x="85" y="8"/>
                  </a:lnTo>
                  <a:lnTo>
                    <a:pt x="79" y="12"/>
                  </a:lnTo>
                  <a:lnTo>
                    <a:pt x="73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47" y="18"/>
                  </a:lnTo>
                  <a:lnTo>
                    <a:pt x="31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0" name="Freeform 161"/>
            <p:cNvSpPr/>
            <p:nvPr/>
          </p:nvSpPr>
          <p:spPr bwMode="auto">
            <a:xfrm>
              <a:off x="4957234" y="3268074"/>
              <a:ext cx="79565" cy="59734"/>
            </a:xfrm>
            <a:custGeom>
              <a:avLst/>
              <a:gdLst>
                <a:gd name="T0" fmla="*/ 2147483647 w 54"/>
                <a:gd name="T1" fmla="*/ 2147483647 h 38"/>
                <a:gd name="T2" fmla="*/ 2147483647 w 54"/>
                <a:gd name="T3" fmla="*/ 2147483647 h 38"/>
                <a:gd name="T4" fmla="*/ 2147483647 w 54"/>
                <a:gd name="T5" fmla="*/ 2147483647 h 38"/>
                <a:gd name="T6" fmla="*/ 2147483647 w 54"/>
                <a:gd name="T7" fmla="*/ 2147483647 h 38"/>
                <a:gd name="T8" fmla="*/ 2147483647 w 54"/>
                <a:gd name="T9" fmla="*/ 2147483647 h 38"/>
                <a:gd name="T10" fmla="*/ 2147483647 w 54"/>
                <a:gd name="T11" fmla="*/ 2147483647 h 38"/>
                <a:gd name="T12" fmla="*/ 2147483647 w 54"/>
                <a:gd name="T13" fmla="*/ 2147483647 h 38"/>
                <a:gd name="T14" fmla="*/ 2147483647 w 54"/>
                <a:gd name="T15" fmla="*/ 2147483647 h 38"/>
                <a:gd name="T16" fmla="*/ 2147483647 w 54"/>
                <a:gd name="T17" fmla="*/ 2147483647 h 38"/>
                <a:gd name="T18" fmla="*/ 2147483647 w 54"/>
                <a:gd name="T19" fmla="*/ 2147483647 h 38"/>
                <a:gd name="T20" fmla="*/ 2147483647 w 54"/>
                <a:gd name="T21" fmla="*/ 2147483647 h 38"/>
                <a:gd name="T22" fmla="*/ 0 w 54"/>
                <a:gd name="T23" fmla="*/ 2147483647 h 38"/>
                <a:gd name="T24" fmla="*/ 0 w 54"/>
                <a:gd name="T25" fmla="*/ 2147483647 h 38"/>
                <a:gd name="T26" fmla="*/ 2147483647 w 54"/>
                <a:gd name="T27" fmla="*/ 2147483647 h 38"/>
                <a:gd name="T28" fmla="*/ 2147483647 w 54"/>
                <a:gd name="T29" fmla="*/ 0 h 38"/>
                <a:gd name="T30" fmla="*/ 2147483647 w 54"/>
                <a:gd name="T31" fmla="*/ 0 h 38"/>
                <a:gd name="T32" fmla="*/ 2147483647 w 54"/>
                <a:gd name="T33" fmla="*/ 0 h 38"/>
                <a:gd name="T34" fmla="*/ 2147483647 w 54"/>
                <a:gd name="T35" fmla="*/ 2147483647 h 38"/>
                <a:gd name="T36" fmla="*/ 2147483647 w 54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"/>
                <a:gd name="T58" fmla="*/ 0 h 38"/>
                <a:gd name="T59" fmla="*/ 54 w 54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" h="38">
                  <a:moveTo>
                    <a:pt x="46" y="6"/>
                  </a:moveTo>
                  <a:lnTo>
                    <a:pt x="48" y="16"/>
                  </a:lnTo>
                  <a:lnTo>
                    <a:pt x="54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0" y="6"/>
                  </a:lnTo>
                  <a:lnTo>
                    <a:pt x="0" y="2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4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1" name="Freeform 162"/>
            <p:cNvSpPr/>
            <p:nvPr/>
          </p:nvSpPr>
          <p:spPr bwMode="auto">
            <a:xfrm>
              <a:off x="4934171" y="3228251"/>
              <a:ext cx="93402" cy="84956"/>
            </a:xfrm>
            <a:custGeom>
              <a:avLst/>
              <a:gdLst>
                <a:gd name="T0" fmla="*/ 2147483647 w 64"/>
                <a:gd name="T1" fmla="*/ 0 h 52"/>
                <a:gd name="T2" fmla="*/ 2147483647 w 64"/>
                <a:gd name="T3" fmla="*/ 2147483647 h 52"/>
                <a:gd name="T4" fmla="*/ 2147483647 w 64"/>
                <a:gd name="T5" fmla="*/ 2147483647 h 52"/>
                <a:gd name="T6" fmla="*/ 2147483647 w 64"/>
                <a:gd name="T7" fmla="*/ 2147483647 h 52"/>
                <a:gd name="T8" fmla="*/ 2147483647 w 64"/>
                <a:gd name="T9" fmla="*/ 2147483647 h 52"/>
                <a:gd name="T10" fmla="*/ 2147483647 w 64"/>
                <a:gd name="T11" fmla="*/ 2147483647 h 52"/>
                <a:gd name="T12" fmla="*/ 2147483647 w 64"/>
                <a:gd name="T13" fmla="*/ 2147483647 h 52"/>
                <a:gd name="T14" fmla="*/ 2147483647 w 64"/>
                <a:gd name="T15" fmla="*/ 2147483647 h 52"/>
                <a:gd name="T16" fmla="*/ 2147483647 w 64"/>
                <a:gd name="T17" fmla="*/ 2147483647 h 52"/>
                <a:gd name="T18" fmla="*/ 2147483647 w 64"/>
                <a:gd name="T19" fmla="*/ 2147483647 h 52"/>
                <a:gd name="T20" fmla="*/ 2147483647 w 64"/>
                <a:gd name="T21" fmla="*/ 2147483647 h 52"/>
                <a:gd name="T22" fmla="*/ 2147483647 w 64"/>
                <a:gd name="T23" fmla="*/ 2147483647 h 52"/>
                <a:gd name="T24" fmla="*/ 2147483647 w 64"/>
                <a:gd name="T25" fmla="*/ 2147483647 h 52"/>
                <a:gd name="T26" fmla="*/ 2147483647 w 64"/>
                <a:gd name="T27" fmla="*/ 2147483647 h 52"/>
                <a:gd name="T28" fmla="*/ 2147483647 w 64"/>
                <a:gd name="T29" fmla="*/ 2147483647 h 52"/>
                <a:gd name="T30" fmla="*/ 2147483647 w 64"/>
                <a:gd name="T31" fmla="*/ 2147483647 h 52"/>
                <a:gd name="T32" fmla="*/ 2147483647 w 64"/>
                <a:gd name="T33" fmla="*/ 2147483647 h 52"/>
                <a:gd name="T34" fmla="*/ 2147483647 w 64"/>
                <a:gd name="T35" fmla="*/ 2147483647 h 52"/>
                <a:gd name="T36" fmla="*/ 2147483647 w 64"/>
                <a:gd name="T37" fmla="*/ 2147483647 h 52"/>
                <a:gd name="T38" fmla="*/ 0 w 64"/>
                <a:gd name="T39" fmla="*/ 2147483647 h 52"/>
                <a:gd name="T40" fmla="*/ 2147483647 w 64"/>
                <a:gd name="T41" fmla="*/ 2147483647 h 52"/>
                <a:gd name="T42" fmla="*/ 2147483647 w 64"/>
                <a:gd name="T43" fmla="*/ 2147483647 h 52"/>
                <a:gd name="T44" fmla="*/ 2147483647 w 64"/>
                <a:gd name="T45" fmla="*/ 2147483647 h 52"/>
                <a:gd name="T46" fmla="*/ 2147483647 w 64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52"/>
                <a:gd name="T74" fmla="*/ 64 w 64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52">
                  <a:moveTo>
                    <a:pt x="28" y="0"/>
                  </a:moveTo>
                  <a:lnTo>
                    <a:pt x="38" y="10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52" y="24"/>
                  </a:lnTo>
                  <a:lnTo>
                    <a:pt x="36" y="24"/>
                  </a:lnTo>
                  <a:lnTo>
                    <a:pt x="28" y="24"/>
                  </a:lnTo>
                  <a:lnTo>
                    <a:pt x="22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22" y="38"/>
                  </a:lnTo>
                  <a:lnTo>
                    <a:pt x="26" y="44"/>
                  </a:lnTo>
                  <a:lnTo>
                    <a:pt x="32" y="50"/>
                  </a:lnTo>
                  <a:lnTo>
                    <a:pt x="18" y="52"/>
                  </a:lnTo>
                  <a:lnTo>
                    <a:pt x="8" y="36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2" y="10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2" name="Freeform 163"/>
            <p:cNvSpPr/>
            <p:nvPr/>
          </p:nvSpPr>
          <p:spPr bwMode="auto">
            <a:xfrm>
              <a:off x="4986061" y="2591078"/>
              <a:ext cx="214479" cy="266815"/>
            </a:xfrm>
            <a:custGeom>
              <a:avLst/>
              <a:gdLst>
                <a:gd name="T0" fmla="*/ 2147483647 w 146"/>
                <a:gd name="T1" fmla="*/ 2147483647 h 168"/>
                <a:gd name="T2" fmla="*/ 2147483647 w 146"/>
                <a:gd name="T3" fmla="*/ 2147483647 h 168"/>
                <a:gd name="T4" fmla="*/ 2147483647 w 146"/>
                <a:gd name="T5" fmla="*/ 2147483647 h 168"/>
                <a:gd name="T6" fmla="*/ 2147483647 w 146"/>
                <a:gd name="T7" fmla="*/ 2147483647 h 168"/>
                <a:gd name="T8" fmla="*/ 2147483647 w 146"/>
                <a:gd name="T9" fmla="*/ 2147483647 h 168"/>
                <a:gd name="T10" fmla="*/ 2147483647 w 146"/>
                <a:gd name="T11" fmla="*/ 2147483647 h 168"/>
                <a:gd name="T12" fmla="*/ 2147483647 w 146"/>
                <a:gd name="T13" fmla="*/ 2147483647 h 168"/>
                <a:gd name="T14" fmla="*/ 2147483647 w 146"/>
                <a:gd name="T15" fmla="*/ 2147483647 h 168"/>
                <a:gd name="T16" fmla="*/ 2147483647 w 146"/>
                <a:gd name="T17" fmla="*/ 2147483647 h 168"/>
                <a:gd name="T18" fmla="*/ 2147483647 w 146"/>
                <a:gd name="T19" fmla="*/ 2147483647 h 168"/>
                <a:gd name="T20" fmla="*/ 2147483647 w 146"/>
                <a:gd name="T21" fmla="*/ 2147483647 h 168"/>
                <a:gd name="T22" fmla="*/ 2147483647 w 146"/>
                <a:gd name="T23" fmla="*/ 2147483647 h 168"/>
                <a:gd name="T24" fmla="*/ 2147483647 w 146"/>
                <a:gd name="T25" fmla="*/ 2147483647 h 168"/>
                <a:gd name="T26" fmla="*/ 2147483647 w 146"/>
                <a:gd name="T27" fmla="*/ 2147483647 h 168"/>
                <a:gd name="T28" fmla="*/ 2147483647 w 146"/>
                <a:gd name="T29" fmla="*/ 2147483647 h 168"/>
                <a:gd name="T30" fmla="*/ 2147483647 w 146"/>
                <a:gd name="T31" fmla="*/ 2147483647 h 168"/>
                <a:gd name="T32" fmla="*/ 2147483647 w 146"/>
                <a:gd name="T33" fmla="*/ 2147483647 h 168"/>
                <a:gd name="T34" fmla="*/ 2147483647 w 146"/>
                <a:gd name="T35" fmla="*/ 2147483647 h 168"/>
                <a:gd name="T36" fmla="*/ 2147483647 w 146"/>
                <a:gd name="T37" fmla="*/ 2147483647 h 168"/>
                <a:gd name="T38" fmla="*/ 2147483647 w 146"/>
                <a:gd name="T39" fmla="*/ 2147483647 h 168"/>
                <a:gd name="T40" fmla="*/ 2147483647 w 146"/>
                <a:gd name="T41" fmla="*/ 2147483647 h 168"/>
                <a:gd name="T42" fmla="*/ 2147483647 w 146"/>
                <a:gd name="T43" fmla="*/ 2147483647 h 168"/>
                <a:gd name="T44" fmla="*/ 2147483647 w 146"/>
                <a:gd name="T45" fmla="*/ 2147483647 h 168"/>
                <a:gd name="T46" fmla="*/ 2147483647 w 146"/>
                <a:gd name="T47" fmla="*/ 2147483647 h 168"/>
                <a:gd name="T48" fmla="*/ 2147483647 w 146"/>
                <a:gd name="T49" fmla="*/ 2147483647 h 168"/>
                <a:gd name="T50" fmla="*/ 2147483647 w 146"/>
                <a:gd name="T51" fmla="*/ 2147483647 h 168"/>
                <a:gd name="T52" fmla="*/ 2147483647 w 146"/>
                <a:gd name="T53" fmla="*/ 2147483647 h 168"/>
                <a:gd name="T54" fmla="*/ 2147483647 w 146"/>
                <a:gd name="T55" fmla="*/ 2147483647 h 168"/>
                <a:gd name="T56" fmla="*/ 2147483647 w 146"/>
                <a:gd name="T57" fmla="*/ 2147483647 h 168"/>
                <a:gd name="T58" fmla="*/ 2147483647 w 146"/>
                <a:gd name="T59" fmla="*/ 2147483647 h 168"/>
                <a:gd name="T60" fmla="*/ 2147483647 w 146"/>
                <a:gd name="T61" fmla="*/ 2147483647 h 168"/>
                <a:gd name="T62" fmla="*/ 2147483647 w 146"/>
                <a:gd name="T63" fmla="*/ 2147483647 h 168"/>
                <a:gd name="T64" fmla="*/ 2147483647 w 146"/>
                <a:gd name="T65" fmla="*/ 2147483647 h 168"/>
                <a:gd name="T66" fmla="*/ 2147483647 w 146"/>
                <a:gd name="T67" fmla="*/ 2147483647 h 168"/>
                <a:gd name="T68" fmla="*/ 2147483647 w 146"/>
                <a:gd name="T69" fmla="*/ 2147483647 h 168"/>
                <a:gd name="T70" fmla="*/ 2147483647 w 146"/>
                <a:gd name="T71" fmla="*/ 2147483647 h 168"/>
                <a:gd name="T72" fmla="*/ 2147483647 w 146"/>
                <a:gd name="T73" fmla="*/ 2147483647 h 168"/>
                <a:gd name="T74" fmla="*/ 2147483647 w 146"/>
                <a:gd name="T75" fmla="*/ 2147483647 h 168"/>
                <a:gd name="T76" fmla="*/ 2147483647 w 146"/>
                <a:gd name="T77" fmla="*/ 2147483647 h 168"/>
                <a:gd name="T78" fmla="*/ 2147483647 w 146"/>
                <a:gd name="T79" fmla="*/ 2147483647 h 168"/>
                <a:gd name="T80" fmla="*/ 2147483647 w 146"/>
                <a:gd name="T81" fmla="*/ 2147483647 h 168"/>
                <a:gd name="T82" fmla="*/ 2147483647 w 146"/>
                <a:gd name="T83" fmla="*/ 0 h 168"/>
                <a:gd name="T84" fmla="*/ 2147483647 w 146"/>
                <a:gd name="T85" fmla="*/ 2147483647 h 168"/>
                <a:gd name="T86" fmla="*/ 2147483647 w 146"/>
                <a:gd name="T87" fmla="*/ 2147483647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68"/>
                <a:gd name="T134" fmla="*/ 146 w 146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68">
                  <a:moveTo>
                    <a:pt x="98" y="16"/>
                  </a:moveTo>
                  <a:lnTo>
                    <a:pt x="92" y="20"/>
                  </a:lnTo>
                  <a:lnTo>
                    <a:pt x="90" y="24"/>
                  </a:lnTo>
                  <a:lnTo>
                    <a:pt x="90" y="26"/>
                  </a:lnTo>
                  <a:lnTo>
                    <a:pt x="90" y="30"/>
                  </a:lnTo>
                  <a:lnTo>
                    <a:pt x="92" y="32"/>
                  </a:lnTo>
                  <a:lnTo>
                    <a:pt x="100" y="34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0" y="40"/>
                  </a:lnTo>
                  <a:lnTo>
                    <a:pt x="110" y="44"/>
                  </a:lnTo>
                  <a:lnTo>
                    <a:pt x="108" y="48"/>
                  </a:lnTo>
                  <a:lnTo>
                    <a:pt x="104" y="50"/>
                  </a:lnTo>
                  <a:lnTo>
                    <a:pt x="104" y="54"/>
                  </a:lnTo>
                  <a:lnTo>
                    <a:pt x="106" y="56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64"/>
                  </a:lnTo>
                  <a:lnTo>
                    <a:pt x="118" y="76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6" y="88"/>
                  </a:lnTo>
                  <a:lnTo>
                    <a:pt x="126" y="92"/>
                  </a:lnTo>
                  <a:lnTo>
                    <a:pt x="128" y="98"/>
                  </a:lnTo>
                  <a:lnTo>
                    <a:pt x="130" y="102"/>
                  </a:lnTo>
                  <a:lnTo>
                    <a:pt x="130" y="108"/>
                  </a:lnTo>
                  <a:lnTo>
                    <a:pt x="140" y="112"/>
                  </a:lnTo>
                  <a:lnTo>
                    <a:pt x="146" y="118"/>
                  </a:lnTo>
                  <a:lnTo>
                    <a:pt x="146" y="130"/>
                  </a:lnTo>
                  <a:lnTo>
                    <a:pt x="136" y="132"/>
                  </a:lnTo>
                  <a:lnTo>
                    <a:pt x="128" y="138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4"/>
                  </a:lnTo>
                  <a:lnTo>
                    <a:pt x="106" y="158"/>
                  </a:lnTo>
                  <a:lnTo>
                    <a:pt x="96" y="158"/>
                  </a:lnTo>
                  <a:lnTo>
                    <a:pt x="90" y="160"/>
                  </a:lnTo>
                  <a:lnTo>
                    <a:pt x="88" y="162"/>
                  </a:lnTo>
                  <a:lnTo>
                    <a:pt x="86" y="162"/>
                  </a:lnTo>
                  <a:lnTo>
                    <a:pt x="78" y="162"/>
                  </a:lnTo>
                  <a:lnTo>
                    <a:pt x="70" y="164"/>
                  </a:lnTo>
                  <a:lnTo>
                    <a:pt x="64" y="164"/>
                  </a:lnTo>
                  <a:lnTo>
                    <a:pt x="50" y="168"/>
                  </a:lnTo>
                  <a:lnTo>
                    <a:pt x="44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4" y="158"/>
                  </a:lnTo>
                  <a:lnTo>
                    <a:pt x="32" y="156"/>
                  </a:lnTo>
                  <a:lnTo>
                    <a:pt x="28" y="152"/>
                  </a:lnTo>
                  <a:lnTo>
                    <a:pt x="24" y="138"/>
                  </a:lnTo>
                  <a:lnTo>
                    <a:pt x="20" y="118"/>
                  </a:lnTo>
                  <a:lnTo>
                    <a:pt x="22" y="108"/>
                  </a:lnTo>
                  <a:lnTo>
                    <a:pt x="26" y="104"/>
                  </a:lnTo>
                  <a:lnTo>
                    <a:pt x="34" y="100"/>
                  </a:lnTo>
                  <a:lnTo>
                    <a:pt x="40" y="94"/>
                  </a:lnTo>
                  <a:lnTo>
                    <a:pt x="50" y="90"/>
                  </a:lnTo>
                  <a:lnTo>
                    <a:pt x="58" y="86"/>
                  </a:lnTo>
                  <a:lnTo>
                    <a:pt x="62" y="80"/>
                  </a:lnTo>
                  <a:lnTo>
                    <a:pt x="64" y="74"/>
                  </a:lnTo>
                  <a:lnTo>
                    <a:pt x="54" y="74"/>
                  </a:lnTo>
                  <a:lnTo>
                    <a:pt x="44" y="74"/>
                  </a:lnTo>
                  <a:lnTo>
                    <a:pt x="40" y="62"/>
                  </a:lnTo>
                  <a:lnTo>
                    <a:pt x="38" y="54"/>
                  </a:lnTo>
                  <a:lnTo>
                    <a:pt x="36" y="46"/>
                  </a:lnTo>
                  <a:lnTo>
                    <a:pt x="32" y="34"/>
                  </a:lnTo>
                  <a:lnTo>
                    <a:pt x="26" y="28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6" y="18"/>
                  </a:lnTo>
                  <a:lnTo>
                    <a:pt x="26" y="20"/>
                  </a:lnTo>
                  <a:lnTo>
                    <a:pt x="36" y="24"/>
                  </a:lnTo>
                  <a:lnTo>
                    <a:pt x="46" y="26"/>
                  </a:lnTo>
                  <a:lnTo>
                    <a:pt x="52" y="26"/>
                  </a:lnTo>
                  <a:lnTo>
                    <a:pt x="56" y="22"/>
                  </a:lnTo>
                  <a:lnTo>
                    <a:pt x="58" y="18"/>
                  </a:lnTo>
                  <a:lnTo>
                    <a:pt x="60" y="14"/>
                  </a:lnTo>
                  <a:lnTo>
                    <a:pt x="60" y="8"/>
                  </a:lnTo>
                  <a:lnTo>
                    <a:pt x="62" y="4"/>
                  </a:lnTo>
                  <a:lnTo>
                    <a:pt x="64" y="2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90" y="6"/>
                  </a:lnTo>
                  <a:lnTo>
                    <a:pt x="96" y="10"/>
                  </a:lnTo>
                  <a:lnTo>
                    <a:pt x="104" y="14"/>
                  </a:lnTo>
                  <a:lnTo>
                    <a:pt x="9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3" name="Freeform 164"/>
            <p:cNvSpPr/>
            <p:nvPr/>
          </p:nvSpPr>
          <p:spPr bwMode="auto">
            <a:xfrm>
              <a:off x="5147496" y="3541527"/>
              <a:ext cx="62268" cy="13274"/>
            </a:xfrm>
            <a:custGeom>
              <a:avLst/>
              <a:gdLst>
                <a:gd name="T0" fmla="*/ 2147483647 w 42"/>
                <a:gd name="T1" fmla="*/ 2147483647 h 8"/>
                <a:gd name="T2" fmla="*/ 2147483647 w 42"/>
                <a:gd name="T3" fmla="*/ 2147483647 h 8"/>
                <a:gd name="T4" fmla="*/ 0 w 42"/>
                <a:gd name="T5" fmla="*/ 0 h 8"/>
                <a:gd name="T6" fmla="*/ 2147483647 w 42"/>
                <a:gd name="T7" fmla="*/ 2147483647 h 8"/>
                <a:gd name="T8" fmla="*/ 2147483647 w 42"/>
                <a:gd name="T9" fmla="*/ 2147483647 h 8"/>
                <a:gd name="T10" fmla="*/ 2147483647 w 42"/>
                <a:gd name="T11" fmla="*/ 2147483647 h 8"/>
                <a:gd name="T12" fmla="*/ 2147483647 w 42"/>
                <a:gd name="T13" fmla="*/ 2147483647 h 8"/>
                <a:gd name="T14" fmla="*/ 2147483647 w 42"/>
                <a:gd name="T15" fmla="*/ 2147483647 h 8"/>
                <a:gd name="T16" fmla="*/ 2147483647 w 42"/>
                <a:gd name="T17" fmla="*/ 2147483647 h 8"/>
                <a:gd name="T18" fmla="*/ 2147483647 w 42"/>
                <a:gd name="T19" fmla="*/ 0 h 8"/>
                <a:gd name="T20" fmla="*/ 2147483647 w 42"/>
                <a:gd name="T21" fmla="*/ 2147483647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8"/>
                <a:gd name="T35" fmla="*/ 42 w 42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8">
                  <a:moveTo>
                    <a:pt x="20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6"/>
                  </a:lnTo>
                  <a:lnTo>
                    <a:pt x="22" y="8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4" name="Freeform 165"/>
            <p:cNvSpPr/>
            <p:nvPr/>
          </p:nvSpPr>
          <p:spPr bwMode="auto">
            <a:xfrm>
              <a:off x="4677028" y="3412766"/>
              <a:ext cx="24215" cy="18584"/>
            </a:xfrm>
            <a:custGeom>
              <a:avLst/>
              <a:gdLst>
                <a:gd name="T0" fmla="*/ 2147483647 w 16"/>
                <a:gd name="T1" fmla="*/ 2147483647 h 10"/>
                <a:gd name="T2" fmla="*/ 2147483647 w 16"/>
                <a:gd name="T3" fmla="*/ 0 h 10"/>
                <a:gd name="T4" fmla="*/ 2147483647 w 16"/>
                <a:gd name="T5" fmla="*/ 0 h 10"/>
                <a:gd name="T6" fmla="*/ 2147483647 w 16"/>
                <a:gd name="T7" fmla="*/ 0 h 10"/>
                <a:gd name="T8" fmla="*/ 2147483647 w 16"/>
                <a:gd name="T9" fmla="*/ 2147483647 h 10"/>
                <a:gd name="T10" fmla="*/ 0 w 16"/>
                <a:gd name="T11" fmla="*/ 2147483647 h 10"/>
                <a:gd name="T12" fmla="*/ 2147483647 w 16"/>
                <a:gd name="T13" fmla="*/ 2147483647 h 10"/>
                <a:gd name="T14" fmla="*/ 2147483647 w 16"/>
                <a:gd name="T15" fmla="*/ 2147483647 h 10"/>
                <a:gd name="T16" fmla="*/ 2147483647 w 16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10"/>
                <a:gd name="T29" fmla="*/ 16 w 16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10">
                  <a:moveTo>
                    <a:pt x="16" y="6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4" y="4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5" name="Freeform 166"/>
            <p:cNvSpPr/>
            <p:nvPr/>
          </p:nvSpPr>
          <p:spPr bwMode="auto">
            <a:xfrm>
              <a:off x="4499449" y="2877806"/>
              <a:ext cx="160283" cy="244249"/>
            </a:xfrm>
            <a:custGeom>
              <a:avLst/>
              <a:gdLst>
                <a:gd name="T0" fmla="*/ 2147483647 w 110"/>
                <a:gd name="T1" fmla="*/ 2147483647 h 154"/>
                <a:gd name="T2" fmla="*/ 2147483647 w 110"/>
                <a:gd name="T3" fmla="*/ 2147483647 h 154"/>
                <a:gd name="T4" fmla="*/ 2147483647 w 110"/>
                <a:gd name="T5" fmla="*/ 2147483647 h 154"/>
                <a:gd name="T6" fmla="*/ 2147483647 w 110"/>
                <a:gd name="T7" fmla="*/ 2147483647 h 154"/>
                <a:gd name="T8" fmla="*/ 2147483647 w 110"/>
                <a:gd name="T9" fmla="*/ 2147483647 h 154"/>
                <a:gd name="T10" fmla="*/ 2147483647 w 110"/>
                <a:gd name="T11" fmla="*/ 2147483647 h 154"/>
                <a:gd name="T12" fmla="*/ 2147483647 w 110"/>
                <a:gd name="T13" fmla="*/ 2147483647 h 154"/>
                <a:gd name="T14" fmla="*/ 2147483647 w 110"/>
                <a:gd name="T15" fmla="*/ 2147483647 h 154"/>
                <a:gd name="T16" fmla="*/ 2147483647 w 110"/>
                <a:gd name="T17" fmla="*/ 2147483647 h 154"/>
                <a:gd name="T18" fmla="*/ 2147483647 w 110"/>
                <a:gd name="T19" fmla="*/ 2147483647 h 154"/>
                <a:gd name="T20" fmla="*/ 2147483647 w 110"/>
                <a:gd name="T21" fmla="*/ 2147483647 h 154"/>
                <a:gd name="T22" fmla="*/ 2147483647 w 110"/>
                <a:gd name="T23" fmla="*/ 2147483647 h 154"/>
                <a:gd name="T24" fmla="*/ 2147483647 w 110"/>
                <a:gd name="T25" fmla="*/ 2147483647 h 154"/>
                <a:gd name="T26" fmla="*/ 2147483647 w 110"/>
                <a:gd name="T27" fmla="*/ 2147483647 h 154"/>
                <a:gd name="T28" fmla="*/ 2147483647 w 110"/>
                <a:gd name="T29" fmla="*/ 2147483647 h 154"/>
                <a:gd name="T30" fmla="*/ 2147483647 w 110"/>
                <a:gd name="T31" fmla="*/ 2147483647 h 154"/>
                <a:gd name="T32" fmla="*/ 2147483647 w 110"/>
                <a:gd name="T33" fmla="*/ 2147483647 h 154"/>
                <a:gd name="T34" fmla="*/ 2147483647 w 110"/>
                <a:gd name="T35" fmla="*/ 2147483647 h 154"/>
                <a:gd name="T36" fmla="*/ 2147483647 w 110"/>
                <a:gd name="T37" fmla="*/ 2147483647 h 154"/>
                <a:gd name="T38" fmla="*/ 2147483647 w 110"/>
                <a:gd name="T39" fmla="*/ 2147483647 h 154"/>
                <a:gd name="T40" fmla="*/ 2147483647 w 110"/>
                <a:gd name="T41" fmla="*/ 2147483647 h 154"/>
                <a:gd name="T42" fmla="*/ 2147483647 w 110"/>
                <a:gd name="T43" fmla="*/ 2147483647 h 154"/>
                <a:gd name="T44" fmla="*/ 2147483647 w 110"/>
                <a:gd name="T45" fmla="*/ 2147483647 h 154"/>
                <a:gd name="T46" fmla="*/ 2147483647 w 110"/>
                <a:gd name="T47" fmla="*/ 2147483647 h 154"/>
                <a:gd name="T48" fmla="*/ 2147483647 w 110"/>
                <a:gd name="T49" fmla="*/ 2147483647 h 154"/>
                <a:gd name="T50" fmla="*/ 2147483647 w 110"/>
                <a:gd name="T51" fmla="*/ 2147483647 h 154"/>
                <a:gd name="T52" fmla="*/ 2147483647 w 110"/>
                <a:gd name="T53" fmla="*/ 2147483647 h 154"/>
                <a:gd name="T54" fmla="*/ 2147483647 w 110"/>
                <a:gd name="T55" fmla="*/ 2147483647 h 154"/>
                <a:gd name="T56" fmla="*/ 2147483647 w 110"/>
                <a:gd name="T57" fmla="*/ 2147483647 h 154"/>
                <a:gd name="T58" fmla="*/ 2147483647 w 110"/>
                <a:gd name="T59" fmla="*/ 2147483647 h 154"/>
                <a:gd name="T60" fmla="*/ 0 w 110"/>
                <a:gd name="T61" fmla="*/ 2147483647 h 154"/>
                <a:gd name="T62" fmla="*/ 2147483647 w 110"/>
                <a:gd name="T63" fmla="*/ 2147483647 h 154"/>
                <a:gd name="T64" fmla="*/ 2147483647 w 110"/>
                <a:gd name="T65" fmla="*/ 0 h 154"/>
                <a:gd name="T66" fmla="*/ 2147483647 w 110"/>
                <a:gd name="T67" fmla="*/ 2147483647 h 154"/>
                <a:gd name="T68" fmla="*/ 2147483647 w 110"/>
                <a:gd name="T69" fmla="*/ 2147483647 h 154"/>
                <a:gd name="T70" fmla="*/ 2147483647 w 110"/>
                <a:gd name="T71" fmla="*/ 2147483647 h 154"/>
                <a:gd name="T72" fmla="*/ 2147483647 w 110"/>
                <a:gd name="T73" fmla="*/ 2147483647 h 154"/>
                <a:gd name="T74" fmla="*/ 2147483647 w 110"/>
                <a:gd name="T75" fmla="*/ 2147483647 h 154"/>
                <a:gd name="T76" fmla="*/ 2147483647 w 110"/>
                <a:gd name="T77" fmla="*/ 2147483647 h 154"/>
                <a:gd name="T78" fmla="*/ 2147483647 w 110"/>
                <a:gd name="T79" fmla="*/ 2147483647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0"/>
                <a:gd name="T121" fmla="*/ 0 h 154"/>
                <a:gd name="T122" fmla="*/ 110 w 110"/>
                <a:gd name="T123" fmla="*/ 154 h 15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0" h="154">
                  <a:moveTo>
                    <a:pt x="76" y="82"/>
                  </a:moveTo>
                  <a:lnTo>
                    <a:pt x="82" y="86"/>
                  </a:lnTo>
                  <a:lnTo>
                    <a:pt x="88" y="90"/>
                  </a:lnTo>
                  <a:lnTo>
                    <a:pt x="90" y="94"/>
                  </a:lnTo>
                  <a:lnTo>
                    <a:pt x="90" y="100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06"/>
                  </a:lnTo>
                  <a:lnTo>
                    <a:pt x="104" y="104"/>
                  </a:lnTo>
                  <a:lnTo>
                    <a:pt x="108" y="110"/>
                  </a:lnTo>
                  <a:lnTo>
                    <a:pt x="110" y="114"/>
                  </a:lnTo>
                  <a:lnTo>
                    <a:pt x="108" y="118"/>
                  </a:lnTo>
                  <a:lnTo>
                    <a:pt x="104" y="122"/>
                  </a:lnTo>
                  <a:lnTo>
                    <a:pt x="94" y="128"/>
                  </a:lnTo>
                  <a:lnTo>
                    <a:pt x="94" y="130"/>
                  </a:lnTo>
                  <a:lnTo>
                    <a:pt x="98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98" y="142"/>
                  </a:lnTo>
                  <a:lnTo>
                    <a:pt x="92" y="144"/>
                  </a:lnTo>
                  <a:lnTo>
                    <a:pt x="82" y="144"/>
                  </a:lnTo>
                  <a:lnTo>
                    <a:pt x="66" y="144"/>
                  </a:lnTo>
                  <a:lnTo>
                    <a:pt x="50" y="144"/>
                  </a:lnTo>
                  <a:lnTo>
                    <a:pt x="40" y="144"/>
                  </a:lnTo>
                  <a:lnTo>
                    <a:pt x="40" y="148"/>
                  </a:lnTo>
                  <a:lnTo>
                    <a:pt x="40" y="152"/>
                  </a:lnTo>
                  <a:lnTo>
                    <a:pt x="34" y="152"/>
                  </a:lnTo>
                  <a:lnTo>
                    <a:pt x="26" y="154"/>
                  </a:lnTo>
                  <a:lnTo>
                    <a:pt x="18" y="154"/>
                  </a:lnTo>
                  <a:lnTo>
                    <a:pt x="12" y="154"/>
                  </a:lnTo>
                  <a:lnTo>
                    <a:pt x="14" y="148"/>
                  </a:lnTo>
                  <a:lnTo>
                    <a:pt x="18" y="144"/>
                  </a:lnTo>
                  <a:lnTo>
                    <a:pt x="24" y="142"/>
                  </a:lnTo>
                  <a:lnTo>
                    <a:pt x="30" y="140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26" y="114"/>
                  </a:lnTo>
                  <a:lnTo>
                    <a:pt x="36" y="108"/>
                  </a:lnTo>
                  <a:lnTo>
                    <a:pt x="36" y="104"/>
                  </a:lnTo>
                  <a:lnTo>
                    <a:pt x="36" y="100"/>
                  </a:lnTo>
                  <a:lnTo>
                    <a:pt x="38" y="98"/>
                  </a:lnTo>
                  <a:lnTo>
                    <a:pt x="40" y="94"/>
                  </a:lnTo>
                  <a:lnTo>
                    <a:pt x="48" y="90"/>
                  </a:lnTo>
                  <a:lnTo>
                    <a:pt x="42" y="84"/>
                  </a:lnTo>
                  <a:lnTo>
                    <a:pt x="40" y="80"/>
                  </a:lnTo>
                  <a:lnTo>
                    <a:pt x="40" y="76"/>
                  </a:lnTo>
                  <a:lnTo>
                    <a:pt x="40" y="70"/>
                  </a:lnTo>
                  <a:lnTo>
                    <a:pt x="42" y="68"/>
                  </a:lnTo>
                  <a:lnTo>
                    <a:pt x="40" y="62"/>
                  </a:lnTo>
                  <a:lnTo>
                    <a:pt x="38" y="58"/>
                  </a:lnTo>
                  <a:lnTo>
                    <a:pt x="14" y="58"/>
                  </a:lnTo>
                  <a:lnTo>
                    <a:pt x="12" y="56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10" y="20"/>
                  </a:lnTo>
                  <a:lnTo>
                    <a:pt x="22" y="10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48" y="8"/>
                  </a:lnTo>
                  <a:lnTo>
                    <a:pt x="46" y="12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46" y="22"/>
                  </a:lnTo>
                  <a:lnTo>
                    <a:pt x="54" y="22"/>
                  </a:lnTo>
                  <a:lnTo>
                    <a:pt x="60" y="24"/>
                  </a:lnTo>
                  <a:lnTo>
                    <a:pt x="66" y="26"/>
                  </a:lnTo>
                  <a:lnTo>
                    <a:pt x="58" y="36"/>
                  </a:lnTo>
                  <a:lnTo>
                    <a:pt x="54" y="40"/>
                  </a:lnTo>
                  <a:lnTo>
                    <a:pt x="54" y="46"/>
                  </a:lnTo>
                  <a:lnTo>
                    <a:pt x="56" y="56"/>
                  </a:lnTo>
                  <a:lnTo>
                    <a:pt x="62" y="64"/>
                  </a:lnTo>
                  <a:lnTo>
                    <a:pt x="74" y="82"/>
                  </a:lnTo>
                  <a:lnTo>
                    <a:pt x="76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6" name="Freeform 167"/>
            <p:cNvSpPr/>
            <p:nvPr/>
          </p:nvSpPr>
          <p:spPr bwMode="auto">
            <a:xfrm>
              <a:off x="4429110" y="2984001"/>
              <a:ext cx="88790" cy="99558"/>
            </a:xfrm>
            <a:custGeom>
              <a:avLst/>
              <a:gdLst>
                <a:gd name="T0" fmla="*/ 2147483647 w 60"/>
                <a:gd name="T1" fmla="*/ 2147483647 h 64"/>
                <a:gd name="T2" fmla="*/ 2147483647 w 60"/>
                <a:gd name="T3" fmla="*/ 2147483647 h 64"/>
                <a:gd name="T4" fmla="*/ 2147483647 w 60"/>
                <a:gd name="T5" fmla="*/ 2147483647 h 64"/>
                <a:gd name="T6" fmla="*/ 2147483647 w 60"/>
                <a:gd name="T7" fmla="*/ 0 h 64"/>
                <a:gd name="T8" fmla="*/ 2147483647 w 60"/>
                <a:gd name="T9" fmla="*/ 0 h 64"/>
                <a:gd name="T10" fmla="*/ 2147483647 w 60"/>
                <a:gd name="T11" fmla="*/ 0 h 64"/>
                <a:gd name="T12" fmla="*/ 2147483647 w 60"/>
                <a:gd name="T13" fmla="*/ 2147483647 h 64"/>
                <a:gd name="T14" fmla="*/ 2147483647 w 60"/>
                <a:gd name="T15" fmla="*/ 2147483647 h 64"/>
                <a:gd name="T16" fmla="*/ 2147483647 w 60"/>
                <a:gd name="T17" fmla="*/ 2147483647 h 64"/>
                <a:gd name="T18" fmla="*/ 2147483647 w 60"/>
                <a:gd name="T19" fmla="*/ 2147483647 h 64"/>
                <a:gd name="T20" fmla="*/ 2147483647 w 60"/>
                <a:gd name="T21" fmla="*/ 2147483647 h 64"/>
                <a:gd name="T22" fmla="*/ 2147483647 w 60"/>
                <a:gd name="T23" fmla="*/ 2147483647 h 64"/>
                <a:gd name="T24" fmla="*/ 2147483647 w 60"/>
                <a:gd name="T25" fmla="*/ 2147483647 h 64"/>
                <a:gd name="T26" fmla="*/ 2147483647 w 60"/>
                <a:gd name="T27" fmla="*/ 2147483647 h 64"/>
                <a:gd name="T28" fmla="*/ 2147483647 w 60"/>
                <a:gd name="T29" fmla="*/ 2147483647 h 64"/>
                <a:gd name="T30" fmla="*/ 2147483647 w 60"/>
                <a:gd name="T31" fmla="*/ 2147483647 h 64"/>
                <a:gd name="T32" fmla="*/ 2147483647 w 60"/>
                <a:gd name="T33" fmla="*/ 2147483647 h 64"/>
                <a:gd name="T34" fmla="*/ 2147483647 w 60"/>
                <a:gd name="T35" fmla="*/ 2147483647 h 64"/>
                <a:gd name="T36" fmla="*/ 2147483647 w 60"/>
                <a:gd name="T37" fmla="*/ 2147483647 h 64"/>
                <a:gd name="T38" fmla="*/ 2147483647 w 60"/>
                <a:gd name="T39" fmla="*/ 2147483647 h 64"/>
                <a:gd name="T40" fmla="*/ 2147483647 w 60"/>
                <a:gd name="T41" fmla="*/ 2147483647 h 64"/>
                <a:gd name="T42" fmla="*/ 2147483647 w 60"/>
                <a:gd name="T43" fmla="*/ 2147483647 h 64"/>
                <a:gd name="T44" fmla="*/ 2147483647 w 60"/>
                <a:gd name="T45" fmla="*/ 2147483647 h 64"/>
                <a:gd name="T46" fmla="*/ 2147483647 w 60"/>
                <a:gd name="T47" fmla="*/ 2147483647 h 64"/>
                <a:gd name="T48" fmla="*/ 0 w 60"/>
                <a:gd name="T49" fmla="*/ 2147483647 h 64"/>
                <a:gd name="T50" fmla="*/ 2147483647 w 60"/>
                <a:gd name="T51" fmla="*/ 2147483647 h 64"/>
                <a:gd name="T52" fmla="*/ 2147483647 w 60"/>
                <a:gd name="T53" fmla="*/ 2147483647 h 64"/>
                <a:gd name="T54" fmla="*/ 2147483647 w 60"/>
                <a:gd name="T55" fmla="*/ 2147483647 h 64"/>
                <a:gd name="T56" fmla="*/ 2147483647 w 60"/>
                <a:gd name="T57" fmla="*/ 2147483647 h 64"/>
                <a:gd name="T58" fmla="*/ 2147483647 w 60"/>
                <a:gd name="T59" fmla="*/ 2147483647 h 64"/>
                <a:gd name="T60" fmla="*/ 2147483647 w 60"/>
                <a:gd name="T61" fmla="*/ 2147483647 h 64"/>
                <a:gd name="T62" fmla="*/ 2147483647 w 60"/>
                <a:gd name="T63" fmla="*/ 2147483647 h 64"/>
                <a:gd name="T64" fmla="*/ 2147483647 w 60"/>
                <a:gd name="T65" fmla="*/ 2147483647 h 64"/>
                <a:gd name="T66" fmla="*/ 2147483647 w 60"/>
                <a:gd name="T67" fmla="*/ 2147483647 h 64"/>
                <a:gd name="T68" fmla="*/ 2147483647 w 60"/>
                <a:gd name="T69" fmla="*/ 2147483647 h 64"/>
                <a:gd name="T70" fmla="*/ 2147483647 w 60"/>
                <a:gd name="T71" fmla="*/ 2147483647 h 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64"/>
                <a:gd name="T110" fmla="*/ 60 w 60"/>
                <a:gd name="T111" fmla="*/ 64 h 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64">
                  <a:moveTo>
                    <a:pt x="32" y="20"/>
                  </a:moveTo>
                  <a:lnTo>
                    <a:pt x="32" y="4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0" y="6"/>
                  </a:lnTo>
                  <a:lnTo>
                    <a:pt x="58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30"/>
                  </a:lnTo>
                  <a:lnTo>
                    <a:pt x="54" y="32"/>
                  </a:lnTo>
                  <a:lnTo>
                    <a:pt x="56" y="36"/>
                  </a:lnTo>
                  <a:lnTo>
                    <a:pt x="54" y="42"/>
                  </a:lnTo>
                  <a:lnTo>
                    <a:pt x="50" y="46"/>
                  </a:lnTo>
                  <a:lnTo>
                    <a:pt x="38" y="54"/>
                  </a:lnTo>
                  <a:lnTo>
                    <a:pt x="24" y="62"/>
                  </a:lnTo>
                  <a:lnTo>
                    <a:pt x="16" y="64"/>
                  </a:lnTo>
                  <a:lnTo>
                    <a:pt x="10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6" y="48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6" y="26"/>
                  </a:lnTo>
                  <a:lnTo>
                    <a:pt x="4" y="20"/>
                  </a:lnTo>
                  <a:lnTo>
                    <a:pt x="10" y="18"/>
                  </a:lnTo>
                  <a:lnTo>
                    <a:pt x="20" y="16"/>
                  </a:lnTo>
                  <a:lnTo>
                    <a:pt x="26" y="18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7" name="Freeform 168"/>
            <p:cNvSpPr/>
            <p:nvPr/>
          </p:nvSpPr>
          <p:spPr bwMode="auto">
            <a:xfrm>
              <a:off x="4818861" y="3327809"/>
              <a:ext cx="13837" cy="43805"/>
            </a:xfrm>
            <a:custGeom>
              <a:avLst/>
              <a:gdLst>
                <a:gd name="T0" fmla="*/ 0 w 10"/>
                <a:gd name="T1" fmla="*/ 2147483647 h 28"/>
                <a:gd name="T2" fmla="*/ 0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0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2147483647 h 28"/>
                <a:gd name="T14" fmla="*/ 0 w 10"/>
                <a:gd name="T15" fmla="*/ 2147483647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28"/>
                <a:gd name="T26" fmla="*/ 10 w 10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28">
                  <a:moveTo>
                    <a:pt x="0" y="28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6" y="0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8" name="Freeform 169"/>
            <p:cNvSpPr/>
            <p:nvPr/>
          </p:nvSpPr>
          <p:spPr bwMode="auto">
            <a:xfrm>
              <a:off x="4798104" y="3378251"/>
              <a:ext cx="40359" cy="62390"/>
            </a:xfrm>
            <a:custGeom>
              <a:avLst/>
              <a:gdLst>
                <a:gd name="T0" fmla="*/ 2147483647 w 28"/>
                <a:gd name="T1" fmla="*/ 2147483647 h 40"/>
                <a:gd name="T2" fmla="*/ 2147483647 w 28"/>
                <a:gd name="T3" fmla="*/ 2147483647 h 40"/>
                <a:gd name="T4" fmla="*/ 2147483647 w 28"/>
                <a:gd name="T5" fmla="*/ 0 h 40"/>
                <a:gd name="T6" fmla="*/ 2147483647 w 28"/>
                <a:gd name="T7" fmla="*/ 2147483647 h 40"/>
                <a:gd name="T8" fmla="*/ 2147483647 w 28"/>
                <a:gd name="T9" fmla="*/ 2147483647 h 40"/>
                <a:gd name="T10" fmla="*/ 2147483647 w 28"/>
                <a:gd name="T11" fmla="*/ 2147483647 h 40"/>
                <a:gd name="T12" fmla="*/ 2147483647 w 28"/>
                <a:gd name="T13" fmla="*/ 2147483647 h 40"/>
                <a:gd name="T14" fmla="*/ 2147483647 w 28"/>
                <a:gd name="T15" fmla="*/ 2147483647 h 40"/>
                <a:gd name="T16" fmla="*/ 2147483647 w 28"/>
                <a:gd name="T17" fmla="*/ 2147483647 h 40"/>
                <a:gd name="T18" fmla="*/ 2147483647 w 28"/>
                <a:gd name="T19" fmla="*/ 2147483647 h 40"/>
                <a:gd name="T20" fmla="*/ 2147483647 w 28"/>
                <a:gd name="T21" fmla="*/ 2147483647 h 40"/>
                <a:gd name="T22" fmla="*/ 2147483647 w 28"/>
                <a:gd name="T23" fmla="*/ 2147483647 h 40"/>
                <a:gd name="T24" fmla="*/ 2147483647 w 28"/>
                <a:gd name="T25" fmla="*/ 2147483647 h 40"/>
                <a:gd name="T26" fmla="*/ 2147483647 w 28"/>
                <a:gd name="T27" fmla="*/ 2147483647 h 40"/>
                <a:gd name="T28" fmla="*/ 0 w 28"/>
                <a:gd name="T29" fmla="*/ 2147483647 h 40"/>
                <a:gd name="T30" fmla="*/ 2147483647 w 28"/>
                <a:gd name="T31" fmla="*/ 2147483647 h 40"/>
                <a:gd name="T32" fmla="*/ 2147483647 w 28"/>
                <a:gd name="T33" fmla="*/ 2147483647 h 40"/>
                <a:gd name="T34" fmla="*/ 2147483647 w 28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40"/>
                <a:gd name="T56" fmla="*/ 28 w 28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40">
                  <a:moveTo>
                    <a:pt x="12" y="8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4" y="40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0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6"/>
                  </a:lnTo>
                  <a:lnTo>
                    <a:pt x="8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9" name="Freeform 170"/>
            <p:cNvSpPr/>
            <p:nvPr/>
          </p:nvSpPr>
          <p:spPr bwMode="auto">
            <a:xfrm>
              <a:off x="4904191" y="3465863"/>
              <a:ext cx="58808" cy="38495"/>
            </a:xfrm>
            <a:custGeom>
              <a:avLst/>
              <a:gdLst>
                <a:gd name="T0" fmla="*/ 2147483647 w 41"/>
                <a:gd name="T1" fmla="*/ 2147483647 h 24"/>
                <a:gd name="T2" fmla="*/ 2147483647 w 41"/>
                <a:gd name="T3" fmla="*/ 2147483647 h 24"/>
                <a:gd name="T4" fmla="*/ 2147483647 w 41"/>
                <a:gd name="T5" fmla="*/ 2147483647 h 24"/>
                <a:gd name="T6" fmla="*/ 2147483647 w 41"/>
                <a:gd name="T7" fmla="*/ 2147483647 h 24"/>
                <a:gd name="T8" fmla="*/ 2147483647 w 41"/>
                <a:gd name="T9" fmla="*/ 2147483647 h 24"/>
                <a:gd name="T10" fmla="*/ 2147483647 w 41"/>
                <a:gd name="T11" fmla="*/ 2147483647 h 24"/>
                <a:gd name="T12" fmla="*/ 2147483647 w 41"/>
                <a:gd name="T13" fmla="*/ 2147483647 h 24"/>
                <a:gd name="T14" fmla="*/ 2147483647 w 41"/>
                <a:gd name="T15" fmla="*/ 2147483647 h 24"/>
                <a:gd name="T16" fmla="*/ 0 w 41"/>
                <a:gd name="T17" fmla="*/ 2147483647 h 24"/>
                <a:gd name="T18" fmla="*/ 0 w 41"/>
                <a:gd name="T19" fmla="*/ 2147483647 h 24"/>
                <a:gd name="T20" fmla="*/ 2147483647 w 41"/>
                <a:gd name="T21" fmla="*/ 0 h 24"/>
                <a:gd name="T22" fmla="*/ 2147483647 w 41"/>
                <a:gd name="T23" fmla="*/ 0 h 24"/>
                <a:gd name="T24" fmla="*/ 2147483647 w 41"/>
                <a:gd name="T25" fmla="*/ 2147483647 h 24"/>
                <a:gd name="T26" fmla="*/ 2147483647 w 41"/>
                <a:gd name="T27" fmla="*/ 2147483647 h 24"/>
                <a:gd name="T28" fmla="*/ 2147483647 w 41"/>
                <a:gd name="T29" fmla="*/ 2147483647 h 24"/>
                <a:gd name="T30" fmla="*/ 2147483647 w 41"/>
                <a:gd name="T31" fmla="*/ 0 h 24"/>
                <a:gd name="T32" fmla="*/ 2147483647 w 41"/>
                <a:gd name="T33" fmla="*/ 2147483647 h 24"/>
                <a:gd name="T34" fmla="*/ 2147483647 w 41"/>
                <a:gd name="T35" fmla="*/ 2147483647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24"/>
                <a:gd name="T56" fmla="*/ 41 w 4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24">
                  <a:moveTo>
                    <a:pt x="41" y="12"/>
                  </a:moveTo>
                  <a:lnTo>
                    <a:pt x="39" y="16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1" y="22"/>
                  </a:lnTo>
                  <a:lnTo>
                    <a:pt x="17" y="16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19" y="2"/>
                  </a:lnTo>
                  <a:lnTo>
                    <a:pt x="27" y="4"/>
                  </a:lnTo>
                  <a:lnTo>
                    <a:pt x="33" y="2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1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0" name="Freeform 171"/>
            <p:cNvSpPr/>
            <p:nvPr/>
          </p:nvSpPr>
          <p:spPr bwMode="auto">
            <a:xfrm>
              <a:off x="4832698" y="2952143"/>
              <a:ext cx="34594" cy="45133"/>
            </a:xfrm>
            <a:custGeom>
              <a:avLst/>
              <a:gdLst>
                <a:gd name="T0" fmla="*/ 2147483647 w 24"/>
                <a:gd name="T1" fmla="*/ 2147483647 h 30"/>
                <a:gd name="T2" fmla="*/ 2147483647 w 24"/>
                <a:gd name="T3" fmla="*/ 2147483647 h 30"/>
                <a:gd name="T4" fmla="*/ 2147483647 w 24"/>
                <a:gd name="T5" fmla="*/ 2147483647 h 30"/>
                <a:gd name="T6" fmla="*/ 2147483647 w 24"/>
                <a:gd name="T7" fmla="*/ 2147483647 h 30"/>
                <a:gd name="T8" fmla="*/ 2147483647 w 24"/>
                <a:gd name="T9" fmla="*/ 2147483647 h 30"/>
                <a:gd name="T10" fmla="*/ 2147483647 w 24"/>
                <a:gd name="T11" fmla="*/ 2147483647 h 30"/>
                <a:gd name="T12" fmla="*/ 2147483647 w 24"/>
                <a:gd name="T13" fmla="*/ 2147483647 h 30"/>
                <a:gd name="T14" fmla="*/ 2147483647 w 24"/>
                <a:gd name="T15" fmla="*/ 2147483647 h 30"/>
                <a:gd name="T16" fmla="*/ 2147483647 w 24"/>
                <a:gd name="T17" fmla="*/ 2147483647 h 30"/>
                <a:gd name="T18" fmla="*/ 2147483647 w 24"/>
                <a:gd name="T19" fmla="*/ 2147483647 h 30"/>
                <a:gd name="T20" fmla="*/ 2147483647 w 24"/>
                <a:gd name="T21" fmla="*/ 2147483647 h 30"/>
                <a:gd name="T22" fmla="*/ 2147483647 w 24"/>
                <a:gd name="T23" fmla="*/ 2147483647 h 30"/>
                <a:gd name="T24" fmla="*/ 2147483647 w 24"/>
                <a:gd name="T25" fmla="*/ 2147483647 h 30"/>
                <a:gd name="T26" fmla="*/ 2147483647 w 24"/>
                <a:gd name="T27" fmla="*/ 2147483647 h 30"/>
                <a:gd name="T28" fmla="*/ 0 w 24"/>
                <a:gd name="T29" fmla="*/ 2147483647 h 30"/>
                <a:gd name="T30" fmla="*/ 0 w 24"/>
                <a:gd name="T31" fmla="*/ 2147483647 h 30"/>
                <a:gd name="T32" fmla="*/ 2147483647 w 24"/>
                <a:gd name="T33" fmla="*/ 2147483647 h 30"/>
                <a:gd name="T34" fmla="*/ 2147483647 w 24"/>
                <a:gd name="T35" fmla="*/ 0 h 30"/>
                <a:gd name="T36" fmla="*/ 2147483647 w 24"/>
                <a:gd name="T37" fmla="*/ 0 h 30"/>
                <a:gd name="T38" fmla="*/ 2147483647 w 24"/>
                <a:gd name="T39" fmla="*/ 0 h 30"/>
                <a:gd name="T40" fmla="*/ 2147483647 w 24"/>
                <a:gd name="T41" fmla="*/ 2147483647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"/>
                <a:gd name="T64" fmla="*/ 0 h 30"/>
                <a:gd name="T65" fmla="*/ 24 w 24"/>
                <a:gd name="T66" fmla="*/ 30 h 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" h="30">
                  <a:moveTo>
                    <a:pt x="12" y="4"/>
                  </a:move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18" y="26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4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1" name="Freeform 172"/>
            <p:cNvSpPr/>
            <p:nvPr/>
          </p:nvSpPr>
          <p:spPr bwMode="auto">
            <a:xfrm>
              <a:off x="4832698" y="2618954"/>
              <a:ext cx="217938" cy="357082"/>
            </a:xfrm>
            <a:custGeom>
              <a:avLst/>
              <a:gdLst>
                <a:gd name="T0" fmla="*/ 2147483647 w 149"/>
                <a:gd name="T1" fmla="*/ 2147483647 h 224"/>
                <a:gd name="T2" fmla="*/ 2147483647 w 149"/>
                <a:gd name="T3" fmla="*/ 2147483647 h 224"/>
                <a:gd name="T4" fmla="*/ 2147483647 w 149"/>
                <a:gd name="T5" fmla="*/ 2147483647 h 224"/>
                <a:gd name="T6" fmla="*/ 2147483647 w 149"/>
                <a:gd name="T7" fmla="*/ 2147483647 h 224"/>
                <a:gd name="T8" fmla="*/ 2147483647 w 149"/>
                <a:gd name="T9" fmla="*/ 2147483647 h 224"/>
                <a:gd name="T10" fmla="*/ 2147483647 w 149"/>
                <a:gd name="T11" fmla="*/ 2147483647 h 224"/>
                <a:gd name="T12" fmla="*/ 2147483647 w 149"/>
                <a:gd name="T13" fmla="*/ 2147483647 h 224"/>
                <a:gd name="T14" fmla="*/ 2147483647 w 149"/>
                <a:gd name="T15" fmla="*/ 2147483647 h 224"/>
                <a:gd name="T16" fmla="*/ 2147483647 w 149"/>
                <a:gd name="T17" fmla="*/ 2147483647 h 224"/>
                <a:gd name="T18" fmla="*/ 2147483647 w 149"/>
                <a:gd name="T19" fmla="*/ 2147483647 h 224"/>
                <a:gd name="T20" fmla="*/ 2147483647 w 149"/>
                <a:gd name="T21" fmla="*/ 2147483647 h 224"/>
                <a:gd name="T22" fmla="*/ 2147483647 w 149"/>
                <a:gd name="T23" fmla="*/ 2147483647 h 224"/>
                <a:gd name="T24" fmla="*/ 2147483647 w 149"/>
                <a:gd name="T25" fmla="*/ 2147483647 h 224"/>
                <a:gd name="T26" fmla="*/ 2147483647 w 149"/>
                <a:gd name="T27" fmla="*/ 2147483647 h 224"/>
                <a:gd name="T28" fmla="*/ 2147483647 w 149"/>
                <a:gd name="T29" fmla="*/ 2147483647 h 224"/>
                <a:gd name="T30" fmla="*/ 2147483647 w 149"/>
                <a:gd name="T31" fmla="*/ 2147483647 h 224"/>
                <a:gd name="T32" fmla="*/ 0 w 149"/>
                <a:gd name="T33" fmla="*/ 2147483647 h 224"/>
                <a:gd name="T34" fmla="*/ 2147483647 w 149"/>
                <a:gd name="T35" fmla="*/ 2147483647 h 224"/>
                <a:gd name="T36" fmla="*/ 2147483647 w 149"/>
                <a:gd name="T37" fmla="*/ 2147483647 h 224"/>
                <a:gd name="T38" fmla="*/ 2147483647 w 149"/>
                <a:gd name="T39" fmla="*/ 2147483647 h 224"/>
                <a:gd name="T40" fmla="*/ 2147483647 w 149"/>
                <a:gd name="T41" fmla="*/ 2147483647 h 224"/>
                <a:gd name="T42" fmla="*/ 2147483647 w 149"/>
                <a:gd name="T43" fmla="*/ 2147483647 h 224"/>
                <a:gd name="T44" fmla="*/ 2147483647 w 149"/>
                <a:gd name="T45" fmla="*/ 2147483647 h 224"/>
                <a:gd name="T46" fmla="*/ 2147483647 w 149"/>
                <a:gd name="T47" fmla="*/ 2147483647 h 224"/>
                <a:gd name="T48" fmla="*/ 2147483647 w 149"/>
                <a:gd name="T49" fmla="*/ 2147483647 h 224"/>
                <a:gd name="T50" fmla="*/ 2147483647 w 149"/>
                <a:gd name="T51" fmla="*/ 2147483647 h 224"/>
                <a:gd name="T52" fmla="*/ 2147483647 w 149"/>
                <a:gd name="T53" fmla="*/ 2147483647 h 224"/>
                <a:gd name="T54" fmla="*/ 2147483647 w 149"/>
                <a:gd name="T55" fmla="*/ 2147483647 h 224"/>
                <a:gd name="T56" fmla="*/ 2147483647 w 149"/>
                <a:gd name="T57" fmla="*/ 2147483647 h 224"/>
                <a:gd name="T58" fmla="*/ 2147483647 w 149"/>
                <a:gd name="T59" fmla="*/ 2147483647 h 224"/>
                <a:gd name="T60" fmla="*/ 2147483647 w 149"/>
                <a:gd name="T61" fmla="*/ 2147483647 h 224"/>
                <a:gd name="T62" fmla="*/ 2147483647 w 149"/>
                <a:gd name="T63" fmla="*/ 2147483647 h 224"/>
                <a:gd name="T64" fmla="*/ 2147483647 w 149"/>
                <a:gd name="T65" fmla="*/ 2147483647 h 224"/>
                <a:gd name="T66" fmla="*/ 2147483647 w 149"/>
                <a:gd name="T67" fmla="*/ 2147483647 h 224"/>
                <a:gd name="T68" fmla="*/ 2147483647 w 149"/>
                <a:gd name="T69" fmla="*/ 2147483647 h 224"/>
                <a:gd name="T70" fmla="*/ 2147483647 w 149"/>
                <a:gd name="T71" fmla="*/ 2147483647 h 224"/>
                <a:gd name="T72" fmla="*/ 2147483647 w 149"/>
                <a:gd name="T73" fmla="*/ 2147483647 h 224"/>
                <a:gd name="T74" fmla="*/ 2147483647 w 149"/>
                <a:gd name="T75" fmla="*/ 2147483647 h 224"/>
                <a:gd name="T76" fmla="*/ 2147483647 w 149"/>
                <a:gd name="T77" fmla="*/ 2147483647 h 224"/>
                <a:gd name="T78" fmla="*/ 2147483647 w 149"/>
                <a:gd name="T79" fmla="*/ 2147483647 h 224"/>
                <a:gd name="T80" fmla="*/ 2147483647 w 149"/>
                <a:gd name="T81" fmla="*/ 2147483647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9"/>
                <a:gd name="T124" fmla="*/ 0 h 224"/>
                <a:gd name="T125" fmla="*/ 149 w 149"/>
                <a:gd name="T126" fmla="*/ 224 h 2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9" h="224">
                  <a:moveTo>
                    <a:pt x="149" y="56"/>
                  </a:moveTo>
                  <a:lnTo>
                    <a:pt x="145" y="44"/>
                  </a:lnTo>
                  <a:lnTo>
                    <a:pt x="143" y="36"/>
                  </a:lnTo>
                  <a:lnTo>
                    <a:pt x="141" y="28"/>
                  </a:lnTo>
                  <a:lnTo>
                    <a:pt x="137" y="16"/>
                  </a:lnTo>
                  <a:lnTo>
                    <a:pt x="131" y="10"/>
                  </a:lnTo>
                  <a:lnTo>
                    <a:pt x="121" y="8"/>
                  </a:lnTo>
                  <a:lnTo>
                    <a:pt x="113" y="4"/>
                  </a:lnTo>
                  <a:lnTo>
                    <a:pt x="105" y="0"/>
                  </a:lnTo>
                  <a:lnTo>
                    <a:pt x="97" y="4"/>
                  </a:lnTo>
                  <a:lnTo>
                    <a:pt x="89" y="6"/>
                  </a:lnTo>
                  <a:lnTo>
                    <a:pt x="77" y="6"/>
                  </a:lnTo>
                  <a:lnTo>
                    <a:pt x="65" y="8"/>
                  </a:lnTo>
                  <a:lnTo>
                    <a:pt x="59" y="12"/>
                  </a:lnTo>
                  <a:lnTo>
                    <a:pt x="50" y="2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2" y="54"/>
                  </a:lnTo>
                  <a:lnTo>
                    <a:pt x="30" y="64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2" y="76"/>
                  </a:lnTo>
                  <a:lnTo>
                    <a:pt x="8" y="78"/>
                  </a:lnTo>
                  <a:lnTo>
                    <a:pt x="6" y="82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8" y="108"/>
                  </a:lnTo>
                  <a:lnTo>
                    <a:pt x="12" y="122"/>
                  </a:lnTo>
                  <a:lnTo>
                    <a:pt x="12" y="130"/>
                  </a:lnTo>
                  <a:lnTo>
                    <a:pt x="12" y="132"/>
                  </a:lnTo>
                  <a:lnTo>
                    <a:pt x="14" y="134"/>
                  </a:lnTo>
                  <a:lnTo>
                    <a:pt x="20" y="138"/>
                  </a:lnTo>
                  <a:lnTo>
                    <a:pt x="0" y="168"/>
                  </a:lnTo>
                  <a:lnTo>
                    <a:pt x="4" y="172"/>
                  </a:lnTo>
                  <a:lnTo>
                    <a:pt x="14" y="182"/>
                  </a:lnTo>
                  <a:lnTo>
                    <a:pt x="28" y="202"/>
                  </a:lnTo>
                  <a:lnTo>
                    <a:pt x="30" y="204"/>
                  </a:lnTo>
                  <a:lnTo>
                    <a:pt x="30" y="208"/>
                  </a:lnTo>
                  <a:lnTo>
                    <a:pt x="28" y="216"/>
                  </a:lnTo>
                  <a:lnTo>
                    <a:pt x="30" y="218"/>
                  </a:lnTo>
                  <a:lnTo>
                    <a:pt x="30" y="222"/>
                  </a:lnTo>
                  <a:lnTo>
                    <a:pt x="32" y="224"/>
                  </a:lnTo>
                  <a:lnTo>
                    <a:pt x="38" y="224"/>
                  </a:lnTo>
                  <a:lnTo>
                    <a:pt x="50" y="224"/>
                  </a:lnTo>
                  <a:lnTo>
                    <a:pt x="52" y="216"/>
                  </a:lnTo>
                  <a:lnTo>
                    <a:pt x="57" y="214"/>
                  </a:lnTo>
                  <a:lnTo>
                    <a:pt x="63" y="212"/>
                  </a:lnTo>
                  <a:lnTo>
                    <a:pt x="73" y="212"/>
                  </a:lnTo>
                  <a:lnTo>
                    <a:pt x="73" y="208"/>
                  </a:lnTo>
                  <a:lnTo>
                    <a:pt x="79" y="208"/>
                  </a:lnTo>
                  <a:lnTo>
                    <a:pt x="81" y="204"/>
                  </a:lnTo>
                  <a:lnTo>
                    <a:pt x="81" y="200"/>
                  </a:lnTo>
                  <a:lnTo>
                    <a:pt x="83" y="200"/>
                  </a:lnTo>
                  <a:lnTo>
                    <a:pt x="79" y="196"/>
                  </a:lnTo>
                  <a:lnTo>
                    <a:pt x="79" y="170"/>
                  </a:lnTo>
                  <a:lnTo>
                    <a:pt x="85" y="166"/>
                  </a:lnTo>
                  <a:lnTo>
                    <a:pt x="89" y="164"/>
                  </a:lnTo>
                  <a:lnTo>
                    <a:pt x="95" y="160"/>
                  </a:lnTo>
                  <a:lnTo>
                    <a:pt x="99" y="156"/>
                  </a:lnTo>
                  <a:lnTo>
                    <a:pt x="79" y="156"/>
                  </a:lnTo>
                  <a:lnTo>
                    <a:pt x="95" y="154"/>
                  </a:lnTo>
                  <a:lnTo>
                    <a:pt x="101" y="152"/>
                  </a:lnTo>
                  <a:lnTo>
                    <a:pt x="105" y="150"/>
                  </a:lnTo>
                  <a:lnTo>
                    <a:pt x="105" y="146"/>
                  </a:lnTo>
                  <a:lnTo>
                    <a:pt x="87" y="140"/>
                  </a:lnTo>
                  <a:lnTo>
                    <a:pt x="81" y="134"/>
                  </a:lnTo>
                  <a:lnTo>
                    <a:pt x="79" y="130"/>
                  </a:lnTo>
                  <a:lnTo>
                    <a:pt x="77" y="124"/>
                  </a:lnTo>
                  <a:lnTo>
                    <a:pt x="79" y="114"/>
                  </a:lnTo>
                  <a:lnTo>
                    <a:pt x="85" y="104"/>
                  </a:lnTo>
                  <a:lnTo>
                    <a:pt x="91" y="98"/>
                  </a:lnTo>
                  <a:lnTo>
                    <a:pt x="99" y="92"/>
                  </a:lnTo>
                  <a:lnTo>
                    <a:pt x="113" y="84"/>
                  </a:lnTo>
                  <a:lnTo>
                    <a:pt x="119" y="78"/>
                  </a:lnTo>
                  <a:lnTo>
                    <a:pt x="121" y="72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9" y="58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9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2" name="Freeform 173"/>
            <p:cNvSpPr/>
            <p:nvPr/>
          </p:nvSpPr>
          <p:spPr bwMode="auto">
            <a:xfrm>
              <a:off x="4721999" y="2567185"/>
              <a:ext cx="430110" cy="339826"/>
            </a:xfrm>
            <a:custGeom>
              <a:avLst/>
              <a:gdLst>
                <a:gd name="T0" fmla="*/ 2147483647 w 295"/>
                <a:gd name="T1" fmla="*/ 2147483647 h 214"/>
                <a:gd name="T2" fmla="*/ 2147483647 w 295"/>
                <a:gd name="T3" fmla="*/ 2147483647 h 214"/>
                <a:gd name="T4" fmla="*/ 2147483647 w 295"/>
                <a:gd name="T5" fmla="*/ 2147483647 h 214"/>
                <a:gd name="T6" fmla="*/ 2147483647 w 295"/>
                <a:gd name="T7" fmla="*/ 2147483647 h 214"/>
                <a:gd name="T8" fmla="*/ 2147483647 w 295"/>
                <a:gd name="T9" fmla="*/ 2147483647 h 214"/>
                <a:gd name="T10" fmla="*/ 2147483647 w 295"/>
                <a:gd name="T11" fmla="*/ 2147483647 h 214"/>
                <a:gd name="T12" fmla="*/ 2147483647 w 295"/>
                <a:gd name="T13" fmla="*/ 2147483647 h 214"/>
                <a:gd name="T14" fmla="*/ 2147483647 w 295"/>
                <a:gd name="T15" fmla="*/ 2147483647 h 214"/>
                <a:gd name="T16" fmla="*/ 2147483647 w 295"/>
                <a:gd name="T17" fmla="*/ 2147483647 h 214"/>
                <a:gd name="T18" fmla="*/ 2147483647 w 295"/>
                <a:gd name="T19" fmla="*/ 2147483647 h 214"/>
                <a:gd name="T20" fmla="*/ 2147483647 w 295"/>
                <a:gd name="T21" fmla="*/ 2147483647 h 214"/>
                <a:gd name="T22" fmla="*/ 2147483647 w 295"/>
                <a:gd name="T23" fmla="*/ 2147483647 h 214"/>
                <a:gd name="T24" fmla="*/ 2147483647 w 295"/>
                <a:gd name="T25" fmla="*/ 2147483647 h 214"/>
                <a:gd name="T26" fmla="*/ 2147483647 w 295"/>
                <a:gd name="T27" fmla="*/ 2147483647 h 214"/>
                <a:gd name="T28" fmla="*/ 2147483647 w 295"/>
                <a:gd name="T29" fmla="*/ 2147483647 h 214"/>
                <a:gd name="T30" fmla="*/ 2147483647 w 295"/>
                <a:gd name="T31" fmla="*/ 2147483647 h 214"/>
                <a:gd name="T32" fmla="*/ 2147483647 w 295"/>
                <a:gd name="T33" fmla="*/ 2147483647 h 214"/>
                <a:gd name="T34" fmla="*/ 2147483647 w 295"/>
                <a:gd name="T35" fmla="*/ 2147483647 h 214"/>
                <a:gd name="T36" fmla="*/ 2147483647 w 295"/>
                <a:gd name="T37" fmla="*/ 2147483647 h 214"/>
                <a:gd name="T38" fmla="*/ 2147483647 w 295"/>
                <a:gd name="T39" fmla="*/ 2147483647 h 214"/>
                <a:gd name="T40" fmla="*/ 2147483647 w 295"/>
                <a:gd name="T41" fmla="*/ 2147483647 h 214"/>
                <a:gd name="T42" fmla="*/ 2147483647 w 295"/>
                <a:gd name="T43" fmla="*/ 2147483647 h 214"/>
                <a:gd name="T44" fmla="*/ 0 w 295"/>
                <a:gd name="T45" fmla="*/ 2147483647 h 214"/>
                <a:gd name="T46" fmla="*/ 2147483647 w 295"/>
                <a:gd name="T47" fmla="*/ 2147483647 h 214"/>
                <a:gd name="T48" fmla="*/ 2147483647 w 295"/>
                <a:gd name="T49" fmla="*/ 2147483647 h 214"/>
                <a:gd name="T50" fmla="*/ 2147483647 w 295"/>
                <a:gd name="T51" fmla="*/ 2147483647 h 214"/>
                <a:gd name="T52" fmla="*/ 2147483647 w 295"/>
                <a:gd name="T53" fmla="*/ 2147483647 h 214"/>
                <a:gd name="T54" fmla="*/ 2147483647 w 295"/>
                <a:gd name="T55" fmla="*/ 2147483647 h 214"/>
                <a:gd name="T56" fmla="*/ 2147483647 w 295"/>
                <a:gd name="T57" fmla="*/ 2147483647 h 214"/>
                <a:gd name="T58" fmla="*/ 2147483647 w 295"/>
                <a:gd name="T59" fmla="*/ 2147483647 h 214"/>
                <a:gd name="T60" fmla="*/ 2147483647 w 295"/>
                <a:gd name="T61" fmla="*/ 2147483647 h 214"/>
                <a:gd name="T62" fmla="*/ 2147483647 w 295"/>
                <a:gd name="T63" fmla="*/ 2147483647 h 214"/>
                <a:gd name="T64" fmla="*/ 2147483647 w 295"/>
                <a:gd name="T65" fmla="*/ 2147483647 h 214"/>
                <a:gd name="T66" fmla="*/ 2147483647 w 295"/>
                <a:gd name="T67" fmla="*/ 2147483647 h 214"/>
                <a:gd name="T68" fmla="*/ 2147483647 w 295"/>
                <a:gd name="T69" fmla="*/ 2147483647 h 214"/>
                <a:gd name="T70" fmla="*/ 2147483647 w 295"/>
                <a:gd name="T71" fmla="*/ 2147483647 h 214"/>
                <a:gd name="T72" fmla="*/ 2147483647 w 295"/>
                <a:gd name="T73" fmla="*/ 2147483647 h 214"/>
                <a:gd name="T74" fmla="*/ 2147483647 w 295"/>
                <a:gd name="T75" fmla="*/ 2147483647 h 214"/>
                <a:gd name="T76" fmla="*/ 2147483647 w 295"/>
                <a:gd name="T77" fmla="*/ 2147483647 h 214"/>
                <a:gd name="T78" fmla="*/ 2147483647 w 295"/>
                <a:gd name="T79" fmla="*/ 2147483647 h 214"/>
                <a:gd name="T80" fmla="*/ 2147483647 w 295"/>
                <a:gd name="T81" fmla="*/ 2147483647 h 214"/>
                <a:gd name="T82" fmla="*/ 2147483647 w 295"/>
                <a:gd name="T83" fmla="*/ 0 h 214"/>
                <a:gd name="T84" fmla="*/ 2147483647 w 295"/>
                <a:gd name="T85" fmla="*/ 2147483647 h 214"/>
                <a:gd name="T86" fmla="*/ 2147483647 w 295"/>
                <a:gd name="T87" fmla="*/ 2147483647 h 214"/>
                <a:gd name="T88" fmla="*/ 2147483647 w 295"/>
                <a:gd name="T89" fmla="*/ 2147483647 h 214"/>
                <a:gd name="T90" fmla="*/ 2147483647 w 295"/>
                <a:gd name="T91" fmla="*/ 2147483647 h 214"/>
                <a:gd name="T92" fmla="*/ 2147483647 w 295"/>
                <a:gd name="T93" fmla="*/ 2147483647 h 214"/>
                <a:gd name="T94" fmla="*/ 2147483647 w 295"/>
                <a:gd name="T95" fmla="*/ 2147483647 h 2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5"/>
                <a:gd name="T145" fmla="*/ 0 h 214"/>
                <a:gd name="T146" fmla="*/ 295 w 295"/>
                <a:gd name="T147" fmla="*/ 214 h 2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5" h="214">
                  <a:moveTo>
                    <a:pt x="285" y="28"/>
                  </a:moveTo>
                  <a:lnTo>
                    <a:pt x="277" y="24"/>
                  </a:lnTo>
                  <a:lnTo>
                    <a:pt x="271" y="20"/>
                  </a:lnTo>
                  <a:lnTo>
                    <a:pt x="263" y="16"/>
                  </a:lnTo>
                  <a:lnTo>
                    <a:pt x="251" y="14"/>
                  </a:lnTo>
                  <a:lnTo>
                    <a:pt x="245" y="16"/>
                  </a:lnTo>
                  <a:lnTo>
                    <a:pt x="243" y="18"/>
                  </a:lnTo>
                  <a:lnTo>
                    <a:pt x="241" y="22"/>
                  </a:lnTo>
                  <a:lnTo>
                    <a:pt x="241" y="28"/>
                  </a:lnTo>
                  <a:lnTo>
                    <a:pt x="239" y="32"/>
                  </a:lnTo>
                  <a:lnTo>
                    <a:pt x="237" y="36"/>
                  </a:lnTo>
                  <a:lnTo>
                    <a:pt x="233" y="40"/>
                  </a:lnTo>
                  <a:lnTo>
                    <a:pt x="227" y="40"/>
                  </a:lnTo>
                  <a:lnTo>
                    <a:pt x="217" y="38"/>
                  </a:lnTo>
                  <a:lnTo>
                    <a:pt x="207" y="34"/>
                  </a:lnTo>
                  <a:lnTo>
                    <a:pt x="197" y="32"/>
                  </a:lnTo>
                  <a:lnTo>
                    <a:pt x="189" y="30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32"/>
                  </a:lnTo>
                  <a:lnTo>
                    <a:pt x="173" y="36"/>
                  </a:lnTo>
                  <a:lnTo>
                    <a:pt x="165" y="38"/>
                  </a:lnTo>
                  <a:lnTo>
                    <a:pt x="153" y="38"/>
                  </a:lnTo>
                  <a:lnTo>
                    <a:pt x="141" y="40"/>
                  </a:lnTo>
                  <a:lnTo>
                    <a:pt x="135" y="44"/>
                  </a:lnTo>
                  <a:lnTo>
                    <a:pt x="126" y="54"/>
                  </a:lnTo>
                  <a:lnTo>
                    <a:pt x="118" y="64"/>
                  </a:lnTo>
                  <a:lnTo>
                    <a:pt x="112" y="74"/>
                  </a:lnTo>
                  <a:lnTo>
                    <a:pt x="108" y="86"/>
                  </a:lnTo>
                  <a:lnTo>
                    <a:pt x="106" y="96"/>
                  </a:lnTo>
                  <a:lnTo>
                    <a:pt x="106" y="108"/>
                  </a:lnTo>
                  <a:lnTo>
                    <a:pt x="98" y="108"/>
                  </a:lnTo>
                  <a:lnTo>
                    <a:pt x="88" y="108"/>
                  </a:lnTo>
                  <a:lnTo>
                    <a:pt x="84" y="110"/>
                  </a:lnTo>
                  <a:lnTo>
                    <a:pt x="82" y="114"/>
                  </a:lnTo>
                  <a:lnTo>
                    <a:pt x="80" y="118"/>
                  </a:lnTo>
                  <a:lnTo>
                    <a:pt x="80" y="122"/>
                  </a:lnTo>
                  <a:lnTo>
                    <a:pt x="80" y="130"/>
                  </a:lnTo>
                  <a:lnTo>
                    <a:pt x="84" y="140"/>
                  </a:lnTo>
                  <a:lnTo>
                    <a:pt x="88" y="154"/>
                  </a:lnTo>
                  <a:lnTo>
                    <a:pt x="88" y="162"/>
                  </a:lnTo>
                  <a:lnTo>
                    <a:pt x="88" y="164"/>
                  </a:lnTo>
                  <a:lnTo>
                    <a:pt x="90" y="166"/>
                  </a:lnTo>
                  <a:lnTo>
                    <a:pt x="96" y="170"/>
                  </a:lnTo>
                  <a:lnTo>
                    <a:pt x="76" y="200"/>
                  </a:lnTo>
                  <a:lnTo>
                    <a:pt x="70" y="198"/>
                  </a:lnTo>
                  <a:lnTo>
                    <a:pt x="68" y="196"/>
                  </a:lnTo>
                  <a:lnTo>
                    <a:pt x="64" y="188"/>
                  </a:lnTo>
                  <a:lnTo>
                    <a:pt x="62" y="192"/>
                  </a:lnTo>
                  <a:lnTo>
                    <a:pt x="62" y="196"/>
                  </a:lnTo>
                  <a:lnTo>
                    <a:pt x="50" y="206"/>
                  </a:lnTo>
                  <a:lnTo>
                    <a:pt x="42" y="210"/>
                  </a:lnTo>
                  <a:lnTo>
                    <a:pt x="36" y="214"/>
                  </a:lnTo>
                  <a:lnTo>
                    <a:pt x="26" y="212"/>
                  </a:lnTo>
                  <a:lnTo>
                    <a:pt x="18" y="208"/>
                  </a:lnTo>
                  <a:lnTo>
                    <a:pt x="10" y="204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196"/>
                  </a:lnTo>
                  <a:lnTo>
                    <a:pt x="12" y="194"/>
                  </a:lnTo>
                  <a:lnTo>
                    <a:pt x="6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4"/>
                  </a:lnTo>
                  <a:lnTo>
                    <a:pt x="4" y="178"/>
                  </a:lnTo>
                  <a:lnTo>
                    <a:pt x="8" y="174"/>
                  </a:lnTo>
                  <a:lnTo>
                    <a:pt x="4" y="168"/>
                  </a:lnTo>
                  <a:lnTo>
                    <a:pt x="2" y="160"/>
                  </a:lnTo>
                  <a:lnTo>
                    <a:pt x="0" y="144"/>
                  </a:lnTo>
                  <a:lnTo>
                    <a:pt x="10" y="144"/>
                  </a:lnTo>
                  <a:lnTo>
                    <a:pt x="16" y="140"/>
                  </a:lnTo>
                  <a:lnTo>
                    <a:pt x="22" y="136"/>
                  </a:lnTo>
                  <a:lnTo>
                    <a:pt x="24" y="128"/>
                  </a:lnTo>
                  <a:lnTo>
                    <a:pt x="32" y="128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2" y="122"/>
                  </a:lnTo>
                  <a:lnTo>
                    <a:pt x="54" y="120"/>
                  </a:lnTo>
                  <a:lnTo>
                    <a:pt x="58" y="116"/>
                  </a:lnTo>
                  <a:lnTo>
                    <a:pt x="60" y="118"/>
                  </a:lnTo>
                  <a:lnTo>
                    <a:pt x="64" y="118"/>
                  </a:lnTo>
                  <a:lnTo>
                    <a:pt x="70" y="118"/>
                  </a:lnTo>
                  <a:lnTo>
                    <a:pt x="72" y="116"/>
                  </a:lnTo>
                  <a:lnTo>
                    <a:pt x="62" y="116"/>
                  </a:lnTo>
                  <a:lnTo>
                    <a:pt x="60" y="114"/>
                  </a:lnTo>
                  <a:lnTo>
                    <a:pt x="58" y="110"/>
                  </a:lnTo>
                  <a:lnTo>
                    <a:pt x="60" y="106"/>
                  </a:lnTo>
                  <a:lnTo>
                    <a:pt x="66" y="102"/>
                  </a:lnTo>
                  <a:lnTo>
                    <a:pt x="76" y="98"/>
                  </a:lnTo>
                  <a:lnTo>
                    <a:pt x="80" y="94"/>
                  </a:lnTo>
                  <a:lnTo>
                    <a:pt x="86" y="86"/>
                  </a:lnTo>
                  <a:lnTo>
                    <a:pt x="92" y="70"/>
                  </a:lnTo>
                  <a:lnTo>
                    <a:pt x="94" y="68"/>
                  </a:lnTo>
                  <a:lnTo>
                    <a:pt x="96" y="68"/>
                  </a:lnTo>
                  <a:lnTo>
                    <a:pt x="102" y="64"/>
                  </a:lnTo>
                  <a:lnTo>
                    <a:pt x="106" y="60"/>
                  </a:lnTo>
                  <a:lnTo>
                    <a:pt x="108" y="56"/>
                  </a:lnTo>
                  <a:lnTo>
                    <a:pt x="108" y="52"/>
                  </a:lnTo>
                  <a:lnTo>
                    <a:pt x="112" y="50"/>
                  </a:lnTo>
                  <a:lnTo>
                    <a:pt x="116" y="48"/>
                  </a:lnTo>
                  <a:lnTo>
                    <a:pt x="116" y="40"/>
                  </a:lnTo>
                  <a:lnTo>
                    <a:pt x="106" y="44"/>
                  </a:lnTo>
                  <a:lnTo>
                    <a:pt x="104" y="44"/>
                  </a:lnTo>
                  <a:lnTo>
                    <a:pt x="100" y="42"/>
                  </a:lnTo>
                  <a:lnTo>
                    <a:pt x="106" y="42"/>
                  </a:lnTo>
                  <a:lnTo>
                    <a:pt x="106" y="40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6" y="34"/>
                  </a:lnTo>
                  <a:lnTo>
                    <a:pt x="120" y="36"/>
                  </a:lnTo>
                  <a:lnTo>
                    <a:pt x="135" y="36"/>
                  </a:lnTo>
                  <a:lnTo>
                    <a:pt x="135" y="28"/>
                  </a:lnTo>
                  <a:lnTo>
                    <a:pt x="135" y="26"/>
                  </a:lnTo>
                  <a:lnTo>
                    <a:pt x="139" y="26"/>
                  </a:lnTo>
                  <a:lnTo>
                    <a:pt x="145" y="28"/>
                  </a:lnTo>
                  <a:lnTo>
                    <a:pt x="155" y="22"/>
                  </a:lnTo>
                  <a:lnTo>
                    <a:pt x="161" y="16"/>
                  </a:lnTo>
                  <a:lnTo>
                    <a:pt x="165" y="12"/>
                  </a:lnTo>
                  <a:lnTo>
                    <a:pt x="167" y="14"/>
                  </a:lnTo>
                  <a:lnTo>
                    <a:pt x="169" y="16"/>
                  </a:lnTo>
                  <a:lnTo>
                    <a:pt x="175" y="18"/>
                  </a:lnTo>
                  <a:lnTo>
                    <a:pt x="181" y="16"/>
                  </a:lnTo>
                  <a:lnTo>
                    <a:pt x="185" y="12"/>
                  </a:lnTo>
                  <a:lnTo>
                    <a:pt x="189" y="8"/>
                  </a:lnTo>
                  <a:lnTo>
                    <a:pt x="209" y="4"/>
                  </a:lnTo>
                  <a:lnTo>
                    <a:pt x="227" y="0"/>
                  </a:lnTo>
                  <a:lnTo>
                    <a:pt x="233" y="2"/>
                  </a:lnTo>
                  <a:lnTo>
                    <a:pt x="239" y="4"/>
                  </a:lnTo>
                  <a:lnTo>
                    <a:pt x="243" y="8"/>
                  </a:lnTo>
                  <a:lnTo>
                    <a:pt x="245" y="12"/>
                  </a:lnTo>
                  <a:lnTo>
                    <a:pt x="249" y="6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5" y="2"/>
                  </a:lnTo>
                  <a:lnTo>
                    <a:pt x="271" y="4"/>
                  </a:lnTo>
                  <a:lnTo>
                    <a:pt x="279" y="6"/>
                  </a:lnTo>
                  <a:lnTo>
                    <a:pt x="289" y="6"/>
                  </a:lnTo>
                  <a:lnTo>
                    <a:pt x="289" y="14"/>
                  </a:lnTo>
                  <a:lnTo>
                    <a:pt x="277" y="14"/>
                  </a:lnTo>
                  <a:lnTo>
                    <a:pt x="281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5" y="14"/>
                  </a:lnTo>
                  <a:lnTo>
                    <a:pt x="295" y="26"/>
                  </a:lnTo>
                  <a:lnTo>
                    <a:pt x="279" y="30"/>
                  </a:lnTo>
                  <a:lnTo>
                    <a:pt x="285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3" name="Freeform 174"/>
            <p:cNvSpPr/>
            <p:nvPr/>
          </p:nvSpPr>
          <p:spPr bwMode="auto">
            <a:xfrm>
              <a:off x="5069085" y="2859222"/>
              <a:ext cx="83024" cy="54425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0 h 34"/>
                <a:gd name="T20" fmla="*/ 2147483647 w 58"/>
                <a:gd name="T21" fmla="*/ 0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0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2147483647 h 34"/>
                <a:gd name="T38" fmla="*/ 2147483647 w 58"/>
                <a:gd name="T39" fmla="*/ 2147483647 h 34"/>
                <a:gd name="T40" fmla="*/ 2147483647 w 58"/>
                <a:gd name="T41" fmla="*/ 2147483647 h 34"/>
                <a:gd name="T42" fmla="*/ 2147483647 w 58"/>
                <a:gd name="T43" fmla="*/ 2147483647 h 34"/>
                <a:gd name="T44" fmla="*/ 2147483647 w 58"/>
                <a:gd name="T45" fmla="*/ 2147483647 h 34"/>
                <a:gd name="T46" fmla="*/ 2147483647 w 58"/>
                <a:gd name="T47" fmla="*/ 2147483647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4"/>
                <a:gd name="T92" fmla="*/ 58 w 58"/>
                <a:gd name="T93" fmla="*/ 34 h 3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4">
                  <a:moveTo>
                    <a:pt x="58" y="34"/>
                  </a:moveTo>
                  <a:lnTo>
                    <a:pt x="52" y="24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8" y="24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6" y="30"/>
                  </a:lnTo>
                  <a:lnTo>
                    <a:pt x="50" y="30"/>
                  </a:lnTo>
                  <a:lnTo>
                    <a:pt x="54" y="32"/>
                  </a:lnTo>
                  <a:lnTo>
                    <a:pt x="58" y="3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4" name="Freeform 175"/>
            <p:cNvSpPr/>
            <p:nvPr/>
          </p:nvSpPr>
          <p:spPr bwMode="auto">
            <a:xfrm>
              <a:off x="5036798" y="2893736"/>
              <a:ext cx="124536" cy="82301"/>
            </a:xfrm>
            <a:custGeom>
              <a:avLst/>
              <a:gdLst>
                <a:gd name="T0" fmla="*/ 2147483647 w 86"/>
                <a:gd name="T1" fmla="*/ 2147483647 h 50"/>
                <a:gd name="T2" fmla="*/ 2147483647 w 86"/>
                <a:gd name="T3" fmla="*/ 2147483647 h 50"/>
                <a:gd name="T4" fmla="*/ 2147483647 w 86"/>
                <a:gd name="T5" fmla="*/ 2147483647 h 50"/>
                <a:gd name="T6" fmla="*/ 2147483647 w 86"/>
                <a:gd name="T7" fmla="*/ 2147483647 h 50"/>
                <a:gd name="T8" fmla="*/ 2147483647 w 86"/>
                <a:gd name="T9" fmla="*/ 2147483647 h 50"/>
                <a:gd name="T10" fmla="*/ 2147483647 w 86"/>
                <a:gd name="T11" fmla="*/ 2147483647 h 50"/>
                <a:gd name="T12" fmla="*/ 2147483647 w 86"/>
                <a:gd name="T13" fmla="*/ 2147483647 h 50"/>
                <a:gd name="T14" fmla="*/ 2147483647 w 86"/>
                <a:gd name="T15" fmla="*/ 2147483647 h 50"/>
                <a:gd name="T16" fmla="*/ 2147483647 w 86"/>
                <a:gd name="T17" fmla="*/ 2147483647 h 50"/>
                <a:gd name="T18" fmla="*/ 2147483647 w 86"/>
                <a:gd name="T19" fmla="*/ 2147483647 h 50"/>
                <a:gd name="T20" fmla="*/ 2147483647 w 86"/>
                <a:gd name="T21" fmla="*/ 2147483647 h 50"/>
                <a:gd name="T22" fmla="*/ 2147483647 w 86"/>
                <a:gd name="T23" fmla="*/ 2147483647 h 50"/>
                <a:gd name="T24" fmla="*/ 2147483647 w 86"/>
                <a:gd name="T25" fmla="*/ 2147483647 h 50"/>
                <a:gd name="T26" fmla="*/ 2147483647 w 86"/>
                <a:gd name="T27" fmla="*/ 2147483647 h 50"/>
                <a:gd name="T28" fmla="*/ 2147483647 w 86"/>
                <a:gd name="T29" fmla="*/ 2147483647 h 50"/>
                <a:gd name="T30" fmla="*/ 2147483647 w 86"/>
                <a:gd name="T31" fmla="*/ 2147483647 h 50"/>
                <a:gd name="T32" fmla="*/ 2147483647 w 86"/>
                <a:gd name="T33" fmla="*/ 2147483647 h 50"/>
                <a:gd name="T34" fmla="*/ 2147483647 w 86"/>
                <a:gd name="T35" fmla="*/ 0 h 50"/>
                <a:gd name="T36" fmla="*/ 2147483647 w 86"/>
                <a:gd name="T37" fmla="*/ 0 h 50"/>
                <a:gd name="T38" fmla="*/ 2147483647 w 86"/>
                <a:gd name="T39" fmla="*/ 2147483647 h 50"/>
                <a:gd name="T40" fmla="*/ 2147483647 w 86"/>
                <a:gd name="T41" fmla="*/ 2147483647 h 50"/>
                <a:gd name="T42" fmla="*/ 2147483647 w 86"/>
                <a:gd name="T43" fmla="*/ 2147483647 h 50"/>
                <a:gd name="T44" fmla="*/ 2147483647 w 86"/>
                <a:gd name="T45" fmla="*/ 2147483647 h 50"/>
                <a:gd name="T46" fmla="*/ 2147483647 w 86"/>
                <a:gd name="T47" fmla="*/ 2147483647 h 50"/>
                <a:gd name="T48" fmla="*/ 2147483647 w 86"/>
                <a:gd name="T49" fmla="*/ 2147483647 h 50"/>
                <a:gd name="T50" fmla="*/ 2147483647 w 86"/>
                <a:gd name="T51" fmla="*/ 2147483647 h 50"/>
                <a:gd name="T52" fmla="*/ 2147483647 w 86"/>
                <a:gd name="T53" fmla="*/ 2147483647 h 50"/>
                <a:gd name="T54" fmla="*/ 2147483647 w 86"/>
                <a:gd name="T55" fmla="*/ 2147483647 h 50"/>
                <a:gd name="T56" fmla="*/ 2147483647 w 86"/>
                <a:gd name="T57" fmla="*/ 2147483647 h 50"/>
                <a:gd name="T58" fmla="*/ 2147483647 w 86"/>
                <a:gd name="T59" fmla="*/ 2147483647 h 50"/>
                <a:gd name="T60" fmla="*/ 2147483647 w 86"/>
                <a:gd name="T61" fmla="*/ 2147483647 h 50"/>
                <a:gd name="T62" fmla="*/ 2147483647 w 86"/>
                <a:gd name="T63" fmla="*/ 2147483647 h 50"/>
                <a:gd name="T64" fmla="*/ 2147483647 w 86"/>
                <a:gd name="T65" fmla="*/ 2147483647 h 50"/>
                <a:gd name="T66" fmla="*/ 2147483647 w 86"/>
                <a:gd name="T67" fmla="*/ 2147483647 h 50"/>
                <a:gd name="T68" fmla="*/ 2147483647 w 86"/>
                <a:gd name="T69" fmla="*/ 2147483647 h 50"/>
                <a:gd name="T70" fmla="*/ 2147483647 w 86"/>
                <a:gd name="T71" fmla="*/ 2147483647 h 50"/>
                <a:gd name="T72" fmla="*/ 0 w 86"/>
                <a:gd name="T73" fmla="*/ 2147483647 h 50"/>
                <a:gd name="T74" fmla="*/ 2147483647 w 86"/>
                <a:gd name="T75" fmla="*/ 2147483647 h 50"/>
                <a:gd name="T76" fmla="*/ 2147483647 w 86"/>
                <a:gd name="T77" fmla="*/ 2147483647 h 50"/>
                <a:gd name="T78" fmla="*/ 2147483647 w 86"/>
                <a:gd name="T79" fmla="*/ 2147483647 h 50"/>
                <a:gd name="T80" fmla="*/ 2147483647 w 86"/>
                <a:gd name="T81" fmla="*/ 2147483647 h 50"/>
                <a:gd name="T82" fmla="*/ 2147483647 w 86"/>
                <a:gd name="T83" fmla="*/ 2147483647 h 50"/>
                <a:gd name="T84" fmla="*/ 2147483647 w 86"/>
                <a:gd name="T85" fmla="*/ 2147483647 h 50"/>
                <a:gd name="T86" fmla="*/ 2147483647 w 86"/>
                <a:gd name="T87" fmla="*/ 2147483647 h 50"/>
                <a:gd name="T88" fmla="*/ 2147483647 w 86"/>
                <a:gd name="T89" fmla="*/ 2147483647 h 50"/>
                <a:gd name="T90" fmla="*/ 2147483647 w 86"/>
                <a:gd name="T91" fmla="*/ 2147483647 h 50"/>
                <a:gd name="T92" fmla="*/ 2147483647 w 86"/>
                <a:gd name="T93" fmla="*/ 2147483647 h 50"/>
                <a:gd name="T94" fmla="*/ 2147483647 w 86"/>
                <a:gd name="T95" fmla="*/ 2147483647 h 50"/>
                <a:gd name="T96" fmla="*/ 2147483647 w 86"/>
                <a:gd name="T97" fmla="*/ 2147483647 h 50"/>
                <a:gd name="T98" fmla="*/ 2147483647 w 86"/>
                <a:gd name="T99" fmla="*/ 2147483647 h 50"/>
                <a:gd name="T100" fmla="*/ 2147483647 w 86"/>
                <a:gd name="T101" fmla="*/ 2147483647 h 50"/>
                <a:gd name="T102" fmla="*/ 2147483647 w 86"/>
                <a:gd name="T103" fmla="*/ 2147483647 h 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6"/>
                <a:gd name="T157" fmla="*/ 0 h 50"/>
                <a:gd name="T158" fmla="*/ 86 w 86"/>
                <a:gd name="T159" fmla="*/ 50 h 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6" h="50">
                  <a:moveTo>
                    <a:pt x="68" y="50"/>
                  </a:moveTo>
                  <a:lnTo>
                    <a:pt x="74" y="50"/>
                  </a:lnTo>
                  <a:lnTo>
                    <a:pt x="80" y="48"/>
                  </a:lnTo>
                  <a:lnTo>
                    <a:pt x="84" y="46"/>
                  </a:lnTo>
                  <a:lnTo>
                    <a:pt x="86" y="42"/>
                  </a:lnTo>
                  <a:lnTo>
                    <a:pt x="86" y="38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0" y="12"/>
                  </a:lnTo>
                  <a:lnTo>
                    <a:pt x="76" y="10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0"/>
                  </a:lnTo>
                  <a:lnTo>
                    <a:pt x="58" y="6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4" y="12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38" y="22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2"/>
                  </a:lnTo>
                  <a:lnTo>
                    <a:pt x="24" y="18"/>
                  </a:lnTo>
                  <a:lnTo>
                    <a:pt x="18" y="12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34" y="38"/>
                  </a:lnTo>
                  <a:lnTo>
                    <a:pt x="42" y="36"/>
                  </a:lnTo>
                  <a:lnTo>
                    <a:pt x="50" y="32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48"/>
                  </a:lnTo>
                  <a:lnTo>
                    <a:pt x="66" y="50"/>
                  </a:lnTo>
                  <a:lnTo>
                    <a:pt x="68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5" name="Freeform 176"/>
            <p:cNvSpPr/>
            <p:nvPr/>
          </p:nvSpPr>
          <p:spPr bwMode="auto">
            <a:xfrm>
              <a:off x="5036798" y="2945506"/>
              <a:ext cx="93402" cy="74336"/>
            </a:xfrm>
            <a:custGeom>
              <a:avLst/>
              <a:gdLst>
                <a:gd name="T0" fmla="*/ 2147483647 w 64"/>
                <a:gd name="T1" fmla="*/ 2147483647 h 48"/>
                <a:gd name="T2" fmla="*/ 2147483647 w 64"/>
                <a:gd name="T3" fmla="*/ 2147483647 h 48"/>
                <a:gd name="T4" fmla="*/ 2147483647 w 64"/>
                <a:gd name="T5" fmla="*/ 2147483647 h 48"/>
                <a:gd name="T6" fmla="*/ 2147483647 w 64"/>
                <a:gd name="T7" fmla="*/ 2147483647 h 48"/>
                <a:gd name="T8" fmla="*/ 2147483647 w 64"/>
                <a:gd name="T9" fmla="*/ 2147483647 h 48"/>
                <a:gd name="T10" fmla="*/ 2147483647 w 64"/>
                <a:gd name="T11" fmla="*/ 0 h 48"/>
                <a:gd name="T12" fmla="*/ 2147483647 w 64"/>
                <a:gd name="T13" fmla="*/ 2147483647 h 48"/>
                <a:gd name="T14" fmla="*/ 2147483647 w 64"/>
                <a:gd name="T15" fmla="*/ 2147483647 h 48"/>
                <a:gd name="T16" fmla="*/ 2147483647 w 64"/>
                <a:gd name="T17" fmla="*/ 2147483647 h 48"/>
                <a:gd name="T18" fmla="*/ 2147483647 w 64"/>
                <a:gd name="T19" fmla="*/ 2147483647 h 48"/>
                <a:gd name="T20" fmla="*/ 2147483647 w 64"/>
                <a:gd name="T21" fmla="*/ 2147483647 h 48"/>
                <a:gd name="T22" fmla="*/ 2147483647 w 64"/>
                <a:gd name="T23" fmla="*/ 2147483647 h 48"/>
                <a:gd name="T24" fmla="*/ 2147483647 w 64"/>
                <a:gd name="T25" fmla="*/ 2147483647 h 48"/>
                <a:gd name="T26" fmla="*/ 0 w 64"/>
                <a:gd name="T27" fmla="*/ 2147483647 h 48"/>
                <a:gd name="T28" fmla="*/ 0 w 64"/>
                <a:gd name="T29" fmla="*/ 2147483647 h 48"/>
                <a:gd name="T30" fmla="*/ 2147483647 w 64"/>
                <a:gd name="T31" fmla="*/ 2147483647 h 48"/>
                <a:gd name="T32" fmla="*/ 2147483647 w 64"/>
                <a:gd name="T33" fmla="*/ 2147483647 h 48"/>
                <a:gd name="T34" fmla="*/ 2147483647 w 64"/>
                <a:gd name="T35" fmla="*/ 2147483647 h 48"/>
                <a:gd name="T36" fmla="*/ 2147483647 w 64"/>
                <a:gd name="T37" fmla="*/ 2147483647 h 48"/>
                <a:gd name="T38" fmla="*/ 2147483647 w 64"/>
                <a:gd name="T39" fmla="*/ 2147483647 h 48"/>
                <a:gd name="T40" fmla="*/ 2147483647 w 64"/>
                <a:gd name="T41" fmla="*/ 2147483647 h 48"/>
                <a:gd name="T42" fmla="*/ 2147483647 w 64"/>
                <a:gd name="T43" fmla="*/ 2147483647 h 48"/>
                <a:gd name="T44" fmla="*/ 2147483647 w 64"/>
                <a:gd name="T45" fmla="*/ 2147483647 h 48"/>
                <a:gd name="T46" fmla="*/ 2147483647 w 64"/>
                <a:gd name="T47" fmla="*/ 2147483647 h 48"/>
                <a:gd name="T48" fmla="*/ 2147483647 w 64"/>
                <a:gd name="T49" fmla="*/ 2147483647 h 48"/>
                <a:gd name="T50" fmla="*/ 2147483647 w 64"/>
                <a:gd name="T51" fmla="*/ 2147483647 h 48"/>
                <a:gd name="T52" fmla="*/ 2147483647 w 64"/>
                <a:gd name="T53" fmla="*/ 2147483647 h 48"/>
                <a:gd name="T54" fmla="*/ 2147483647 w 64"/>
                <a:gd name="T55" fmla="*/ 2147483647 h 48"/>
                <a:gd name="T56" fmla="*/ 2147483647 w 64"/>
                <a:gd name="T57" fmla="*/ 2147483647 h 48"/>
                <a:gd name="T58" fmla="*/ 2147483647 w 64"/>
                <a:gd name="T59" fmla="*/ 2147483647 h 48"/>
                <a:gd name="T60" fmla="*/ 2147483647 w 64"/>
                <a:gd name="T61" fmla="*/ 2147483647 h 48"/>
                <a:gd name="T62" fmla="*/ 2147483647 w 64"/>
                <a:gd name="T63" fmla="*/ 2147483647 h 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48"/>
                <a:gd name="T98" fmla="*/ 64 w 64"/>
                <a:gd name="T99" fmla="*/ 48 h 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48">
                  <a:moveTo>
                    <a:pt x="64" y="18"/>
                  </a:moveTo>
                  <a:lnTo>
                    <a:pt x="60" y="16"/>
                  </a:lnTo>
                  <a:lnTo>
                    <a:pt x="58" y="12"/>
                  </a:lnTo>
                  <a:lnTo>
                    <a:pt x="58" y="8"/>
                  </a:lnTo>
                  <a:lnTo>
                    <a:pt x="54" y="6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34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2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6" y="20"/>
                  </a:lnTo>
                  <a:lnTo>
                    <a:pt x="22" y="22"/>
                  </a:lnTo>
                  <a:lnTo>
                    <a:pt x="28" y="24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4" y="46"/>
                  </a:lnTo>
                  <a:lnTo>
                    <a:pt x="50" y="4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6" name="Freeform 177"/>
            <p:cNvSpPr/>
            <p:nvPr/>
          </p:nvSpPr>
          <p:spPr bwMode="auto">
            <a:xfrm>
              <a:off x="5018348" y="2977364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0 h 16"/>
                <a:gd name="T8" fmla="*/ 2147483647 w 40"/>
                <a:gd name="T9" fmla="*/ 0 h 16"/>
                <a:gd name="T10" fmla="*/ 2147483647 w 40"/>
                <a:gd name="T11" fmla="*/ 0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0 w 40"/>
                <a:gd name="T21" fmla="*/ 2147483647 h 16"/>
                <a:gd name="T22" fmla="*/ 2147483647 w 40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"/>
                <a:gd name="T37" fmla="*/ 0 h 16"/>
                <a:gd name="T38" fmla="*/ 40 w 40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" h="16">
                  <a:moveTo>
                    <a:pt x="38" y="16"/>
                  </a:move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2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7" name="Freeform 178"/>
            <p:cNvSpPr/>
            <p:nvPr/>
          </p:nvSpPr>
          <p:spPr bwMode="auto">
            <a:xfrm>
              <a:off x="4429110" y="3354358"/>
              <a:ext cx="59962" cy="142037"/>
            </a:xfrm>
            <a:custGeom>
              <a:avLst/>
              <a:gdLst>
                <a:gd name="T0" fmla="*/ 2147483647 w 40"/>
                <a:gd name="T1" fmla="*/ 2147483647 h 90"/>
                <a:gd name="T2" fmla="*/ 2147483647 w 40"/>
                <a:gd name="T3" fmla="*/ 2147483647 h 90"/>
                <a:gd name="T4" fmla="*/ 2147483647 w 40"/>
                <a:gd name="T5" fmla="*/ 2147483647 h 90"/>
                <a:gd name="T6" fmla="*/ 2147483647 w 40"/>
                <a:gd name="T7" fmla="*/ 2147483647 h 90"/>
                <a:gd name="T8" fmla="*/ 2147483647 w 40"/>
                <a:gd name="T9" fmla="*/ 2147483647 h 90"/>
                <a:gd name="T10" fmla="*/ 2147483647 w 40"/>
                <a:gd name="T11" fmla="*/ 2147483647 h 90"/>
                <a:gd name="T12" fmla="*/ 2147483647 w 40"/>
                <a:gd name="T13" fmla="*/ 2147483647 h 90"/>
                <a:gd name="T14" fmla="*/ 2147483647 w 40"/>
                <a:gd name="T15" fmla="*/ 2147483647 h 90"/>
                <a:gd name="T16" fmla="*/ 0 w 40"/>
                <a:gd name="T17" fmla="*/ 2147483647 h 90"/>
                <a:gd name="T18" fmla="*/ 0 w 40"/>
                <a:gd name="T19" fmla="*/ 2147483647 h 90"/>
                <a:gd name="T20" fmla="*/ 0 w 40"/>
                <a:gd name="T21" fmla="*/ 2147483647 h 90"/>
                <a:gd name="T22" fmla="*/ 2147483647 w 40"/>
                <a:gd name="T23" fmla="*/ 2147483647 h 90"/>
                <a:gd name="T24" fmla="*/ 2147483647 w 40"/>
                <a:gd name="T25" fmla="*/ 2147483647 h 90"/>
                <a:gd name="T26" fmla="*/ 2147483647 w 40"/>
                <a:gd name="T27" fmla="*/ 2147483647 h 90"/>
                <a:gd name="T28" fmla="*/ 2147483647 w 40"/>
                <a:gd name="T29" fmla="*/ 2147483647 h 90"/>
                <a:gd name="T30" fmla="*/ 2147483647 w 40"/>
                <a:gd name="T31" fmla="*/ 2147483647 h 90"/>
                <a:gd name="T32" fmla="*/ 2147483647 w 40"/>
                <a:gd name="T33" fmla="*/ 2147483647 h 90"/>
                <a:gd name="T34" fmla="*/ 2147483647 w 40"/>
                <a:gd name="T35" fmla="*/ 2147483647 h 90"/>
                <a:gd name="T36" fmla="*/ 2147483647 w 40"/>
                <a:gd name="T37" fmla="*/ 2147483647 h 90"/>
                <a:gd name="T38" fmla="*/ 2147483647 w 40"/>
                <a:gd name="T39" fmla="*/ 2147483647 h 90"/>
                <a:gd name="T40" fmla="*/ 2147483647 w 40"/>
                <a:gd name="T41" fmla="*/ 2147483647 h 90"/>
                <a:gd name="T42" fmla="*/ 2147483647 w 40"/>
                <a:gd name="T43" fmla="*/ 0 h 90"/>
                <a:gd name="T44" fmla="*/ 2147483647 w 40"/>
                <a:gd name="T45" fmla="*/ 2147483647 h 90"/>
                <a:gd name="T46" fmla="*/ 2147483647 w 40"/>
                <a:gd name="T47" fmla="*/ 2147483647 h 90"/>
                <a:gd name="T48" fmla="*/ 2147483647 w 40"/>
                <a:gd name="T49" fmla="*/ 2147483647 h 90"/>
                <a:gd name="T50" fmla="*/ 2147483647 w 40"/>
                <a:gd name="T51" fmla="*/ 2147483647 h 90"/>
                <a:gd name="T52" fmla="*/ 2147483647 w 40"/>
                <a:gd name="T53" fmla="*/ 2147483647 h 90"/>
                <a:gd name="T54" fmla="*/ 2147483647 w 40"/>
                <a:gd name="T55" fmla="*/ 2147483647 h 90"/>
                <a:gd name="T56" fmla="*/ 2147483647 w 40"/>
                <a:gd name="T57" fmla="*/ 2147483647 h 90"/>
                <a:gd name="T58" fmla="*/ 2147483647 w 40"/>
                <a:gd name="T59" fmla="*/ 2147483647 h 90"/>
                <a:gd name="T60" fmla="*/ 2147483647 w 40"/>
                <a:gd name="T61" fmla="*/ 2147483647 h 90"/>
                <a:gd name="T62" fmla="*/ 2147483647 w 40"/>
                <a:gd name="T63" fmla="*/ 2147483647 h 90"/>
                <a:gd name="T64" fmla="*/ 2147483647 w 40"/>
                <a:gd name="T65" fmla="*/ 2147483647 h 90"/>
                <a:gd name="T66" fmla="*/ 2147483647 w 40"/>
                <a:gd name="T67" fmla="*/ 2147483647 h 90"/>
                <a:gd name="T68" fmla="*/ 2147483647 w 40"/>
                <a:gd name="T69" fmla="*/ 2147483647 h 90"/>
                <a:gd name="T70" fmla="*/ 2147483647 w 40"/>
                <a:gd name="T71" fmla="*/ 2147483647 h 90"/>
                <a:gd name="T72" fmla="*/ 2147483647 w 40"/>
                <a:gd name="T73" fmla="*/ 2147483647 h 90"/>
                <a:gd name="T74" fmla="*/ 2147483647 w 40"/>
                <a:gd name="T75" fmla="*/ 2147483647 h 90"/>
                <a:gd name="T76" fmla="*/ 2147483647 w 40"/>
                <a:gd name="T77" fmla="*/ 2147483647 h 90"/>
                <a:gd name="T78" fmla="*/ 2147483647 w 40"/>
                <a:gd name="T79" fmla="*/ 2147483647 h 90"/>
                <a:gd name="T80" fmla="*/ 2147483647 w 40"/>
                <a:gd name="T81" fmla="*/ 2147483647 h 90"/>
                <a:gd name="T82" fmla="*/ 2147483647 w 40"/>
                <a:gd name="T83" fmla="*/ 2147483647 h 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"/>
                <a:gd name="T127" fmla="*/ 0 h 90"/>
                <a:gd name="T128" fmla="*/ 40 w 40"/>
                <a:gd name="T129" fmla="*/ 90 h 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" h="90">
                  <a:moveTo>
                    <a:pt x="24" y="90"/>
                  </a:moveTo>
                  <a:lnTo>
                    <a:pt x="16" y="90"/>
                  </a:lnTo>
                  <a:lnTo>
                    <a:pt x="12" y="90"/>
                  </a:lnTo>
                  <a:lnTo>
                    <a:pt x="8" y="90"/>
                  </a:lnTo>
                  <a:lnTo>
                    <a:pt x="6" y="76"/>
                  </a:lnTo>
                  <a:lnTo>
                    <a:pt x="8" y="66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6" y="38"/>
                  </a:lnTo>
                  <a:lnTo>
                    <a:pt x="10" y="32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38" y="24"/>
                  </a:lnTo>
                  <a:lnTo>
                    <a:pt x="34" y="34"/>
                  </a:lnTo>
                  <a:lnTo>
                    <a:pt x="30" y="40"/>
                  </a:lnTo>
                  <a:lnTo>
                    <a:pt x="28" y="50"/>
                  </a:lnTo>
                  <a:lnTo>
                    <a:pt x="30" y="54"/>
                  </a:lnTo>
                  <a:lnTo>
                    <a:pt x="30" y="60"/>
                  </a:lnTo>
                  <a:lnTo>
                    <a:pt x="30" y="64"/>
                  </a:lnTo>
                  <a:lnTo>
                    <a:pt x="28" y="68"/>
                  </a:lnTo>
                  <a:lnTo>
                    <a:pt x="30" y="70"/>
                  </a:lnTo>
                  <a:lnTo>
                    <a:pt x="32" y="74"/>
                  </a:lnTo>
                  <a:lnTo>
                    <a:pt x="30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4" y="86"/>
                  </a:lnTo>
                  <a:lnTo>
                    <a:pt x="24" y="9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8" name="Freeform 179"/>
            <p:cNvSpPr/>
            <p:nvPr/>
          </p:nvSpPr>
          <p:spPr bwMode="auto">
            <a:xfrm>
              <a:off x="4439488" y="3305243"/>
              <a:ext cx="253684" cy="220355"/>
            </a:xfrm>
            <a:custGeom>
              <a:avLst/>
              <a:gdLst>
                <a:gd name="T0" fmla="*/ 2147483647 w 174"/>
                <a:gd name="T1" fmla="*/ 2147483647 h 140"/>
                <a:gd name="T2" fmla="*/ 2147483647 w 174"/>
                <a:gd name="T3" fmla="*/ 2147483647 h 140"/>
                <a:gd name="T4" fmla="*/ 2147483647 w 174"/>
                <a:gd name="T5" fmla="*/ 2147483647 h 140"/>
                <a:gd name="T6" fmla="*/ 2147483647 w 174"/>
                <a:gd name="T7" fmla="*/ 2147483647 h 140"/>
                <a:gd name="T8" fmla="*/ 2147483647 w 174"/>
                <a:gd name="T9" fmla="*/ 2147483647 h 140"/>
                <a:gd name="T10" fmla="*/ 2147483647 w 174"/>
                <a:gd name="T11" fmla="*/ 2147483647 h 140"/>
                <a:gd name="T12" fmla="*/ 2147483647 w 174"/>
                <a:gd name="T13" fmla="*/ 2147483647 h 140"/>
                <a:gd name="T14" fmla="*/ 2147483647 w 174"/>
                <a:gd name="T15" fmla="*/ 2147483647 h 140"/>
                <a:gd name="T16" fmla="*/ 2147483647 w 174"/>
                <a:gd name="T17" fmla="*/ 2147483647 h 140"/>
                <a:gd name="T18" fmla="*/ 2147483647 w 174"/>
                <a:gd name="T19" fmla="*/ 2147483647 h 140"/>
                <a:gd name="T20" fmla="*/ 2147483647 w 174"/>
                <a:gd name="T21" fmla="*/ 2147483647 h 140"/>
                <a:gd name="T22" fmla="*/ 2147483647 w 174"/>
                <a:gd name="T23" fmla="*/ 2147483647 h 140"/>
                <a:gd name="T24" fmla="*/ 2147483647 w 174"/>
                <a:gd name="T25" fmla="*/ 2147483647 h 140"/>
                <a:gd name="T26" fmla="*/ 2147483647 w 174"/>
                <a:gd name="T27" fmla="*/ 2147483647 h 140"/>
                <a:gd name="T28" fmla="*/ 2147483647 w 174"/>
                <a:gd name="T29" fmla="*/ 2147483647 h 140"/>
                <a:gd name="T30" fmla="*/ 2147483647 w 174"/>
                <a:gd name="T31" fmla="*/ 2147483647 h 140"/>
                <a:gd name="T32" fmla="*/ 2147483647 w 174"/>
                <a:gd name="T33" fmla="*/ 2147483647 h 140"/>
                <a:gd name="T34" fmla="*/ 2147483647 w 174"/>
                <a:gd name="T35" fmla="*/ 2147483647 h 140"/>
                <a:gd name="T36" fmla="*/ 2147483647 w 174"/>
                <a:gd name="T37" fmla="*/ 2147483647 h 140"/>
                <a:gd name="T38" fmla="*/ 2147483647 w 174"/>
                <a:gd name="T39" fmla="*/ 2147483647 h 140"/>
                <a:gd name="T40" fmla="*/ 2147483647 w 174"/>
                <a:gd name="T41" fmla="*/ 2147483647 h 140"/>
                <a:gd name="T42" fmla="*/ 2147483647 w 174"/>
                <a:gd name="T43" fmla="*/ 2147483647 h 140"/>
                <a:gd name="T44" fmla="*/ 2147483647 w 174"/>
                <a:gd name="T45" fmla="*/ 2147483647 h 140"/>
                <a:gd name="T46" fmla="*/ 2147483647 w 174"/>
                <a:gd name="T47" fmla="*/ 2147483647 h 140"/>
                <a:gd name="T48" fmla="*/ 2147483647 w 174"/>
                <a:gd name="T49" fmla="*/ 2147483647 h 140"/>
                <a:gd name="T50" fmla="*/ 2147483647 w 174"/>
                <a:gd name="T51" fmla="*/ 2147483647 h 140"/>
                <a:gd name="T52" fmla="*/ 0 w 174"/>
                <a:gd name="T53" fmla="*/ 2147483647 h 140"/>
                <a:gd name="T54" fmla="*/ 0 w 174"/>
                <a:gd name="T55" fmla="*/ 2147483647 h 140"/>
                <a:gd name="T56" fmla="*/ 2147483647 w 174"/>
                <a:gd name="T57" fmla="*/ 2147483647 h 140"/>
                <a:gd name="T58" fmla="*/ 2147483647 w 174"/>
                <a:gd name="T59" fmla="*/ 0 h 140"/>
                <a:gd name="T60" fmla="*/ 2147483647 w 174"/>
                <a:gd name="T61" fmla="*/ 2147483647 h 140"/>
                <a:gd name="T62" fmla="*/ 2147483647 w 174"/>
                <a:gd name="T63" fmla="*/ 2147483647 h 140"/>
                <a:gd name="T64" fmla="*/ 2147483647 w 174"/>
                <a:gd name="T65" fmla="*/ 2147483647 h 140"/>
                <a:gd name="T66" fmla="*/ 2147483647 w 174"/>
                <a:gd name="T67" fmla="*/ 2147483647 h 140"/>
                <a:gd name="T68" fmla="*/ 2147483647 w 174"/>
                <a:gd name="T69" fmla="*/ 2147483647 h 140"/>
                <a:gd name="T70" fmla="*/ 2147483647 w 174"/>
                <a:gd name="T71" fmla="*/ 2147483647 h 1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4"/>
                <a:gd name="T109" fmla="*/ 0 h 140"/>
                <a:gd name="T110" fmla="*/ 174 w 174"/>
                <a:gd name="T111" fmla="*/ 140 h 1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4" h="140">
                  <a:moveTo>
                    <a:pt x="174" y="32"/>
                  </a:moveTo>
                  <a:lnTo>
                    <a:pt x="174" y="34"/>
                  </a:lnTo>
                  <a:lnTo>
                    <a:pt x="168" y="38"/>
                  </a:lnTo>
                  <a:lnTo>
                    <a:pt x="164" y="44"/>
                  </a:lnTo>
                  <a:lnTo>
                    <a:pt x="146" y="52"/>
                  </a:lnTo>
                  <a:lnTo>
                    <a:pt x="138" y="56"/>
                  </a:lnTo>
                  <a:lnTo>
                    <a:pt x="134" y="62"/>
                  </a:lnTo>
                  <a:lnTo>
                    <a:pt x="128" y="68"/>
                  </a:lnTo>
                  <a:lnTo>
                    <a:pt x="126" y="80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24" y="96"/>
                  </a:lnTo>
                  <a:lnTo>
                    <a:pt x="112" y="108"/>
                  </a:lnTo>
                  <a:lnTo>
                    <a:pt x="106" y="118"/>
                  </a:lnTo>
                  <a:lnTo>
                    <a:pt x="102" y="122"/>
                  </a:lnTo>
                  <a:lnTo>
                    <a:pt x="102" y="126"/>
                  </a:lnTo>
                  <a:lnTo>
                    <a:pt x="70" y="126"/>
                  </a:lnTo>
                  <a:lnTo>
                    <a:pt x="64" y="128"/>
                  </a:lnTo>
                  <a:lnTo>
                    <a:pt x="62" y="132"/>
                  </a:lnTo>
                  <a:lnTo>
                    <a:pt x="56" y="134"/>
                  </a:lnTo>
                  <a:lnTo>
                    <a:pt x="54" y="136"/>
                  </a:lnTo>
                  <a:lnTo>
                    <a:pt x="50" y="140"/>
                  </a:lnTo>
                  <a:lnTo>
                    <a:pt x="48" y="140"/>
                  </a:lnTo>
                  <a:lnTo>
                    <a:pt x="42" y="140"/>
                  </a:lnTo>
                  <a:lnTo>
                    <a:pt x="38" y="136"/>
                  </a:lnTo>
                  <a:lnTo>
                    <a:pt x="36" y="130"/>
                  </a:lnTo>
                  <a:lnTo>
                    <a:pt x="36" y="124"/>
                  </a:lnTo>
                  <a:lnTo>
                    <a:pt x="34" y="122"/>
                  </a:lnTo>
                  <a:lnTo>
                    <a:pt x="30" y="120"/>
                  </a:lnTo>
                  <a:lnTo>
                    <a:pt x="24" y="120"/>
                  </a:lnTo>
                  <a:lnTo>
                    <a:pt x="18" y="120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4" y="108"/>
                  </a:lnTo>
                  <a:lnTo>
                    <a:pt x="26" y="104"/>
                  </a:lnTo>
                  <a:lnTo>
                    <a:pt x="24" y="100"/>
                  </a:lnTo>
                  <a:lnTo>
                    <a:pt x="22" y="98"/>
                  </a:lnTo>
                  <a:lnTo>
                    <a:pt x="24" y="9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22" y="80"/>
                  </a:lnTo>
                  <a:lnTo>
                    <a:pt x="24" y="70"/>
                  </a:lnTo>
                  <a:lnTo>
                    <a:pt x="28" y="64"/>
                  </a:lnTo>
                  <a:lnTo>
                    <a:pt x="32" y="54"/>
                  </a:lnTo>
                  <a:lnTo>
                    <a:pt x="34" y="42"/>
                  </a:lnTo>
                  <a:lnTo>
                    <a:pt x="32" y="38"/>
                  </a:lnTo>
                  <a:lnTo>
                    <a:pt x="30" y="36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40" y="2"/>
                  </a:lnTo>
                  <a:lnTo>
                    <a:pt x="60" y="4"/>
                  </a:lnTo>
                  <a:lnTo>
                    <a:pt x="80" y="8"/>
                  </a:lnTo>
                  <a:lnTo>
                    <a:pt x="102" y="10"/>
                  </a:lnTo>
                  <a:lnTo>
                    <a:pt x="124" y="16"/>
                  </a:lnTo>
                  <a:lnTo>
                    <a:pt x="136" y="18"/>
                  </a:lnTo>
                  <a:lnTo>
                    <a:pt x="150" y="20"/>
                  </a:lnTo>
                  <a:lnTo>
                    <a:pt x="152" y="20"/>
                  </a:lnTo>
                  <a:lnTo>
                    <a:pt x="154" y="22"/>
                  </a:lnTo>
                  <a:lnTo>
                    <a:pt x="160" y="26"/>
                  </a:lnTo>
                  <a:lnTo>
                    <a:pt x="17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9" name="Freeform 180"/>
            <p:cNvSpPr/>
            <p:nvPr/>
          </p:nvSpPr>
          <p:spPr bwMode="auto">
            <a:xfrm>
              <a:off x="4531736" y="3099489"/>
              <a:ext cx="261756" cy="257523"/>
            </a:xfrm>
            <a:custGeom>
              <a:avLst/>
              <a:gdLst>
                <a:gd name="T0" fmla="*/ 2147483647 w 178"/>
                <a:gd name="T1" fmla="*/ 2147483647 h 162"/>
                <a:gd name="T2" fmla="*/ 2147483647 w 178"/>
                <a:gd name="T3" fmla="*/ 2147483647 h 162"/>
                <a:gd name="T4" fmla="*/ 2147483647 w 178"/>
                <a:gd name="T5" fmla="*/ 2147483647 h 162"/>
                <a:gd name="T6" fmla="*/ 2147483647 w 178"/>
                <a:gd name="T7" fmla="*/ 2147483647 h 162"/>
                <a:gd name="T8" fmla="*/ 2147483647 w 178"/>
                <a:gd name="T9" fmla="*/ 2147483647 h 162"/>
                <a:gd name="T10" fmla="*/ 2147483647 w 178"/>
                <a:gd name="T11" fmla="*/ 2147483647 h 162"/>
                <a:gd name="T12" fmla="*/ 2147483647 w 178"/>
                <a:gd name="T13" fmla="*/ 2147483647 h 162"/>
                <a:gd name="T14" fmla="*/ 2147483647 w 178"/>
                <a:gd name="T15" fmla="*/ 2147483647 h 162"/>
                <a:gd name="T16" fmla="*/ 2147483647 w 178"/>
                <a:gd name="T17" fmla="*/ 2147483647 h 162"/>
                <a:gd name="T18" fmla="*/ 2147483647 w 178"/>
                <a:gd name="T19" fmla="*/ 2147483647 h 162"/>
                <a:gd name="T20" fmla="*/ 2147483647 w 178"/>
                <a:gd name="T21" fmla="*/ 2147483647 h 162"/>
                <a:gd name="T22" fmla="*/ 2147483647 w 178"/>
                <a:gd name="T23" fmla="*/ 2147483647 h 162"/>
                <a:gd name="T24" fmla="*/ 2147483647 w 178"/>
                <a:gd name="T25" fmla="*/ 2147483647 h 162"/>
                <a:gd name="T26" fmla="*/ 2147483647 w 178"/>
                <a:gd name="T27" fmla="*/ 2147483647 h 162"/>
                <a:gd name="T28" fmla="*/ 2147483647 w 178"/>
                <a:gd name="T29" fmla="*/ 2147483647 h 162"/>
                <a:gd name="T30" fmla="*/ 2147483647 w 178"/>
                <a:gd name="T31" fmla="*/ 2147483647 h 162"/>
                <a:gd name="T32" fmla="*/ 2147483647 w 178"/>
                <a:gd name="T33" fmla="*/ 2147483647 h 162"/>
                <a:gd name="T34" fmla="*/ 2147483647 w 178"/>
                <a:gd name="T35" fmla="*/ 2147483647 h 162"/>
                <a:gd name="T36" fmla="*/ 2147483647 w 178"/>
                <a:gd name="T37" fmla="*/ 2147483647 h 162"/>
                <a:gd name="T38" fmla="*/ 2147483647 w 178"/>
                <a:gd name="T39" fmla="*/ 2147483647 h 162"/>
                <a:gd name="T40" fmla="*/ 2147483647 w 178"/>
                <a:gd name="T41" fmla="*/ 2147483647 h 162"/>
                <a:gd name="T42" fmla="*/ 2147483647 w 178"/>
                <a:gd name="T43" fmla="*/ 2147483647 h 162"/>
                <a:gd name="T44" fmla="*/ 2147483647 w 178"/>
                <a:gd name="T45" fmla="*/ 2147483647 h 162"/>
                <a:gd name="T46" fmla="*/ 2147483647 w 178"/>
                <a:gd name="T47" fmla="*/ 2147483647 h 162"/>
                <a:gd name="T48" fmla="*/ 2147483647 w 178"/>
                <a:gd name="T49" fmla="*/ 2147483647 h 162"/>
                <a:gd name="T50" fmla="*/ 2147483647 w 178"/>
                <a:gd name="T51" fmla="*/ 2147483647 h 162"/>
                <a:gd name="T52" fmla="*/ 2147483647 w 178"/>
                <a:gd name="T53" fmla="*/ 2147483647 h 162"/>
                <a:gd name="T54" fmla="*/ 2147483647 w 178"/>
                <a:gd name="T55" fmla="*/ 2147483647 h 162"/>
                <a:gd name="T56" fmla="*/ 2147483647 w 178"/>
                <a:gd name="T57" fmla="*/ 2147483647 h 162"/>
                <a:gd name="T58" fmla="*/ 2147483647 w 178"/>
                <a:gd name="T59" fmla="*/ 2147483647 h 162"/>
                <a:gd name="T60" fmla="*/ 2147483647 w 178"/>
                <a:gd name="T61" fmla="*/ 2147483647 h 162"/>
                <a:gd name="T62" fmla="*/ 2147483647 w 178"/>
                <a:gd name="T63" fmla="*/ 0 h 162"/>
                <a:gd name="T64" fmla="*/ 2147483647 w 178"/>
                <a:gd name="T65" fmla="*/ 2147483647 h 162"/>
                <a:gd name="T66" fmla="*/ 2147483647 w 178"/>
                <a:gd name="T67" fmla="*/ 2147483647 h 162"/>
                <a:gd name="T68" fmla="*/ 2147483647 w 178"/>
                <a:gd name="T69" fmla="*/ 2147483647 h 162"/>
                <a:gd name="T70" fmla="*/ 2147483647 w 178"/>
                <a:gd name="T71" fmla="*/ 2147483647 h 162"/>
                <a:gd name="T72" fmla="*/ 2147483647 w 178"/>
                <a:gd name="T73" fmla="*/ 2147483647 h 162"/>
                <a:gd name="T74" fmla="*/ 2147483647 w 178"/>
                <a:gd name="T75" fmla="*/ 2147483647 h 162"/>
                <a:gd name="T76" fmla="*/ 2147483647 w 178"/>
                <a:gd name="T77" fmla="*/ 2147483647 h 162"/>
                <a:gd name="T78" fmla="*/ 2147483647 w 178"/>
                <a:gd name="T79" fmla="*/ 2147483647 h 162"/>
                <a:gd name="T80" fmla="*/ 2147483647 w 178"/>
                <a:gd name="T81" fmla="*/ 2147483647 h 162"/>
                <a:gd name="T82" fmla="*/ 2147483647 w 178"/>
                <a:gd name="T83" fmla="*/ 2147483647 h 162"/>
                <a:gd name="T84" fmla="*/ 2147483647 w 178"/>
                <a:gd name="T85" fmla="*/ 2147483647 h 162"/>
                <a:gd name="T86" fmla="*/ 2147483647 w 178"/>
                <a:gd name="T87" fmla="*/ 2147483647 h 162"/>
                <a:gd name="T88" fmla="*/ 2147483647 w 178"/>
                <a:gd name="T89" fmla="*/ 2147483647 h 162"/>
                <a:gd name="T90" fmla="*/ 2147483647 w 178"/>
                <a:gd name="T91" fmla="*/ 2147483647 h 162"/>
                <a:gd name="T92" fmla="*/ 2147483647 w 178"/>
                <a:gd name="T93" fmla="*/ 2147483647 h 162"/>
                <a:gd name="T94" fmla="*/ 2147483647 w 178"/>
                <a:gd name="T95" fmla="*/ 2147483647 h 162"/>
                <a:gd name="T96" fmla="*/ 2147483647 w 178"/>
                <a:gd name="T97" fmla="*/ 2147483647 h 162"/>
                <a:gd name="T98" fmla="*/ 2147483647 w 178"/>
                <a:gd name="T99" fmla="*/ 2147483647 h 162"/>
                <a:gd name="T100" fmla="*/ 2147483647 w 178"/>
                <a:gd name="T101" fmla="*/ 2147483647 h 162"/>
                <a:gd name="T102" fmla="*/ 2147483647 w 178"/>
                <a:gd name="T103" fmla="*/ 2147483647 h 162"/>
                <a:gd name="T104" fmla="*/ 2147483647 w 178"/>
                <a:gd name="T105" fmla="*/ 2147483647 h 1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"/>
                <a:gd name="T160" fmla="*/ 0 h 162"/>
                <a:gd name="T161" fmla="*/ 178 w 178"/>
                <a:gd name="T162" fmla="*/ 162 h 1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" h="162">
                  <a:moveTo>
                    <a:pt x="178" y="128"/>
                  </a:moveTo>
                  <a:lnTo>
                    <a:pt x="174" y="128"/>
                  </a:lnTo>
                  <a:lnTo>
                    <a:pt x="168" y="132"/>
                  </a:lnTo>
                  <a:lnTo>
                    <a:pt x="162" y="136"/>
                  </a:lnTo>
                  <a:lnTo>
                    <a:pt x="158" y="140"/>
                  </a:lnTo>
                  <a:lnTo>
                    <a:pt x="154" y="142"/>
                  </a:lnTo>
                  <a:lnTo>
                    <a:pt x="146" y="140"/>
                  </a:lnTo>
                  <a:lnTo>
                    <a:pt x="138" y="138"/>
                  </a:lnTo>
                  <a:lnTo>
                    <a:pt x="132" y="134"/>
                  </a:lnTo>
                  <a:lnTo>
                    <a:pt x="126" y="134"/>
                  </a:lnTo>
                  <a:lnTo>
                    <a:pt x="120" y="134"/>
                  </a:lnTo>
                  <a:lnTo>
                    <a:pt x="114" y="138"/>
                  </a:lnTo>
                  <a:lnTo>
                    <a:pt x="110" y="142"/>
                  </a:lnTo>
                  <a:lnTo>
                    <a:pt x="110" y="150"/>
                  </a:lnTo>
                  <a:lnTo>
                    <a:pt x="110" y="162"/>
                  </a:lnTo>
                  <a:lnTo>
                    <a:pt x="96" y="156"/>
                  </a:lnTo>
                  <a:lnTo>
                    <a:pt x="90" y="152"/>
                  </a:lnTo>
                  <a:lnTo>
                    <a:pt x="88" y="150"/>
                  </a:lnTo>
                  <a:lnTo>
                    <a:pt x="86" y="150"/>
                  </a:lnTo>
                  <a:lnTo>
                    <a:pt x="72" y="148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2" y="138"/>
                  </a:lnTo>
                  <a:lnTo>
                    <a:pt x="44" y="136"/>
                  </a:lnTo>
                  <a:lnTo>
                    <a:pt x="46" y="126"/>
                  </a:lnTo>
                  <a:lnTo>
                    <a:pt x="48" y="114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80"/>
                  </a:lnTo>
                  <a:lnTo>
                    <a:pt x="38" y="68"/>
                  </a:lnTo>
                  <a:lnTo>
                    <a:pt x="34" y="64"/>
                  </a:lnTo>
                  <a:lnTo>
                    <a:pt x="30" y="62"/>
                  </a:lnTo>
                  <a:lnTo>
                    <a:pt x="12" y="60"/>
                  </a:lnTo>
                  <a:lnTo>
                    <a:pt x="8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6" y="42"/>
                  </a:lnTo>
                  <a:lnTo>
                    <a:pt x="12" y="40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8" y="38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36"/>
                  </a:lnTo>
                  <a:lnTo>
                    <a:pt x="44" y="34"/>
                  </a:lnTo>
                  <a:lnTo>
                    <a:pt x="40" y="32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0" y="28"/>
                  </a:lnTo>
                  <a:lnTo>
                    <a:pt x="56" y="30"/>
                  </a:lnTo>
                  <a:lnTo>
                    <a:pt x="62" y="30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8" y="22"/>
                  </a:lnTo>
                  <a:lnTo>
                    <a:pt x="72" y="18"/>
                  </a:lnTo>
                  <a:lnTo>
                    <a:pt x="80" y="14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8" y="2"/>
                  </a:lnTo>
                  <a:lnTo>
                    <a:pt x="98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2" y="10"/>
                  </a:lnTo>
                  <a:lnTo>
                    <a:pt x="120" y="12"/>
                  </a:lnTo>
                  <a:lnTo>
                    <a:pt x="120" y="16"/>
                  </a:lnTo>
                  <a:lnTo>
                    <a:pt x="122" y="18"/>
                  </a:lnTo>
                  <a:lnTo>
                    <a:pt x="126" y="20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2" y="22"/>
                  </a:lnTo>
                  <a:lnTo>
                    <a:pt x="136" y="26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4" y="30"/>
                  </a:lnTo>
                  <a:lnTo>
                    <a:pt x="160" y="32"/>
                  </a:lnTo>
                  <a:lnTo>
                    <a:pt x="168" y="34"/>
                  </a:lnTo>
                  <a:lnTo>
                    <a:pt x="176" y="36"/>
                  </a:lnTo>
                  <a:lnTo>
                    <a:pt x="174" y="44"/>
                  </a:lnTo>
                  <a:lnTo>
                    <a:pt x="172" y="54"/>
                  </a:lnTo>
                  <a:lnTo>
                    <a:pt x="168" y="60"/>
                  </a:lnTo>
                  <a:lnTo>
                    <a:pt x="166" y="62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58" y="70"/>
                  </a:lnTo>
                  <a:lnTo>
                    <a:pt x="154" y="74"/>
                  </a:lnTo>
                  <a:lnTo>
                    <a:pt x="150" y="82"/>
                  </a:lnTo>
                  <a:lnTo>
                    <a:pt x="150" y="88"/>
                  </a:lnTo>
                  <a:lnTo>
                    <a:pt x="154" y="88"/>
                  </a:lnTo>
                  <a:lnTo>
                    <a:pt x="154" y="86"/>
                  </a:lnTo>
                  <a:lnTo>
                    <a:pt x="154" y="84"/>
                  </a:lnTo>
                  <a:lnTo>
                    <a:pt x="158" y="86"/>
                  </a:lnTo>
                  <a:lnTo>
                    <a:pt x="160" y="84"/>
                  </a:lnTo>
                  <a:lnTo>
                    <a:pt x="162" y="94"/>
                  </a:lnTo>
                  <a:lnTo>
                    <a:pt x="162" y="96"/>
                  </a:lnTo>
                  <a:lnTo>
                    <a:pt x="164" y="98"/>
                  </a:lnTo>
                  <a:lnTo>
                    <a:pt x="166" y="100"/>
                  </a:lnTo>
                  <a:lnTo>
                    <a:pt x="166" y="102"/>
                  </a:lnTo>
                  <a:lnTo>
                    <a:pt x="158" y="108"/>
                  </a:lnTo>
                  <a:lnTo>
                    <a:pt x="166" y="118"/>
                  </a:lnTo>
                  <a:lnTo>
                    <a:pt x="170" y="124"/>
                  </a:lnTo>
                  <a:lnTo>
                    <a:pt x="176" y="128"/>
                  </a:lnTo>
                  <a:lnTo>
                    <a:pt x="178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0" name="Freeform 181"/>
            <p:cNvSpPr/>
            <p:nvPr/>
          </p:nvSpPr>
          <p:spPr bwMode="auto">
            <a:xfrm>
              <a:off x="4673569" y="3091525"/>
              <a:ext cx="80718" cy="53098"/>
            </a:xfrm>
            <a:custGeom>
              <a:avLst/>
              <a:gdLst>
                <a:gd name="T0" fmla="*/ 2147483647 w 54"/>
                <a:gd name="T1" fmla="*/ 2147483647 h 34"/>
                <a:gd name="T2" fmla="*/ 2147483647 w 54"/>
                <a:gd name="T3" fmla="*/ 2147483647 h 34"/>
                <a:gd name="T4" fmla="*/ 2147483647 w 54"/>
                <a:gd name="T5" fmla="*/ 2147483647 h 34"/>
                <a:gd name="T6" fmla="*/ 2147483647 w 54"/>
                <a:gd name="T7" fmla="*/ 2147483647 h 34"/>
                <a:gd name="T8" fmla="*/ 2147483647 w 54"/>
                <a:gd name="T9" fmla="*/ 2147483647 h 34"/>
                <a:gd name="T10" fmla="*/ 2147483647 w 54"/>
                <a:gd name="T11" fmla="*/ 2147483647 h 34"/>
                <a:gd name="T12" fmla="*/ 2147483647 w 54"/>
                <a:gd name="T13" fmla="*/ 2147483647 h 34"/>
                <a:gd name="T14" fmla="*/ 2147483647 w 54"/>
                <a:gd name="T15" fmla="*/ 2147483647 h 34"/>
                <a:gd name="T16" fmla="*/ 2147483647 w 54"/>
                <a:gd name="T17" fmla="*/ 2147483647 h 34"/>
                <a:gd name="T18" fmla="*/ 2147483647 w 54"/>
                <a:gd name="T19" fmla="*/ 2147483647 h 34"/>
                <a:gd name="T20" fmla="*/ 2147483647 w 54"/>
                <a:gd name="T21" fmla="*/ 2147483647 h 34"/>
                <a:gd name="T22" fmla="*/ 2147483647 w 54"/>
                <a:gd name="T23" fmla="*/ 0 h 34"/>
                <a:gd name="T24" fmla="*/ 2147483647 w 54"/>
                <a:gd name="T25" fmla="*/ 2147483647 h 34"/>
                <a:gd name="T26" fmla="*/ 2147483647 w 54"/>
                <a:gd name="T27" fmla="*/ 2147483647 h 34"/>
                <a:gd name="T28" fmla="*/ 2147483647 w 54"/>
                <a:gd name="T29" fmla="*/ 0 h 34"/>
                <a:gd name="T30" fmla="*/ 0 w 54"/>
                <a:gd name="T31" fmla="*/ 2147483647 h 34"/>
                <a:gd name="T32" fmla="*/ 2147483647 w 54"/>
                <a:gd name="T33" fmla="*/ 2147483647 h 34"/>
                <a:gd name="T34" fmla="*/ 2147483647 w 54"/>
                <a:gd name="T35" fmla="*/ 2147483647 h 34"/>
                <a:gd name="T36" fmla="*/ 2147483647 w 54"/>
                <a:gd name="T37" fmla="*/ 2147483647 h 34"/>
                <a:gd name="T38" fmla="*/ 2147483647 w 54"/>
                <a:gd name="T39" fmla="*/ 2147483647 h 34"/>
                <a:gd name="T40" fmla="*/ 2147483647 w 54"/>
                <a:gd name="T41" fmla="*/ 2147483647 h 34"/>
                <a:gd name="T42" fmla="*/ 2147483647 w 54"/>
                <a:gd name="T43" fmla="*/ 2147483647 h 34"/>
                <a:gd name="T44" fmla="*/ 2147483647 w 54"/>
                <a:gd name="T45" fmla="*/ 2147483647 h 34"/>
                <a:gd name="T46" fmla="*/ 2147483647 w 54"/>
                <a:gd name="T47" fmla="*/ 2147483647 h 34"/>
                <a:gd name="T48" fmla="*/ 2147483647 w 54"/>
                <a:gd name="T49" fmla="*/ 2147483647 h 34"/>
                <a:gd name="T50" fmla="*/ 2147483647 w 54"/>
                <a:gd name="T51" fmla="*/ 2147483647 h 34"/>
                <a:gd name="T52" fmla="*/ 2147483647 w 54"/>
                <a:gd name="T53" fmla="*/ 2147483647 h 34"/>
                <a:gd name="T54" fmla="*/ 2147483647 w 54"/>
                <a:gd name="T55" fmla="*/ 2147483647 h 34"/>
                <a:gd name="T56" fmla="*/ 2147483647 w 54"/>
                <a:gd name="T57" fmla="*/ 2147483647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4"/>
                <a:gd name="T88" fmla="*/ 0 h 34"/>
                <a:gd name="T89" fmla="*/ 54 w 54"/>
                <a:gd name="T90" fmla="*/ 34 h 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4" h="34">
                  <a:moveTo>
                    <a:pt x="46" y="34"/>
                  </a:moveTo>
                  <a:lnTo>
                    <a:pt x="46" y="32"/>
                  </a:lnTo>
                  <a:lnTo>
                    <a:pt x="46" y="30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8" y="22"/>
                  </a:lnTo>
                  <a:lnTo>
                    <a:pt x="52" y="20"/>
                  </a:lnTo>
                  <a:lnTo>
                    <a:pt x="54" y="16"/>
                  </a:lnTo>
                  <a:lnTo>
                    <a:pt x="52" y="12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6" y="3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1" name="Freeform 182"/>
            <p:cNvSpPr/>
            <p:nvPr/>
          </p:nvSpPr>
          <p:spPr bwMode="auto">
            <a:xfrm>
              <a:off x="4690866" y="3022498"/>
              <a:ext cx="71493" cy="79646"/>
            </a:xfrm>
            <a:custGeom>
              <a:avLst/>
              <a:gdLst>
                <a:gd name="T0" fmla="*/ 2147483647 w 50"/>
                <a:gd name="T1" fmla="*/ 0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2147483647 w 50"/>
                <a:gd name="T11" fmla="*/ 2147483647 h 50"/>
                <a:gd name="T12" fmla="*/ 2147483647 w 50"/>
                <a:gd name="T13" fmla="*/ 2147483647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0 w 50"/>
                <a:gd name="T31" fmla="*/ 2147483647 h 50"/>
                <a:gd name="T32" fmla="*/ 2147483647 w 50"/>
                <a:gd name="T33" fmla="*/ 2147483647 h 50"/>
                <a:gd name="T34" fmla="*/ 2147483647 w 50"/>
                <a:gd name="T35" fmla="*/ 2147483647 h 50"/>
                <a:gd name="T36" fmla="*/ 2147483647 w 50"/>
                <a:gd name="T37" fmla="*/ 2147483647 h 50"/>
                <a:gd name="T38" fmla="*/ 2147483647 w 50"/>
                <a:gd name="T39" fmla="*/ 2147483647 h 50"/>
                <a:gd name="T40" fmla="*/ 2147483647 w 50"/>
                <a:gd name="T41" fmla="*/ 2147483647 h 50"/>
                <a:gd name="T42" fmla="*/ 2147483647 w 50"/>
                <a:gd name="T43" fmla="*/ 2147483647 h 50"/>
                <a:gd name="T44" fmla="*/ 2147483647 w 50"/>
                <a:gd name="T45" fmla="*/ 2147483647 h 50"/>
                <a:gd name="T46" fmla="*/ 2147483647 w 50"/>
                <a:gd name="T47" fmla="*/ 2147483647 h 50"/>
                <a:gd name="T48" fmla="*/ 2147483647 w 50"/>
                <a:gd name="T49" fmla="*/ 2147483647 h 50"/>
                <a:gd name="T50" fmla="*/ 2147483647 w 50"/>
                <a:gd name="T51" fmla="*/ 0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50"/>
                <a:gd name="T80" fmla="*/ 50 w 50"/>
                <a:gd name="T81" fmla="*/ 50 h 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50">
                  <a:moveTo>
                    <a:pt x="50" y="0"/>
                  </a:moveTo>
                  <a:lnTo>
                    <a:pt x="50" y="10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46" y="30"/>
                  </a:lnTo>
                  <a:lnTo>
                    <a:pt x="44" y="34"/>
                  </a:lnTo>
                  <a:lnTo>
                    <a:pt x="42" y="38"/>
                  </a:lnTo>
                  <a:lnTo>
                    <a:pt x="40" y="44"/>
                  </a:lnTo>
                  <a:lnTo>
                    <a:pt x="38" y="48"/>
                  </a:lnTo>
                  <a:lnTo>
                    <a:pt x="36" y="50"/>
                  </a:lnTo>
                  <a:lnTo>
                    <a:pt x="26" y="46"/>
                  </a:lnTo>
                  <a:lnTo>
                    <a:pt x="20" y="42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10" y="36"/>
                  </a:lnTo>
                  <a:lnTo>
                    <a:pt x="14" y="30"/>
                  </a:lnTo>
                  <a:lnTo>
                    <a:pt x="18" y="24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2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2" name="Freeform 183"/>
            <p:cNvSpPr/>
            <p:nvPr/>
          </p:nvSpPr>
          <p:spPr bwMode="auto">
            <a:xfrm>
              <a:off x="4787727" y="2913647"/>
              <a:ext cx="44971" cy="80974"/>
            </a:xfrm>
            <a:custGeom>
              <a:avLst/>
              <a:gdLst>
                <a:gd name="T0" fmla="*/ 2147483647 w 32"/>
                <a:gd name="T1" fmla="*/ 2147483647 h 52"/>
                <a:gd name="T2" fmla="*/ 2147483647 w 32"/>
                <a:gd name="T3" fmla="*/ 2147483647 h 52"/>
                <a:gd name="T4" fmla="*/ 2147483647 w 32"/>
                <a:gd name="T5" fmla="*/ 2147483647 h 52"/>
                <a:gd name="T6" fmla="*/ 2147483647 w 32"/>
                <a:gd name="T7" fmla="*/ 2147483647 h 52"/>
                <a:gd name="T8" fmla="*/ 2147483647 w 32"/>
                <a:gd name="T9" fmla="*/ 2147483647 h 52"/>
                <a:gd name="T10" fmla="*/ 2147483647 w 32"/>
                <a:gd name="T11" fmla="*/ 2147483647 h 52"/>
                <a:gd name="T12" fmla="*/ 2147483647 w 32"/>
                <a:gd name="T13" fmla="*/ 2147483647 h 52"/>
                <a:gd name="T14" fmla="*/ 2147483647 w 32"/>
                <a:gd name="T15" fmla="*/ 2147483647 h 52"/>
                <a:gd name="T16" fmla="*/ 0 w 32"/>
                <a:gd name="T17" fmla="*/ 2147483647 h 52"/>
                <a:gd name="T18" fmla="*/ 2147483647 w 32"/>
                <a:gd name="T19" fmla="*/ 2147483647 h 52"/>
                <a:gd name="T20" fmla="*/ 2147483647 w 32"/>
                <a:gd name="T21" fmla="*/ 2147483647 h 52"/>
                <a:gd name="T22" fmla="*/ 2147483647 w 32"/>
                <a:gd name="T23" fmla="*/ 2147483647 h 52"/>
                <a:gd name="T24" fmla="*/ 2147483647 w 32"/>
                <a:gd name="T25" fmla="*/ 0 h 52"/>
                <a:gd name="T26" fmla="*/ 2147483647 w 32"/>
                <a:gd name="T27" fmla="*/ 2147483647 h 52"/>
                <a:gd name="T28" fmla="*/ 2147483647 w 32"/>
                <a:gd name="T29" fmla="*/ 2147483647 h 52"/>
                <a:gd name="T30" fmla="*/ 2147483647 w 32"/>
                <a:gd name="T31" fmla="*/ 2147483647 h 52"/>
                <a:gd name="T32" fmla="*/ 2147483647 w 32"/>
                <a:gd name="T33" fmla="*/ 2147483647 h 52"/>
                <a:gd name="T34" fmla="*/ 2147483647 w 32"/>
                <a:gd name="T35" fmla="*/ 2147483647 h 52"/>
                <a:gd name="T36" fmla="*/ 2147483647 w 32"/>
                <a:gd name="T37" fmla="*/ 2147483647 h 52"/>
                <a:gd name="T38" fmla="*/ 2147483647 w 32"/>
                <a:gd name="T39" fmla="*/ 2147483647 h 52"/>
                <a:gd name="T40" fmla="*/ 2147483647 w 32"/>
                <a:gd name="T41" fmla="*/ 2147483647 h 52"/>
                <a:gd name="T42" fmla="*/ 2147483647 w 32"/>
                <a:gd name="T43" fmla="*/ 2147483647 h 52"/>
                <a:gd name="T44" fmla="*/ 2147483647 w 32"/>
                <a:gd name="T45" fmla="*/ 2147483647 h 52"/>
                <a:gd name="T46" fmla="*/ 2147483647 w 32"/>
                <a:gd name="T47" fmla="*/ 2147483647 h 52"/>
                <a:gd name="T48" fmla="*/ 2147483647 w 32"/>
                <a:gd name="T49" fmla="*/ 2147483647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"/>
                <a:gd name="T76" fmla="*/ 0 h 52"/>
                <a:gd name="T77" fmla="*/ 32 w 32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" h="52">
                  <a:moveTo>
                    <a:pt x="22" y="52"/>
                  </a:moveTo>
                  <a:lnTo>
                    <a:pt x="8" y="52"/>
                  </a:lnTo>
                  <a:lnTo>
                    <a:pt x="10" y="52"/>
                  </a:lnTo>
                  <a:lnTo>
                    <a:pt x="12" y="50"/>
                  </a:lnTo>
                  <a:lnTo>
                    <a:pt x="6" y="50"/>
                  </a:lnTo>
                  <a:lnTo>
                    <a:pt x="6" y="42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2" y="12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8" y="18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24" y="36"/>
                  </a:lnTo>
                  <a:lnTo>
                    <a:pt x="28" y="40"/>
                  </a:lnTo>
                  <a:lnTo>
                    <a:pt x="22" y="40"/>
                  </a:lnTo>
                  <a:lnTo>
                    <a:pt x="22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3" name="Freeform 184"/>
            <p:cNvSpPr/>
            <p:nvPr/>
          </p:nvSpPr>
          <p:spPr bwMode="auto">
            <a:xfrm>
              <a:off x="4741603" y="2994621"/>
              <a:ext cx="186804" cy="207081"/>
            </a:xfrm>
            <a:custGeom>
              <a:avLst/>
              <a:gdLst>
                <a:gd name="T0" fmla="*/ 2147483647 w 127"/>
                <a:gd name="T1" fmla="*/ 2147483647 h 130"/>
                <a:gd name="T2" fmla="*/ 2147483647 w 127"/>
                <a:gd name="T3" fmla="*/ 2147483647 h 130"/>
                <a:gd name="T4" fmla="*/ 2147483647 w 127"/>
                <a:gd name="T5" fmla="*/ 2147483647 h 130"/>
                <a:gd name="T6" fmla="*/ 2147483647 w 127"/>
                <a:gd name="T7" fmla="*/ 2147483647 h 130"/>
                <a:gd name="T8" fmla="*/ 2147483647 w 127"/>
                <a:gd name="T9" fmla="*/ 2147483647 h 130"/>
                <a:gd name="T10" fmla="*/ 2147483647 w 127"/>
                <a:gd name="T11" fmla="*/ 2147483647 h 130"/>
                <a:gd name="T12" fmla="*/ 2147483647 w 127"/>
                <a:gd name="T13" fmla="*/ 2147483647 h 130"/>
                <a:gd name="T14" fmla="*/ 2147483647 w 127"/>
                <a:gd name="T15" fmla="*/ 2147483647 h 130"/>
                <a:gd name="T16" fmla="*/ 2147483647 w 127"/>
                <a:gd name="T17" fmla="*/ 2147483647 h 130"/>
                <a:gd name="T18" fmla="*/ 2147483647 w 127"/>
                <a:gd name="T19" fmla="*/ 2147483647 h 130"/>
                <a:gd name="T20" fmla="*/ 2147483647 w 127"/>
                <a:gd name="T21" fmla="*/ 2147483647 h 130"/>
                <a:gd name="T22" fmla="*/ 2147483647 w 127"/>
                <a:gd name="T23" fmla="*/ 2147483647 h 130"/>
                <a:gd name="T24" fmla="*/ 2147483647 w 127"/>
                <a:gd name="T25" fmla="*/ 2147483647 h 130"/>
                <a:gd name="T26" fmla="*/ 2147483647 w 127"/>
                <a:gd name="T27" fmla="*/ 2147483647 h 130"/>
                <a:gd name="T28" fmla="*/ 2147483647 w 127"/>
                <a:gd name="T29" fmla="*/ 2147483647 h 130"/>
                <a:gd name="T30" fmla="*/ 2147483647 w 127"/>
                <a:gd name="T31" fmla="*/ 2147483647 h 130"/>
                <a:gd name="T32" fmla="*/ 2147483647 w 127"/>
                <a:gd name="T33" fmla="*/ 2147483647 h 130"/>
                <a:gd name="T34" fmla="*/ 2147483647 w 127"/>
                <a:gd name="T35" fmla="*/ 2147483647 h 130"/>
                <a:gd name="T36" fmla="*/ 2147483647 w 127"/>
                <a:gd name="T37" fmla="*/ 2147483647 h 130"/>
                <a:gd name="T38" fmla="*/ 2147483647 w 127"/>
                <a:gd name="T39" fmla="*/ 0 h 130"/>
                <a:gd name="T40" fmla="*/ 2147483647 w 127"/>
                <a:gd name="T41" fmla="*/ 2147483647 h 130"/>
                <a:gd name="T42" fmla="*/ 2147483647 w 127"/>
                <a:gd name="T43" fmla="*/ 2147483647 h 130"/>
                <a:gd name="T44" fmla="*/ 2147483647 w 127"/>
                <a:gd name="T45" fmla="*/ 2147483647 h 130"/>
                <a:gd name="T46" fmla="*/ 2147483647 w 127"/>
                <a:gd name="T47" fmla="*/ 2147483647 h 130"/>
                <a:gd name="T48" fmla="*/ 2147483647 w 127"/>
                <a:gd name="T49" fmla="*/ 2147483647 h 130"/>
                <a:gd name="T50" fmla="*/ 2147483647 w 127"/>
                <a:gd name="T51" fmla="*/ 2147483647 h 130"/>
                <a:gd name="T52" fmla="*/ 2147483647 w 127"/>
                <a:gd name="T53" fmla="*/ 2147483647 h 130"/>
                <a:gd name="T54" fmla="*/ 2147483647 w 127"/>
                <a:gd name="T55" fmla="*/ 2147483647 h 130"/>
                <a:gd name="T56" fmla="*/ 2147483647 w 127"/>
                <a:gd name="T57" fmla="*/ 2147483647 h 130"/>
                <a:gd name="T58" fmla="*/ 2147483647 w 127"/>
                <a:gd name="T59" fmla="*/ 2147483647 h 130"/>
                <a:gd name="T60" fmla="*/ 2147483647 w 127"/>
                <a:gd name="T61" fmla="*/ 2147483647 h 130"/>
                <a:gd name="T62" fmla="*/ 0 w 127"/>
                <a:gd name="T63" fmla="*/ 2147483647 h 130"/>
                <a:gd name="T64" fmla="*/ 2147483647 w 127"/>
                <a:gd name="T65" fmla="*/ 2147483647 h 130"/>
                <a:gd name="T66" fmla="*/ 2147483647 w 127"/>
                <a:gd name="T67" fmla="*/ 2147483647 h 130"/>
                <a:gd name="T68" fmla="*/ 2147483647 w 127"/>
                <a:gd name="T69" fmla="*/ 2147483647 h 130"/>
                <a:gd name="T70" fmla="*/ 2147483647 w 127"/>
                <a:gd name="T71" fmla="*/ 2147483647 h 130"/>
                <a:gd name="T72" fmla="*/ 2147483647 w 127"/>
                <a:gd name="T73" fmla="*/ 2147483647 h 130"/>
                <a:gd name="T74" fmla="*/ 2147483647 w 127"/>
                <a:gd name="T75" fmla="*/ 2147483647 h 130"/>
                <a:gd name="T76" fmla="*/ 2147483647 w 127"/>
                <a:gd name="T77" fmla="*/ 2147483647 h 1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130"/>
                <a:gd name="T119" fmla="*/ 127 w 127"/>
                <a:gd name="T120" fmla="*/ 130 h 13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130">
                  <a:moveTo>
                    <a:pt x="24" y="128"/>
                  </a:moveTo>
                  <a:lnTo>
                    <a:pt x="22" y="128"/>
                  </a:lnTo>
                  <a:lnTo>
                    <a:pt x="32" y="126"/>
                  </a:lnTo>
                  <a:lnTo>
                    <a:pt x="40" y="126"/>
                  </a:lnTo>
                  <a:lnTo>
                    <a:pt x="48" y="128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62" y="130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88" y="126"/>
                  </a:lnTo>
                  <a:lnTo>
                    <a:pt x="102" y="126"/>
                  </a:lnTo>
                  <a:lnTo>
                    <a:pt x="100" y="122"/>
                  </a:lnTo>
                  <a:lnTo>
                    <a:pt x="102" y="116"/>
                  </a:lnTo>
                  <a:lnTo>
                    <a:pt x="106" y="114"/>
                  </a:lnTo>
                  <a:lnTo>
                    <a:pt x="110" y="110"/>
                  </a:lnTo>
                  <a:lnTo>
                    <a:pt x="114" y="108"/>
                  </a:lnTo>
                  <a:lnTo>
                    <a:pt x="108" y="102"/>
                  </a:lnTo>
                  <a:lnTo>
                    <a:pt x="100" y="96"/>
                  </a:lnTo>
                  <a:lnTo>
                    <a:pt x="92" y="90"/>
                  </a:lnTo>
                  <a:lnTo>
                    <a:pt x="92" y="84"/>
                  </a:lnTo>
                  <a:lnTo>
                    <a:pt x="90" y="80"/>
                  </a:lnTo>
                  <a:lnTo>
                    <a:pt x="119" y="70"/>
                  </a:lnTo>
                  <a:lnTo>
                    <a:pt x="121" y="70"/>
                  </a:lnTo>
                  <a:lnTo>
                    <a:pt x="127" y="70"/>
                  </a:lnTo>
                  <a:lnTo>
                    <a:pt x="127" y="60"/>
                  </a:lnTo>
                  <a:lnTo>
                    <a:pt x="121" y="46"/>
                  </a:lnTo>
                  <a:lnTo>
                    <a:pt x="114" y="34"/>
                  </a:lnTo>
                  <a:lnTo>
                    <a:pt x="114" y="16"/>
                  </a:lnTo>
                  <a:lnTo>
                    <a:pt x="110" y="12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6" y="8"/>
                  </a:lnTo>
                  <a:lnTo>
                    <a:pt x="80" y="10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6" y="8"/>
                  </a:lnTo>
                  <a:lnTo>
                    <a:pt x="52" y="0"/>
                  </a:lnTo>
                  <a:lnTo>
                    <a:pt x="38" y="0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50" y="20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14" y="18"/>
                  </a:lnTo>
                  <a:lnTo>
                    <a:pt x="14" y="28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6" y="56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10" y="88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96"/>
                  </a:lnTo>
                  <a:lnTo>
                    <a:pt x="20" y="98"/>
                  </a:lnTo>
                  <a:lnTo>
                    <a:pt x="24" y="100"/>
                  </a:lnTo>
                  <a:lnTo>
                    <a:pt x="32" y="102"/>
                  </a:lnTo>
                  <a:lnTo>
                    <a:pt x="30" y="112"/>
                  </a:lnTo>
                  <a:lnTo>
                    <a:pt x="28" y="120"/>
                  </a:lnTo>
                  <a:lnTo>
                    <a:pt x="24" y="126"/>
                  </a:lnTo>
                  <a:lnTo>
                    <a:pt x="24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4" name="Freeform 185"/>
            <p:cNvSpPr/>
            <p:nvPr/>
          </p:nvSpPr>
          <p:spPr bwMode="auto">
            <a:xfrm>
              <a:off x="4751980" y="3195066"/>
              <a:ext cx="86483" cy="46460"/>
            </a:xfrm>
            <a:custGeom>
              <a:avLst/>
              <a:gdLst>
                <a:gd name="T0" fmla="*/ 2147483647 w 60"/>
                <a:gd name="T1" fmla="*/ 2147483647 h 30"/>
                <a:gd name="T2" fmla="*/ 2147483647 w 60"/>
                <a:gd name="T3" fmla="*/ 2147483647 h 30"/>
                <a:gd name="T4" fmla="*/ 2147483647 w 60"/>
                <a:gd name="T5" fmla="*/ 0 h 30"/>
                <a:gd name="T6" fmla="*/ 2147483647 w 60"/>
                <a:gd name="T7" fmla="*/ 0 h 30"/>
                <a:gd name="T8" fmla="*/ 2147483647 w 60"/>
                <a:gd name="T9" fmla="*/ 2147483647 h 30"/>
                <a:gd name="T10" fmla="*/ 2147483647 w 60"/>
                <a:gd name="T11" fmla="*/ 2147483647 h 30"/>
                <a:gd name="T12" fmla="*/ 2147483647 w 60"/>
                <a:gd name="T13" fmla="*/ 0 h 30"/>
                <a:gd name="T14" fmla="*/ 2147483647 w 60"/>
                <a:gd name="T15" fmla="*/ 2147483647 h 30"/>
                <a:gd name="T16" fmla="*/ 2147483647 w 60"/>
                <a:gd name="T17" fmla="*/ 2147483647 h 30"/>
                <a:gd name="T18" fmla="*/ 2147483647 w 60"/>
                <a:gd name="T19" fmla="*/ 2147483647 h 30"/>
                <a:gd name="T20" fmla="*/ 2147483647 w 60"/>
                <a:gd name="T21" fmla="*/ 2147483647 h 30"/>
                <a:gd name="T22" fmla="*/ 2147483647 w 60"/>
                <a:gd name="T23" fmla="*/ 2147483647 h 30"/>
                <a:gd name="T24" fmla="*/ 0 w 60"/>
                <a:gd name="T25" fmla="*/ 2147483647 h 30"/>
                <a:gd name="T26" fmla="*/ 0 w 60"/>
                <a:gd name="T27" fmla="*/ 2147483647 h 30"/>
                <a:gd name="T28" fmla="*/ 2147483647 w 60"/>
                <a:gd name="T29" fmla="*/ 2147483647 h 30"/>
                <a:gd name="T30" fmla="*/ 2147483647 w 60"/>
                <a:gd name="T31" fmla="*/ 2147483647 h 30"/>
                <a:gd name="T32" fmla="*/ 2147483647 w 60"/>
                <a:gd name="T33" fmla="*/ 2147483647 h 30"/>
                <a:gd name="T34" fmla="*/ 2147483647 w 60"/>
                <a:gd name="T35" fmla="*/ 2147483647 h 30"/>
                <a:gd name="T36" fmla="*/ 2147483647 w 60"/>
                <a:gd name="T37" fmla="*/ 2147483647 h 30"/>
                <a:gd name="T38" fmla="*/ 2147483647 w 60"/>
                <a:gd name="T39" fmla="*/ 2147483647 h 30"/>
                <a:gd name="T40" fmla="*/ 2147483647 w 60"/>
                <a:gd name="T41" fmla="*/ 2147483647 h 30"/>
                <a:gd name="T42" fmla="*/ 2147483647 w 60"/>
                <a:gd name="T43" fmla="*/ 2147483647 h 30"/>
                <a:gd name="T44" fmla="*/ 2147483647 w 60"/>
                <a:gd name="T45" fmla="*/ 2147483647 h 30"/>
                <a:gd name="T46" fmla="*/ 2147483647 w 60"/>
                <a:gd name="T47" fmla="*/ 2147483647 h 30"/>
                <a:gd name="T48" fmla="*/ 2147483647 w 60"/>
                <a:gd name="T49" fmla="*/ 2147483647 h 30"/>
                <a:gd name="T50" fmla="*/ 2147483647 w 60"/>
                <a:gd name="T51" fmla="*/ 2147483647 h 30"/>
                <a:gd name="T52" fmla="*/ 2147483647 w 60"/>
                <a:gd name="T53" fmla="*/ 2147483647 h 30"/>
                <a:gd name="T54" fmla="*/ 2147483647 w 60"/>
                <a:gd name="T55" fmla="*/ 2147483647 h 30"/>
                <a:gd name="T56" fmla="*/ 2147483647 w 60"/>
                <a:gd name="T57" fmla="*/ 2147483647 h 30"/>
                <a:gd name="T58" fmla="*/ 2147483647 w 60"/>
                <a:gd name="T59" fmla="*/ 2147483647 h 30"/>
                <a:gd name="T60" fmla="*/ 2147483647 w 60"/>
                <a:gd name="T61" fmla="*/ 2147483647 h 30"/>
                <a:gd name="T62" fmla="*/ 2147483647 w 60"/>
                <a:gd name="T63" fmla="*/ 2147483647 h 30"/>
                <a:gd name="T64" fmla="*/ 2147483647 w 60"/>
                <a:gd name="T65" fmla="*/ 2147483647 h 30"/>
                <a:gd name="T66" fmla="*/ 2147483647 w 60"/>
                <a:gd name="T67" fmla="*/ 2147483647 h 30"/>
                <a:gd name="T68" fmla="*/ 2147483647 w 60"/>
                <a:gd name="T69" fmla="*/ 2147483647 h 30"/>
                <a:gd name="T70" fmla="*/ 2147483647 w 60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30"/>
                <a:gd name="T110" fmla="*/ 60 w 60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30">
                  <a:moveTo>
                    <a:pt x="50" y="4"/>
                  </a:moveTo>
                  <a:lnTo>
                    <a:pt x="44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2" y="30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6" y="28"/>
                  </a:lnTo>
                  <a:lnTo>
                    <a:pt x="40" y="30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8" y="24"/>
                  </a:lnTo>
                  <a:lnTo>
                    <a:pt x="54" y="22"/>
                  </a:lnTo>
                  <a:lnTo>
                    <a:pt x="60" y="2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5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5" name="Freeform 186"/>
            <p:cNvSpPr/>
            <p:nvPr/>
          </p:nvSpPr>
          <p:spPr bwMode="auto">
            <a:xfrm>
              <a:off x="4824626" y="3156569"/>
              <a:ext cx="156823" cy="71682"/>
            </a:xfrm>
            <a:custGeom>
              <a:avLst/>
              <a:gdLst>
                <a:gd name="T0" fmla="*/ 2147483647 w 107"/>
                <a:gd name="T1" fmla="*/ 2147483647 h 46"/>
                <a:gd name="T2" fmla="*/ 2147483647 w 107"/>
                <a:gd name="T3" fmla="*/ 2147483647 h 46"/>
                <a:gd name="T4" fmla="*/ 2147483647 w 107"/>
                <a:gd name="T5" fmla="*/ 2147483647 h 46"/>
                <a:gd name="T6" fmla="*/ 2147483647 w 107"/>
                <a:gd name="T7" fmla="*/ 2147483647 h 46"/>
                <a:gd name="T8" fmla="*/ 2147483647 w 107"/>
                <a:gd name="T9" fmla="*/ 0 h 46"/>
                <a:gd name="T10" fmla="*/ 2147483647 w 107"/>
                <a:gd name="T11" fmla="*/ 2147483647 h 46"/>
                <a:gd name="T12" fmla="*/ 2147483647 w 107"/>
                <a:gd name="T13" fmla="*/ 2147483647 h 46"/>
                <a:gd name="T14" fmla="*/ 2147483647 w 107"/>
                <a:gd name="T15" fmla="*/ 2147483647 h 46"/>
                <a:gd name="T16" fmla="*/ 2147483647 w 107"/>
                <a:gd name="T17" fmla="*/ 2147483647 h 46"/>
                <a:gd name="T18" fmla="*/ 2147483647 w 107"/>
                <a:gd name="T19" fmla="*/ 2147483647 h 46"/>
                <a:gd name="T20" fmla="*/ 2147483647 w 107"/>
                <a:gd name="T21" fmla="*/ 2147483647 h 46"/>
                <a:gd name="T22" fmla="*/ 2147483647 w 107"/>
                <a:gd name="T23" fmla="*/ 2147483647 h 46"/>
                <a:gd name="T24" fmla="*/ 2147483647 w 107"/>
                <a:gd name="T25" fmla="*/ 2147483647 h 46"/>
                <a:gd name="T26" fmla="*/ 2147483647 w 107"/>
                <a:gd name="T27" fmla="*/ 2147483647 h 46"/>
                <a:gd name="T28" fmla="*/ 2147483647 w 107"/>
                <a:gd name="T29" fmla="*/ 2147483647 h 46"/>
                <a:gd name="T30" fmla="*/ 2147483647 w 107"/>
                <a:gd name="T31" fmla="*/ 2147483647 h 46"/>
                <a:gd name="T32" fmla="*/ 2147483647 w 107"/>
                <a:gd name="T33" fmla="*/ 2147483647 h 46"/>
                <a:gd name="T34" fmla="*/ 2147483647 w 107"/>
                <a:gd name="T35" fmla="*/ 2147483647 h 46"/>
                <a:gd name="T36" fmla="*/ 2147483647 w 107"/>
                <a:gd name="T37" fmla="*/ 2147483647 h 46"/>
                <a:gd name="T38" fmla="*/ 2147483647 w 107"/>
                <a:gd name="T39" fmla="*/ 2147483647 h 46"/>
                <a:gd name="T40" fmla="*/ 2147483647 w 107"/>
                <a:gd name="T41" fmla="*/ 2147483647 h 46"/>
                <a:gd name="T42" fmla="*/ 2147483647 w 107"/>
                <a:gd name="T43" fmla="*/ 2147483647 h 46"/>
                <a:gd name="T44" fmla="*/ 2147483647 w 107"/>
                <a:gd name="T45" fmla="*/ 2147483647 h 46"/>
                <a:gd name="T46" fmla="*/ 2147483647 w 107"/>
                <a:gd name="T47" fmla="*/ 2147483647 h 46"/>
                <a:gd name="T48" fmla="*/ 2147483647 w 107"/>
                <a:gd name="T49" fmla="*/ 2147483647 h 46"/>
                <a:gd name="T50" fmla="*/ 2147483647 w 107"/>
                <a:gd name="T51" fmla="*/ 2147483647 h 46"/>
                <a:gd name="T52" fmla="*/ 2147483647 w 107"/>
                <a:gd name="T53" fmla="*/ 2147483647 h 46"/>
                <a:gd name="T54" fmla="*/ 2147483647 w 107"/>
                <a:gd name="T55" fmla="*/ 2147483647 h 46"/>
                <a:gd name="T56" fmla="*/ 0 w 107"/>
                <a:gd name="T57" fmla="*/ 2147483647 h 46"/>
                <a:gd name="T58" fmla="*/ 0 w 107"/>
                <a:gd name="T59" fmla="*/ 2147483647 h 46"/>
                <a:gd name="T60" fmla="*/ 2147483647 w 107"/>
                <a:gd name="T61" fmla="*/ 2147483647 h 46"/>
                <a:gd name="T62" fmla="*/ 2147483647 w 107"/>
                <a:gd name="T63" fmla="*/ 2147483647 h 46"/>
                <a:gd name="T64" fmla="*/ 2147483647 w 107"/>
                <a:gd name="T65" fmla="*/ 2147483647 h 46"/>
                <a:gd name="T66" fmla="*/ 2147483647 w 107"/>
                <a:gd name="T67" fmla="*/ 2147483647 h 46"/>
                <a:gd name="T68" fmla="*/ 2147483647 w 107"/>
                <a:gd name="T69" fmla="*/ 2147483647 h 46"/>
                <a:gd name="T70" fmla="*/ 2147483647 w 107"/>
                <a:gd name="T71" fmla="*/ 2147483647 h 46"/>
                <a:gd name="T72" fmla="*/ 2147483647 w 107"/>
                <a:gd name="T73" fmla="*/ 2147483647 h 46"/>
                <a:gd name="T74" fmla="*/ 2147483647 w 107"/>
                <a:gd name="T75" fmla="*/ 2147483647 h 46"/>
                <a:gd name="T76" fmla="*/ 2147483647 w 107"/>
                <a:gd name="T77" fmla="*/ 2147483647 h 46"/>
                <a:gd name="T78" fmla="*/ 2147483647 w 107"/>
                <a:gd name="T79" fmla="*/ 2147483647 h 46"/>
                <a:gd name="T80" fmla="*/ 2147483647 w 107"/>
                <a:gd name="T81" fmla="*/ 2147483647 h 46"/>
                <a:gd name="T82" fmla="*/ 2147483647 w 107"/>
                <a:gd name="T83" fmla="*/ 2147483647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46"/>
                <a:gd name="T128" fmla="*/ 107 w 107"/>
                <a:gd name="T129" fmla="*/ 46 h 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46">
                  <a:moveTo>
                    <a:pt x="65" y="8"/>
                  </a:moveTo>
                  <a:lnTo>
                    <a:pt x="69" y="6"/>
                  </a:lnTo>
                  <a:lnTo>
                    <a:pt x="71" y="4"/>
                  </a:lnTo>
                  <a:lnTo>
                    <a:pt x="75" y="2"/>
                  </a:lnTo>
                  <a:lnTo>
                    <a:pt x="79" y="0"/>
                  </a:lnTo>
                  <a:lnTo>
                    <a:pt x="85" y="2"/>
                  </a:lnTo>
                  <a:lnTo>
                    <a:pt x="91" y="4"/>
                  </a:lnTo>
                  <a:lnTo>
                    <a:pt x="95" y="6"/>
                  </a:lnTo>
                  <a:lnTo>
                    <a:pt x="101" y="6"/>
                  </a:lnTo>
                  <a:lnTo>
                    <a:pt x="103" y="14"/>
                  </a:lnTo>
                  <a:lnTo>
                    <a:pt x="107" y="18"/>
                  </a:lnTo>
                  <a:lnTo>
                    <a:pt x="101" y="24"/>
                  </a:lnTo>
                  <a:lnTo>
                    <a:pt x="99" y="30"/>
                  </a:lnTo>
                  <a:lnTo>
                    <a:pt x="95" y="38"/>
                  </a:lnTo>
                  <a:lnTo>
                    <a:pt x="93" y="40"/>
                  </a:lnTo>
                  <a:lnTo>
                    <a:pt x="79" y="42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65" y="46"/>
                  </a:lnTo>
                  <a:lnTo>
                    <a:pt x="52" y="44"/>
                  </a:lnTo>
                  <a:lnTo>
                    <a:pt x="42" y="40"/>
                  </a:lnTo>
                  <a:lnTo>
                    <a:pt x="36" y="38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8" y="28"/>
                  </a:lnTo>
                  <a:lnTo>
                    <a:pt x="24" y="28"/>
                  </a:lnTo>
                  <a:lnTo>
                    <a:pt x="32" y="24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56" y="6"/>
                  </a:lnTo>
                  <a:lnTo>
                    <a:pt x="65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6" name="Freeform 187"/>
            <p:cNvSpPr/>
            <p:nvPr/>
          </p:nvSpPr>
          <p:spPr bwMode="auto">
            <a:xfrm>
              <a:off x="4762358" y="3212322"/>
              <a:ext cx="270981" cy="258851"/>
            </a:xfrm>
            <a:custGeom>
              <a:avLst/>
              <a:gdLst>
                <a:gd name="T0" fmla="*/ 2147483647 w 185"/>
                <a:gd name="T1" fmla="*/ 2147483647 h 162"/>
                <a:gd name="T2" fmla="*/ 0 w 185"/>
                <a:gd name="T3" fmla="*/ 2147483647 h 162"/>
                <a:gd name="T4" fmla="*/ 2147483647 w 185"/>
                <a:gd name="T5" fmla="*/ 2147483647 h 162"/>
                <a:gd name="T6" fmla="*/ 2147483647 w 185"/>
                <a:gd name="T7" fmla="*/ 2147483647 h 162"/>
                <a:gd name="T8" fmla="*/ 2147483647 w 185"/>
                <a:gd name="T9" fmla="*/ 2147483647 h 162"/>
                <a:gd name="T10" fmla="*/ 2147483647 w 185"/>
                <a:gd name="T11" fmla="*/ 2147483647 h 162"/>
                <a:gd name="T12" fmla="*/ 2147483647 w 185"/>
                <a:gd name="T13" fmla="*/ 2147483647 h 162"/>
                <a:gd name="T14" fmla="*/ 2147483647 w 185"/>
                <a:gd name="T15" fmla="*/ 2147483647 h 162"/>
                <a:gd name="T16" fmla="*/ 2147483647 w 185"/>
                <a:gd name="T17" fmla="*/ 2147483647 h 162"/>
                <a:gd name="T18" fmla="*/ 2147483647 w 185"/>
                <a:gd name="T19" fmla="*/ 2147483647 h 162"/>
                <a:gd name="T20" fmla="*/ 2147483647 w 185"/>
                <a:gd name="T21" fmla="*/ 2147483647 h 162"/>
                <a:gd name="T22" fmla="*/ 2147483647 w 185"/>
                <a:gd name="T23" fmla="*/ 0 h 162"/>
                <a:gd name="T24" fmla="*/ 2147483647 w 185"/>
                <a:gd name="T25" fmla="*/ 2147483647 h 162"/>
                <a:gd name="T26" fmla="*/ 2147483647 w 185"/>
                <a:gd name="T27" fmla="*/ 2147483647 h 162"/>
                <a:gd name="T28" fmla="*/ 2147483647 w 185"/>
                <a:gd name="T29" fmla="*/ 2147483647 h 162"/>
                <a:gd name="T30" fmla="*/ 2147483647 w 185"/>
                <a:gd name="T31" fmla="*/ 2147483647 h 162"/>
                <a:gd name="T32" fmla="*/ 2147483647 w 185"/>
                <a:gd name="T33" fmla="*/ 2147483647 h 162"/>
                <a:gd name="T34" fmla="*/ 2147483647 w 185"/>
                <a:gd name="T35" fmla="*/ 2147483647 h 162"/>
                <a:gd name="T36" fmla="*/ 2147483647 w 185"/>
                <a:gd name="T37" fmla="*/ 2147483647 h 162"/>
                <a:gd name="T38" fmla="*/ 2147483647 w 185"/>
                <a:gd name="T39" fmla="*/ 2147483647 h 162"/>
                <a:gd name="T40" fmla="*/ 2147483647 w 185"/>
                <a:gd name="T41" fmla="*/ 2147483647 h 162"/>
                <a:gd name="T42" fmla="*/ 2147483647 w 185"/>
                <a:gd name="T43" fmla="*/ 2147483647 h 162"/>
                <a:gd name="T44" fmla="*/ 2147483647 w 185"/>
                <a:gd name="T45" fmla="*/ 2147483647 h 162"/>
                <a:gd name="T46" fmla="*/ 2147483647 w 185"/>
                <a:gd name="T47" fmla="*/ 2147483647 h 162"/>
                <a:gd name="T48" fmla="*/ 2147483647 w 185"/>
                <a:gd name="T49" fmla="*/ 2147483647 h 162"/>
                <a:gd name="T50" fmla="*/ 2147483647 w 185"/>
                <a:gd name="T51" fmla="*/ 2147483647 h 162"/>
                <a:gd name="T52" fmla="*/ 2147483647 w 185"/>
                <a:gd name="T53" fmla="*/ 2147483647 h 162"/>
                <a:gd name="T54" fmla="*/ 2147483647 w 185"/>
                <a:gd name="T55" fmla="*/ 2147483647 h 162"/>
                <a:gd name="T56" fmla="*/ 2147483647 w 185"/>
                <a:gd name="T57" fmla="*/ 2147483647 h 162"/>
                <a:gd name="T58" fmla="*/ 2147483647 w 185"/>
                <a:gd name="T59" fmla="*/ 2147483647 h 162"/>
                <a:gd name="T60" fmla="*/ 2147483647 w 185"/>
                <a:gd name="T61" fmla="*/ 2147483647 h 162"/>
                <a:gd name="T62" fmla="*/ 2147483647 w 185"/>
                <a:gd name="T63" fmla="*/ 2147483647 h 162"/>
                <a:gd name="T64" fmla="*/ 2147483647 w 185"/>
                <a:gd name="T65" fmla="*/ 2147483647 h 162"/>
                <a:gd name="T66" fmla="*/ 2147483647 w 185"/>
                <a:gd name="T67" fmla="*/ 2147483647 h 162"/>
                <a:gd name="T68" fmla="*/ 2147483647 w 185"/>
                <a:gd name="T69" fmla="*/ 2147483647 h 162"/>
                <a:gd name="T70" fmla="*/ 2147483647 w 185"/>
                <a:gd name="T71" fmla="*/ 2147483647 h 162"/>
                <a:gd name="T72" fmla="*/ 2147483647 w 185"/>
                <a:gd name="T73" fmla="*/ 2147483647 h 162"/>
                <a:gd name="T74" fmla="*/ 2147483647 w 185"/>
                <a:gd name="T75" fmla="*/ 2147483647 h 162"/>
                <a:gd name="T76" fmla="*/ 2147483647 w 185"/>
                <a:gd name="T77" fmla="*/ 2147483647 h 162"/>
                <a:gd name="T78" fmla="*/ 2147483647 w 185"/>
                <a:gd name="T79" fmla="*/ 2147483647 h 162"/>
                <a:gd name="T80" fmla="*/ 2147483647 w 185"/>
                <a:gd name="T81" fmla="*/ 2147483647 h 162"/>
                <a:gd name="T82" fmla="*/ 2147483647 w 185"/>
                <a:gd name="T83" fmla="*/ 2147483647 h 162"/>
                <a:gd name="T84" fmla="*/ 2147483647 w 185"/>
                <a:gd name="T85" fmla="*/ 2147483647 h 162"/>
                <a:gd name="T86" fmla="*/ 2147483647 w 185"/>
                <a:gd name="T87" fmla="*/ 2147483647 h 162"/>
                <a:gd name="T88" fmla="*/ 2147483647 w 185"/>
                <a:gd name="T89" fmla="*/ 2147483647 h 162"/>
                <a:gd name="T90" fmla="*/ 2147483647 w 185"/>
                <a:gd name="T91" fmla="*/ 2147483647 h 162"/>
                <a:gd name="T92" fmla="*/ 2147483647 w 185"/>
                <a:gd name="T93" fmla="*/ 2147483647 h 162"/>
                <a:gd name="T94" fmla="*/ 2147483647 w 185"/>
                <a:gd name="T95" fmla="*/ 2147483647 h 162"/>
                <a:gd name="T96" fmla="*/ 2147483647 w 185"/>
                <a:gd name="T97" fmla="*/ 2147483647 h 16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5"/>
                <a:gd name="T148" fmla="*/ 0 h 162"/>
                <a:gd name="T149" fmla="*/ 185 w 185"/>
                <a:gd name="T150" fmla="*/ 162 h 16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5" h="162">
                  <a:moveTo>
                    <a:pt x="18" y="56"/>
                  </a:moveTo>
                  <a:lnTo>
                    <a:pt x="12" y="52"/>
                  </a:lnTo>
                  <a:lnTo>
                    <a:pt x="8" y="46"/>
                  </a:lnTo>
                  <a:lnTo>
                    <a:pt x="0" y="36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2" y="8"/>
                  </a:lnTo>
                  <a:lnTo>
                    <a:pt x="5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0" y="2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6" y="16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4" y="38"/>
                  </a:lnTo>
                  <a:lnTo>
                    <a:pt x="84" y="44"/>
                  </a:lnTo>
                  <a:lnTo>
                    <a:pt x="84" y="48"/>
                  </a:lnTo>
                  <a:lnTo>
                    <a:pt x="88" y="52"/>
                  </a:lnTo>
                  <a:lnTo>
                    <a:pt x="96" y="58"/>
                  </a:lnTo>
                  <a:lnTo>
                    <a:pt x="107" y="62"/>
                  </a:lnTo>
                  <a:lnTo>
                    <a:pt x="109" y="64"/>
                  </a:lnTo>
                  <a:lnTo>
                    <a:pt x="115" y="68"/>
                  </a:lnTo>
                  <a:lnTo>
                    <a:pt x="119" y="72"/>
                  </a:lnTo>
                  <a:lnTo>
                    <a:pt x="121" y="80"/>
                  </a:lnTo>
                  <a:lnTo>
                    <a:pt x="125" y="86"/>
                  </a:lnTo>
                  <a:lnTo>
                    <a:pt x="131" y="90"/>
                  </a:lnTo>
                  <a:lnTo>
                    <a:pt x="135" y="92"/>
                  </a:lnTo>
                  <a:lnTo>
                    <a:pt x="137" y="92"/>
                  </a:lnTo>
                  <a:lnTo>
                    <a:pt x="139" y="90"/>
                  </a:lnTo>
                  <a:lnTo>
                    <a:pt x="141" y="94"/>
                  </a:lnTo>
                  <a:lnTo>
                    <a:pt x="145" y="98"/>
                  </a:lnTo>
                  <a:lnTo>
                    <a:pt x="149" y="102"/>
                  </a:lnTo>
                  <a:lnTo>
                    <a:pt x="161" y="108"/>
                  </a:lnTo>
                  <a:lnTo>
                    <a:pt x="173" y="114"/>
                  </a:lnTo>
                  <a:lnTo>
                    <a:pt x="179" y="120"/>
                  </a:lnTo>
                  <a:lnTo>
                    <a:pt x="185" y="124"/>
                  </a:lnTo>
                  <a:lnTo>
                    <a:pt x="179" y="124"/>
                  </a:lnTo>
                  <a:lnTo>
                    <a:pt x="173" y="124"/>
                  </a:lnTo>
                  <a:lnTo>
                    <a:pt x="169" y="122"/>
                  </a:lnTo>
                  <a:lnTo>
                    <a:pt x="163" y="118"/>
                  </a:lnTo>
                  <a:lnTo>
                    <a:pt x="159" y="118"/>
                  </a:lnTo>
                  <a:lnTo>
                    <a:pt x="153" y="120"/>
                  </a:lnTo>
                  <a:lnTo>
                    <a:pt x="153" y="124"/>
                  </a:lnTo>
                  <a:lnTo>
                    <a:pt x="153" y="126"/>
                  </a:lnTo>
                  <a:lnTo>
                    <a:pt x="155" y="128"/>
                  </a:lnTo>
                  <a:lnTo>
                    <a:pt x="159" y="132"/>
                  </a:lnTo>
                  <a:lnTo>
                    <a:pt x="161" y="136"/>
                  </a:lnTo>
                  <a:lnTo>
                    <a:pt x="163" y="138"/>
                  </a:lnTo>
                  <a:lnTo>
                    <a:pt x="163" y="140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55" y="144"/>
                  </a:lnTo>
                  <a:lnTo>
                    <a:pt x="155" y="152"/>
                  </a:lnTo>
                  <a:lnTo>
                    <a:pt x="155" y="154"/>
                  </a:lnTo>
                  <a:lnTo>
                    <a:pt x="151" y="158"/>
                  </a:lnTo>
                  <a:lnTo>
                    <a:pt x="147" y="162"/>
                  </a:lnTo>
                  <a:lnTo>
                    <a:pt x="141" y="162"/>
                  </a:lnTo>
                  <a:lnTo>
                    <a:pt x="141" y="156"/>
                  </a:lnTo>
                  <a:lnTo>
                    <a:pt x="145" y="152"/>
                  </a:lnTo>
                  <a:lnTo>
                    <a:pt x="147" y="148"/>
                  </a:lnTo>
                  <a:lnTo>
                    <a:pt x="147" y="142"/>
                  </a:lnTo>
                  <a:lnTo>
                    <a:pt x="147" y="136"/>
                  </a:lnTo>
                  <a:lnTo>
                    <a:pt x="145" y="132"/>
                  </a:lnTo>
                  <a:lnTo>
                    <a:pt x="141" y="126"/>
                  </a:lnTo>
                  <a:lnTo>
                    <a:pt x="135" y="124"/>
                  </a:lnTo>
                  <a:lnTo>
                    <a:pt x="129" y="120"/>
                  </a:lnTo>
                  <a:lnTo>
                    <a:pt x="119" y="112"/>
                  </a:lnTo>
                  <a:lnTo>
                    <a:pt x="107" y="104"/>
                  </a:lnTo>
                  <a:lnTo>
                    <a:pt x="84" y="92"/>
                  </a:lnTo>
                  <a:lnTo>
                    <a:pt x="74" y="84"/>
                  </a:lnTo>
                  <a:lnTo>
                    <a:pt x="64" y="74"/>
                  </a:lnTo>
                  <a:lnTo>
                    <a:pt x="56" y="64"/>
                  </a:lnTo>
                  <a:lnTo>
                    <a:pt x="52" y="50"/>
                  </a:lnTo>
                  <a:lnTo>
                    <a:pt x="42" y="48"/>
                  </a:lnTo>
                  <a:lnTo>
                    <a:pt x="36" y="44"/>
                  </a:lnTo>
                  <a:lnTo>
                    <a:pt x="30" y="46"/>
                  </a:lnTo>
                  <a:lnTo>
                    <a:pt x="28" y="50"/>
                  </a:lnTo>
                  <a:lnTo>
                    <a:pt x="24" y="54"/>
                  </a:lnTo>
                  <a:lnTo>
                    <a:pt x="20" y="56"/>
                  </a:lnTo>
                  <a:lnTo>
                    <a:pt x="18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7" name="Freeform 188"/>
            <p:cNvSpPr/>
            <p:nvPr/>
          </p:nvSpPr>
          <p:spPr bwMode="auto">
            <a:xfrm>
              <a:off x="4908803" y="2991966"/>
              <a:ext cx="206407" cy="157966"/>
            </a:xfrm>
            <a:custGeom>
              <a:avLst/>
              <a:gdLst>
                <a:gd name="T0" fmla="*/ 2147483647 w 141"/>
                <a:gd name="T1" fmla="*/ 2147483647 h 100"/>
                <a:gd name="T2" fmla="*/ 2147483647 w 141"/>
                <a:gd name="T3" fmla="*/ 2147483647 h 100"/>
                <a:gd name="T4" fmla="*/ 2147483647 w 141"/>
                <a:gd name="T5" fmla="*/ 2147483647 h 100"/>
                <a:gd name="T6" fmla="*/ 2147483647 w 141"/>
                <a:gd name="T7" fmla="*/ 2147483647 h 100"/>
                <a:gd name="T8" fmla="*/ 2147483647 w 141"/>
                <a:gd name="T9" fmla="*/ 2147483647 h 100"/>
                <a:gd name="T10" fmla="*/ 2147483647 w 141"/>
                <a:gd name="T11" fmla="*/ 2147483647 h 100"/>
                <a:gd name="T12" fmla="*/ 2147483647 w 141"/>
                <a:gd name="T13" fmla="*/ 2147483647 h 100"/>
                <a:gd name="T14" fmla="*/ 2147483647 w 141"/>
                <a:gd name="T15" fmla="*/ 2147483647 h 100"/>
                <a:gd name="T16" fmla="*/ 2147483647 w 141"/>
                <a:gd name="T17" fmla="*/ 2147483647 h 100"/>
                <a:gd name="T18" fmla="*/ 2147483647 w 141"/>
                <a:gd name="T19" fmla="*/ 2147483647 h 100"/>
                <a:gd name="T20" fmla="*/ 2147483647 w 141"/>
                <a:gd name="T21" fmla="*/ 2147483647 h 100"/>
                <a:gd name="T22" fmla="*/ 2147483647 w 141"/>
                <a:gd name="T23" fmla="*/ 2147483647 h 100"/>
                <a:gd name="T24" fmla="*/ 2147483647 w 141"/>
                <a:gd name="T25" fmla="*/ 2147483647 h 100"/>
                <a:gd name="T26" fmla="*/ 2147483647 w 141"/>
                <a:gd name="T27" fmla="*/ 2147483647 h 100"/>
                <a:gd name="T28" fmla="*/ 2147483647 w 141"/>
                <a:gd name="T29" fmla="*/ 2147483647 h 100"/>
                <a:gd name="T30" fmla="*/ 2147483647 w 141"/>
                <a:gd name="T31" fmla="*/ 2147483647 h 100"/>
                <a:gd name="T32" fmla="*/ 2147483647 w 141"/>
                <a:gd name="T33" fmla="*/ 2147483647 h 100"/>
                <a:gd name="T34" fmla="*/ 2147483647 w 141"/>
                <a:gd name="T35" fmla="*/ 2147483647 h 100"/>
                <a:gd name="T36" fmla="*/ 2147483647 w 141"/>
                <a:gd name="T37" fmla="*/ 2147483647 h 100"/>
                <a:gd name="T38" fmla="*/ 2147483647 w 141"/>
                <a:gd name="T39" fmla="*/ 2147483647 h 100"/>
                <a:gd name="T40" fmla="*/ 2147483647 w 141"/>
                <a:gd name="T41" fmla="*/ 2147483647 h 100"/>
                <a:gd name="T42" fmla="*/ 2147483647 w 141"/>
                <a:gd name="T43" fmla="*/ 2147483647 h 100"/>
                <a:gd name="T44" fmla="*/ 2147483647 w 141"/>
                <a:gd name="T45" fmla="*/ 2147483647 h 100"/>
                <a:gd name="T46" fmla="*/ 2147483647 w 141"/>
                <a:gd name="T47" fmla="*/ 2147483647 h 100"/>
                <a:gd name="T48" fmla="*/ 0 w 141"/>
                <a:gd name="T49" fmla="*/ 2147483647 h 100"/>
                <a:gd name="T50" fmla="*/ 0 w 141"/>
                <a:gd name="T51" fmla="*/ 2147483647 h 100"/>
                <a:gd name="T52" fmla="*/ 2147483647 w 141"/>
                <a:gd name="T53" fmla="*/ 2147483647 h 100"/>
                <a:gd name="T54" fmla="*/ 2147483647 w 141"/>
                <a:gd name="T55" fmla="*/ 2147483647 h 100"/>
                <a:gd name="T56" fmla="*/ 2147483647 w 141"/>
                <a:gd name="T57" fmla="*/ 2147483647 h 100"/>
                <a:gd name="T58" fmla="*/ 2147483647 w 141"/>
                <a:gd name="T59" fmla="*/ 0 h 100"/>
                <a:gd name="T60" fmla="*/ 2147483647 w 141"/>
                <a:gd name="T61" fmla="*/ 0 h 100"/>
                <a:gd name="T62" fmla="*/ 2147483647 w 141"/>
                <a:gd name="T63" fmla="*/ 2147483647 h 100"/>
                <a:gd name="T64" fmla="*/ 2147483647 w 141"/>
                <a:gd name="T65" fmla="*/ 2147483647 h 100"/>
                <a:gd name="T66" fmla="*/ 2147483647 w 141"/>
                <a:gd name="T67" fmla="*/ 2147483647 h 100"/>
                <a:gd name="T68" fmla="*/ 2147483647 w 141"/>
                <a:gd name="T69" fmla="*/ 2147483647 h 100"/>
                <a:gd name="T70" fmla="*/ 2147483647 w 141"/>
                <a:gd name="T71" fmla="*/ 2147483647 h 100"/>
                <a:gd name="T72" fmla="*/ 2147483647 w 141"/>
                <a:gd name="T73" fmla="*/ 2147483647 h 100"/>
                <a:gd name="T74" fmla="*/ 2147483647 w 141"/>
                <a:gd name="T75" fmla="*/ 2147483647 h 100"/>
                <a:gd name="T76" fmla="*/ 2147483647 w 141"/>
                <a:gd name="T77" fmla="*/ 2147483647 h 100"/>
                <a:gd name="T78" fmla="*/ 2147483647 w 141"/>
                <a:gd name="T79" fmla="*/ 2147483647 h 100"/>
                <a:gd name="T80" fmla="*/ 2147483647 w 141"/>
                <a:gd name="T81" fmla="*/ 2147483647 h 100"/>
                <a:gd name="T82" fmla="*/ 2147483647 w 141"/>
                <a:gd name="T83" fmla="*/ 2147483647 h 100"/>
                <a:gd name="T84" fmla="*/ 2147483647 w 141"/>
                <a:gd name="T85" fmla="*/ 2147483647 h 100"/>
                <a:gd name="T86" fmla="*/ 2147483647 w 141"/>
                <a:gd name="T87" fmla="*/ 2147483647 h 100"/>
                <a:gd name="T88" fmla="*/ 2147483647 w 141"/>
                <a:gd name="T89" fmla="*/ 2147483647 h 100"/>
                <a:gd name="T90" fmla="*/ 2147483647 w 141"/>
                <a:gd name="T91" fmla="*/ 2147483647 h 100"/>
                <a:gd name="T92" fmla="*/ 2147483647 w 141"/>
                <a:gd name="T93" fmla="*/ 2147483647 h 100"/>
                <a:gd name="T94" fmla="*/ 2147483647 w 141"/>
                <a:gd name="T95" fmla="*/ 2147483647 h 100"/>
                <a:gd name="T96" fmla="*/ 2147483647 w 141"/>
                <a:gd name="T97" fmla="*/ 2147483647 h 100"/>
                <a:gd name="T98" fmla="*/ 2147483647 w 141"/>
                <a:gd name="T99" fmla="*/ 2147483647 h 100"/>
                <a:gd name="T100" fmla="*/ 2147483647 w 141"/>
                <a:gd name="T101" fmla="*/ 2147483647 h 100"/>
                <a:gd name="T102" fmla="*/ 2147483647 w 141"/>
                <a:gd name="T103" fmla="*/ 2147483647 h 100"/>
                <a:gd name="T104" fmla="*/ 2147483647 w 141"/>
                <a:gd name="T105" fmla="*/ 2147483647 h 100"/>
                <a:gd name="T106" fmla="*/ 2147483647 w 141"/>
                <a:gd name="T107" fmla="*/ 2147483647 h 100"/>
                <a:gd name="T108" fmla="*/ 2147483647 w 141"/>
                <a:gd name="T109" fmla="*/ 2147483647 h 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100"/>
                <a:gd name="T167" fmla="*/ 141 w 141"/>
                <a:gd name="T168" fmla="*/ 100 h 1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100">
                  <a:moveTo>
                    <a:pt x="121" y="100"/>
                  </a:moveTo>
                  <a:lnTo>
                    <a:pt x="117" y="100"/>
                  </a:lnTo>
                  <a:lnTo>
                    <a:pt x="111" y="100"/>
                  </a:lnTo>
                  <a:lnTo>
                    <a:pt x="101" y="98"/>
                  </a:lnTo>
                  <a:lnTo>
                    <a:pt x="91" y="100"/>
                  </a:lnTo>
                  <a:lnTo>
                    <a:pt x="85" y="100"/>
                  </a:lnTo>
                  <a:lnTo>
                    <a:pt x="83" y="100"/>
                  </a:lnTo>
                  <a:lnTo>
                    <a:pt x="81" y="96"/>
                  </a:lnTo>
                  <a:lnTo>
                    <a:pt x="75" y="96"/>
                  </a:lnTo>
                  <a:lnTo>
                    <a:pt x="71" y="96"/>
                  </a:lnTo>
                  <a:lnTo>
                    <a:pt x="69" y="96"/>
                  </a:lnTo>
                  <a:lnTo>
                    <a:pt x="67" y="94"/>
                  </a:lnTo>
                  <a:lnTo>
                    <a:pt x="65" y="88"/>
                  </a:lnTo>
                  <a:lnTo>
                    <a:pt x="61" y="86"/>
                  </a:lnTo>
                  <a:lnTo>
                    <a:pt x="55" y="84"/>
                  </a:lnTo>
                  <a:lnTo>
                    <a:pt x="47" y="82"/>
                  </a:lnTo>
                  <a:lnTo>
                    <a:pt x="43" y="78"/>
                  </a:lnTo>
                  <a:lnTo>
                    <a:pt x="41" y="82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5" y="78"/>
                  </a:lnTo>
                  <a:lnTo>
                    <a:pt x="13" y="72"/>
                  </a:lnTo>
                  <a:lnTo>
                    <a:pt x="13" y="62"/>
                  </a:lnTo>
                  <a:lnTo>
                    <a:pt x="7" y="4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3" y="16"/>
                  </a:lnTo>
                  <a:lnTo>
                    <a:pt x="25" y="10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65" y="8"/>
                  </a:lnTo>
                  <a:lnTo>
                    <a:pt x="75" y="6"/>
                  </a:lnTo>
                  <a:lnTo>
                    <a:pt x="113" y="6"/>
                  </a:lnTo>
                  <a:lnTo>
                    <a:pt x="117" y="10"/>
                  </a:lnTo>
                  <a:lnTo>
                    <a:pt x="119" y="12"/>
                  </a:lnTo>
                  <a:lnTo>
                    <a:pt x="123" y="14"/>
                  </a:lnTo>
                  <a:lnTo>
                    <a:pt x="125" y="16"/>
                  </a:lnTo>
                  <a:lnTo>
                    <a:pt x="129" y="22"/>
                  </a:lnTo>
                  <a:lnTo>
                    <a:pt x="131" y="28"/>
                  </a:lnTo>
                  <a:lnTo>
                    <a:pt x="131" y="34"/>
                  </a:lnTo>
                  <a:lnTo>
                    <a:pt x="135" y="40"/>
                  </a:lnTo>
                  <a:lnTo>
                    <a:pt x="129" y="44"/>
                  </a:lnTo>
                  <a:lnTo>
                    <a:pt x="127" y="46"/>
                  </a:lnTo>
                  <a:lnTo>
                    <a:pt x="125" y="46"/>
                  </a:lnTo>
                  <a:lnTo>
                    <a:pt x="125" y="50"/>
                  </a:lnTo>
                  <a:lnTo>
                    <a:pt x="127" y="54"/>
                  </a:lnTo>
                  <a:lnTo>
                    <a:pt x="133" y="62"/>
                  </a:lnTo>
                  <a:lnTo>
                    <a:pt x="141" y="76"/>
                  </a:lnTo>
                  <a:lnTo>
                    <a:pt x="135" y="80"/>
                  </a:lnTo>
                  <a:lnTo>
                    <a:pt x="131" y="88"/>
                  </a:lnTo>
                  <a:lnTo>
                    <a:pt x="121" y="98"/>
                  </a:lnTo>
                  <a:lnTo>
                    <a:pt x="121" y="10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8" name="Freeform 189"/>
            <p:cNvSpPr/>
            <p:nvPr/>
          </p:nvSpPr>
          <p:spPr bwMode="auto">
            <a:xfrm>
              <a:off x="5039105" y="3341084"/>
              <a:ext cx="41512" cy="82301"/>
            </a:xfrm>
            <a:custGeom>
              <a:avLst/>
              <a:gdLst>
                <a:gd name="T0" fmla="*/ 2147483647 w 28"/>
                <a:gd name="T1" fmla="*/ 2147483647 h 52"/>
                <a:gd name="T2" fmla="*/ 2147483647 w 28"/>
                <a:gd name="T3" fmla="*/ 2147483647 h 52"/>
                <a:gd name="T4" fmla="*/ 2147483647 w 28"/>
                <a:gd name="T5" fmla="*/ 2147483647 h 52"/>
                <a:gd name="T6" fmla="*/ 2147483647 w 28"/>
                <a:gd name="T7" fmla="*/ 2147483647 h 52"/>
                <a:gd name="T8" fmla="*/ 2147483647 w 28"/>
                <a:gd name="T9" fmla="*/ 2147483647 h 52"/>
                <a:gd name="T10" fmla="*/ 2147483647 w 28"/>
                <a:gd name="T11" fmla="*/ 2147483647 h 52"/>
                <a:gd name="T12" fmla="*/ 2147483647 w 28"/>
                <a:gd name="T13" fmla="*/ 2147483647 h 52"/>
                <a:gd name="T14" fmla="*/ 2147483647 w 28"/>
                <a:gd name="T15" fmla="*/ 2147483647 h 52"/>
                <a:gd name="T16" fmla="*/ 2147483647 w 28"/>
                <a:gd name="T17" fmla="*/ 2147483647 h 52"/>
                <a:gd name="T18" fmla="*/ 0 w 28"/>
                <a:gd name="T19" fmla="*/ 2147483647 h 52"/>
                <a:gd name="T20" fmla="*/ 2147483647 w 28"/>
                <a:gd name="T21" fmla="*/ 2147483647 h 52"/>
                <a:gd name="T22" fmla="*/ 2147483647 w 28"/>
                <a:gd name="T23" fmla="*/ 2147483647 h 52"/>
                <a:gd name="T24" fmla="*/ 2147483647 w 28"/>
                <a:gd name="T25" fmla="*/ 0 h 52"/>
                <a:gd name="T26" fmla="*/ 2147483647 w 28"/>
                <a:gd name="T27" fmla="*/ 0 h 52"/>
                <a:gd name="T28" fmla="*/ 2147483647 w 28"/>
                <a:gd name="T29" fmla="*/ 0 h 52"/>
                <a:gd name="T30" fmla="*/ 2147483647 w 28"/>
                <a:gd name="T31" fmla="*/ 2147483647 h 52"/>
                <a:gd name="T32" fmla="*/ 2147483647 w 28"/>
                <a:gd name="T33" fmla="*/ 2147483647 h 52"/>
                <a:gd name="T34" fmla="*/ 2147483647 w 28"/>
                <a:gd name="T35" fmla="*/ 2147483647 h 52"/>
                <a:gd name="T36" fmla="*/ 2147483647 w 28"/>
                <a:gd name="T37" fmla="*/ 2147483647 h 52"/>
                <a:gd name="T38" fmla="*/ 2147483647 w 28"/>
                <a:gd name="T39" fmla="*/ 2147483647 h 52"/>
                <a:gd name="T40" fmla="*/ 2147483647 w 28"/>
                <a:gd name="T41" fmla="*/ 2147483647 h 52"/>
                <a:gd name="T42" fmla="*/ 2147483647 w 28"/>
                <a:gd name="T43" fmla="*/ 2147483647 h 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"/>
                <a:gd name="T67" fmla="*/ 0 h 52"/>
                <a:gd name="T68" fmla="*/ 28 w 28"/>
                <a:gd name="T69" fmla="*/ 52 h 5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" h="52">
                  <a:moveTo>
                    <a:pt x="28" y="30"/>
                  </a:move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52"/>
                  </a:lnTo>
                  <a:lnTo>
                    <a:pt x="12" y="46"/>
                  </a:lnTo>
                  <a:lnTo>
                    <a:pt x="8" y="4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18" y="16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9" name="Freeform 190"/>
            <p:cNvSpPr/>
            <p:nvPr/>
          </p:nvSpPr>
          <p:spPr bwMode="auto">
            <a:xfrm>
              <a:off x="5062167" y="3364977"/>
              <a:ext cx="138373" cy="155311"/>
            </a:xfrm>
            <a:custGeom>
              <a:avLst/>
              <a:gdLst>
                <a:gd name="T0" fmla="*/ 2147483647 w 94"/>
                <a:gd name="T1" fmla="*/ 2147483647 h 98"/>
                <a:gd name="T2" fmla="*/ 2147483647 w 94"/>
                <a:gd name="T3" fmla="*/ 2147483647 h 98"/>
                <a:gd name="T4" fmla="*/ 2147483647 w 94"/>
                <a:gd name="T5" fmla="*/ 2147483647 h 98"/>
                <a:gd name="T6" fmla="*/ 2147483647 w 94"/>
                <a:gd name="T7" fmla="*/ 2147483647 h 98"/>
                <a:gd name="T8" fmla="*/ 2147483647 w 94"/>
                <a:gd name="T9" fmla="*/ 2147483647 h 98"/>
                <a:gd name="T10" fmla="*/ 2147483647 w 94"/>
                <a:gd name="T11" fmla="*/ 2147483647 h 98"/>
                <a:gd name="T12" fmla="*/ 2147483647 w 94"/>
                <a:gd name="T13" fmla="*/ 2147483647 h 98"/>
                <a:gd name="T14" fmla="*/ 2147483647 w 94"/>
                <a:gd name="T15" fmla="*/ 2147483647 h 98"/>
                <a:gd name="T16" fmla="*/ 2147483647 w 94"/>
                <a:gd name="T17" fmla="*/ 2147483647 h 98"/>
                <a:gd name="T18" fmla="*/ 2147483647 w 94"/>
                <a:gd name="T19" fmla="*/ 0 h 98"/>
                <a:gd name="T20" fmla="*/ 2147483647 w 94"/>
                <a:gd name="T21" fmla="*/ 2147483647 h 98"/>
                <a:gd name="T22" fmla="*/ 2147483647 w 94"/>
                <a:gd name="T23" fmla="*/ 2147483647 h 98"/>
                <a:gd name="T24" fmla="*/ 2147483647 w 94"/>
                <a:gd name="T25" fmla="*/ 2147483647 h 98"/>
                <a:gd name="T26" fmla="*/ 2147483647 w 94"/>
                <a:gd name="T27" fmla="*/ 2147483647 h 98"/>
                <a:gd name="T28" fmla="*/ 2147483647 w 94"/>
                <a:gd name="T29" fmla="*/ 2147483647 h 98"/>
                <a:gd name="T30" fmla="*/ 2147483647 w 94"/>
                <a:gd name="T31" fmla="*/ 2147483647 h 98"/>
                <a:gd name="T32" fmla="*/ 2147483647 w 94"/>
                <a:gd name="T33" fmla="*/ 2147483647 h 98"/>
                <a:gd name="T34" fmla="*/ 2147483647 w 94"/>
                <a:gd name="T35" fmla="*/ 2147483647 h 98"/>
                <a:gd name="T36" fmla="*/ 2147483647 w 94"/>
                <a:gd name="T37" fmla="*/ 2147483647 h 98"/>
                <a:gd name="T38" fmla="*/ 2147483647 w 94"/>
                <a:gd name="T39" fmla="*/ 2147483647 h 98"/>
                <a:gd name="T40" fmla="*/ 2147483647 w 94"/>
                <a:gd name="T41" fmla="*/ 2147483647 h 98"/>
                <a:gd name="T42" fmla="*/ 2147483647 w 94"/>
                <a:gd name="T43" fmla="*/ 2147483647 h 98"/>
                <a:gd name="T44" fmla="*/ 2147483647 w 94"/>
                <a:gd name="T45" fmla="*/ 2147483647 h 98"/>
                <a:gd name="T46" fmla="*/ 2147483647 w 94"/>
                <a:gd name="T47" fmla="*/ 2147483647 h 98"/>
                <a:gd name="T48" fmla="*/ 2147483647 w 94"/>
                <a:gd name="T49" fmla="*/ 2147483647 h 98"/>
                <a:gd name="T50" fmla="*/ 2147483647 w 94"/>
                <a:gd name="T51" fmla="*/ 2147483647 h 98"/>
                <a:gd name="T52" fmla="*/ 2147483647 w 94"/>
                <a:gd name="T53" fmla="*/ 2147483647 h 98"/>
                <a:gd name="T54" fmla="*/ 2147483647 w 94"/>
                <a:gd name="T55" fmla="*/ 2147483647 h 98"/>
                <a:gd name="T56" fmla="*/ 2147483647 w 94"/>
                <a:gd name="T57" fmla="*/ 2147483647 h 98"/>
                <a:gd name="T58" fmla="*/ 2147483647 w 94"/>
                <a:gd name="T59" fmla="*/ 2147483647 h 98"/>
                <a:gd name="T60" fmla="*/ 2147483647 w 94"/>
                <a:gd name="T61" fmla="*/ 2147483647 h 98"/>
                <a:gd name="T62" fmla="*/ 2147483647 w 94"/>
                <a:gd name="T63" fmla="*/ 2147483647 h 98"/>
                <a:gd name="T64" fmla="*/ 2147483647 w 94"/>
                <a:gd name="T65" fmla="*/ 2147483647 h 98"/>
                <a:gd name="T66" fmla="*/ 2147483647 w 94"/>
                <a:gd name="T67" fmla="*/ 2147483647 h 98"/>
                <a:gd name="T68" fmla="*/ 2147483647 w 94"/>
                <a:gd name="T69" fmla="*/ 2147483647 h 98"/>
                <a:gd name="T70" fmla="*/ 2147483647 w 94"/>
                <a:gd name="T71" fmla="*/ 2147483647 h 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4"/>
                <a:gd name="T109" fmla="*/ 0 h 98"/>
                <a:gd name="T110" fmla="*/ 94 w 94"/>
                <a:gd name="T111" fmla="*/ 98 h 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4" h="98">
                  <a:moveTo>
                    <a:pt x="12" y="14"/>
                  </a:moveTo>
                  <a:lnTo>
                    <a:pt x="20" y="12"/>
                  </a:lnTo>
                  <a:lnTo>
                    <a:pt x="30" y="10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0" y="2"/>
                  </a:lnTo>
                  <a:lnTo>
                    <a:pt x="90" y="4"/>
                  </a:lnTo>
                  <a:lnTo>
                    <a:pt x="94" y="6"/>
                  </a:lnTo>
                  <a:lnTo>
                    <a:pt x="94" y="16"/>
                  </a:lnTo>
                  <a:lnTo>
                    <a:pt x="58" y="16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58" y="24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0" y="28"/>
                  </a:lnTo>
                  <a:lnTo>
                    <a:pt x="46" y="26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8"/>
                  </a:lnTo>
                  <a:lnTo>
                    <a:pt x="40" y="32"/>
                  </a:lnTo>
                  <a:lnTo>
                    <a:pt x="44" y="38"/>
                  </a:lnTo>
                  <a:lnTo>
                    <a:pt x="48" y="44"/>
                  </a:lnTo>
                  <a:lnTo>
                    <a:pt x="54" y="48"/>
                  </a:lnTo>
                  <a:lnTo>
                    <a:pt x="66" y="56"/>
                  </a:lnTo>
                  <a:lnTo>
                    <a:pt x="70" y="60"/>
                  </a:lnTo>
                  <a:lnTo>
                    <a:pt x="74" y="64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0" y="68"/>
                  </a:lnTo>
                  <a:lnTo>
                    <a:pt x="56" y="66"/>
                  </a:lnTo>
                  <a:lnTo>
                    <a:pt x="52" y="64"/>
                  </a:lnTo>
                  <a:lnTo>
                    <a:pt x="54" y="70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6" y="74"/>
                  </a:lnTo>
                  <a:lnTo>
                    <a:pt x="48" y="82"/>
                  </a:lnTo>
                  <a:lnTo>
                    <a:pt x="50" y="84"/>
                  </a:lnTo>
                  <a:lnTo>
                    <a:pt x="52" y="90"/>
                  </a:lnTo>
                  <a:lnTo>
                    <a:pt x="54" y="98"/>
                  </a:lnTo>
                  <a:lnTo>
                    <a:pt x="48" y="92"/>
                  </a:lnTo>
                  <a:lnTo>
                    <a:pt x="42" y="90"/>
                  </a:lnTo>
                  <a:lnTo>
                    <a:pt x="38" y="88"/>
                  </a:lnTo>
                  <a:lnTo>
                    <a:pt x="38" y="84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4" y="78"/>
                  </a:lnTo>
                  <a:lnTo>
                    <a:pt x="20" y="68"/>
                  </a:lnTo>
                  <a:lnTo>
                    <a:pt x="18" y="58"/>
                  </a:lnTo>
                  <a:lnTo>
                    <a:pt x="14" y="48"/>
                  </a:lnTo>
                  <a:lnTo>
                    <a:pt x="12" y="46"/>
                  </a:lnTo>
                  <a:lnTo>
                    <a:pt x="0" y="36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0" name="Freeform 191"/>
            <p:cNvSpPr/>
            <p:nvPr/>
          </p:nvSpPr>
          <p:spPr bwMode="auto">
            <a:xfrm>
              <a:off x="4972224" y="3132675"/>
              <a:ext cx="114157" cy="62390"/>
            </a:xfrm>
            <a:custGeom>
              <a:avLst/>
              <a:gdLst>
                <a:gd name="T0" fmla="*/ 2147483647 w 78"/>
                <a:gd name="T1" fmla="*/ 0 h 40"/>
                <a:gd name="T2" fmla="*/ 2147483647 w 78"/>
                <a:gd name="T3" fmla="*/ 2147483647 h 40"/>
                <a:gd name="T4" fmla="*/ 2147483647 w 78"/>
                <a:gd name="T5" fmla="*/ 2147483647 h 40"/>
                <a:gd name="T6" fmla="*/ 2147483647 w 78"/>
                <a:gd name="T7" fmla="*/ 2147483647 h 40"/>
                <a:gd name="T8" fmla="*/ 2147483647 w 78"/>
                <a:gd name="T9" fmla="*/ 2147483647 h 40"/>
                <a:gd name="T10" fmla="*/ 2147483647 w 78"/>
                <a:gd name="T11" fmla="*/ 2147483647 h 40"/>
                <a:gd name="T12" fmla="*/ 2147483647 w 78"/>
                <a:gd name="T13" fmla="*/ 2147483647 h 40"/>
                <a:gd name="T14" fmla="*/ 2147483647 w 78"/>
                <a:gd name="T15" fmla="*/ 2147483647 h 40"/>
                <a:gd name="T16" fmla="*/ 2147483647 w 78"/>
                <a:gd name="T17" fmla="*/ 2147483647 h 40"/>
                <a:gd name="T18" fmla="*/ 2147483647 w 78"/>
                <a:gd name="T19" fmla="*/ 2147483647 h 40"/>
                <a:gd name="T20" fmla="*/ 2147483647 w 78"/>
                <a:gd name="T21" fmla="*/ 2147483647 h 40"/>
                <a:gd name="T22" fmla="*/ 2147483647 w 78"/>
                <a:gd name="T23" fmla="*/ 2147483647 h 40"/>
                <a:gd name="T24" fmla="*/ 2147483647 w 78"/>
                <a:gd name="T25" fmla="*/ 2147483647 h 40"/>
                <a:gd name="T26" fmla="*/ 2147483647 w 78"/>
                <a:gd name="T27" fmla="*/ 2147483647 h 40"/>
                <a:gd name="T28" fmla="*/ 2147483647 w 78"/>
                <a:gd name="T29" fmla="*/ 2147483647 h 40"/>
                <a:gd name="T30" fmla="*/ 2147483647 w 78"/>
                <a:gd name="T31" fmla="*/ 2147483647 h 40"/>
                <a:gd name="T32" fmla="*/ 2147483647 w 78"/>
                <a:gd name="T33" fmla="*/ 2147483647 h 40"/>
                <a:gd name="T34" fmla="*/ 2147483647 w 78"/>
                <a:gd name="T35" fmla="*/ 2147483647 h 40"/>
                <a:gd name="T36" fmla="*/ 2147483647 w 78"/>
                <a:gd name="T37" fmla="*/ 2147483647 h 40"/>
                <a:gd name="T38" fmla="*/ 2147483647 w 78"/>
                <a:gd name="T39" fmla="*/ 2147483647 h 40"/>
                <a:gd name="T40" fmla="*/ 2147483647 w 78"/>
                <a:gd name="T41" fmla="*/ 2147483647 h 40"/>
                <a:gd name="T42" fmla="*/ 2147483647 w 78"/>
                <a:gd name="T43" fmla="*/ 2147483647 h 40"/>
                <a:gd name="T44" fmla="*/ 2147483647 w 78"/>
                <a:gd name="T45" fmla="*/ 2147483647 h 40"/>
                <a:gd name="T46" fmla="*/ 2147483647 w 78"/>
                <a:gd name="T47" fmla="*/ 2147483647 h 40"/>
                <a:gd name="T48" fmla="*/ 2147483647 w 78"/>
                <a:gd name="T49" fmla="*/ 2147483647 h 40"/>
                <a:gd name="T50" fmla="*/ 2147483647 w 78"/>
                <a:gd name="T51" fmla="*/ 2147483647 h 40"/>
                <a:gd name="T52" fmla="*/ 2147483647 w 78"/>
                <a:gd name="T53" fmla="*/ 2147483647 h 40"/>
                <a:gd name="T54" fmla="*/ 0 w 78"/>
                <a:gd name="T55" fmla="*/ 2147483647 h 40"/>
                <a:gd name="T56" fmla="*/ 2147483647 w 78"/>
                <a:gd name="T57" fmla="*/ 2147483647 h 40"/>
                <a:gd name="T58" fmla="*/ 2147483647 w 78"/>
                <a:gd name="T59" fmla="*/ 2147483647 h 40"/>
                <a:gd name="T60" fmla="*/ 2147483647 w 78"/>
                <a:gd name="T61" fmla="*/ 2147483647 h 40"/>
                <a:gd name="T62" fmla="*/ 2147483647 w 78"/>
                <a:gd name="T63" fmla="*/ 2147483647 h 40"/>
                <a:gd name="T64" fmla="*/ 2147483647 w 78"/>
                <a:gd name="T65" fmla="*/ 2147483647 h 40"/>
                <a:gd name="T66" fmla="*/ 2147483647 w 78"/>
                <a:gd name="T67" fmla="*/ 2147483647 h 40"/>
                <a:gd name="T68" fmla="*/ 2147483647 w 78"/>
                <a:gd name="T69" fmla="*/ 0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40"/>
                <a:gd name="T107" fmla="*/ 78 w 78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40">
                  <a:moveTo>
                    <a:pt x="22" y="0"/>
                  </a:moveTo>
                  <a:lnTo>
                    <a:pt x="24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2" y="26"/>
                  </a:lnTo>
                  <a:lnTo>
                    <a:pt x="64" y="24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6" y="34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1" name="Freeform 192"/>
            <p:cNvSpPr/>
            <p:nvPr/>
          </p:nvSpPr>
          <p:spPr bwMode="auto">
            <a:xfrm>
              <a:off x="4873056" y="3107454"/>
              <a:ext cx="131455" cy="62390"/>
            </a:xfrm>
            <a:custGeom>
              <a:avLst/>
              <a:gdLst>
                <a:gd name="T0" fmla="*/ 2147483647 w 89"/>
                <a:gd name="T1" fmla="*/ 2147483647 h 40"/>
                <a:gd name="T2" fmla="*/ 2147483647 w 89"/>
                <a:gd name="T3" fmla="*/ 2147483647 h 40"/>
                <a:gd name="T4" fmla="*/ 2147483647 w 89"/>
                <a:gd name="T5" fmla="*/ 2147483647 h 40"/>
                <a:gd name="T6" fmla="*/ 2147483647 w 89"/>
                <a:gd name="T7" fmla="*/ 2147483647 h 40"/>
                <a:gd name="T8" fmla="*/ 2147483647 w 89"/>
                <a:gd name="T9" fmla="*/ 2147483647 h 40"/>
                <a:gd name="T10" fmla="*/ 2147483647 w 89"/>
                <a:gd name="T11" fmla="*/ 2147483647 h 40"/>
                <a:gd name="T12" fmla="*/ 2147483647 w 89"/>
                <a:gd name="T13" fmla="*/ 2147483647 h 40"/>
                <a:gd name="T14" fmla="*/ 2147483647 w 89"/>
                <a:gd name="T15" fmla="*/ 2147483647 h 40"/>
                <a:gd name="T16" fmla="*/ 2147483647 w 89"/>
                <a:gd name="T17" fmla="*/ 2147483647 h 40"/>
                <a:gd name="T18" fmla="*/ 2147483647 w 89"/>
                <a:gd name="T19" fmla="*/ 0 h 40"/>
                <a:gd name="T20" fmla="*/ 2147483647 w 89"/>
                <a:gd name="T21" fmla="*/ 0 h 40"/>
                <a:gd name="T22" fmla="*/ 2147483647 w 89"/>
                <a:gd name="T23" fmla="*/ 0 h 40"/>
                <a:gd name="T24" fmla="*/ 0 w 89"/>
                <a:gd name="T25" fmla="*/ 2147483647 h 40"/>
                <a:gd name="T26" fmla="*/ 2147483647 w 89"/>
                <a:gd name="T27" fmla="*/ 2147483647 h 40"/>
                <a:gd name="T28" fmla="*/ 2147483647 w 89"/>
                <a:gd name="T29" fmla="*/ 2147483647 h 40"/>
                <a:gd name="T30" fmla="*/ 2147483647 w 89"/>
                <a:gd name="T31" fmla="*/ 2147483647 h 40"/>
                <a:gd name="T32" fmla="*/ 2147483647 w 89"/>
                <a:gd name="T33" fmla="*/ 2147483647 h 40"/>
                <a:gd name="T34" fmla="*/ 2147483647 w 89"/>
                <a:gd name="T35" fmla="*/ 2147483647 h 40"/>
                <a:gd name="T36" fmla="*/ 2147483647 w 89"/>
                <a:gd name="T37" fmla="*/ 2147483647 h 40"/>
                <a:gd name="T38" fmla="*/ 2147483647 w 89"/>
                <a:gd name="T39" fmla="*/ 2147483647 h 40"/>
                <a:gd name="T40" fmla="*/ 2147483647 w 89"/>
                <a:gd name="T41" fmla="*/ 2147483647 h 40"/>
                <a:gd name="T42" fmla="*/ 2147483647 w 89"/>
                <a:gd name="T43" fmla="*/ 2147483647 h 40"/>
                <a:gd name="T44" fmla="*/ 2147483647 w 89"/>
                <a:gd name="T45" fmla="*/ 2147483647 h 40"/>
                <a:gd name="T46" fmla="*/ 2147483647 w 89"/>
                <a:gd name="T47" fmla="*/ 2147483647 h 40"/>
                <a:gd name="T48" fmla="*/ 2147483647 w 89"/>
                <a:gd name="T49" fmla="*/ 2147483647 h 40"/>
                <a:gd name="T50" fmla="*/ 2147483647 w 89"/>
                <a:gd name="T51" fmla="*/ 2147483647 h 40"/>
                <a:gd name="T52" fmla="*/ 2147483647 w 89"/>
                <a:gd name="T53" fmla="*/ 2147483647 h 40"/>
                <a:gd name="T54" fmla="*/ 2147483647 w 89"/>
                <a:gd name="T55" fmla="*/ 2147483647 h 40"/>
                <a:gd name="T56" fmla="*/ 2147483647 w 89"/>
                <a:gd name="T57" fmla="*/ 2147483647 h 40"/>
                <a:gd name="T58" fmla="*/ 2147483647 w 89"/>
                <a:gd name="T59" fmla="*/ 2147483647 h 40"/>
                <a:gd name="T60" fmla="*/ 2147483647 w 89"/>
                <a:gd name="T61" fmla="*/ 2147483647 h 40"/>
                <a:gd name="T62" fmla="*/ 2147483647 w 89"/>
                <a:gd name="T63" fmla="*/ 2147483647 h 40"/>
                <a:gd name="T64" fmla="*/ 2147483647 w 89"/>
                <a:gd name="T65" fmla="*/ 2147483647 h 40"/>
                <a:gd name="T66" fmla="*/ 2147483647 w 89"/>
                <a:gd name="T67" fmla="*/ 2147483647 h 40"/>
                <a:gd name="T68" fmla="*/ 2147483647 w 89"/>
                <a:gd name="T69" fmla="*/ 2147483647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9"/>
                <a:gd name="T106" fmla="*/ 0 h 40"/>
                <a:gd name="T107" fmla="*/ 89 w 89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9" h="40">
                  <a:moveTo>
                    <a:pt x="89" y="16"/>
                  </a:moveTo>
                  <a:lnTo>
                    <a:pt x="85" y="14"/>
                  </a:lnTo>
                  <a:lnTo>
                    <a:pt x="79" y="12"/>
                  </a:lnTo>
                  <a:lnTo>
                    <a:pt x="71" y="10"/>
                  </a:lnTo>
                  <a:lnTo>
                    <a:pt x="67" y="6"/>
                  </a:lnTo>
                  <a:lnTo>
                    <a:pt x="65" y="10"/>
                  </a:lnTo>
                  <a:lnTo>
                    <a:pt x="61" y="10"/>
                  </a:lnTo>
                  <a:lnTo>
                    <a:pt x="59" y="10"/>
                  </a:lnTo>
                  <a:lnTo>
                    <a:pt x="59" y="6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10" y="26"/>
                  </a:lnTo>
                  <a:lnTo>
                    <a:pt x="18" y="32"/>
                  </a:lnTo>
                  <a:lnTo>
                    <a:pt x="24" y="38"/>
                  </a:lnTo>
                  <a:lnTo>
                    <a:pt x="31" y="40"/>
                  </a:lnTo>
                  <a:lnTo>
                    <a:pt x="35" y="38"/>
                  </a:lnTo>
                  <a:lnTo>
                    <a:pt x="37" y="36"/>
                  </a:lnTo>
                  <a:lnTo>
                    <a:pt x="41" y="34"/>
                  </a:lnTo>
                  <a:lnTo>
                    <a:pt x="45" y="32"/>
                  </a:lnTo>
                  <a:lnTo>
                    <a:pt x="51" y="34"/>
                  </a:lnTo>
                  <a:lnTo>
                    <a:pt x="55" y="36"/>
                  </a:lnTo>
                  <a:lnTo>
                    <a:pt x="61" y="38"/>
                  </a:lnTo>
                  <a:lnTo>
                    <a:pt x="65" y="38"/>
                  </a:lnTo>
                  <a:lnTo>
                    <a:pt x="67" y="38"/>
                  </a:lnTo>
                  <a:lnTo>
                    <a:pt x="73" y="32"/>
                  </a:lnTo>
                  <a:lnTo>
                    <a:pt x="79" y="30"/>
                  </a:lnTo>
                  <a:lnTo>
                    <a:pt x="85" y="28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7" y="22"/>
                  </a:lnTo>
                  <a:lnTo>
                    <a:pt x="89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2" name="Freeform 193"/>
            <p:cNvSpPr/>
            <p:nvPr/>
          </p:nvSpPr>
          <p:spPr bwMode="auto">
            <a:xfrm>
              <a:off x="5179783" y="3165861"/>
              <a:ext cx="72646" cy="78319"/>
            </a:xfrm>
            <a:custGeom>
              <a:avLst/>
              <a:gdLst>
                <a:gd name="T0" fmla="*/ 2147483647 w 50"/>
                <a:gd name="T1" fmla="*/ 2147483647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0 w 50"/>
                <a:gd name="T11" fmla="*/ 2147483647 h 50"/>
                <a:gd name="T12" fmla="*/ 2147483647 w 50"/>
                <a:gd name="T13" fmla="*/ 0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2147483647 w 50"/>
                <a:gd name="T31" fmla="*/ 2147483647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0"/>
                <a:gd name="T49" fmla="*/ 0 h 50"/>
                <a:gd name="T50" fmla="*/ 50 w 50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0" h="50">
                  <a:moveTo>
                    <a:pt x="26" y="50"/>
                  </a:moveTo>
                  <a:lnTo>
                    <a:pt x="22" y="34"/>
                  </a:lnTo>
                  <a:lnTo>
                    <a:pt x="18" y="24"/>
                  </a:lnTo>
                  <a:lnTo>
                    <a:pt x="14" y="16"/>
                  </a:lnTo>
                  <a:lnTo>
                    <a:pt x="8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32" y="6"/>
                  </a:lnTo>
                  <a:lnTo>
                    <a:pt x="40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34" y="34"/>
                  </a:lnTo>
                  <a:lnTo>
                    <a:pt x="34" y="44"/>
                  </a:lnTo>
                  <a:lnTo>
                    <a:pt x="26" y="48"/>
                  </a:lnTo>
                  <a:lnTo>
                    <a:pt x="26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3" name="Freeform 194"/>
            <p:cNvSpPr/>
            <p:nvPr/>
          </p:nvSpPr>
          <p:spPr bwMode="auto">
            <a:xfrm>
              <a:off x="4960693" y="3169843"/>
              <a:ext cx="140680" cy="79646"/>
            </a:xfrm>
            <a:custGeom>
              <a:avLst/>
              <a:gdLst>
                <a:gd name="T0" fmla="*/ 2147483647 w 96"/>
                <a:gd name="T1" fmla="*/ 2147483647 h 50"/>
                <a:gd name="T2" fmla="*/ 2147483647 w 96"/>
                <a:gd name="T3" fmla="*/ 2147483647 h 50"/>
                <a:gd name="T4" fmla="*/ 2147483647 w 96"/>
                <a:gd name="T5" fmla="*/ 2147483647 h 50"/>
                <a:gd name="T6" fmla="*/ 2147483647 w 96"/>
                <a:gd name="T7" fmla="*/ 2147483647 h 50"/>
                <a:gd name="T8" fmla="*/ 2147483647 w 96"/>
                <a:gd name="T9" fmla="*/ 2147483647 h 50"/>
                <a:gd name="T10" fmla="*/ 2147483647 w 96"/>
                <a:gd name="T11" fmla="*/ 2147483647 h 50"/>
                <a:gd name="T12" fmla="*/ 2147483647 w 96"/>
                <a:gd name="T13" fmla="*/ 2147483647 h 50"/>
                <a:gd name="T14" fmla="*/ 2147483647 w 96"/>
                <a:gd name="T15" fmla="*/ 2147483647 h 50"/>
                <a:gd name="T16" fmla="*/ 2147483647 w 96"/>
                <a:gd name="T17" fmla="*/ 2147483647 h 50"/>
                <a:gd name="T18" fmla="*/ 2147483647 w 96"/>
                <a:gd name="T19" fmla="*/ 2147483647 h 50"/>
                <a:gd name="T20" fmla="*/ 0 w 96"/>
                <a:gd name="T21" fmla="*/ 2147483647 h 50"/>
                <a:gd name="T22" fmla="*/ 2147483647 w 96"/>
                <a:gd name="T23" fmla="*/ 2147483647 h 50"/>
                <a:gd name="T24" fmla="*/ 2147483647 w 96"/>
                <a:gd name="T25" fmla="*/ 2147483647 h 50"/>
                <a:gd name="T26" fmla="*/ 2147483647 w 96"/>
                <a:gd name="T27" fmla="*/ 2147483647 h 50"/>
                <a:gd name="T28" fmla="*/ 2147483647 w 96"/>
                <a:gd name="T29" fmla="*/ 2147483647 h 50"/>
                <a:gd name="T30" fmla="*/ 2147483647 w 96"/>
                <a:gd name="T31" fmla="*/ 2147483647 h 50"/>
                <a:gd name="T32" fmla="*/ 2147483647 w 96"/>
                <a:gd name="T33" fmla="*/ 2147483647 h 50"/>
                <a:gd name="T34" fmla="*/ 2147483647 w 96"/>
                <a:gd name="T35" fmla="*/ 2147483647 h 50"/>
                <a:gd name="T36" fmla="*/ 2147483647 w 96"/>
                <a:gd name="T37" fmla="*/ 2147483647 h 50"/>
                <a:gd name="T38" fmla="*/ 2147483647 w 96"/>
                <a:gd name="T39" fmla="*/ 2147483647 h 50"/>
                <a:gd name="T40" fmla="*/ 2147483647 w 96"/>
                <a:gd name="T41" fmla="*/ 0 h 50"/>
                <a:gd name="T42" fmla="*/ 2147483647 w 96"/>
                <a:gd name="T43" fmla="*/ 0 h 50"/>
                <a:gd name="T44" fmla="*/ 2147483647 w 96"/>
                <a:gd name="T45" fmla="*/ 0 h 50"/>
                <a:gd name="T46" fmla="*/ 2147483647 w 96"/>
                <a:gd name="T47" fmla="*/ 2147483647 h 50"/>
                <a:gd name="T48" fmla="*/ 2147483647 w 96"/>
                <a:gd name="T49" fmla="*/ 2147483647 h 50"/>
                <a:gd name="T50" fmla="*/ 2147483647 w 96"/>
                <a:gd name="T51" fmla="*/ 2147483647 h 50"/>
                <a:gd name="T52" fmla="*/ 2147483647 w 96"/>
                <a:gd name="T53" fmla="*/ 2147483647 h 50"/>
                <a:gd name="T54" fmla="*/ 2147483647 w 96"/>
                <a:gd name="T55" fmla="*/ 2147483647 h 50"/>
                <a:gd name="T56" fmla="*/ 2147483647 w 96"/>
                <a:gd name="T57" fmla="*/ 2147483647 h 50"/>
                <a:gd name="T58" fmla="*/ 2147483647 w 96"/>
                <a:gd name="T59" fmla="*/ 2147483647 h 50"/>
                <a:gd name="T60" fmla="*/ 2147483647 w 96"/>
                <a:gd name="T61" fmla="*/ 2147483647 h 50"/>
                <a:gd name="T62" fmla="*/ 2147483647 w 96"/>
                <a:gd name="T63" fmla="*/ 2147483647 h 50"/>
                <a:gd name="T64" fmla="*/ 2147483647 w 96"/>
                <a:gd name="T65" fmla="*/ 2147483647 h 50"/>
                <a:gd name="T66" fmla="*/ 2147483647 w 96"/>
                <a:gd name="T67" fmla="*/ 2147483647 h 50"/>
                <a:gd name="T68" fmla="*/ 2147483647 w 96"/>
                <a:gd name="T69" fmla="*/ 2147483647 h 50"/>
                <a:gd name="T70" fmla="*/ 2147483647 w 96"/>
                <a:gd name="T71" fmla="*/ 2147483647 h 50"/>
                <a:gd name="T72" fmla="*/ 2147483647 w 96"/>
                <a:gd name="T73" fmla="*/ 2147483647 h 50"/>
                <a:gd name="T74" fmla="*/ 2147483647 w 96"/>
                <a:gd name="T75" fmla="*/ 2147483647 h 50"/>
                <a:gd name="T76" fmla="*/ 2147483647 w 96"/>
                <a:gd name="T77" fmla="*/ 2147483647 h 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50"/>
                <a:gd name="T119" fmla="*/ 96 w 96"/>
                <a:gd name="T120" fmla="*/ 50 h 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50">
                  <a:moveTo>
                    <a:pt x="58" y="46"/>
                  </a:moveTo>
                  <a:lnTo>
                    <a:pt x="56" y="44"/>
                  </a:lnTo>
                  <a:lnTo>
                    <a:pt x="54" y="42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30" y="50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6" y="44"/>
                  </a:lnTo>
                  <a:lnTo>
                    <a:pt x="8" y="38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14"/>
                  </a:lnTo>
                  <a:lnTo>
                    <a:pt x="28" y="16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0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2" y="22"/>
                  </a:lnTo>
                  <a:lnTo>
                    <a:pt x="82" y="30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42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58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4" name="Freeform 195"/>
            <p:cNvSpPr/>
            <p:nvPr/>
          </p:nvSpPr>
          <p:spPr bwMode="auto">
            <a:xfrm>
              <a:off x="5082923" y="3049046"/>
              <a:ext cx="380526" cy="234958"/>
            </a:xfrm>
            <a:custGeom>
              <a:avLst/>
              <a:gdLst>
                <a:gd name="T0" fmla="*/ 2147483647 w 260"/>
                <a:gd name="T1" fmla="*/ 2147483647 h 148"/>
                <a:gd name="T2" fmla="*/ 2147483647 w 260"/>
                <a:gd name="T3" fmla="*/ 2147483647 h 148"/>
                <a:gd name="T4" fmla="*/ 2147483647 w 260"/>
                <a:gd name="T5" fmla="*/ 2147483647 h 148"/>
                <a:gd name="T6" fmla="*/ 2147483647 w 260"/>
                <a:gd name="T7" fmla="*/ 2147483647 h 148"/>
                <a:gd name="T8" fmla="*/ 2147483647 w 260"/>
                <a:gd name="T9" fmla="*/ 2147483647 h 148"/>
                <a:gd name="T10" fmla="*/ 2147483647 w 260"/>
                <a:gd name="T11" fmla="*/ 2147483647 h 148"/>
                <a:gd name="T12" fmla="*/ 2147483647 w 260"/>
                <a:gd name="T13" fmla="*/ 2147483647 h 148"/>
                <a:gd name="T14" fmla="*/ 2147483647 w 260"/>
                <a:gd name="T15" fmla="*/ 2147483647 h 148"/>
                <a:gd name="T16" fmla="*/ 2147483647 w 260"/>
                <a:gd name="T17" fmla="*/ 2147483647 h 148"/>
                <a:gd name="T18" fmla="*/ 2147483647 w 260"/>
                <a:gd name="T19" fmla="*/ 2147483647 h 148"/>
                <a:gd name="T20" fmla="*/ 2147483647 w 260"/>
                <a:gd name="T21" fmla="*/ 2147483647 h 148"/>
                <a:gd name="T22" fmla="*/ 2147483647 w 260"/>
                <a:gd name="T23" fmla="*/ 2147483647 h 148"/>
                <a:gd name="T24" fmla="*/ 2147483647 w 260"/>
                <a:gd name="T25" fmla="*/ 2147483647 h 148"/>
                <a:gd name="T26" fmla="*/ 2147483647 w 260"/>
                <a:gd name="T27" fmla="*/ 2147483647 h 148"/>
                <a:gd name="T28" fmla="*/ 2147483647 w 260"/>
                <a:gd name="T29" fmla="*/ 2147483647 h 148"/>
                <a:gd name="T30" fmla="*/ 2147483647 w 260"/>
                <a:gd name="T31" fmla="*/ 2147483647 h 148"/>
                <a:gd name="T32" fmla="*/ 2147483647 w 260"/>
                <a:gd name="T33" fmla="*/ 2147483647 h 148"/>
                <a:gd name="T34" fmla="*/ 2147483647 w 260"/>
                <a:gd name="T35" fmla="*/ 2147483647 h 148"/>
                <a:gd name="T36" fmla="*/ 2147483647 w 260"/>
                <a:gd name="T37" fmla="*/ 2147483647 h 148"/>
                <a:gd name="T38" fmla="*/ 2147483647 w 260"/>
                <a:gd name="T39" fmla="*/ 2147483647 h 148"/>
                <a:gd name="T40" fmla="*/ 2147483647 w 260"/>
                <a:gd name="T41" fmla="*/ 2147483647 h 148"/>
                <a:gd name="T42" fmla="*/ 2147483647 w 260"/>
                <a:gd name="T43" fmla="*/ 2147483647 h 148"/>
                <a:gd name="T44" fmla="*/ 2147483647 w 260"/>
                <a:gd name="T45" fmla="*/ 2147483647 h 148"/>
                <a:gd name="T46" fmla="*/ 2147483647 w 260"/>
                <a:gd name="T47" fmla="*/ 2147483647 h 148"/>
                <a:gd name="T48" fmla="*/ 2147483647 w 260"/>
                <a:gd name="T49" fmla="*/ 2147483647 h 148"/>
                <a:gd name="T50" fmla="*/ 2147483647 w 260"/>
                <a:gd name="T51" fmla="*/ 2147483647 h 148"/>
                <a:gd name="T52" fmla="*/ 2147483647 w 260"/>
                <a:gd name="T53" fmla="*/ 2147483647 h 148"/>
                <a:gd name="T54" fmla="*/ 2147483647 w 260"/>
                <a:gd name="T55" fmla="*/ 2147483647 h 148"/>
                <a:gd name="T56" fmla="*/ 2147483647 w 260"/>
                <a:gd name="T57" fmla="*/ 2147483647 h 148"/>
                <a:gd name="T58" fmla="*/ 2147483647 w 260"/>
                <a:gd name="T59" fmla="*/ 2147483647 h 148"/>
                <a:gd name="T60" fmla="*/ 2147483647 w 260"/>
                <a:gd name="T61" fmla="*/ 2147483647 h 148"/>
                <a:gd name="T62" fmla="*/ 2147483647 w 260"/>
                <a:gd name="T63" fmla="*/ 2147483647 h 148"/>
                <a:gd name="T64" fmla="*/ 2147483647 w 260"/>
                <a:gd name="T65" fmla="*/ 2147483647 h 148"/>
                <a:gd name="T66" fmla="*/ 2147483647 w 260"/>
                <a:gd name="T67" fmla="*/ 2147483647 h 148"/>
                <a:gd name="T68" fmla="*/ 2147483647 w 260"/>
                <a:gd name="T69" fmla="*/ 2147483647 h 148"/>
                <a:gd name="T70" fmla="*/ 2147483647 w 260"/>
                <a:gd name="T71" fmla="*/ 2147483647 h 148"/>
                <a:gd name="T72" fmla="*/ 2147483647 w 260"/>
                <a:gd name="T73" fmla="*/ 2147483647 h 148"/>
                <a:gd name="T74" fmla="*/ 2147483647 w 260"/>
                <a:gd name="T75" fmla="*/ 2147483647 h 148"/>
                <a:gd name="T76" fmla="*/ 2147483647 w 260"/>
                <a:gd name="T77" fmla="*/ 2147483647 h 148"/>
                <a:gd name="T78" fmla="*/ 2147483647 w 260"/>
                <a:gd name="T79" fmla="*/ 2147483647 h 148"/>
                <a:gd name="T80" fmla="*/ 2147483647 w 260"/>
                <a:gd name="T81" fmla="*/ 2147483647 h 148"/>
                <a:gd name="T82" fmla="*/ 2147483647 w 260"/>
                <a:gd name="T83" fmla="*/ 2147483647 h 148"/>
                <a:gd name="T84" fmla="*/ 2147483647 w 260"/>
                <a:gd name="T85" fmla="*/ 2147483647 h 148"/>
                <a:gd name="T86" fmla="*/ 2147483647 w 260"/>
                <a:gd name="T87" fmla="*/ 2147483647 h 148"/>
                <a:gd name="T88" fmla="*/ 2147483647 w 260"/>
                <a:gd name="T89" fmla="*/ 2147483647 h 148"/>
                <a:gd name="T90" fmla="*/ 2147483647 w 260"/>
                <a:gd name="T91" fmla="*/ 2147483647 h 148"/>
                <a:gd name="T92" fmla="*/ 2147483647 w 260"/>
                <a:gd name="T93" fmla="*/ 2147483647 h 148"/>
                <a:gd name="T94" fmla="*/ 2147483647 w 260"/>
                <a:gd name="T95" fmla="*/ 2147483647 h 148"/>
                <a:gd name="T96" fmla="*/ 2147483647 w 260"/>
                <a:gd name="T97" fmla="*/ 2147483647 h 1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0"/>
                <a:gd name="T148" fmla="*/ 0 h 148"/>
                <a:gd name="T149" fmla="*/ 260 w 260"/>
                <a:gd name="T150" fmla="*/ 148 h 1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0" h="148">
                  <a:moveTo>
                    <a:pt x="66" y="82"/>
                  </a:moveTo>
                  <a:lnTo>
                    <a:pt x="60" y="84"/>
                  </a:lnTo>
                  <a:lnTo>
                    <a:pt x="54" y="88"/>
                  </a:lnTo>
                  <a:lnTo>
                    <a:pt x="44" y="90"/>
                  </a:lnTo>
                  <a:lnTo>
                    <a:pt x="36" y="90"/>
                  </a:lnTo>
                  <a:lnTo>
                    <a:pt x="26" y="88"/>
                  </a:lnTo>
                  <a:lnTo>
                    <a:pt x="18" y="84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12" y="52"/>
                  </a:lnTo>
                  <a:lnTo>
                    <a:pt x="16" y="44"/>
                  </a:lnTo>
                  <a:lnTo>
                    <a:pt x="22" y="38"/>
                  </a:lnTo>
                  <a:lnTo>
                    <a:pt x="16" y="30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24" y="10"/>
                  </a:lnTo>
                  <a:lnTo>
                    <a:pt x="46" y="10"/>
                  </a:lnTo>
                  <a:lnTo>
                    <a:pt x="64" y="10"/>
                  </a:lnTo>
                  <a:lnTo>
                    <a:pt x="80" y="16"/>
                  </a:lnTo>
                  <a:lnTo>
                    <a:pt x="96" y="14"/>
                  </a:lnTo>
                  <a:lnTo>
                    <a:pt x="112" y="16"/>
                  </a:lnTo>
                  <a:lnTo>
                    <a:pt x="116" y="8"/>
                  </a:lnTo>
                  <a:lnTo>
                    <a:pt x="128" y="6"/>
                  </a:lnTo>
                  <a:lnTo>
                    <a:pt x="138" y="6"/>
                  </a:lnTo>
                  <a:lnTo>
                    <a:pt x="156" y="0"/>
                  </a:lnTo>
                  <a:lnTo>
                    <a:pt x="166" y="8"/>
                  </a:lnTo>
                  <a:lnTo>
                    <a:pt x="166" y="14"/>
                  </a:lnTo>
                  <a:lnTo>
                    <a:pt x="168" y="22"/>
                  </a:lnTo>
                  <a:lnTo>
                    <a:pt x="184" y="24"/>
                  </a:lnTo>
                  <a:lnTo>
                    <a:pt x="186" y="30"/>
                  </a:lnTo>
                  <a:lnTo>
                    <a:pt x="188" y="36"/>
                  </a:lnTo>
                  <a:lnTo>
                    <a:pt x="198" y="36"/>
                  </a:lnTo>
                  <a:lnTo>
                    <a:pt x="202" y="40"/>
                  </a:lnTo>
                  <a:lnTo>
                    <a:pt x="216" y="36"/>
                  </a:lnTo>
                  <a:lnTo>
                    <a:pt x="222" y="44"/>
                  </a:lnTo>
                  <a:lnTo>
                    <a:pt x="234" y="48"/>
                  </a:lnTo>
                  <a:lnTo>
                    <a:pt x="248" y="50"/>
                  </a:lnTo>
                  <a:lnTo>
                    <a:pt x="260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58" y="72"/>
                  </a:lnTo>
                  <a:lnTo>
                    <a:pt x="260" y="78"/>
                  </a:lnTo>
                  <a:lnTo>
                    <a:pt x="260" y="84"/>
                  </a:lnTo>
                  <a:lnTo>
                    <a:pt x="244" y="84"/>
                  </a:lnTo>
                  <a:lnTo>
                    <a:pt x="240" y="88"/>
                  </a:lnTo>
                  <a:lnTo>
                    <a:pt x="236" y="92"/>
                  </a:lnTo>
                  <a:lnTo>
                    <a:pt x="236" y="100"/>
                  </a:lnTo>
                  <a:lnTo>
                    <a:pt x="226" y="100"/>
                  </a:lnTo>
                  <a:lnTo>
                    <a:pt x="216" y="100"/>
                  </a:lnTo>
                  <a:lnTo>
                    <a:pt x="208" y="106"/>
                  </a:lnTo>
                  <a:lnTo>
                    <a:pt x="204" y="108"/>
                  </a:lnTo>
                  <a:lnTo>
                    <a:pt x="190" y="112"/>
                  </a:lnTo>
                  <a:lnTo>
                    <a:pt x="182" y="116"/>
                  </a:lnTo>
                  <a:lnTo>
                    <a:pt x="184" y="118"/>
                  </a:lnTo>
                  <a:lnTo>
                    <a:pt x="186" y="122"/>
                  </a:lnTo>
                  <a:lnTo>
                    <a:pt x="194" y="128"/>
                  </a:lnTo>
                  <a:lnTo>
                    <a:pt x="204" y="130"/>
                  </a:lnTo>
                  <a:lnTo>
                    <a:pt x="212" y="138"/>
                  </a:lnTo>
                  <a:lnTo>
                    <a:pt x="204" y="138"/>
                  </a:lnTo>
                  <a:lnTo>
                    <a:pt x="200" y="140"/>
                  </a:lnTo>
                  <a:lnTo>
                    <a:pt x="192" y="144"/>
                  </a:lnTo>
                  <a:lnTo>
                    <a:pt x="186" y="146"/>
                  </a:lnTo>
                  <a:lnTo>
                    <a:pt x="176" y="14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0" y="128"/>
                  </a:lnTo>
                  <a:lnTo>
                    <a:pt x="166" y="120"/>
                  </a:lnTo>
                  <a:lnTo>
                    <a:pt x="172" y="118"/>
                  </a:lnTo>
                  <a:lnTo>
                    <a:pt x="164" y="118"/>
                  </a:lnTo>
                  <a:lnTo>
                    <a:pt x="160" y="118"/>
                  </a:lnTo>
                  <a:lnTo>
                    <a:pt x="152" y="116"/>
                  </a:lnTo>
                  <a:lnTo>
                    <a:pt x="146" y="114"/>
                  </a:lnTo>
                  <a:lnTo>
                    <a:pt x="144" y="112"/>
                  </a:lnTo>
                  <a:lnTo>
                    <a:pt x="140" y="108"/>
                  </a:lnTo>
                  <a:lnTo>
                    <a:pt x="132" y="108"/>
                  </a:lnTo>
                  <a:lnTo>
                    <a:pt x="130" y="112"/>
                  </a:lnTo>
                  <a:lnTo>
                    <a:pt x="128" y="116"/>
                  </a:lnTo>
                  <a:lnTo>
                    <a:pt x="124" y="120"/>
                  </a:lnTo>
                  <a:lnTo>
                    <a:pt x="118" y="126"/>
                  </a:lnTo>
                  <a:lnTo>
                    <a:pt x="114" y="128"/>
                  </a:lnTo>
                  <a:lnTo>
                    <a:pt x="110" y="126"/>
                  </a:lnTo>
                  <a:lnTo>
                    <a:pt x="102" y="128"/>
                  </a:lnTo>
                  <a:lnTo>
                    <a:pt x="94" y="132"/>
                  </a:lnTo>
                  <a:lnTo>
                    <a:pt x="92" y="124"/>
                  </a:lnTo>
                  <a:lnTo>
                    <a:pt x="100" y="118"/>
                  </a:lnTo>
                  <a:lnTo>
                    <a:pt x="100" y="108"/>
                  </a:lnTo>
                  <a:lnTo>
                    <a:pt x="106" y="108"/>
                  </a:lnTo>
                  <a:lnTo>
                    <a:pt x="116" y="110"/>
                  </a:lnTo>
                  <a:lnTo>
                    <a:pt x="110" y="98"/>
                  </a:lnTo>
                  <a:lnTo>
                    <a:pt x="106" y="92"/>
                  </a:lnTo>
                  <a:lnTo>
                    <a:pt x="98" y="80"/>
                  </a:lnTo>
                  <a:lnTo>
                    <a:pt x="90" y="76"/>
                  </a:lnTo>
                  <a:lnTo>
                    <a:pt x="82" y="74"/>
                  </a:lnTo>
                  <a:lnTo>
                    <a:pt x="74" y="78"/>
                  </a:lnTo>
                  <a:lnTo>
                    <a:pt x="66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5" name="Freeform 196"/>
            <p:cNvSpPr/>
            <p:nvPr/>
          </p:nvSpPr>
          <p:spPr bwMode="auto">
            <a:xfrm>
              <a:off x="5092147" y="2945506"/>
              <a:ext cx="193722" cy="128763"/>
            </a:xfrm>
            <a:custGeom>
              <a:avLst/>
              <a:gdLst>
                <a:gd name="T0" fmla="*/ 2147483647 w 132"/>
                <a:gd name="T1" fmla="*/ 2147483647 h 82"/>
                <a:gd name="T2" fmla="*/ 2147483647 w 132"/>
                <a:gd name="T3" fmla="*/ 2147483647 h 82"/>
                <a:gd name="T4" fmla="*/ 2147483647 w 132"/>
                <a:gd name="T5" fmla="*/ 2147483647 h 82"/>
                <a:gd name="T6" fmla="*/ 2147483647 w 132"/>
                <a:gd name="T7" fmla="*/ 2147483647 h 82"/>
                <a:gd name="T8" fmla="*/ 2147483647 w 132"/>
                <a:gd name="T9" fmla="*/ 2147483647 h 82"/>
                <a:gd name="T10" fmla="*/ 2147483647 w 132"/>
                <a:gd name="T11" fmla="*/ 2147483647 h 82"/>
                <a:gd name="T12" fmla="*/ 2147483647 w 132"/>
                <a:gd name="T13" fmla="*/ 2147483647 h 82"/>
                <a:gd name="T14" fmla="*/ 2147483647 w 132"/>
                <a:gd name="T15" fmla="*/ 2147483647 h 82"/>
                <a:gd name="T16" fmla="*/ 2147483647 w 132"/>
                <a:gd name="T17" fmla="*/ 2147483647 h 82"/>
                <a:gd name="T18" fmla="*/ 2147483647 w 132"/>
                <a:gd name="T19" fmla="*/ 2147483647 h 82"/>
                <a:gd name="T20" fmla="*/ 2147483647 w 132"/>
                <a:gd name="T21" fmla="*/ 2147483647 h 82"/>
                <a:gd name="T22" fmla="*/ 2147483647 w 132"/>
                <a:gd name="T23" fmla="*/ 2147483647 h 82"/>
                <a:gd name="T24" fmla="*/ 2147483647 w 132"/>
                <a:gd name="T25" fmla="*/ 2147483647 h 82"/>
                <a:gd name="T26" fmla="*/ 0 w 132"/>
                <a:gd name="T27" fmla="*/ 2147483647 h 82"/>
                <a:gd name="T28" fmla="*/ 0 w 132"/>
                <a:gd name="T29" fmla="*/ 2147483647 h 82"/>
                <a:gd name="T30" fmla="*/ 2147483647 w 132"/>
                <a:gd name="T31" fmla="*/ 2147483647 h 82"/>
                <a:gd name="T32" fmla="*/ 2147483647 w 132"/>
                <a:gd name="T33" fmla="*/ 2147483647 h 82"/>
                <a:gd name="T34" fmla="*/ 2147483647 w 132"/>
                <a:gd name="T35" fmla="*/ 2147483647 h 82"/>
                <a:gd name="T36" fmla="*/ 2147483647 w 132"/>
                <a:gd name="T37" fmla="*/ 2147483647 h 82"/>
                <a:gd name="T38" fmla="*/ 2147483647 w 132"/>
                <a:gd name="T39" fmla="*/ 2147483647 h 82"/>
                <a:gd name="T40" fmla="*/ 2147483647 w 132"/>
                <a:gd name="T41" fmla="*/ 2147483647 h 82"/>
                <a:gd name="T42" fmla="*/ 2147483647 w 132"/>
                <a:gd name="T43" fmla="*/ 2147483647 h 82"/>
                <a:gd name="T44" fmla="*/ 2147483647 w 132"/>
                <a:gd name="T45" fmla="*/ 2147483647 h 82"/>
                <a:gd name="T46" fmla="*/ 2147483647 w 132"/>
                <a:gd name="T47" fmla="*/ 2147483647 h 82"/>
                <a:gd name="T48" fmla="*/ 2147483647 w 132"/>
                <a:gd name="T49" fmla="*/ 2147483647 h 82"/>
                <a:gd name="T50" fmla="*/ 2147483647 w 132"/>
                <a:gd name="T51" fmla="*/ 2147483647 h 82"/>
                <a:gd name="T52" fmla="*/ 2147483647 w 132"/>
                <a:gd name="T53" fmla="*/ 2147483647 h 82"/>
                <a:gd name="T54" fmla="*/ 2147483647 w 132"/>
                <a:gd name="T55" fmla="*/ 2147483647 h 82"/>
                <a:gd name="T56" fmla="*/ 2147483647 w 132"/>
                <a:gd name="T57" fmla="*/ 0 h 82"/>
                <a:gd name="T58" fmla="*/ 2147483647 w 132"/>
                <a:gd name="T59" fmla="*/ 2147483647 h 82"/>
                <a:gd name="T60" fmla="*/ 2147483647 w 132"/>
                <a:gd name="T61" fmla="*/ 2147483647 h 82"/>
                <a:gd name="T62" fmla="*/ 2147483647 w 132"/>
                <a:gd name="T63" fmla="*/ 2147483647 h 82"/>
                <a:gd name="T64" fmla="*/ 2147483647 w 132"/>
                <a:gd name="T65" fmla="*/ 2147483647 h 82"/>
                <a:gd name="T66" fmla="*/ 2147483647 w 132"/>
                <a:gd name="T67" fmla="*/ 2147483647 h 82"/>
                <a:gd name="T68" fmla="*/ 2147483647 w 132"/>
                <a:gd name="T69" fmla="*/ 2147483647 h 82"/>
                <a:gd name="T70" fmla="*/ 2147483647 w 132"/>
                <a:gd name="T71" fmla="*/ 2147483647 h 82"/>
                <a:gd name="T72" fmla="*/ 2147483647 w 132"/>
                <a:gd name="T73" fmla="*/ 2147483647 h 82"/>
                <a:gd name="T74" fmla="*/ 2147483647 w 132"/>
                <a:gd name="T75" fmla="*/ 2147483647 h 82"/>
                <a:gd name="T76" fmla="*/ 2147483647 w 132"/>
                <a:gd name="T77" fmla="*/ 2147483647 h 82"/>
                <a:gd name="T78" fmla="*/ 2147483647 w 132"/>
                <a:gd name="T79" fmla="*/ 2147483647 h 82"/>
                <a:gd name="T80" fmla="*/ 2147483647 w 132"/>
                <a:gd name="T81" fmla="*/ 2147483647 h 82"/>
                <a:gd name="T82" fmla="*/ 2147483647 w 132"/>
                <a:gd name="T83" fmla="*/ 2147483647 h 82"/>
                <a:gd name="T84" fmla="*/ 2147483647 w 132"/>
                <a:gd name="T85" fmla="*/ 2147483647 h 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2"/>
                <a:gd name="T130" fmla="*/ 0 h 82"/>
                <a:gd name="T131" fmla="*/ 132 w 132"/>
                <a:gd name="T132" fmla="*/ 82 h 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2" h="82">
                  <a:moveTo>
                    <a:pt x="122" y="72"/>
                  </a:moveTo>
                  <a:lnTo>
                    <a:pt x="110" y="74"/>
                  </a:lnTo>
                  <a:lnTo>
                    <a:pt x="106" y="82"/>
                  </a:lnTo>
                  <a:lnTo>
                    <a:pt x="98" y="82"/>
                  </a:lnTo>
                  <a:lnTo>
                    <a:pt x="90" y="80"/>
                  </a:lnTo>
                  <a:lnTo>
                    <a:pt x="80" y="82"/>
                  </a:lnTo>
                  <a:lnTo>
                    <a:pt x="74" y="82"/>
                  </a:lnTo>
                  <a:lnTo>
                    <a:pt x="62" y="78"/>
                  </a:lnTo>
                  <a:lnTo>
                    <a:pt x="58" y="76"/>
                  </a:lnTo>
                  <a:lnTo>
                    <a:pt x="40" y="76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6" y="78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10" y="70"/>
                  </a:lnTo>
                  <a:lnTo>
                    <a:pt x="6" y="64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12" y="46"/>
                  </a:lnTo>
                  <a:lnTo>
                    <a:pt x="18" y="34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6" y="14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68" y="0"/>
                  </a:lnTo>
                  <a:lnTo>
                    <a:pt x="76" y="4"/>
                  </a:lnTo>
                  <a:lnTo>
                    <a:pt x="98" y="4"/>
                  </a:lnTo>
                  <a:lnTo>
                    <a:pt x="106" y="16"/>
                  </a:lnTo>
                  <a:lnTo>
                    <a:pt x="106" y="24"/>
                  </a:lnTo>
                  <a:lnTo>
                    <a:pt x="112" y="28"/>
                  </a:lnTo>
                  <a:lnTo>
                    <a:pt x="116" y="34"/>
                  </a:lnTo>
                  <a:lnTo>
                    <a:pt x="120" y="40"/>
                  </a:lnTo>
                  <a:lnTo>
                    <a:pt x="122" y="42"/>
                  </a:lnTo>
                  <a:lnTo>
                    <a:pt x="130" y="44"/>
                  </a:lnTo>
                  <a:lnTo>
                    <a:pt x="132" y="50"/>
                  </a:lnTo>
                  <a:lnTo>
                    <a:pt x="126" y="52"/>
                  </a:lnTo>
                  <a:lnTo>
                    <a:pt x="114" y="54"/>
                  </a:lnTo>
                  <a:lnTo>
                    <a:pt x="118" y="62"/>
                  </a:lnTo>
                  <a:lnTo>
                    <a:pt x="122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6" name="Freeform 197"/>
            <p:cNvSpPr/>
            <p:nvPr/>
          </p:nvSpPr>
          <p:spPr bwMode="auto">
            <a:xfrm>
              <a:off x="4904191" y="3218959"/>
              <a:ext cx="71493" cy="58407"/>
            </a:xfrm>
            <a:custGeom>
              <a:avLst/>
              <a:gdLst>
                <a:gd name="T0" fmla="*/ 0 w 49"/>
                <a:gd name="T1" fmla="*/ 2147483647 h 36"/>
                <a:gd name="T2" fmla="*/ 2147483647 w 49"/>
                <a:gd name="T3" fmla="*/ 2147483647 h 36"/>
                <a:gd name="T4" fmla="*/ 2147483647 w 49"/>
                <a:gd name="T5" fmla="*/ 2147483647 h 36"/>
                <a:gd name="T6" fmla="*/ 2147483647 w 49"/>
                <a:gd name="T7" fmla="*/ 2147483647 h 36"/>
                <a:gd name="T8" fmla="*/ 2147483647 w 49"/>
                <a:gd name="T9" fmla="*/ 0 h 36"/>
                <a:gd name="T10" fmla="*/ 2147483647 w 49"/>
                <a:gd name="T11" fmla="*/ 2147483647 h 36"/>
                <a:gd name="T12" fmla="*/ 2147483647 w 49"/>
                <a:gd name="T13" fmla="*/ 2147483647 h 36"/>
                <a:gd name="T14" fmla="*/ 2147483647 w 49"/>
                <a:gd name="T15" fmla="*/ 2147483647 h 36"/>
                <a:gd name="T16" fmla="*/ 2147483647 w 49"/>
                <a:gd name="T17" fmla="*/ 2147483647 h 36"/>
                <a:gd name="T18" fmla="*/ 2147483647 w 49"/>
                <a:gd name="T19" fmla="*/ 2147483647 h 36"/>
                <a:gd name="T20" fmla="*/ 2147483647 w 49"/>
                <a:gd name="T21" fmla="*/ 2147483647 h 36"/>
                <a:gd name="T22" fmla="*/ 2147483647 w 49"/>
                <a:gd name="T23" fmla="*/ 2147483647 h 36"/>
                <a:gd name="T24" fmla="*/ 2147483647 w 49"/>
                <a:gd name="T25" fmla="*/ 2147483647 h 36"/>
                <a:gd name="T26" fmla="*/ 2147483647 w 49"/>
                <a:gd name="T27" fmla="*/ 2147483647 h 36"/>
                <a:gd name="T28" fmla="*/ 2147483647 w 49"/>
                <a:gd name="T29" fmla="*/ 2147483647 h 36"/>
                <a:gd name="T30" fmla="*/ 0 w 49"/>
                <a:gd name="T31" fmla="*/ 2147483647 h 36"/>
                <a:gd name="T32" fmla="*/ 0 w 49"/>
                <a:gd name="T33" fmla="*/ 214748364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36"/>
                <a:gd name="T53" fmla="*/ 49 w 49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36">
                  <a:moveTo>
                    <a:pt x="0" y="4"/>
                  </a:moveTo>
                  <a:lnTo>
                    <a:pt x="13" y="6"/>
                  </a:lnTo>
                  <a:lnTo>
                    <a:pt x="21" y="4"/>
                  </a:lnTo>
                  <a:lnTo>
                    <a:pt x="25" y="2"/>
                  </a:lnTo>
                  <a:lnTo>
                    <a:pt x="39" y="0"/>
                  </a:lnTo>
                  <a:lnTo>
                    <a:pt x="49" y="6"/>
                  </a:lnTo>
                  <a:lnTo>
                    <a:pt x="35" y="10"/>
                  </a:lnTo>
                  <a:lnTo>
                    <a:pt x="33" y="16"/>
                  </a:lnTo>
                  <a:lnTo>
                    <a:pt x="29" y="24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5" y="36"/>
                  </a:lnTo>
                  <a:lnTo>
                    <a:pt x="11" y="32"/>
                  </a:lnTo>
                  <a:lnTo>
                    <a:pt x="7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7" name="Freeform 198"/>
            <p:cNvSpPr/>
            <p:nvPr/>
          </p:nvSpPr>
          <p:spPr bwMode="auto">
            <a:xfrm>
              <a:off x="5065626" y="3349048"/>
              <a:ext cx="51890" cy="37169"/>
            </a:xfrm>
            <a:custGeom>
              <a:avLst/>
              <a:gdLst>
                <a:gd name="T0" fmla="*/ 2147483647 w 36"/>
                <a:gd name="T1" fmla="*/ 0 h 24"/>
                <a:gd name="T2" fmla="*/ 2147483647 w 36"/>
                <a:gd name="T3" fmla="*/ 2147483647 h 24"/>
                <a:gd name="T4" fmla="*/ 2147483647 w 36"/>
                <a:gd name="T5" fmla="*/ 2147483647 h 24"/>
                <a:gd name="T6" fmla="*/ 2147483647 w 36"/>
                <a:gd name="T7" fmla="*/ 2147483647 h 24"/>
                <a:gd name="T8" fmla="*/ 2147483647 w 36"/>
                <a:gd name="T9" fmla="*/ 2147483647 h 24"/>
                <a:gd name="T10" fmla="*/ 2147483647 w 36"/>
                <a:gd name="T11" fmla="*/ 2147483647 h 24"/>
                <a:gd name="T12" fmla="*/ 2147483647 w 36"/>
                <a:gd name="T13" fmla="*/ 2147483647 h 24"/>
                <a:gd name="T14" fmla="*/ 0 w 36"/>
                <a:gd name="T15" fmla="*/ 2147483647 h 24"/>
                <a:gd name="T16" fmla="*/ 0 w 36"/>
                <a:gd name="T17" fmla="*/ 2147483647 h 24"/>
                <a:gd name="T18" fmla="*/ 2147483647 w 36"/>
                <a:gd name="T19" fmla="*/ 2147483647 h 24"/>
                <a:gd name="T20" fmla="*/ 2147483647 w 36"/>
                <a:gd name="T21" fmla="*/ 0 h 24"/>
                <a:gd name="T22" fmla="*/ 2147483647 w 36"/>
                <a:gd name="T23" fmla="*/ 0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24"/>
                <a:gd name="T38" fmla="*/ 36 w 3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24">
                  <a:moveTo>
                    <a:pt x="26" y="0"/>
                  </a:moveTo>
                  <a:lnTo>
                    <a:pt x="36" y="4"/>
                  </a:lnTo>
                  <a:lnTo>
                    <a:pt x="36" y="16"/>
                  </a:lnTo>
                  <a:lnTo>
                    <a:pt x="30" y="20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0" y="16"/>
                  </a:lnTo>
                  <a:lnTo>
                    <a:pt x="0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8" name="Freeform 199"/>
            <p:cNvSpPr/>
            <p:nvPr/>
          </p:nvSpPr>
          <p:spPr bwMode="auto">
            <a:xfrm>
              <a:off x="5044870" y="3179136"/>
              <a:ext cx="207559" cy="126107"/>
            </a:xfrm>
            <a:custGeom>
              <a:avLst/>
              <a:gdLst>
                <a:gd name="T0" fmla="*/ 2147483647 w 142"/>
                <a:gd name="T1" fmla="*/ 2147483647 h 80"/>
                <a:gd name="T2" fmla="*/ 2147483647 w 142"/>
                <a:gd name="T3" fmla="*/ 2147483647 h 80"/>
                <a:gd name="T4" fmla="*/ 2147483647 w 142"/>
                <a:gd name="T5" fmla="*/ 2147483647 h 80"/>
                <a:gd name="T6" fmla="*/ 2147483647 w 142"/>
                <a:gd name="T7" fmla="*/ 2147483647 h 80"/>
                <a:gd name="T8" fmla="*/ 2147483647 w 142"/>
                <a:gd name="T9" fmla="*/ 2147483647 h 80"/>
                <a:gd name="T10" fmla="*/ 2147483647 w 142"/>
                <a:gd name="T11" fmla="*/ 2147483647 h 80"/>
                <a:gd name="T12" fmla="*/ 2147483647 w 142"/>
                <a:gd name="T13" fmla="*/ 2147483647 h 80"/>
                <a:gd name="T14" fmla="*/ 2147483647 w 142"/>
                <a:gd name="T15" fmla="*/ 2147483647 h 80"/>
                <a:gd name="T16" fmla="*/ 2147483647 w 142"/>
                <a:gd name="T17" fmla="*/ 2147483647 h 80"/>
                <a:gd name="T18" fmla="*/ 2147483647 w 142"/>
                <a:gd name="T19" fmla="*/ 2147483647 h 80"/>
                <a:gd name="T20" fmla="*/ 2147483647 w 142"/>
                <a:gd name="T21" fmla="*/ 2147483647 h 80"/>
                <a:gd name="T22" fmla="*/ 0 w 142"/>
                <a:gd name="T23" fmla="*/ 2147483647 h 80"/>
                <a:gd name="T24" fmla="*/ 2147483647 w 142"/>
                <a:gd name="T25" fmla="*/ 2147483647 h 80"/>
                <a:gd name="T26" fmla="*/ 2147483647 w 142"/>
                <a:gd name="T27" fmla="*/ 2147483647 h 80"/>
                <a:gd name="T28" fmla="*/ 2147483647 w 142"/>
                <a:gd name="T29" fmla="*/ 2147483647 h 80"/>
                <a:gd name="T30" fmla="*/ 2147483647 w 142"/>
                <a:gd name="T31" fmla="*/ 2147483647 h 80"/>
                <a:gd name="T32" fmla="*/ 2147483647 w 142"/>
                <a:gd name="T33" fmla="*/ 2147483647 h 80"/>
                <a:gd name="T34" fmla="*/ 2147483647 w 142"/>
                <a:gd name="T35" fmla="*/ 2147483647 h 80"/>
                <a:gd name="T36" fmla="*/ 2147483647 w 142"/>
                <a:gd name="T37" fmla="*/ 2147483647 h 80"/>
                <a:gd name="T38" fmla="*/ 2147483647 w 142"/>
                <a:gd name="T39" fmla="*/ 2147483647 h 80"/>
                <a:gd name="T40" fmla="*/ 2147483647 w 142"/>
                <a:gd name="T41" fmla="*/ 2147483647 h 80"/>
                <a:gd name="T42" fmla="*/ 2147483647 w 142"/>
                <a:gd name="T43" fmla="*/ 2147483647 h 80"/>
                <a:gd name="T44" fmla="*/ 2147483647 w 142"/>
                <a:gd name="T45" fmla="*/ 2147483647 h 80"/>
                <a:gd name="T46" fmla="*/ 2147483647 w 142"/>
                <a:gd name="T47" fmla="*/ 2147483647 h 80"/>
                <a:gd name="T48" fmla="*/ 2147483647 w 142"/>
                <a:gd name="T49" fmla="*/ 2147483647 h 80"/>
                <a:gd name="T50" fmla="*/ 2147483647 w 142"/>
                <a:gd name="T51" fmla="*/ 2147483647 h 80"/>
                <a:gd name="T52" fmla="*/ 2147483647 w 142"/>
                <a:gd name="T53" fmla="*/ 2147483647 h 80"/>
                <a:gd name="T54" fmla="*/ 2147483647 w 142"/>
                <a:gd name="T55" fmla="*/ 2147483647 h 80"/>
                <a:gd name="T56" fmla="*/ 2147483647 w 142"/>
                <a:gd name="T57" fmla="*/ 0 h 80"/>
                <a:gd name="T58" fmla="*/ 2147483647 w 142"/>
                <a:gd name="T59" fmla="*/ 2147483647 h 80"/>
                <a:gd name="T60" fmla="*/ 2147483647 w 142"/>
                <a:gd name="T61" fmla="*/ 2147483647 h 80"/>
                <a:gd name="T62" fmla="*/ 2147483647 w 142"/>
                <a:gd name="T63" fmla="*/ 2147483647 h 80"/>
                <a:gd name="T64" fmla="*/ 2147483647 w 142"/>
                <a:gd name="T65" fmla="*/ 2147483647 h 80"/>
                <a:gd name="T66" fmla="*/ 2147483647 w 142"/>
                <a:gd name="T67" fmla="*/ 2147483647 h 80"/>
                <a:gd name="T68" fmla="*/ 2147483647 w 142"/>
                <a:gd name="T69" fmla="*/ 2147483647 h 80"/>
                <a:gd name="T70" fmla="*/ 2147483647 w 142"/>
                <a:gd name="T71" fmla="*/ 2147483647 h 80"/>
                <a:gd name="T72" fmla="*/ 2147483647 w 142"/>
                <a:gd name="T73" fmla="*/ 2147483647 h 80"/>
                <a:gd name="T74" fmla="*/ 2147483647 w 142"/>
                <a:gd name="T75" fmla="*/ 2147483647 h 80"/>
                <a:gd name="T76" fmla="*/ 2147483647 w 142"/>
                <a:gd name="T77" fmla="*/ 2147483647 h 80"/>
                <a:gd name="T78" fmla="*/ 2147483647 w 142"/>
                <a:gd name="T79" fmla="*/ 2147483647 h 80"/>
                <a:gd name="T80" fmla="*/ 2147483647 w 142"/>
                <a:gd name="T81" fmla="*/ 2147483647 h 80"/>
                <a:gd name="T82" fmla="*/ 2147483647 w 142"/>
                <a:gd name="T83" fmla="*/ 2147483647 h 80"/>
                <a:gd name="T84" fmla="*/ 2147483647 w 142"/>
                <a:gd name="T85" fmla="*/ 2147483647 h 80"/>
                <a:gd name="T86" fmla="*/ 2147483647 w 142"/>
                <a:gd name="T87" fmla="*/ 2147483647 h 80"/>
                <a:gd name="T88" fmla="*/ 2147483647 w 142"/>
                <a:gd name="T89" fmla="*/ 2147483647 h 80"/>
                <a:gd name="T90" fmla="*/ 2147483647 w 142"/>
                <a:gd name="T91" fmla="*/ 2147483647 h 80"/>
                <a:gd name="T92" fmla="*/ 2147483647 w 142"/>
                <a:gd name="T93" fmla="*/ 2147483647 h 80"/>
                <a:gd name="T94" fmla="*/ 2147483647 w 142"/>
                <a:gd name="T95" fmla="*/ 2147483647 h 80"/>
                <a:gd name="T96" fmla="*/ 2147483647 w 142"/>
                <a:gd name="T97" fmla="*/ 2147483647 h 80"/>
                <a:gd name="T98" fmla="*/ 2147483647 w 142"/>
                <a:gd name="T99" fmla="*/ 2147483647 h 80"/>
                <a:gd name="T100" fmla="*/ 2147483647 w 142"/>
                <a:gd name="T101" fmla="*/ 2147483647 h 80"/>
                <a:gd name="T102" fmla="*/ 2147483647 w 142"/>
                <a:gd name="T103" fmla="*/ 2147483647 h 80"/>
                <a:gd name="T104" fmla="*/ 2147483647 w 142"/>
                <a:gd name="T105" fmla="*/ 2147483647 h 80"/>
                <a:gd name="T106" fmla="*/ 2147483647 w 142"/>
                <a:gd name="T107" fmla="*/ 2147483647 h 80"/>
                <a:gd name="T108" fmla="*/ 2147483647 w 142"/>
                <a:gd name="T109" fmla="*/ 2147483647 h 80"/>
                <a:gd name="T110" fmla="*/ 2147483647 w 142"/>
                <a:gd name="T111" fmla="*/ 2147483647 h 80"/>
                <a:gd name="T112" fmla="*/ 2147483647 w 142"/>
                <a:gd name="T113" fmla="*/ 2147483647 h 80"/>
                <a:gd name="T114" fmla="*/ 2147483647 w 142"/>
                <a:gd name="T115" fmla="*/ 2147483647 h 80"/>
                <a:gd name="T116" fmla="*/ 2147483647 w 142"/>
                <a:gd name="T117" fmla="*/ 2147483647 h 80"/>
                <a:gd name="T118" fmla="*/ 2147483647 w 142"/>
                <a:gd name="T119" fmla="*/ 2147483647 h 80"/>
                <a:gd name="T120" fmla="*/ 2147483647 w 142"/>
                <a:gd name="T121" fmla="*/ 2147483647 h 80"/>
                <a:gd name="T122" fmla="*/ 2147483647 w 142"/>
                <a:gd name="T123" fmla="*/ 2147483647 h 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2"/>
                <a:gd name="T187" fmla="*/ 0 h 80"/>
                <a:gd name="T188" fmla="*/ 142 w 142"/>
                <a:gd name="T189" fmla="*/ 80 h 8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2" h="80">
                  <a:moveTo>
                    <a:pt x="36" y="68"/>
                  </a:moveTo>
                  <a:lnTo>
                    <a:pt x="28" y="64"/>
                  </a:lnTo>
                  <a:lnTo>
                    <a:pt x="26" y="64"/>
                  </a:lnTo>
                  <a:lnTo>
                    <a:pt x="24" y="62"/>
                  </a:lnTo>
                  <a:lnTo>
                    <a:pt x="22" y="58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4" y="52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32" y="10"/>
                  </a:lnTo>
                  <a:lnTo>
                    <a:pt x="36" y="8"/>
                  </a:lnTo>
                  <a:lnTo>
                    <a:pt x="38" y="2"/>
                  </a:lnTo>
                  <a:lnTo>
                    <a:pt x="56" y="6"/>
                  </a:lnTo>
                  <a:lnTo>
                    <a:pt x="70" y="10"/>
                  </a:lnTo>
                  <a:lnTo>
                    <a:pt x="76" y="8"/>
                  </a:lnTo>
                  <a:lnTo>
                    <a:pt x="80" y="6"/>
                  </a:lnTo>
                  <a:lnTo>
                    <a:pt x="86" y="2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6" y="8"/>
                  </a:lnTo>
                  <a:lnTo>
                    <a:pt x="108" y="12"/>
                  </a:lnTo>
                  <a:lnTo>
                    <a:pt x="112" y="20"/>
                  </a:lnTo>
                  <a:lnTo>
                    <a:pt x="116" y="36"/>
                  </a:lnTo>
                  <a:lnTo>
                    <a:pt x="118" y="44"/>
                  </a:lnTo>
                  <a:lnTo>
                    <a:pt x="120" y="50"/>
                  </a:lnTo>
                  <a:lnTo>
                    <a:pt x="128" y="46"/>
                  </a:lnTo>
                  <a:lnTo>
                    <a:pt x="136" y="44"/>
                  </a:lnTo>
                  <a:lnTo>
                    <a:pt x="140" y="46"/>
                  </a:lnTo>
                  <a:lnTo>
                    <a:pt x="142" y="50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8" y="56"/>
                  </a:lnTo>
                  <a:lnTo>
                    <a:pt x="132" y="56"/>
                  </a:lnTo>
                  <a:lnTo>
                    <a:pt x="130" y="68"/>
                  </a:lnTo>
                  <a:lnTo>
                    <a:pt x="126" y="80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6" y="72"/>
                  </a:lnTo>
                  <a:lnTo>
                    <a:pt x="100" y="74"/>
                  </a:lnTo>
                  <a:lnTo>
                    <a:pt x="96" y="76"/>
                  </a:lnTo>
                  <a:lnTo>
                    <a:pt x="92" y="80"/>
                  </a:lnTo>
                  <a:lnTo>
                    <a:pt x="86" y="80"/>
                  </a:lnTo>
                  <a:lnTo>
                    <a:pt x="64" y="80"/>
                  </a:lnTo>
                  <a:lnTo>
                    <a:pt x="60" y="78"/>
                  </a:lnTo>
                  <a:lnTo>
                    <a:pt x="54" y="78"/>
                  </a:lnTo>
                  <a:lnTo>
                    <a:pt x="50" y="78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2" y="74"/>
                  </a:lnTo>
                  <a:lnTo>
                    <a:pt x="42" y="72"/>
                  </a:lnTo>
                  <a:lnTo>
                    <a:pt x="36" y="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9" name="Freeform 200"/>
            <p:cNvSpPr/>
            <p:nvPr/>
          </p:nvSpPr>
          <p:spPr bwMode="auto">
            <a:xfrm>
              <a:off x="5016043" y="3232233"/>
              <a:ext cx="99168" cy="122125"/>
            </a:xfrm>
            <a:custGeom>
              <a:avLst/>
              <a:gdLst>
                <a:gd name="T0" fmla="*/ 2147483647 w 68"/>
                <a:gd name="T1" fmla="*/ 2147483647 h 76"/>
                <a:gd name="T2" fmla="*/ 2147483647 w 68"/>
                <a:gd name="T3" fmla="*/ 2147483647 h 76"/>
                <a:gd name="T4" fmla="*/ 2147483647 w 68"/>
                <a:gd name="T5" fmla="*/ 0 h 76"/>
                <a:gd name="T6" fmla="*/ 2147483647 w 68"/>
                <a:gd name="T7" fmla="*/ 2147483647 h 76"/>
                <a:gd name="T8" fmla="*/ 2147483647 w 68"/>
                <a:gd name="T9" fmla="*/ 2147483647 h 76"/>
                <a:gd name="T10" fmla="*/ 2147483647 w 68"/>
                <a:gd name="T11" fmla="*/ 2147483647 h 76"/>
                <a:gd name="T12" fmla="*/ 2147483647 w 68"/>
                <a:gd name="T13" fmla="*/ 2147483647 h 76"/>
                <a:gd name="T14" fmla="*/ 2147483647 w 68"/>
                <a:gd name="T15" fmla="*/ 2147483647 h 76"/>
                <a:gd name="T16" fmla="*/ 2147483647 w 68"/>
                <a:gd name="T17" fmla="*/ 2147483647 h 76"/>
                <a:gd name="T18" fmla="*/ 2147483647 w 68"/>
                <a:gd name="T19" fmla="*/ 2147483647 h 76"/>
                <a:gd name="T20" fmla="*/ 2147483647 w 68"/>
                <a:gd name="T21" fmla="*/ 2147483647 h 76"/>
                <a:gd name="T22" fmla="*/ 2147483647 w 68"/>
                <a:gd name="T23" fmla="*/ 2147483647 h 76"/>
                <a:gd name="T24" fmla="*/ 2147483647 w 68"/>
                <a:gd name="T25" fmla="*/ 2147483647 h 76"/>
                <a:gd name="T26" fmla="*/ 2147483647 w 68"/>
                <a:gd name="T27" fmla="*/ 2147483647 h 76"/>
                <a:gd name="T28" fmla="*/ 2147483647 w 68"/>
                <a:gd name="T29" fmla="*/ 2147483647 h 76"/>
                <a:gd name="T30" fmla="*/ 2147483647 w 68"/>
                <a:gd name="T31" fmla="*/ 2147483647 h 76"/>
                <a:gd name="T32" fmla="*/ 2147483647 w 68"/>
                <a:gd name="T33" fmla="*/ 2147483647 h 76"/>
                <a:gd name="T34" fmla="*/ 2147483647 w 68"/>
                <a:gd name="T35" fmla="*/ 2147483647 h 76"/>
                <a:gd name="T36" fmla="*/ 2147483647 w 68"/>
                <a:gd name="T37" fmla="*/ 2147483647 h 76"/>
                <a:gd name="T38" fmla="*/ 2147483647 w 68"/>
                <a:gd name="T39" fmla="*/ 2147483647 h 76"/>
                <a:gd name="T40" fmla="*/ 2147483647 w 68"/>
                <a:gd name="T41" fmla="*/ 2147483647 h 76"/>
                <a:gd name="T42" fmla="*/ 2147483647 w 68"/>
                <a:gd name="T43" fmla="*/ 2147483647 h 76"/>
                <a:gd name="T44" fmla="*/ 2147483647 w 68"/>
                <a:gd name="T45" fmla="*/ 2147483647 h 76"/>
                <a:gd name="T46" fmla="*/ 2147483647 w 68"/>
                <a:gd name="T47" fmla="*/ 2147483647 h 76"/>
                <a:gd name="T48" fmla="*/ 2147483647 w 68"/>
                <a:gd name="T49" fmla="*/ 2147483647 h 76"/>
                <a:gd name="T50" fmla="*/ 2147483647 w 68"/>
                <a:gd name="T51" fmla="*/ 2147483647 h 76"/>
                <a:gd name="T52" fmla="*/ 2147483647 w 68"/>
                <a:gd name="T53" fmla="*/ 2147483647 h 76"/>
                <a:gd name="T54" fmla="*/ 2147483647 w 68"/>
                <a:gd name="T55" fmla="*/ 2147483647 h 76"/>
                <a:gd name="T56" fmla="*/ 2147483647 w 68"/>
                <a:gd name="T57" fmla="*/ 2147483647 h 76"/>
                <a:gd name="T58" fmla="*/ 0 w 68"/>
                <a:gd name="T59" fmla="*/ 2147483647 h 76"/>
                <a:gd name="T60" fmla="*/ 2147483647 w 68"/>
                <a:gd name="T61" fmla="*/ 2147483647 h 76"/>
                <a:gd name="T62" fmla="*/ 2147483647 w 68"/>
                <a:gd name="T63" fmla="*/ 2147483647 h 76"/>
                <a:gd name="T64" fmla="*/ 2147483647 w 68"/>
                <a:gd name="T65" fmla="*/ 2147483647 h 76"/>
                <a:gd name="T66" fmla="*/ 2147483647 w 68"/>
                <a:gd name="T67" fmla="*/ 2147483647 h 76"/>
                <a:gd name="T68" fmla="*/ 2147483647 w 68"/>
                <a:gd name="T69" fmla="*/ 2147483647 h 76"/>
                <a:gd name="T70" fmla="*/ 2147483647 w 68"/>
                <a:gd name="T71" fmla="*/ 2147483647 h 76"/>
                <a:gd name="T72" fmla="*/ 2147483647 w 68"/>
                <a:gd name="T73" fmla="*/ 2147483647 h 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"/>
                <a:gd name="T112" fmla="*/ 0 h 76"/>
                <a:gd name="T113" fmla="*/ 68 w 68"/>
                <a:gd name="T114" fmla="*/ 76 h 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" h="76">
                  <a:moveTo>
                    <a:pt x="2" y="8"/>
                  </a:moveTo>
                  <a:lnTo>
                    <a:pt x="6" y="6"/>
                  </a:lnTo>
                  <a:lnTo>
                    <a:pt x="16" y="0"/>
                  </a:lnTo>
                  <a:lnTo>
                    <a:pt x="20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8"/>
                  </a:lnTo>
                  <a:lnTo>
                    <a:pt x="48" y="30"/>
                  </a:lnTo>
                  <a:lnTo>
                    <a:pt x="56" y="34"/>
                  </a:lnTo>
                  <a:lnTo>
                    <a:pt x="62" y="38"/>
                  </a:lnTo>
                  <a:lnTo>
                    <a:pt x="62" y="44"/>
                  </a:lnTo>
                  <a:lnTo>
                    <a:pt x="64" y="48"/>
                  </a:lnTo>
                  <a:lnTo>
                    <a:pt x="68" y="56"/>
                  </a:lnTo>
                  <a:lnTo>
                    <a:pt x="64" y="62"/>
                  </a:lnTo>
                  <a:lnTo>
                    <a:pt x="60" y="70"/>
                  </a:lnTo>
                  <a:lnTo>
                    <a:pt x="60" y="74"/>
                  </a:lnTo>
                  <a:lnTo>
                    <a:pt x="46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68"/>
                  </a:lnTo>
                  <a:lnTo>
                    <a:pt x="18" y="68"/>
                  </a:lnTo>
                  <a:lnTo>
                    <a:pt x="18" y="70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0" y="66"/>
                  </a:lnTo>
                  <a:lnTo>
                    <a:pt x="0" y="60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4" y="44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0" name="Freeform 201"/>
            <p:cNvSpPr/>
            <p:nvPr/>
          </p:nvSpPr>
          <p:spPr bwMode="auto">
            <a:xfrm>
              <a:off x="5103679" y="3291968"/>
              <a:ext cx="127995" cy="80974"/>
            </a:xfrm>
            <a:custGeom>
              <a:avLst/>
              <a:gdLst>
                <a:gd name="T0" fmla="*/ 2147483647 w 88"/>
                <a:gd name="T1" fmla="*/ 2147483647 h 52"/>
                <a:gd name="T2" fmla="*/ 2147483647 w 88"/>
                <a:gd name="T3" fmla="*/ 2147483647 h 52"/>
                <a:gd name="T4" fmla="*/ 2147483647 w 88"/>
                <a:gd name="T5" fmla="*/ 2147483647 h 52"/>
                <a:gd name="T6" fmla="*/ 0 w 88"/>
                <a:gd name="T7" fmla="*/ 2147483647 h 52"/>
                <a:gd name="T8" fmla="*/ 2147483647 w 88"/>
                <a:gd name="T9" fmla="*/ 2147483647 h 52"/>
                <a:gd name="T10" fmla="*/ 2147483647 w 88"/>
                <a:gd name="T11" fmla="*/ 2147483647 h 52"/>
                <a:gd name="T12" fmla="*/ 2147483647 w 88"/>
                <a:gd name="T13" fmla="*/ 2147483647 h 52"/>
                <a:gd name="T14" fmla="*/ 2147483647 w 88"/>
                <a:gd name="T15" fmla="*/ 2147483647 h 52"/>
                <a:gd name="T16" fmla="*/ 2147483647 w 88"/>
                <a:gd name="T17" fmla="*/ 2147483647 h 52"/>
                <a:gd name="T18" fmla="*/ 2147483647 w 88"/>
                <a:gd name="T19" fmla="*/ 2147483647 h 52"/>
                <a:gd name="T20" fmla="*/ 2147483647 w 88"/>
                <a:gd name="T21" fmla="*/ 2147483647 h 52"/>
                <a:gd name="T22" fmla="*/ 2147483647 w 88"/>
                <a:gd name="T23" fmla="*/ 2147483647 h 52"/>
                <a:gd name="T24" fmla="*/ 2147483647 w 88"/>
                <a:gd name="T25" fmla="*/ 2147483647 h 52"/>
                <a:gd name="T26" fmla="*/ 2147483647 w 88"/>
                <a:gd name="T27" fmla="*/ 2147483647 h 52"/>
                <a:gd name="T28" fmla="*/ 2147483647 w 88"/>
                <a:gd name="T29" fmla="*/ 2147483647 h 52"/>
                <a:gd name="T30" fmla="*/ 2147483647 w 88"/>
                <a:gd name="T31" fmla="*/ 2147483647 h 52"/>
                <a:gd name="T32" fmla="*/ 2147483647 w 88"/>
                <a:gd name="T33" fmla="*/ 2147483647 h 52"/>
                <a:gd name="T34" fmla="*/ 2147483647 w 88"/>
                <a:gd name="T35" fmla="*/ 2147483647 h 52"/>
                <a:gd name="T36" fmla="*/ 2147483647 w 88"/>
                <a:gd name="T37" fmla="*/ 2147483647 h 52"/>
                <a:gd name="T38" fmla="*/ 2147483647 w 88"/>
                <a:gd name="T39" fmla="*/ 2147483647 h 52"/>
                <a:gd name="T40" fmla="*/ 2147483647 w 88"/>
                <a:gd name="T41" fmla="*/ 2147483647 h 52"/>
                <a:gd name="T42" fmla="*/ 2147483647 w 88"/>
                <a:gd name="T43" fmla="*/ 0 h 52"/>
                <a:gd name="T44" fmla="*/ 2147483647 w 88"/>
                <a:gd name="T45" fmla="*/ 0 h 52"/>
                <a:gd name="T46" fmla="*/ 2147483647 w 88"/>
                <a:gd name="T47" fmla="*/ 2147483647 h 52"/>
                <a:gd name="T48" fmla="*/ 2147483647 w 88"/>
                <a:gd name="T49" fmla="*/ 2147483647 h 52"/>
                <a:gd name="T50" fmla="*/ 2147483647 w 88"/>
                <a:gd name="T51" fmla="*/ 2147483647 h 52"/>
                <a:gd name="T52" fmla="*/ 2147483647 w 88"/>
                <a:gd name="T53" fmla="*/ 2147483647 h 52"/>
                <a:gd name="T54" fmla="*/ 2147483647 w 88"/>
                <a:gd name="T55" fmla="*/ 2147483647 h 52"/>
                <a:gd name="T56" fmla="*/ 2147483647 w 88"/>
                <a:gd name="T57" fmla="*/ 2147483647 h 52"/>
                <a:gd name="T58" fmla="*/ 2147483647 w 88"/>
                <a:gd name="T59" fmla="*/ 2147483647 h 52"/>
                <a:gd name="T60" fmla="*/ 2147483647 w 88"/>
                <a:gd name="T61" fmla="*/ 2147483647 h 52"/>
                <a:gd name="T62" fmla="*/ 2147483647 w 88"/>
                <a:gd name="T63" fmla="*/ 2147483647 h 52"/>
                <a:gd name="T64" fmla="*/ 2147483647 w 88"/>
                <a:gd name="T65" fmla="*/ 2147483647 h 52"/>
                <a:gd name="T66" fmla="*/ 2147483647 w 88"/>
                <a:gd name="T67" fmla="*/ 2147483647 h 52"/>
                <a:gd name="T68" fmla="*/ 2147483647 w 88"/>
                <a:gd name="T69" fmla="*/ 2147483647 h 52"/>
                <a:gd name="T70" fmla="*/ 2147483647 w 88"/>
                <a:gd name="T71" fmla="*/ 2147483647 h 52"/>
                <a:gd name="T72" fmla="*/ 2147483647 w 88"/>
                <a:gd name="T73" fmla="*/ 2147483647 h 52"/>
                <a:gd name="T74" fmla="*/ 2147483647 w 88"/>
                <a:gd name="T75" fmla="*/ 2147483647 h 52"/>
                <a:gd name="T76" fmla="*/ 2147483647 w 88"/>
                <a:gd name="T77" fmla="*/ 2147483647 h 52"/>
                <a:gd name="T78" fmla="*/ 2147483647 w 88"/>
                <a:gd name="T79" fmla="*/ 2147483647 h 52"/>
                <a:gd name="T80" fmla="*/ 2147483647 w 88"/>
                <a:gd name="T81" fmla="*/ 2147483647 h 52"/>
                <a:gd name="T82" fmla="*/ 2147483647 w 88"/>
                <a:gd name="T83" fmla="*/ 2147483647 h 52"/>
                <a:gd name="T84" fmla="*/ 2147483647 w 88"/>
                <a:gd name="T85" fmla="*/ 2147483647 h 52"/>
                <a:gd name="T86" fmla="*/ 2147483647 w 88"/>
                <a:gd name="T87" fmla="*/ 2147483647 h 52"/>
                <a:gd name="T88" fmla="*/ 2147483647 w 88"/>
                <a:gd name="T89" fmla="*/ 2147483647 h 52"/>
                <a:gd name="T90" fmla="*/ 2147483647 w 88"/>
                <a:gd name="T91" fmla="*/ 2147483647 h 52"/>
                <a:gd name="T92" fmla="*/ 2147483647 w 88"/>
                <a:gd name="T93" fmla="*/ 2147483647 h 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52"/>
                <a:gd name="T143" fmla="*/ 88 w 88"/>
                <a:gd name="T144" fmla="*/ 52 h 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52">
                  <a:moveTo>
                    <a:pt x="10" y="48"/>
                  </a:moveTo>
                  <a:lnTo>
                    <a:pt x="8" y="40"/>
                  </a:lnTo>
                  <a:lnTo>
                    <a:pt x="6" y="3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20" y="6"/>
                  </a:lnTo>
                  <a:lnTo>
                    <a:pt x="24" y="8"/>
                  </a:lnTo>
                  <a:lnTo>
                    <a:pt x="46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60" y="2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6" y="2"/>
                  </a:lnTo>
                  <a:lnTo>
                    <a:pt x="86" y="8"/>
                  </a:lnTo>
                  <a:lnTo>
                    <a:pt x="84" y="14"/>
                  </a:lnTo>
                  <a:lnTo>
                    <a:pt x="84" y="22"/>
                  </a:lnTo>
                  <a:lnTo>
                    <a:pt x="84" y="30"/>
                  </a:lnTo>
                  <a:lnTo>
                    <a:pt x="88" y="38"/>
                  </a:lnTo>
                  <a:lnTo>
                    <a:pt x="70" y="40"/>
                  </a:lnTo>
                  <a:lnTo>
                    <a:pt x="64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50"/>
                  </a:lnTo>
                  <a:lnTo>
                    <a:pt x="52" y="50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2" y="52"/>
                  </a:lnTo>
                  <a:lnTo>
                    <a:pt x="38" y="50"/>
                  </a:lnTo>
                  <a:lnTo>
                    <a:pt x="36" y="48"/>
                  </a:lnTo>
                  <a:lnTo>
                    <a:pt x="32" y="46"/>
                  </a:lnTo>
                  <a:lnTo>
                    <a:pt x="26" y="48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0" y="50"/>
                  </a:lnTo>
                  <a:lnTo>
                    <a:pt x="1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1" name="Freeform 202"/>
            <p:cNvSpPr/>
            <p:nvPr/>
          </p:nvSpPr>
          <p:spPr bwMode="auto">
            <a:xfrm>
              <a:off x="4828085" y="2986656"/>
              <a:ext cx="18450" cy="5310"/>
            </a:xfrm>
            <a:custGeom>
              <a:avLst/>
              <a:gdLst>
                <a:gd name="T0" fmla="*/ 0 w 14"/>
                <a:gd name="T1" fmla="*/ 2147483647 h 4"/>
                <a:gd name="T2" fmla="*/ 2147483647 w 14"/>
                <a:gd name="T3" fmla="*/ 2147483647 h 4"/>
                <a:gd name="T4" fmla="*/ 2147483647 w 14"/>
                <a:gd name="T5" fmla="*/ 2147483647 h 4"/>
                <a:gd name="T6" fmla="*/ 2147483647 w 14"/>
                <a:gd name="T7" fmla="*/ 2147483647 h 4"/>
                <a:gd name="T8" fmla="*/ 2147483647 w 14"/>
                <a:gd name="T9" fmla="*/ 0 h 4"/>
                <a:gd name="T10" fmla="*/ 2147483647 w 14"/>
                <a:gd name="T11" fmla="*/ 0 h 4"/>
                <a:gd name="T12" fmla="*/ 0 w 14"/>
                <a:gd name="T13" fmla="*/ 2147483647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4"/>
                <a:gd name="T23" fmla="*/ 14 w 14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4">
                  <a:moveTo>
                    <a:pt x="0" y="2"/>
                  </a:moveTo>
                  <a:lnTo>
                    <a:pt x="6" y="4"/>
                  </a:lnTo>
                  <a:lnTo>
                    <a:pt x="8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2" name="Freeform 203"/>
            <p:cNvSpPr/>
            <p:nvPr/>
          </p:nvSpPr>
          <p:spPr bwMode="auto">
            <a:xfrm>
              <a:off x="4649354" y="3337101"/>
              <a:ext cx="21909" cy="11947"/>
            </a:xfrm>
            <a:custGeom>
              <a:avLst/>
              <a:gdLst>
                <a:gd name="T0" fmla="*/ 2147483647 w 16"/>
                <a:gd name="T1" fmla="*/ 2147483647 h 8"/>
                <a:gd name="T2" fmla="*/ 2147483647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2147483647 h 8"/>
                <a:gd name="T10" fmla="*/ 0 w 16"/>
                <a:gd name="T11" fmla="*/ 2147483647 h 8"/>
                <a:gd name="T12" fmla="*/ 2147483647 w 16"/>
                <a:gd name="T13" fmla="*/ 0 h 8"/>
                <a:gd name="T14" fmla="*/ 2147483647 w 16"/>
                <a:gd name="T15" fmla="*/ 0 h 8"/>
                <a:gd name="T16" fmla="*/ 2147483647 w 16"/>
                <a:gd name="T17" fmla="*/ 0 h 8"/>
                <a:gd name="T18" fmla="*/ 2147483647 w 16"/>
                <a:gd name="T19" fmla="*/ 2147483647 h 8"/>
                <a:gd name="T20" fmla="*/ 2147483647 w 16"/>
                <a:gd name="T21" fmla="*/ 2147483647 h 8"/>
                <a:gd name="T22" fmla="*/ 2147483647 w 16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8"/>
                <a:gd name="T38" fmla="*/ 16 w 16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8">
                  <a:moveTo>
                    <a:pt x="14" y="4"/>
                  </a:moveTo>
                  <a:lnTo>
                    <a:pt x="12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3" name="Freeform 204"/>
            <p:cNvSpPr/>
            <p:nvPr/>
          </p:nvSpPr>
          <p:spPr bwMode="auto">
            <a:xfrm>
              <a:off x="4739296" y="3122056"/>
              <a:ext cx="17296" cy="25221"/>
            </a:xfrm>
            <a:custGeom>
              <a:avLst/>
              <a:gdLst>
                <a:gd name="T0" fmla="*/ 2147483647 w 12"/>
                <a:gd name="T1" fmla="*/ 0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0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2147483647 w 12"/>
                <a:gd name="T23" fmla="*/ 0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16"/>
                <a:gd name="T38" fmla="*/ 12 w 12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16">
                  <a:moveTo>
                    <a:pt x="8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4" name="Freeform 206"/>
            <p:cNvSpPr/>
            <p:nvPr/>
          </p:nvSpPr>
          <p:spPr bwMode="auto">
            <a:xfrm>
              <a:off x="5416170" y="3641085"/>
              <a:ext cx="485460" cy="471243"/>
            </a:xfrm>
            <a:custGeom>
              <a:avLst/>
              <a:gdLst>
                <a:gd name="T0" fmla="*/ 2147483647 w 332"/>
                <a:gd name="T1" fmla="*/ 2147483647 h 298"/>
                <a:gd name="T2" fmla="*/ 2147483647 w 332"/>
                <a:gd name="T3" fmla="*/ 2147483647 h 298"/>
                <a:gd name="T4" fmla="*/ 2147483647 w 332"/>
                <a:gd name="T5" fmla="*/ 2147483647 h 298"/>
                <a:gd name="T6" fmla="*/ 2147483647 w 332"/>
                <a:gd name="T7" fmla="*/ 2147483647 h 298"/>
                <a:gd name="T8" fmla="*/ 2147483647 w 332"/>
                <a:gd name="T9" fmla="*/ 2147483647 h 298"/>
                <a:gd name="T10" fmla="*/ 2147483647 w 332"/>
                <a:gd name="T11" fmla="*/ 2147483647 h 298"/>
                <a:gd name="T12" fmla="*/ 2147483647 w 332"/>
                <a:gd name="T13" fmla="*/ 2147483647 h 298"/>
                <a:gd name="T14" fmla="*/ 2147483647 w 332"/>
                <a:gd name="T15" fmla="*/ 2147483647 h 298"/>
                <a:gd name="T16" fmla="*/ 2147483647 w 332"/>
                <a:gd name="T17" fmla="*/ 2147483647 h 298"/>
                <a:gd name="T18" fmla="*/ 2147483647 w 332"/>
                <a:gd name="T19" fmla="*/ 2147483647 h 298"/>
                <a:gd name="T20" fmla="*/ 2147483647 w 332"/>
                <a:gd name="T21" fmla="*/ 2147483647 h 298"/>
                <a:gd name="T22" fmla="*/ 2147483647 w 332"/>
                <a:gd name="T23" fmla="*/ 2147483647 h 298"/>
                <a:gd name="T24" fmla="*/ 2147483647 w 332"/>
                <a:gd name="T25" fmla="*/ 2147483647 h 298"/>
                <a:gd name="T26" fmla="*/ 2147483647 w 332"/>
                <a:gd name="T27" fmla="*/ 2147483647 h 298"/>
                <a:gd name="T28" fmla="*/ 2147483647 w 332"/>
                <a:gd name="T29" fmla="*/ 2147483647 h 298"/>
                <a:gd name="T30" fmla="*/ 2147483647 w 332"/>
                <a:gd name="T31" fmla="*/ 2147483647 h 298"/>
                <a:gd name="T32" fmla="*/ 2147483647 w 332"/>
                <a:gd name="T33" fmla="*/ 2147483647 h 298"/>
                <a:gd name="T34" fmla="*/ 2147483647 w 332"/>
                <a:gd name="T35" fmla="*/ 2147483647 h 298"/>
                <a:gd name="T36" fmla="*/ 2147483647 w 332"/>
                <a:gd name="T37" fmla="*/ 2147483647 h 298"/>
                <a:gd name="T38" fmla="*/ 2147483647 w 332"/>
                <a:gd name="T39" fmla="*/ 2147483647 h 298"/>
                <a:gd name="T40" fmla="*/ 2147483647 w 332"/>
                <a:gd name="T41" fmla="*/ 2147483647 h 298"/>
                <a:gd name="T42" fmla="*/ 2147483647 w 332"/>
                <a:gd name="T43" fmla="*/ 2147483647 h 298"/>
                <a:gd name="T44" fmla="*/ 2147483647 w 332"/>
                <a:gd name="T45" fmla="*/ 2147483647 h 298"/>
                <a:gd name="T46" fmla="*/ 2147483647 w 332"/>
                <a:gd name="T47" fmla="*/ 2147483647 h 298"/>
                <a:gd name="T48" fmla="*/ 2147483647 w 332"/>
                <a:gd name="T49" fmla="*/ 2147483647 h 298"/>
                <a:gd name="T50" fmla="*/ 2147483647 w 332"/>
                <a:gd name="T51" fmla="*/ 2147483647 h 298"/>
                <a:gd name="T52" fmla="*/ 2147483647 w 332"/>
                <a:gd name="T53" fmla="*/ 2147483647 h 298"/>
                <a:gd name="T54" fmla="*/ 2147483647 w 332"/>
                <a:gd name="T55" fmla="*/ 2147483647 h 298"/>
                <a:gd name="T56" fmla="*/ 2147483647 w 332"/>
                <a:gd name="T57" fmla="*/ 2147483647 h 298"/>
                <a:gd name="T58" fmla="*/ 2147483647 w 332"/>
                <a:gd name="T59" fmla="*/ 2147483647 h 298"/>
                <a:gd name="T60" fmla="*/ 2147483647 w 332"/>
                <a:gd name="T61" fmla="*/ 2147483647 h 298"/>
                <a:gd name="T62" fmla="*/ 2147483647 w 332"/>
                <a:gd name="T63" fmla="*/ 0 h 298"/>
                <a:gd name="T64" fmla="*/ 2147483647 w 332"/>
                <a:gd name="T65" fmla="*/ 2147483647 h 298"/>
                <a:gd name="T66" fmla="*/ 2147483647 w 332"/>
                <a:gd name="T67" fmla="*/ 2147483647 h 298"/>
                <a:gd name="T68" fmla="*/ 2147483647 w 332"/>
                <a:gd name="T69" fmla="*/ 2147483647 h 298"/>
                <a:gd name="T70" fmla="*/ 2147483647 w 332"/>
                <a:gd name="T71" fmla="*/ 2147483647 h 298"/>
                <a:gd name="T72" fmla="*/ 2147483647 w 332"/>
                <a:gd name="T73" fmla="*/ 2147483647 h 298"/>
                <a:gd name="T74" fmla="*/ 2147483647 w 332"/>
                <a:gd name="T75" fmla="*/ 2147483647 h 2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2"/>
                <a:gd name="T115" fmla="*/ 0 h 298"/>
                <a:gd name="T116" fmla="*/ 332 w 332"/>
                <a:gd name="T117" fmla="*/ 298 h 29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2" h="298">
                  <a:moveTo>
                    <a:pt x="222" y="62"/>
                  </a:moveTo>
                  <a:lnTo>
                    <a:pt x="224" y="72"/>
                  </a:lnTo>
                  <a:lnTo>
                    <a:pt x="226" y="78"/>
                  </a:lnTo>
                  <a:lnTo>
                    <a:pt x="230" y="80"/>
                  </a:lnTo>
                  <a:lnTo>
                    <a:pt x="234" y="84"/>
                  </a:lnTo>
                  <a:lnTo>
                    <a:pt x="236" y="88"/>
                  </a:lnTo>
                  <a:lnTo>
                    <a:pt x="242" y="96"/>
                  </a:lnTo>
                  <a:lnTo>
                    <a:pt x="244" y="102"/>
                  </a:lnTo>
                  <a:lnTo>
                    <a:pt x="248" y="110"/>
                  </a:lnTo>
                  <a:lnTo>
                    <a:pt x="254" y="118"/>
                  </a:lnTo>
                  <a:lnTo>
                    <a:pt x="258" y="126"/>
                  </a:lnTo>
                  <a:lnTo>
                    <a:pt x="260" y="130"/>
                  </a:lnTo>
                  <a:lnTo>
                    <a:pt x="258" y="136"/>
                  </a:lnTo>
                  <a:lnTo>
                    <a:pt x="268" y="144"/>
                  </a:lnTo>
                  <a:lnTo>
                    <a:pt x="280" y="148"/>
                  </a:lnTo>
                  <a:lnTo>
                    <a:pt x="280" y="156"/>
                  </a:lnTo>
                  <a:lnTo>
                    <a:pt x="324" y="158"/>
                  </a:lnTo>
                  <a:lnTo>
                    <a:pt x="332" y="164"/>
                  </a:lnTo>
                  <a:lnTo>
                    <a:pt x="332" y="198"/>
                  </a:lnTo>
                  <a:lnTo>
                    <a:pt x="282" y="242"/>
                  </a:lnTo>
                  <a:lnTo>
                    <a:pt x="234" y="254"/>
                  </a:lnTo>
                  <a:lnTo>
                    <a:pt x="190" y="298"/>
                  </a:lnTo>
                  <a:lnTo>
                    <a:pt x="188" y="276"/>
                  </a:lnTo>
                  <a:lnTo>
                    <a:pt x="168" y="270"/>
                  </a:lnTo>
                  <a:lnTo>
                    <a:pt x="164" y="268"/>
                  </a:lnTo>
                  <a:lnTo>
                    <a:pt x="162" y="270"/>
                  </a:lnTo>
                  <a:lnTo>
                    <a:pt x="156" y="268"/>
                  </a:lnTo>
                  <a:lnTo>
                    <a:pt x="152" y="264"/>
                  </a:lnTo>
                  <a:lnTo>
                    <a:pt x="150" y="266"/>
                  </a:lnTo>
                  <a:lnTo>
                    <a:pt x="148" y="270"/>
                  </a:lnTo>
                  <a:lnTo>
                    <a:pt x="146" y="276"/>
                  </a:lnTo>
                  <a:lnTo>
                    <a:pt x="144" y="280"/>
                  </a:lnTo>
                  <a:lnTo>
                    <a:pt x="142" y="274"/>
                  </a:lnTo>
                  <a:lnTo>
                    <a:pt x="134" y="264"/>
                  </a:lnTo>
                  <a:lnTo>
                    <a:pt x="124" y="254"/>
                  </a:lnTo>
                  <a:lnTo>
                    <a:pt x="118" y="248"/>
                  </a:lnTo>
                  <a:lnTo>
                    <a:pt x="116" y="240"/>
                  </a:lnTo>
                  <a:lnTo>
                    <a:pt x="108" y="228"/>
                  </a:lnTo>
                  <a:lnTo>
                    <a:pt x="102" y="220"/>
                  </a:lnTo>
                  <a:lnTo>
                    <a:pt x="98" y="214"/>
                  </a:lnTo>
                  <a:lnTo>
                    <a:pt x="90" y="210"/>
                  </a:lnTo>
                  <a:lnTo>
                    <a:pt x="82" y="200"/>
                  </a:lnTo>
                  <a:lnTo>
                    <a:pt x="84" y="200"/>
                  </a:lnTo>
                  <a:lnTo>
                    <a:pt x="82" y="200"/>
                  </a:lnTo>
                  <a:lnTo>
                    <a:pt x="76" y="200"/>
                  </a:lnTo>
                  <a:lnTo>
                    <a:pt x="76" y="162"/>
                  </a:lnTo>
                  <a:lnTo>
                    <a:pt x="68" y="152"/>
                  </a:lnTo>
                  <a:lnTo>
                    <a:pt x="58" y="142"/>
                  </a:lnTo>
                  <a:lnTo>
                    <a:pt x="48" y="134"/>
                  </a:lnTo>
                  <a:lnTo>
                    <a:pt x="42" y="124"/>
                  </a:lnTo>
                  <a:lnTo>
                    <a:pt x="24" y="92"/>
                  </a:lnTo>
                  <a:lnTo>
                    <a:pt x="16" y="76"/>
                  </a:lnTo>
                  <a:lnTo>
                    <a:pt x="10" y="72"/>
                  </a:lnTo>
                  <a:lnTo>
                    <a:pt x="4" y="66"/>
                  </a:lnTo>
                  <a:lnTo>
                    <a:pt x="0" y="54"/>
                  </a:lnTo>
                  <a:lnTo>
                    <a:pt x="16" y="56"/>
                  </a:lnTo>
                  <a:lnTo>
                    <a:pt x="20" y="52"/>
                  </a:lnTo>
                  <a:lnTo>
                    <a:pt x="24" y="46"/>
                  </a:lnTo>
                  <a:lnTo>
                    <a:pt x="30" y="42"/>
                  </a:lnTo>
                  <a:lnTo>
                    <a:pt x="34" y="4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32" y="10"/>
                  </a:lnTo>
                  <a:lnTo>
                    <a:pt x="62" y="0"/>
                  </a:lnTo>
                  <a:lnTo>
                    <a:pt x="118" y="24"/>
                  </a:lnTo>
                  <a:lnTo>
                    <a:pt x="122" y="26"/>
                  </a:lnTo>
                  <a:lnTo>
                    <a:pt x="124" y="30"/>
                  </a:lnTo>
                  <a:lnTo>
                    <a:pt x="128" y="32"/>
                  </a:lnTo>
                  <a:lnTo>
                    <a:pt x="134" y="34"/>
                  </a:lnTo>
                  <a:lnTo>
                    <a:pt x="134" y="44"/>
                  </a:lnTo>
                  <a:lnTo>
                    <a:pt x="152" y="54"/>
                  </a:lnTo>
                  <a:lnTo>
                    <a:pt x="180" y="54"/>
                  </a:lnTo>
                  <a:lnTo>
                    <a:pt x="196" y="58"/>
                  </a:lnTo>
                  <a:lnTo>
                    <a:pt x="200" y="60"/>
                  </a:lnTo>
                  <a:lnTo>
                    <a:pt x="204" y="64"/>
                  </a:lnTo>
                  <a:lnTo>
                    <a:pt x="222" y="64"/>
                  </a:lnTo>
                  <a:lnTo>
                    <a:pt x="222" y="6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5" name="Freeform 207"/>
            <p:cNvSpPr/>
            <p:nvPr/>
          </p:nvSpPr>
          <p:spPr bwMode="auto">
            <a:xfrm>
              <a:off x="5351596" y="3533563"/>
              <a:ext cx="29981" cy="18584"/>
            </a:xfrm>
            <a:custGeom>
              <a:avLst/>
              <a:gdLst>
                <a:gd name="T0" fmla="*/ 2147483647 w 20"/>
                <a:gd name="T1" fmla="*/ 2147483647 h 12"/>
                <a:gd name="T2" fmla="*/ 0 w 20"/>
                <a:gd name="T3" fmla="*/ 2147483647 h 12"/>
                <a:gd name="T4" fmla="*/ 0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2147483647 w 20"/>
                <a:gd name="T11" fmla="*/ 0 h 12"/>
                <a:gd name="T12" fmla="*/ 2147483647 w 20"/>
                <a:gd name="T13" fmla="*/ 2147483647 h 12"/>
                <a:gd name="T14" fmla="*/ 2147483647 w 20"/>
                <a:gd name="T15" fmla="*/ 2147483647 h 12"/>
                <a:gd name="T16" fmla="*/ 2147483647 w 20"/>
                <a:gd name="T17" fmla="*/ 0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8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8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6" name="Freeform 208"/>
            <p:cNvSpPr/>
            <p:nvPr/>
          </p:nvSpPr>
          <p:spPr bwMode="auto">
            <a:xfrm>
              <a:off x="5191314" y="3354358"/>
              <a:ext cx="47278" cy="37169"/>
            </a:xfrm>
            <a:custGeom>
              <a:avLst/>
              <a:gdLst>
                <a:gd name="T0" fmla="*/ 2147483647 w 32"/>
                <a:gd name="T1" fmla="*/ 0 h 24"/>
                <a:gd name="T2" fmla="*/ 2147483647 w 32"/>
                <a:gd name="T3" fmla="*/ 2147483647 h 24"/>
                <a:gd name="T4" fmla="*/ 2147483647 w 32"/>
                <a:gd name="T5" fmla="*/ 2147483647 h 24"/>
                <a:gd name="T6" fmla="*/ 2147483647 w 32"/>
                <a:gd name="T7" fmla="*/ 2147483647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2147483647 w 32"/>
                <a:gd name="T19" fmla="*/ 2147483647 h 24"/>
                <a:gd name="T20" fmla="*/ 2147483647 w 32"/>
                <a:gd name="T21" fmla="*/ 2147483647 h 24"/>
                <a:gd name="T22" fmla="*/ 2147483647 w 32"/>
                <a:gd name="T23" fmla="*/ 2147483647 h 24"/>
                <a:gd name="T24" fmla="*/ 2147483647 w 32"/>
                <a:gd name="T25" fmla="*/ 2147483647 h 24"/>
                <a:gd name="T26" fmla="*/ 2147483647 w 32"/>
                <a:gd name="T27" fmla="*/ 0 h 24"/>
                <a:gd name="T28" fmla="*/ 2147483647 w 32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24"/>
                <a:gd name="T47" fmla="*/ 32 w 32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24">
                  <a:moveTo>
                    <a:pt x="28" y="0"/>
                  </a:moveTo>
                  <a:lnTo>
                    <a:pt x="10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24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6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7" name="Freeform 209"/>
            <p:cNvSpPr/>
            <p:nvPr/>
          </p:nvSpPr>
          <p:spPr bwMode="auto">
            <a:xfrm>
              <a:off x="5393108" y="3611882"/>
              <a:ext cx="32287" cy="100886"/>
            </a:xfrm>
            <a:custGeom>
              <a:avLst/>
              <a:gdLst>
                <a:gd name="T0" fmla="*/ 2147483647 w 22"/>
                <a:gd name="T1" fmla="*/ 0 h 64"/>
                <a:gd name="T2" fmla="*/ 2147483647 w 22"/>
                <a:gd name="T3" fmla="*/ 0 h 64"/>
                <a:gd name="T4" fmla="*/ 2147483647 w 22"/>
                <a:gd name="T5" fmla="*/ 2147483647 h 64"/>
                <a:gd name="T6" fmla="*/ 2147483647 w 22"/>
                <a:gd name="T7" fmla="*/ 2147483647 h 64"/>
                <a:gd name="T8" fmla="*/ 2147483647 w 22"/>
                <a:gd name="T9" fmla="*/ 2147483647 h 64"/>
                <a:gd name="T10" fmla="*/ 2147483647 w 22"/>
                <a:gd name="T11" fmla="*/ 2147483647 h 64"/>
                <a:gd name="T12" fmla="*/ 2147483647 w 22"/>
                <a:gd name="T13" fmla="*/ 2147483647 h 64"/>
                <a:gd name="T14" fmla="*/ 2147483647 w 22"/>
                <a:gd name="T15" fmla="*/ 2147483647 h 64"/>
                <a:gd name="T16" fmla="*/ 2147483647 w 22"/>
                <a:gd name="T17" fmla="*/ 2147483647 h 64"/>
                <a:gd name="T18" fmla="*/ 2147483647 w 22"/>
                <a:gd name="T19" fmla="*/ 2147483647 h 64"/>
                <a:gd name="T20" fmla="*/ 0 w 22"/>
                <a:gd name="T21" fmla="*/ 2147483647 h 64"/>
                <a:gd name="T22" fmla="*/ 2147483647 w 22"/>
                <a:gd name="T23" fmla="*/ 2147483647 h 64"/>
                <a:gd name="T24" fmla="*/ 2147483647 w 22"/>
                <a:gd name="T25" fmla="*/ 2147483647 h 64"/>
                <a:gd name="T26" fmla="*/ 2147483647 w 22"/>
                <a:gd name="T27" fmla="*/ 2147483647 h 64"/>
                <a:gd name="T28" fmla="*/ 2147483647 w 22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64"/>
                <a:gd name="T47" fmla="*/ 22 w 22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64">
                  <a:moveTo>
                    <a:pt x="14" y="0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2" y="28"/>
                  </a:lnTo>
                  <a:lnTo>
                    <a:pt x="22" y="28"/>
                  </a:lnTo>
                  <a:lnTo>
                    <a:pt x="16" y="64"/>
                  </a:lnTo>
                  <a:lnTo>
                    <a:pt x="10" y="48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8" name="Freeform 210"/>
            <p:cNvSpPr/>
            <p:nvPr/>
          </p:nvSpPr>
          <p:spPr bwMode="auto">
            <a:xfrm>
              <a:off x="5421936" y="3491085"/>
              <a:ext cx="138373" cy="140709"/>
            </a:xfrm>
            <a:custGeom>
              <a:avLst/>
              <a:gdLst>
                <a:gd name="T0" fmla="*/ 0 w 94"/>
                <a:gd name="T1" fmla="*/ 2147483647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2147483647 w 94"/>
                <a:gd name="T19" fmla="*/ 2147483647 h 88"/>
                <a:gd name="T20" fmla="*/ 2147483647 w 94"/>
                <a:gd name="T21" fmla="*/ 2147483647 h 88"/>
                <a:gd name="T22" fmla="*/ 2147483647 w 94"/>
                <a:gd name="T23" fmla="*/ 2147483647 h 88"/>
                <a:gd name="T24" fmla="*/ 2147483647 w 94"/>
                <a:gd name="T25" fmla="*/ 2147483647 h 88"/>
                <a:gd name="T26" fmla="*/ 2147483647 w 94"/>
                <a:gd name="T27" fmla="*/ 2147483647 h 88"/>
                <a:gd name="T28" fmla="*/ 2147483647 w 94"/>
                <a:gd name="T29" fmla="*/ 2147483647 h 88"/>
                <a:gd name="T30" fmla="*/ 2147483647 w 94"/>
                <a:gd name="T31" fmla="*/ 2147483647 h 88"/>
                <a:gd name="T32" fmla="*/ 2147483647 w 94"/>
                <a:gd name="T33" fmla="*/ 0 h 88"/>
                <a:gd name="T34" fmla="*/ 2147483647 w 94"/>
                <a:gd name="T35" fmla="*/ 2147483647 h 88"/>
                <a:gd name="T36" fmla="*/ 2147483647 w 94"/>
                <a:gd name="T37" fmla="*/ 2147483647 h 88"/>
                <a:gd name="T38" fmla="*/ 2147483647 w 94"/>
                <a:gd name="T39" fmla="*/ 2147483647 h 88"/>
                <a:gd name="T40" fmla="*/ 2147483647 w 94"/>
                <a:gd name="T41" fmla="*/ 2147483647 h 88"/>
                <a:gd name="T42" fmla="*/ 2147483647 w 94"/>
                <a:gd name="T43" fmla="*/ 2147483647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147483647 h 88"/>
                <a:gd name="T50" fmla="*/ 2147483647 w 94"/>
                <a:gd name="T51" fmla="*/ 2147483647 h 88"/>
                <a:gd name="T52" fmla="*/ 2147483647 w 94"/>
                <a:gd name="T53" fmla="*/ 2147483647 h 88"/>
                <a:gd name="T54" fmla="*/ 2147483647 w 94"/>
                <a:gd name="T55" fmla="*/ 2147483647 h 88"/>
                <a:gd name="T56" fmla="*/ 2147483647 w 94"/>
                <a:gd name="T57" fmla="*/ 2147483647 h 88"/>
                <a:gd name="T58" fmla="*/ 2147483647 w 94"/>
                <a:gd name="T59" fmla="*/ 2147483647 h 88"/>
                <a:gd name="T60" fmla="*/ 2147483647 w 94"/>
                <a:gd name="T61" fmla="*/ 2147483647 h 88"/>
                <a:gd name="T62" fmla="*/ 2147483647 w 94"/>
                <a:gd name="T63" fmla="*/ 2147483647 h 88"/>
                <a:gd name="T64" fmla="*/ 2147483647 w 94"/>
                <a:gd name="T65" fmla="*/ 2147483647 h 88"/>
                <a:gd name="T66" fmla="*/ 2147483647 w 94"/>
                <a:gd name="T67" fmla="*/ 2147483647 h 88"/>
                <a:gd name="T68" fmla="*/ 2147483647 w 94"/>
                <a:gd name="T69" fmla="*/ 2147483647 h 88"/>
                <a:gd name="T70" fmla="*/ 2147483647 w 94"/>
                <a:gd name="T71" fmla="*/ 2147483647 h 88"/>
                <a:gd name="T72" fmla="*/ 2147483647 w 94"/>
                <a:gd name="T73" fmla="*/ 2147483647 h 88"/>
                <a:gd name="T74" fmla="*/ 2147483647 w 94"/>
                <a:gd name="T75" fmla="*/ 2147483647 h 88"/>
                <a:gd name="T76" fmla="*/ 2147483647 w 94"/>
                <a:gd name="T77" fmla="*/ 2147483647 h 88"/>
                <a:gd name="T78" fmla="*/ 2147483647 w 94"/>
                <a:gd name="T79" fmla="*/ 2147483647 h 88"/>
                <a:gd name="T80" fmla="*/ 2147483647 w 94"/>
                <a:gd name="T81" fmla="*/ 2147483647 h 88"/>
                <a:gd name="T82" fmla="*/ 2147483647 w 94"/>
                <a:gd name="T83" fmla="*/ 2147483647 h 88"/>
                <a:gd name="T84" fmla="*/ 2147483647 w 94"/>
                <a:gd name="T85" fmla="*/ 2147483647 h 88"/>
                <a:gd name="T86" fmla="*/ 2147483647 w 94"/>
                <a:gd name="T87" fmla="*/ 2147483647 h 88"/>
                <a:gd name="T88" fmla="*/ 0 w 94"/>
                <a:gd name="T89" fmla="*/ 2147483647 h 88"/>
                <a:gd name="T90" fmla="*/ 0 w 94"/>
                <a:gd name="T91" fmla="*/ 2147483647 h 8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"/>
                <a:gd name="T139" fmla="*/ 0 h 88"/>
                <a:gd name="T140" fmla="*/ 94 w 94"/>
                <a:gd name="T141" fmla="*/ 88 h 8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" h="88">
                  <a:moveTo>
                    <a:pt x="0" y="82"/>
                  </a:moveTo>
                  <a:lnTo>
                    <a:pt x="10" y="84"/>
                  </a:lnTo>
                  <a:lnTo>
                    <a:pt x="14" y="88"/>
                  </a:lnTo>
                  <a:lnTo>
                    <a:pt x="18" y="88"/>
                  </a:lnTo>
                  <a:lnTo>
                    <a:pt x="20" y="88"/>
                  </a:lnTo>
                  <a:lnTo>
                    <a:pt x="80" y="54"/>
                  </a:lnTo>
                  <a:lnTo>
                    <a:pt x="80" y="46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6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4" y="4"/>
                  </a:lnTo>
                  <a:lnTo>
                    <a:pt x="94" y="0"/>
                  </a:lnTo>
                  <a:lnTo>
                    <a:pt x="86" y="2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4"/>
                  </a:lnTo>
                  <a:lnTo>
                    <a:pt x="56" y="8"/>
                  </a:lnTo>
                  <a:lnTo>
                    <a:pt x="52" y="10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6" y="6"/>
                  </a:lnTo>
                  <a:lnTo>
                    <a:pt x="30" y="8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12" y="50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0" y="76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9" name="Freeform 211"/>
            <p:cNvSpPr/>
            <p:nvPr/>
          </p:nvSpPr>
          <p:spPr bwMode="auto">
            <a:xfrm>
              <a:off x="5495735" y="3489757"/>
              <a:ext cx="224857" cy="234958"/>
            </a:xfrm>
            <a:custGeom>
              <a:avLst/>
              <a:gdLst>
                <a:gd name="T0" fmla="*/ 2147483647 w 154"/>
                <a:gd name="T1" fmla="*/ 2147483647 h 150"/>
                <a:gd name="T2" fmla="*/ 2147483647 w 154"/>
                <a:gd name="T3" fmla="*/ 2147483647 h 150"/>
                <a:gd name="T4" fmla="*/ 2147483647 w 154"/>
                <a:gd name="T5" fmla="*/ 0 h 150"/>
                <a:gd name="T6" fmla="*/ 2147483647 w 154"/>
                <a:gd name="T7" fmla="*/ 2147483647 h 150"/>
                <a:gd name="T8" fmla="*/ 2147483647 w 154"/>
                <a:gd name="T9" fmla="*/ 2147483647 h 150"/>
                <a:gd name="T10" fmla="*/ 2147483647 w 154"/>
                <a:gd name="T11" fmla="*/ 2147483647 h 150"/>
                <a:gd name="T12" fmla="*/ 2147483647 w 154"/>
                <a:gd name="T13" fmla="*/ 2147483647 h 150"/>
                <a:gd name="T14" fmla="*/ 2147483647 w 154"/>
                <a:gd name="T15" fmla="*/ 2147483647 h 150"/>
                <a:gd name="T16" fmla="*/ 2147483647 w 154"/>
                <a:gd name="T17" fmla="*/ 2147483647 h 150"/>
                <a:gd name="T18" fmla="*/ 2147483647 w 154"/>
                <a:gd name="T19" fmla="*/ 2147483647 h 150"/>
                <a:gd name="T20" fmla="*/ 2147483647 w 154"/>
                <a:gd name="T21" fmla="*/ 2147483647 h 150"/>
                <a:gd name="T22" fmla="*/ 2147483647 w 154"/>
                <a:gd name="T23" fmla="*/ 2147483647 h 150"/>
                <a:gd name="T24" fmla="*/ 2147483647 w 154"/>
                <a:gd name="T25" fmla="*/ 2147483647 h 150"/>
                <a:gd name="T26" fmla="*/ 2147483647 w 154"/>
                <a:gd name="T27" fmla="*/ 2147483647 h 150"/>
                <a:gd name="T28" fmla="*/ 2147483647 w 154"/>
                <a:gd name="T29" fmla="*/ 2147483647 h 150"/>
                <a:gd name="T30" fmla="*/ 2147483647 w 154"/>
                <a:gd name="T31" fmla="*/ 2147483647 h 150"/>
                <a:gd name="T32" fmla="*/ 2147483647 w 154"/>
                <a:gd name="T33" fmla="*/ 2147483647 h 150"/>
                <a:gd name="T34" fmla="*/ 2147483647 w 154"/>
                <a:gd name="T35" fmla="*/ 2147483647 h 150"/>
                <a:gd name="T36" fmla="*/ 2147483647 w 154"/>
                <a:gd name="T37" fmla="*/ 2147483647 h 150"/>
                <a:gd name="T38" fmla="*/ 2147483647 w 154"/>
                <a:gd name="T39" fmla="*/ 2147483647 h 150"/>
                <a:gd name="T40" fmla="*/ 2147483647 w 154"/>
                <a:gd name="T41" fmla="*/ 2147483647 h 150"/>
                <a:gd name="T42" fmla="*/ 2147483647 w 154"/>
                <a:gd name="T43" fmla="*/ 2147483647 h 150"/>
                <a:gd name="T44" fmla="*/ 2147483647 w 154"/>
                <a:gd name="T45" fmla="*/ 2147483647 h 150"/>
                <a:gd name="T46" fmla="*/ 2147483647 w 154"/>
                <a:gd name="T47" fmla="*/ 2147483647 h 150"/>
                <a:gd name="T48" fmla="*/ 2147483647 w 154"/>
                <a:gd name="T49" fmla="*/ 2147483647 h 150"/>
                <a:gd name="T50" fmla="*/ 2147483647 w 154"/>
                <a:gd name="T51" fmla="*/ 2147483647 h 150"/>
                <a:gd name="T52" fmla="*/ 2147483647 w 154"/>
                <a:gd name="T53" fmla="*/ 2147483647 h 150"/>
                <a:gd name="T54" fmla="*/ 2147483647 w 154"/>
                <a:gd name="T55" fmla="*/ 2147483647 h 150"/>
                <a:gd name="T56" fmla="*/ 2147483647 w 154"/>
                <a:gd name="T57" fmla="*/ 2147483647 h 150"/>
                <a:gd name="T58" fmla="*/ 2147483647 w 154"/>
                <a:gd name="T59" fmla="*/ 2147483647 h 150"/>
                <a:gd name="T60" fmla="*/ 2147483647 w 154"/>
                <a:gd name="T61" fmla="*/ 2147483647 h 150"/>
                <a:gd name="T62" fmla="*/ 2147483647 w 154"/>
                <a:gd name="T63" fmla="*/ 2147483647 h 150"/>
                <a:gd name="T64" fmla="*/ 2147483647 w 154"/>
                <a:gd name="T65" fmla="*/ 2147483647 h 150"/>
                <a:gd name="T66" fmla="*/ 2147483647 w 154"/>
                <a:gd name="T67" fmla="*/ 2147483647 h 150"/>
                <a:gd name="T68" fmla="*/ 2147483647 w 154"/>
                <a:gd name="T69" fmla="*/ 2147483647 h 150"/>
                <a:gd name="T70" fmla="*/ 2147483647 w 154"/>
                <a:gd name="T71" fmla="*/ 2147483647 h 150"/>
                <a:gd name="T72" fmla="*/ 2147483647 w 154"/>
                <a:gd name="T73" fmla="*/ 2147483647 h 150"/>
                <a:gd name="T74" fmla="*/ 2147483647 w 154"/>
                <a:gd name="T75" fmla="*/ 2147483647 h 150"/>
                <a:gd name="T76" fmla="*/ 2147483647 w 154"/>
                <a:gd name="T77" fmla="*/ 2147483647 h 150"/>
                <a:gd name="T78" fmla="*/ 2147483647 w 154"/>
                <a:gd name="T79" fmla="*/ 2147483647 h 150"/>
                <a:gd name="T80" fmla="*/ 0 w 154"/>
                <a:gd name="T81" fmla="*/ 2147483647 h 150"/>
                <a:gd name="T82" fmla="*/ 2147483647 w 154"/>
                <a:gd name="T83" fmla="*/ 2147483647 h 150"/>
                <a:gd name="T84" fmla="*/ 2147483647 w 154"/>
                <a:gd name="T85" fmla="*/ 2147483647 h 150"/>
                <a:gd name="T86" fmla="*/ 2147483647 w 154"/>
                <a:gd name="T87" fmla="*/ 2147483647 h 150"/>
                <a:gd name="T88" fmla="*/ 2147483647 w 154"/>
                <a:gd name="T89" fmla="*/ 2147483647 h 150"/>
                <a:gd name="T90" fmla="*/ 2147483647 w 154"/>
                <a:gd name="T91" fmla="*/ 2147483647 h 150"/>
                <a:gd name="T92" fmla="*/ 2147483647 w 154"/>
                <a:gd name="T93" fmla="*/ 2147483647 h 150"/>
                <a:gd name="T94" fmla="*/ 2147483647 w 154"/>
                <a:gd name="T95" fmla="*/ 2147483647 h 150"/>
                <a:gd name="T96" fmla="*/ 2147483647 w 154"/>
                <a:gd name="T97" fmla="*/ 2147483647 h 150"/>
                <a:gd name="T98" fmla="*/ 2147483647 w 154"/>
                <a:gd name="T99" fmla="*/ 2147483647 h 150"/>
                <a:gd name="T100" fmla="*/ 2147483647 w 154"/>
                <a:gd name="T101" fmla="*/ 2147483647 h 150"/>
                <a:gd name="T102" fmla="*/ 2147483647 w 154"/>
                <a:gd name="T103" fmla="*/ 2147483647 h 150"/>
                <a:gd name="T104" fmla="*/ 2147483647 w 154"/>
                <a:gd name="T105" fmla="*/ 2147483647 h 150"/>
                <a:gd name="T106" fmla="*/ 2147483647 w 154"/>
                <a:gd name="T107" fmla="*/ 2147483647 h 1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4"/>
                <a:gd name="T163" fmla="*/ 0 h 150"/>
                <a:gd name="T164" fmla="*/ 154 w 154"/>
                <a:gd name="T165" fmla="*/ 150 h 1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4" h="150">
                  <a:moveTo>
                    <a:pt x="48" y="2"/>
                  </a:moveTo>
                  <a:lnTo>
                    <a:pt x="62" y="2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12"/>
                  </a:lnTo>
                  <a:lnTo>
                    <a:pt x="88" y="20"/>
                  </a:lnTo>
                  <a:lnTo>
                    <a:pt x="98" y="24"/>
                  </a:lnTo>
                  <a:lnTo>
                    <a:pt x="108" y="28"/>
                  </a:lnTo>
                  <a:lnTo>
                    <a:pt x="102" y="40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100" y="62"/>
                  </a:lnTo>
                  <a:lnTo>
                    <a:pt x="102" y="68"/>
                  </a:lnTo>
                  <a:lnTo>
                    <a:pt x="108" y="74"/>
                  </a:lnTo>
                  <a:lnTo>
                    <a:pt x="112" y="78"/>
                  </a:lnTo>
                  <a:lnTo>
                    <a:pt x="124" y="86"/>
                  </a:lnTo>
                  <a:lnTo>
                    <a:pt x="132" y="92"/>
                  </a:lnTo>
                  <a:lnTo>
                    <a:pt x="136" y="96"/>
                  </a:lnTo>
                  <a:lnTo>
                    <a:pt x="136" y="102"/>
                  </a:lnTo>
                  <a:lnTo>
                    <a:pt x="138" y="112"/>
                  </a:lnTo>
                  <a:lnTo>
                    <a:pt x="142" y="116"/>
                  </a:lnTo>
                  <a:lnTo>
                    <a:pt x="148" y="122"/>
                  </a:lnTo>
                  <a:lnTo>
                    <a:pt x="152" y="126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48" y="132"/>
                  </a:lnTo>
                  <a:lnTo>
                    <a:pt x="142" y="132"/>
                  </a:lnTo>
                  <a:lnTo>
                    <a:pt x="138" y="132"/>
                  </a:lnTo>
                  <a:lnTo>
                    <a:pt x="134" y="136"/>
                  </a:lnTo>
                  <a:lnTo>
                    <a:pt x="130" y="142"/>
                  </a:lnTo>
                  <a:lnTo>
                    <a:pt x="126" y="150"/>
                  </a:lnTo>
                  <a:lnTo>
                    <a:pt x="98" y="150"/>
                  </a:lnTo>
                  <a:lnTo>
                    <a:pt x="80" y="140"/>
                  </a:lnTo>
                  <a:lnTo>
                    <a:pt x="80" y="130"/>
                  </a:lnTo>
                  <a:lnTo>
                    <a:pt x="74" y="128"/>
                  </a:lnTo>
                  <a:lnTo>
                    <a:pt x="70" y="126"/>
                  </a:lnTo>
                  <a:lnTo>
                    <a:pt x="68" y="122"/>
                  </a:lnTo>
                  <a:lnTo>
                    <a:pt x="64" y="120"/>
                  </a:lnTo>
                  <a:lnTo>
                    <a:pt x="8" y="96"/>
                  </a:lnTo>
                  <a:lnTo>
                    <a:pt x="0" y="74"/>
                  </a:lnTo>
                  <a:lnTo>
                    <a:pt x="30" y="56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44" y="6"/>
                  </a:lnTo>
                  <a:lnTo>
                    <a:pt x="44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0" name="Freeform 212"/>
            <p:cNvSpPr/>
            <p:nvPr/>
          </p:nvSpPr>
          <p:spPr bwMode="auto">
            <a:xfrm>
              <a:off x="5191314" y="3346394"/>
              <a:ext cx="407047" cy="183187"/>
            </a:xfrm>
            <a:custGeom>
              <a:avLst/>
              <a:gdLst>
                <a:gd name="T0" fmla="*/ 2147483647 w 278"/>
                <a:gd name="T1" fmla="*/ 2147483647 h 116"/>
                <a:gd name="T2" fmla="*/ 2147483647 w 278"/>
                <a:gd name="T3" fmla="*/ 2147483647 h 116"/>
                <a:gd name="T4" fmla="*/ 2147483647 w 278"/>
                <a:gd name="T5" fmla="*/ 2147483647 h 116"/>
                <a:gd name="T6" fmla="*/ 2147483647 w 278"/>
                <a:gd name="T7" fmla="*/ 2147483647 h 116"/>
                <a:gd name="T8" fmla="*/ 2147483647 w 278"/>
                <a:gd name="T9" fmla="*/ 2147483647 h 116"/>
                <a:gd name="T10" fmla="*/ 2147483647 w 278"/>
                <a:gd name="T11" fmla="*/ 2147483647 h 116"/>
                <a:gd name="T12" fmla="*/ 2147483647 w 278"/>
                <a:gd name="T13" fmla="*/ 2147483647 h 116"/>
                <a:gd name="T14" fmla="*/ 2147483647 w 278"/>
                <a:gd name="T15" fmla="*/ 2147483647 h 116"/>
                <a:gd name="T16" fmla="*/ 2147483647 w 278"/>
                <a:gd name="T17" fmla="*/ 2147483647 h 116"/>
                <a:gd name="T18" fmla="*/ 2147483647 w 278"/>
                <a:gd name="T19" fmla="*/ 2147483647 h 116"/>
                <a:gd name="T20" fmla="*/ 2147483647 w 278"/>
                <a:gd name="T21" fmla="*/ 2147483647 h 116"/>
                <a:gd name="T22" fmla="*/ 2147483647 w 278"/>
                <a:gd name="T23" fmla="*/ 2147483647 h 116"/>
                <a:gd name="T24" fmla="*/ 2147483647 w 278"/>
                <a:gd name="T25" fmla="*/ 2147483647 h 116"/>
                <a:gd name="T26" fmla="*/ 2147483647 w 278"/>
                <a:gd name="T27" fmla="*/ 2147483647 h 116"/>
                <a:gd name="T28" fmla="*/ 2147483647 w 278"/>
                <a:gd name="T29" fmla="*/ 2147483647 h 116"/>
                <a:gd name="T30" fmla="*/ 2147483647 w 278"/>
                <a:gd name="T31" fmla="*/ 2147483647 h 116"/>
                <a:gd name="T32" fmla="*/ 2147483647 w 278"/>
                <a:gd name="T33" fmla="*/ 2147483647 h 116"/>
                <a:gd name="T34" fmla="*/ 2147483647 w 278"/>
                <a:gd name="T35" fmla="*/ 2147483647 h 116"/>
                <a:gd name="T36" fmla="*/ 2147483647 w 278"/>
                <a:gd name="T37" fmla="*/ 2147483647 h 116"/>
                <a:gd name="T38" fmla="*/ 2147483647 w 278"/>
                <a:gd name="T39" fmla="*/ 2147483647 h 116"/>
                <a:gd name="T40" fmla="*/ 2147483647 w 278"/>
                <a:gd name="T41" fmla="*/ 2147483647 h 116"/>
                <a:gd name="T42" fmla="*/ 2147483647 w 278"/>
                <a:gd name="T43" fmla="*/ 2147483647 h 116"/>
                <a:gd name="T44" fmla="*/ 2147483647 w 278"/>
                <a:gd name="T45" fmla="*/ 0 h 116"/>
                <a:gd name="T46" fmla="*/ 2147483647 w 278"/>
                <a:gd name="T47" fmla="*/ 2147483647 h 116"/>
                <a:gd name="T48" fmla="*/ 2147483647 w 278"/>
                <a:gd name="T49" fmla="*/ 2147483647 h 116"/>
                <a:gd name="T50" fmla="*/ 2147483647 w 278"/>
                <a:gd name="T51" fmla="*/ 2147483647 h 116"/>
                <a:gd name="T52" fmla="*/ 2147483647 w 278"/>
                <a:gd name="T53" fmla="*/ 2147483647 h 116"/>
                <a:gd name="T54" fmla="*/ 2147483647 w 278"/>
                <a:gd name="T55" fmla="*/ 2147483647 h 116"/>
                <a:gd name="T56" fmla="*/ 2147483647 w 278"/>
                <a:gd name="T57" fmla="*/ 2147483647 h 116"/>
                <a:gd name="T58" fmla="*/ 2147483647 w 278"/>
                <a:gd name="T59" fmla="*/ 2147483647 h 116"/>
                <a:gd name="T60" fmla="*/ 2147483647 w 278"/>
                <a:gd name="T61" fmla="*/ 2147483647 h 116"/>
                <a:gd name="T62" fmla="*/ 0 w 278"/>
                <a:gd name="T63" fmla="*/ 2147483647 h 116"/>
                <a:gd name="T64" fmla="*/ 2147483647 w 278"/>
                <a:gd name="T65" fmla="*/ 2147483647 h 116"/>
                <a:gd name="T66" fmla="*/ 2147483647 w 278"/>
                <a:gd name="T67" fmla="*/ 2147483647 h 116"/>
                <a:gd name="T68" fmla="*/ 2147483647 w 278"/>
                <a:gd name="T69" fmla="*/ 2147483647 h 116"/>
                <a:gd name="T70" fmla="*/ 2147483647 w 278"/>
                <a:gd name="T71" fmla="*/ 2147483647 h 116"/>
                <a:gd name="T72" fmla="*/ 2147483647 w 278"/>
                <a:gd name="T73" fmla="*/ 2147483647 h 116"/>
                <a:gd name="T74" fmla="*/ 2147483647 w 278"/>
                <a:gd name="T75" fmla="*/ 2147483647 h 116"/>
                <a:gd name="T76" fmla="*/ 2147483647 w 278"/>
                <a:gd name="T77" fmla="*/ 2147483647 h 116"/>
                <a:gd name="T78" fmla="*/ 2147483647 w 278"/>
                <a:gd name="T79" fmla="*/ 2147483647 h 116"/>
                <a:gd name="T80" fmla="*/ 2147483647 w 278"/>
                <a:gd name="T81" fmla="*/ 2147483647 h 116"/>
                <a:gd name="T82" fmla="*/ 2147483647 w 278"/>
                <a:gd name="T83" fmla="*/ 2147483647 h 116"/>
                <a:gd name="T84" fmla="*/ 2147483647 w 278"/>
                <a:gd name="T85" fmla="*/ 2147483647 h 116"/>
                <a:gd name="T86" fmla="*/ 2147483647 w 278"/>
                <a:gd name="T87" fmla="*/ 2147483647 h 116"/>
                <a:gd name="T88" fmla="*/ 2147483647 w 278"/>
                <a:gd name="T89" fmla="*/ 2147483647 h 116"/>
                <a:gd name="T90" fmla="*/ 2147483647 w 278"/>
                <a:gd name="T91" fmla="*/ 2147483647 h 116"/>
                <a:gd name="T92" fmla="*/ 2147483647 w 278"/>
                <a:gd name="T93" fmla="*/ 2147483647 h 116"/>
                <a:gd name="T94" fmla="*/ 2147483647 w 278"/>
                <a:gd name="T95" fmla="*/ 2147483647 h 116"/>
                <a:gd name="T96" fmla="*/ 2147483647 w 278"/>
                <a:gd name="T97" fmla="*/ 2147483647 h 116"/>
                <a:gd name="T98" fmla="*/ 2147483647 w 278"/>
                <a:gd name="T99" fmla="*/ 2147483647 h 116"/>
                <a:gd name="T100" fmla="*/ 2147483647 w 278"/>
                <a:gd name="T101" fmla="*/ 2147483647 h 116"/>
                <a:gd name="T102" fmla="*/ 2147483647 w 278"/>
                <a:gd name="T103" fmla="*/ 2147483647 h 116"/>
                <a:gd name="T104" fmla="*/ 2147483647 w 278"/>
                <a:gd name="T105" fmla="*/ 2147483647 h 116"/>
                <a:gd name="T106" fmla="*/ 2147483647 w 278"/>
                <a:gd name="T107" fmla="*/ 2147483647 h 116"/>
                <a:gd name="T108" fmla="*/ 2147483647 w 278"/>
                <a:gd name="T109" fmla="*/ 2147483647 h 116"/>
                <a:gd name="T110" fmla="*/ 2147483647 w 278"/>
                <a:gd name="T111" fmla="*/ 2147483647 h 1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8"/>
                <a:gd name="T169" fmla="*/ 0 h 116"/>
                <a:gd name="T170" fmla="*/ 278 w 278"/>
                <a:gd name="T171" fmla="*/ 116 h 1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8" h="116">
                  <a:moveTo>
                    <a:pt x="166" y="114"/>
                  </a:moveTo>
                  <a:lnTo>
                    <a:pt x="166" y="96"/>
                  </a:lnTo>
                  <a:lnTo>
                    <a:pt x="170" y="96"/>
                  </a:lnTo>
                  <a:lnTo>
                    <a:pt x="170" y="100"/>
                  </a:lnTo>
                  <a:lnTo>
                    <a:pt x="174" y="100"/>
                  </a:lnTo>
                  <a:lnTo>
                    <a:pt x="182" y="102"/>
                  </a:lnTo>
                  <a:lnTo>
                    <a:pt x="188" y="100"/>
                  </a:lnTo>
                  <a:lnTo>
                    <a:pt x="194" y="98"/>
                  </a:lnTo>
                  <a:lnTo>
                    <a:pt x="198" y="100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4" y="100"/>
                  </a:lnTo>
                  <a:lnTo>
                    <a:pt x="220" y="96"/>
                  </a:lnTo>
                  <a:lnTo>
                    <a:pt x="224" y="94"/>
                  </a:lnTo>
                  <a:lnTo>
                    <a:pt x="226" y="94"/>
                  </a:lnTo>
                  <a:lnTo>
                    <a:pt x="232" y="96"/>
                  </a:lnTo>
                  <a:lnTo>
                    <a:pt x="244" y="94"/>
                  </a:lnTo>
                  <a:lnTo>
                    <a:pt x="252" y="92"/>
                  </a:lnTo>
                  <a:lnTo>
                    <a:pt x="256" y="92"/>
                  </a:lnTo>
                  <a:lnTo>
                    <a:pt x="270" y="92"/>
                  </a:lnTo>
                  <a:lnTo>
                    <a:pt x="274" y="90"/>
                  </a:lnTo>
                  <a:lnTo>
                    <a:pt x="278" y="90"/>
                  </a:lnTo>
                  <a:lnTo>
                    <a:pt x="276" y="80"/>
                  </a:lnTo>
                  <a:lnTo>
                    <a:pt x="274" y="70"/>
                  </a:lnTo>
                  <a:lnTo>
                    <a:pt x="272" y="62"/>
                  </a:lnTo>
                  <a:lnTo>
                    <a:pt x="270" y="52"/>
                  </a:lnTo>
                  <a:lnTo>
                    <a:pt x="272" y="52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68" y="36"/>
                  </a:lnTo>
                  <a:lnTo>
                    <a:pt x="260" y="36"/>
                  </a:lnTo>
                  <a:lnTo>
                    <a:pt x="260" y="32"/>
                  </a:lnTo>
                  <a:lnTo>
                    <a:pt x="260" y="28"/>
                  </a:lnTo>
                  <a:lnTo>
                    <a:pt x="258" y="20"/>
                  </a:lnTo>
                  <a:lnTo>
                    <a:pt x="256" y="14"/>
                  </a:lnTo>
                  <a:lnTo>
                    <a:pt x="252" y="10"/>
                  </a:lnTo>
                  <a:lnTo>
                    <a:pt x="242" y="8"/>
                  </a:lnTo>
                  <a:lnTo>
                    <a:pt x="226" y="10"/>
                  </a:lnTo>
                  <a:lnTo>
                    <a:pt x="210" y="12"/>
                  </a:lnTo>
                  <a:lnTo>
                    <a:pt x="194" y="16"/>
                  </a:lnTo>
                  <a:lnTo>
                    <a:pt x="176" y="18"/>
                  </a:lnTo>
                  <a:lnTo>
                    <a:pt x="170" y="18"/>
                  </a:lnTo>
                  <a:lnTo>
                    <a:pt x="162" y="14"/>
                  </a:lnTo>
                  <a:lnTo>
                    <a:pt x="148" y="10"/>
                  </a:lnTo>
                  <a:lnTo>
                    <a:pt x="134" y="2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92" y="6"/>
                  </a:lnTo>
                  <a:lnTo>
                    <a:pt x="84" y="12"/>
                  </a:lnTo>
                  <a:lnTo>
                    <a:pt x="76" y="14"/>
                  </a:lnTo>
                  <a:lnTo>
                    <a:pt x="64" y="14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52" y="12"/>
                  </a:lnTo>
                  <a:lnTo>
                    <a:pt x="46" y="12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44" y="24"/>
                  </a:lnTo>
                  <a:lnTo>
                    <a:pt x="32" y="26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50"/>
                  </a:lnTo>
                  <a:lnTo>
                    <a:pt x="14" y="54"/>
                  </a:lnTo>
                  <a:lnTo>
                    <a:pt x="12" y="58"/>
                  </a:lnTo>
                  <a:lnTo>
                    <a:pt x="10" y="60"/>
                  </a:lnTo>
                  <a:lnTo>
                    <a:pt x="10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6"/>
                  </a:lnTo>
                  <a:lnTo>
                    <a:pt x="30" y="84"/>
                  </a:lnTo>
                  <a:lnTo>
                    <a:pt x="30" y="86"/>
                  </a:lnTo>
                  <a:lnTo>
                    <a:pt x="32" y="90"/>
                  </a:lnTo>
                  <a:lnTo>
                    <a:pt x="46" y="96"/>
                  </a:lnTo>
                  <a:lnTo>
                    <a:pt x="60" y="100"/>
                  </a:lnTo>
                  <a:lnTo>
                    <a:pt x="76" y="104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4"/>
                  </a:lnTo>
                  <a:lnTo>
                    <a:pt x="78" y="94"/>
                  </a:lnTo>
                  <a:lnTo>
                    <a:pt x="82" y="92"/>
                  </a:lnTo>
                  <a:lnTo>
                    <a:pt x="88" y="92"/>
                  </a:lnTo>
                  <a:lnTo>
                    <a:pt x="90" y="94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20" y="106"/>
                  </a:lnTo>
                  <a:lnTo>
                    <a:pt x="126" y="98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8" y="92"/>
                  </a:lnTo>
                  <a:lnTo>
                    <a:pt x="142" y="92"/>
                  </a:lnTo>
                  <a:lnTo>
                    <a:pt x="142" y="94"/>
                  </a:lnTo>
                  <a:lnTo>
                    <a:pt x="146" y="94"/>
                  </a:lnTo>
                  <a:lnTo>
                    <a:pt x="148" y="96"/>
                  </a:lnTo>
                  <a:lnTo>
                    <a:pt x="152" y="94"/>
                  </a:lnTo>
                  <a:lnTo>
                    <a:pt x="154" y="94"/>
                  </a:lnTo>
                  <a:lnTo>
                    <a:pt x="164" y="94"/>
                  </a:lnTo>
                  <a:lnTo>
                    <a:pt x="162" y="96"/>
                  </a:lnTo>
                  <a:lnTo>
                    <a:pt x="160" y="98"/>
                  </a:lnTo>
                  <a:lnTo>
                    <a:pt x="156" y="98"/>
                  </a:lnTo>
                  <a:lnTo>
                    <a:pt x="158" y="108"/>
                  </a:lnTo>
                  <a:lnTo>
                    <a:pt x="162" y="116"/>
                  </a:lnTo>
                  <a:lnTo>
                    <a:pt x="166" y="1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1" name="Freeform 213"/>
            <p:cNvSpPr/>
            <p:nvPr/>
          </p:nvSpPr>
          <p:spPr bwMode="auto">
            <a:xfrm>
              <a:off x="5788625" y="3809671"/>
              <a:ext cx="21909" cy="37169"/>
            </a:xfrm>
            <a:custGeom>
              <a:avLst/>
              <a:gdLst>
                <a:gd name="T0" fmla="*/ 0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0 h 24"/>
                <a:gd name="T8" fmla="*/ 2147483647 w 16"/>
                <a:gd name="T9" fmla="*/ 0 h 24"/>
                <a:gd name="T10" fmla="*/ 2147483647 w 16"/>
                <a:gd name="T11" fmla="*/ 2147483647 h 24"/>
                <a:gd name="T12" fmla="*/ 2147483647 w 16"/>
                <a:gd name="T13" fmla="*/ 2147483647 h 24"/>
                <a:gd name="T14" fmla="*/ 2147483647 w 16"/>
                <a:gd name="T15" fmla="*/ 2147483647 h 24"/>
                <a:gd name="T16" fmla="*/ 2147483647 w 16"/>
                <a:gd name="T17" fmla="*/ 2147483647 h 24"/>
                <a:gd name="T18" fmla="*/ 2147483647 w 16"/>
                <a:gd name="T19" fmla="*/ 2147483647 h 24"/>
                <a:gd name="T20" fmla="*/ 2147483647 w 16"/>
                <a:gd name="T21" fmla="*/ 2147483647 h 24"/>
                <a:gd name="T22" fmla="*/ 2147483647 w 16"/>
                <a:gd name="T23" fmla="*/ 2147483647 h 24"/>
                <a:gd name="T24" fmla="*/ 0 w 16"/>
                <a:gd name="T25" fmla="*/ 2147483647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24"/>
                <a:gd name="T41" fmla="*/ 16 w 16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24">
                  <a:moveTo>
                    <a:pt x="0" y="12"/>
                  </a:moveTo>
                  <a:lnTo>
                    <a:pt x="2" y="10"/>
                  </a:lnTo>
                  <a:lnTo>
                    <a:pt x="4" y="8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2" name="Freeform 214"/>
            <p:cNvSpPr/>
            <p:nvPr/>
          </p:nvSpPr>
          <p:spPr bwMode="auto">
            <a:xfrm>
              <a:off x="5828984" y="3836220"/>
              <a:ext cx="175272" cy="237612"/>
            </a:xfrm>
            <a:custGeom>
              <a:avLst/>
              <a:gdLst>
                <a:gd name="T0" fmla="*/ 2147483647 w 120"/>
                <a:gd name="T1" fmla="*/ 2147483647 h 150"/>
                <a:gd name="T2" fmla="*/ 2147483647 w 120"/>
                <a:gd name="T3" fmla="*/ 2147483647 h 150"/>
                <a:gd name="T4" fmla="*/ 2147483647 w 120"/>
                <a:gd name="T5" fmla="*/ 2147483647 h 150"/>
                <a:gd name="T6" fmla="*/ 2147483647 w 120"/>
                <a:gd name="T7" fmla="*/ 2147483647 h 150"/>
                <a:gd name="T8" fmla="*/ 2147483647 w 120"/>
                <a:gd name="T9" fmla="*/ 2147483647 h 150"/>
                <a:gd name="T10" fmla="*/ 2147483647 w 120"/>
                <a:gd name="T11" fmla="*/ 2147483647 h 150"/>
                <a:gd name="T12" fmla="*/ 2147483647 w 120"/>
                <a:gd name="T13" fmla="*/ 2147483647 h 150"/>
                <a:gd name="T14" fmla="*/ 2147483647 w 120"/>
                <a:gd name="T15" fmla="*/ 2147483647 h 150"/>
                <a:gd name="T16" fmla="*/ 2147483647 w 120"/>
                <a:gd name="T17" fmla="*/ 2147483647 h 150"/>
                <a:gd name="T18" fmla="*/ 2147483647 w 120"/>
                <a:gd name="T19" fmla="*/ 2147483647 h 150"/>
                <a:gd name="T20" fmla="*/ 2147483647 w 120"/>
                <a:gd name="T21" fmla="*/ 2147483647 h 150"/>
                <a:gd name="T22" fmla="*/ 2147483647 w 120"/>
                <a:gd name="T23" fmla="*/ 2147483647 h 150"/>
                <a:gd name="T24" fmla="*/ 2147483647 w 120"/>
                <a:gd name="T25" fmla="*/ 2147483647 h 150"/>
                <a:gd name="T26" fmla="*/ 2147483647 w 120"/>
                <a:gd name="T27" fmla="*/ 2147483647 h 150"/>
                <a:gd name="T28" fmla="*/ 2147483647 w 120"/>
                <a:gd name="T29" fmla="*/ 2147483647 h 150"/>
                <a:gd name="T30" fmla="*/ 2147483647 w 120"/>
                <a:gd name="T31" fmla="*/ 2147483647 h 150"/>
                <a:gd name="T32" fmla="*/ 2147483647 w 120"/>
                <a:gd name="T33" fmla="*/ 2147483647 h 150"/>
                <a:gd name="T34" fmla="*/ 2147483647 w 120"/>
                <a:gd name="T35" fmla="*/ 2147483647 h 150"/>
                <a:gd name="T36" fmla="*/ 2147483647 w 120"/>
                <a:gd name="T37" fmla="*/ 2147483647 h 150"/>
                <a:gd name="T38" fmla="*/ 2147483647 w 120"/>
                <a:gd name="T39" fmla="*/ 2147483647 h 150"/>
                <a:gd name="T40" fmla="*/ 2147483647 w 120"/>
                <a:gd name="T41" fmla="*/ 2147483647 h 150"/>
                <a:gd name="T42" fmla="*/ 2147483647 w 120"/>
                <a:gd name="T43" fmla="*/ 2147483647 h 150"/>
                <a:gd name="T44" fmla="*/ 2147483647 w 120"/>
                <a:gd name="T45" fmla="*/ 2147483647 h 150"/>
                <a:gd name="T46" fmla="*/ 2147483647 w 120"/>
                <a:gd name="T47" fmla="*/ 2147483647 h 150"/>
                <a:gd name="T48" fmla="*/ 2147483647 w 120"/>
                <a:gd name="T49" fmla="*/ 2147483647 h 150"/>
                <a:gd name="T50" fmla="*/ 2147483647 w 120"/>
                <a:gd name="T51" fmla="*/ 2147483647 h 150"/>
                <a:gd name="T52" fmla="*/ 2147483647 w 120"/>
                <a:gd name="T53" fmla="*/ 2147483647 h 150"/>
                <a:gd name="T54" fmla="*/ 2147483647 w 120"/>
                <a:gd name="T55" fmla="*/ 2147483647 h 150"/>
                <a:gd name="T56" fmla="*/ 2147483647 w 120"/>
                <a:gd name="T57" fmla="*/ 2147483647 h 150"/>
                <a:gd name="T58" fmla="*/ 2147483647 w 120"/>
                <a:gd name="T59" fmla="*/ 2147483647 h 150"/>
                <a:gd name="T60" fmla="*/ 2147483647 w 120"/>
                <a:gd name="T61" fmla="*/ 2147483647 h 150"/>
                <a:gd name="T62" fmla="*/ 2147483647 w 120"/>
                <a:gd name="T63" fmla="*/ 2147483647 h 150"/>
                <a:gd name="T64" fmla="*/ 2147483647 w 120"/>
                <a:gd name="T65" fmla="*/ 2147483647 h 150"/>
                <a:gd name="T66" fmla="*/ 0 w 120"/>
                <a:gd name="T67" fmla="*/ 2147483647 h 150"/>
                <a:gd name="T68" fmla="*/ 0 w 120"/>
                <a:gd name="T69" fmla="*/ 2147483647 h 150"/>
                <a:gd name="T70" fmla="*/ 2147483647 w 120"/>
                <a:gd name="T71" fmla="*/ 2147483647 h 150"/>
                <a:gd name="T72" fmla="*/ 2147483647 w 120"/>
                <a:gd name="T73" fmla="*/ 2147483647 h 150"/>
                <a:gd name="T74" fmla="*/ 2147483647 w 120"/>
                <a:gd name="T75" fmla="*/ 2147483647 h 150"/>
                <a:gd name="T76" fmla="*/ 2147483647 w 120"/>
                <a:gd name="T77" fmla="*/ 0 h 150"/>
                <a:gd name="T78" fmla="*/ 2147483647 w 120"/>
                <a:gd name="T79" fmla="*/ 2147483647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0"/>
                <a:gd name="T121" fmla="*/ 0 h 150"/>
                <a:gd name="T122" fmla="*/ 120 w 120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0" h="150">
                  <a:moveTo>
                    <a:pt x="66" y="4"/>
                  </a:moveTo>
                  <a:lnTo>
                    <a:pt x="72" y="12"/>
                  </a:lnTo>
                  <a:lnTo>
                    <a:pt x="76" y="22"/>
                  </a:lnTo>
                  <a:lnTo>
                    <a:pt x="82" y="26"/>
                  </a:lnTo>
                  <a:lnTo>
                    <a:pt x="88" y="28"/>
                  </a:lnTo>
                  <a:lnTo>
                    <a:pt x="102" y="30"/>
                  </a:lnTo>
                  <a:lnTo>
                    <a:pt x="110" y="34"/>
                  </a:lnTo>
                  <a:lnTo>
                    <a:pt x="116" y="38"/>
                  </a:lnTo>
                  <a:lnTo>
                    <a:pt x="118" y="42"/>
                  </a:lnTo>
                  <a:lnTo>
                    <a:pt x="120" y="50"/>
                  </a:lnTo>
                  <a:lnTo>
                    <a:pt x="118" y="58"/>
                  </a:lnTo>
                  <a:lnTo>
                    <a:pt x="116" y="64"/>
                  </a:lnTo>
                  <a:lnTo>
                    <a:pt x="104" y="76"/>
                  </a:lnTo>
                  <a:lnTo>
                    <a:pt x="98" y="82"/>
                  </a:lnTo>
                  <a:lnTo>
                    <a:pt x="94" y="86"/>
                  </a:lnTo>
                  <a:lnTo>
                    <a:pt x="92" y="90"/>
                  </a:lnTo>
                  <a:lnTo>
                    <a:pt x="92" y="98"/>
                  </a:lnTo>
                  <a:lnTo>
                    <a:pt x="92" y="110"/>
                  </a:lnTo>
                  <a:lnTo>
                    <a:pt x="84" y="112"/>
                  </a:lnTo>
                  <a:lnTo>
                    <a:pt x="78" y="110"/>
                  </a:lnTo>
                  <a:lnTo>
                    <a:pt x="78" y="120"/>
                  </a:lnTo>
                  <a:lnTo>
                    <a:pt x="78" y="122"/>
                  </a:lnTo>
                  <a:lnTo>
                    <a:pt x="78" y="126"/>
                  </a:lnTo>
                  <a:lnTo>
                    <a:pt x="72" y="128"/>
                  </a:lnTo>
                  <a:lnTo>
                    <a:pt x="66" y="130"/>
                  </a:lnTo>
                  <a:lnTo>
                    <a:pt x="64" y="132"/>
                  </a:lnTo>
                  <a:lnTo>
                    <a:pt x="62" y="136"/>
                  </a:lnTo>
                  <a:lnTo>
                    <a:pt x="58" y="140"/>
                  </a:lnTo>
                  <a:lnTo>
                    <a:pt x="56" y="144"/>
                  </a:lnTo>
                  <a:lnTo>
                    <a:pt x="44" y="146"/>
                  </a:lnTo>
                  <a:lnTo>
                    <a:pt x="36" y="148"/>
                  </a:lnTo>
                  <a:lnTo>
                    <a:pt x="30" y="148"/>
                  </a:lnTo>
                  <a:lnTo>
                    <a:pt x="20" y="150"/>
                  </a:lnTo>
                  <a:lnTo>
                    <a:pt x="0" y="126"/>
                  </a:lnTo>
                  <a:lnTo>
                    <a:pt x="0" y="118"/>
                  </a:lnTo>
                  <a:lnTo>
                    <a:pt x="50" y="74"/>
                  </a:lnTo>
                  <a:lnTo>
                    <a:pt x="50" y="40"/>
                  </a:lnTo>
                  <a:lnTo>
                    <a:pt x="42" y="34"/>
                  </a:lnTo>
                  <a:lnTo>
                    <a:pt x="66" y="0"/>
                  </a:lnTo>
                  <a:lnTo>
                    <a:pt x="6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3" name="Freeform 215"/>
            <p:cNvSpPr/>
            <p:nvPr/>
          </p:nvSpPr>
          <p:spPr bwMode="auto">
            <a:xfrm>
              <a:off x="5905089" y="3799051"/>
              <a:ext cx="13837" cy="27876"/>
            </a:xfrm>
            <a:custGeom>
              <a:avLst/>
              <a:gdLst>
                <a:gd name="T0" fmla="*/ 0 w 10"/>
                <a:gd name="T1" fmla="*/ 2147483647 h 18"/>
                <a:gd name="T2" fmla="*/ 2147483647 w 10"/>
                <a:gd name="T3" fmla="*/ 0 h 18"/>
                <a:gd name="T4" fmla="*/ 2147483647 w 10"/>
                <a:gd name="T5" fmla="*/ 2147483647 h 18"/>
                <a:gd name="T6" fmla="*/ 2147483647 w 10"/>
                <a:gd name="T7" fmla="*/ 2147483647 h 18"/>
                <a:gd name="T8" fmla="*/ 2147483647 w 10"/>
                <a:gd name="T9" fmla="*/ 2147483647 h 18"/>
                <a:gd name="T10" fmla="*/ 2147483647 w 10"/>
                <a:gd name="T11" fmla="*/ 2147483647 h 18"/>
                <a:gd name="T12" fmla="*/ 2147483647 w 10"/>
                <a:gd name="T13" fmla="*/ 2147483647 h 18"/>
                <a:gd name="T14" fmla="*/ 0 w 10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8"/>
                <a:gd name="T26" fmla="*/ 10 w 1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8">
                  <a:moveTo>
                    <a:pt x="0" y="8"/>
                  </a:moveTo>
                  <a:lnTo>
                    <a:pt x="6" y="0"/>
                  </a:lnTo>
                  <a:lnTo>
                    <a:pt x="10" y="6"/>
                  </a:lnTo>
                  <a:lnTo>
                    <a:pt x="10" y="14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4" name="Freeform 216"/>
            <p:cNvSpPr/>
            <p:nvPr/>
          </p:nvSpPr>
          <p:spPr bwMode="auto">
            <a:xfrm>
              <a:off x="5794390" y="3812326"/>
              <a:ext cx="130301" cy="76991"/>
            </a:xfrm>
            <a:custGeom>
              <a:avLst/>
              <a:gdLst>
                <a:gd name="T0" fmla="*/ 2147483647 w 90"/>
                <a:gd name="T1" fmla="*/ 2147483647 h 50"/>
                <a:gd name="T2" fmla="*/ 2147483647 w 90"/>
                <a:gd name="T3" fmla="*/ 2147483647 h 50"/>
                <a:gd name="T4" fmla="*/ 2147483647 w 90"/>
                <a:gd name="T5" fmla="*/ 2147483647 h 50"/>
                <a:gd name="T6" fmla="*/ 2147483647 w 90"/>
                <a:gd name="T7" fmla="*/ 2147483647 h 50"/>
                <a:gd name="T8" fmla="*/ 2147483647 w 90"/>
                <a:gd name="T9" fmla="*/ 2147483647 h 50"/>
                <a:gd name="T10" fmla="*/ 2147483647 w 90"/>
                <a:gd name="T11" fmla="*/ 2147483647 h 50"/>
                <a:gd name="T12" fmla="*/ 2147483647 w 90"/>
                <a:gd name="T13" fmla="*/ 0 h 50"/>
                <a:gd name="T14" fmla="*/ 2147483647 w 90"/>
                <a:gd name="T15" fmla="*/ 2147483647 h 50"/>
                <a:gd name="T16" fmla="*/ 2147483647 w 90"/>
                <a:gd name="T17" fmla="*/ 2147483647 h 50"/>
                <a:gd name="T18" fmla="*/ 2147483647 w 90"/>
                <a:gd name="T19" fmla="*/ 2147483647 h 50"/>
                <a:gd name="T20" fmla="*/ 2147483647 w 90"/>
                <a:gd name="T21" fmla="*/ 2147483647 h 50"/>
                <a:gd name="T22" fmla="*/ 2147483647 w 90"/>
                <a:gd name="T23" fmla="*/ 2147483647 h 50"/>
                <a:gd name="T24" fmla="*/ 2147483647 w 90"/>
                <a:gd name="T25" fmla="*/ 2147483647 h 50"/>
                <a:gd name="T26" fmla="*/ 2147483647 w 90"/>
                <a:gd name="T27" fmla="*/ 2147483647 h 50"/>
                <a:gd name="T28" fmla="*/ 2147483647 w 90"/>
                <a:gd name="T29" fmla="*/ 2147483647 h 50"/>
                <a:gd name="T30" fmla="*/ 2147483647 w 90"/>
                <a:gd name="T31" fmla="*/ 2147483647 h 50"/>
                <a:gd name="T32" fmla="*/ 0 w 90"/>
                <a:gd name="T33" fmla="*/ 2147483647 h 50"/>
                <a:gd name="T34" fmla="*/ 2147483647 w 90"/>
                <a:gd name="T35" fmla="*/ 2147483647 h 50"/>
                <a:gd name="T36" fmla="*/ 2147483647 w 90"/>
                <a:gd name="T37" fmla="*/ 2147483647 h 50"/>
                <a:gd name="T38" fmla="*/ 2147483647 w 90"/>
                <a:gd name="T39" fmla="*/ 2147483647 h 50"/>
                <a:gd name="T40" fmla="*/ 2147483647 w 90"/>
                <a:gd name="T41" fmla="*/ 2147483647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0"/>
                <a:gd name="T64" fmla="*/ 0 h 50"/>
                <a:gd name="T65" fmla="*/ 90 w 90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0" h="50">
                  <a:moveTo>
                    <a:pt x="66" y="50"/>
                  </a:moveTo>
                  <a:lnTo>
                    <a:pt x="90" y="16"/>
                  </a:lnTo>
                  <a:lnTo>
                    <a:pt x="86" y="6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8" y="4"/>
                  </a:lnTo>
                  <a:lnTo>
                    <a:pt x="76" y="0"/>
                  </a:lnTo>
                  <a:lnTo>
                    <a:pt x="66" y="12"/>
                  </a:lnTo>
                  <a:lnTo>
                    <a:pt x="58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36" y="34"/>
                  </a:lnTo>
                  <a:lnTo>
                    <a:pt x="26" y="34"/>
                  </a:lnTo>
                  <a:lnTo>
                    <a:pt x="20" y="34"/>
                  </a:lnTo>
                  <a:lnTo>
                    <a:pt x="12" y="30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10" y="36"/>
                  </a:lnTo>
                  <a:lnTo>
                    <a:pt x="22" y="40"/>
                  </a:lnTo>
                  <a:lnTo>
                    <a:pt x="22" y="48"/>
                  </a:lnTo>
                  <a:lnTo>
                    <a:pt x="66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5" name="Freeform 217"/>
            <p:cNvSpPr/>
            <p:nvPr/>
          </p:nvSpPr>
          <p:spPr bwMode="auto">
            <a:xfrm>
              <a:off x="5619118" y="4023389"/>
              <a:ext cx="239846" cy="167258"/>
            </a:xfrm>
            <a:custGeom>
              <a:avLst/>
              <a:gdLst>
                <a:gd name="T0" fmla="*/ 2147483647 w 164"/>
                <a:gd name="T1" fmla="*/ 2147483647 h 106"/>
                <a:gd name="T2" fmla="*/ 2147483647 w 164"/>
                <a:gd name="T3" fmla="*/ 2147483647 h 106"/>
                <a:gd name="T4" fmla="*/ 2147483647 w 164"/>
                <a:gd name="T5" fmla="*/ 0 h 106"/>
                <a:gd name="T6" fmla="*/ 2147483647 w 164"/>
                <a:gd name="T7" fmla="*/ 2147483647 h 106"/>
                <a:gd name="T8" fmla="*/ 2147483647 w 164"/>
                <a:gd name="T9" fmla="*/ 2147483647 h 106"/>
                <a:gd name="T10" fmla="*/ 2147483647 w 164"/>
                <a:gd name="T11" fmla="*/ 2147483647 h 106"/>
                <a:gd name="T12" fmla="*/ 2147483647 w 164"/>
                <a:gd name="T13" fmla="*/ 2147483647 h 106"/>
                <a:gd name="T14" fmla="*/ 2147483647 w 164"/>
                <a:gd name="T15" fmla="*/ 2147483647 h 106"/>
                <a:gd name="T16" fmla="*/ 2147483647 w 164"/>
                <a:gd name="T17" fmla="*/ 2147483647 h 106"/>
                <a:gd name="T18" fmla="*/ 2147483647 w 164"/>
                <a:gd name="T19" fmla="*/ 2147483647 h 106"/>
                <a:gd name="T20" fmla="*/ 2147483647 w 164"/>
                <a:gd name="T21" fmla="*/ 2147483647 h 106"/>
                <a:gd name="T22" fmla="*/ 2147483647 w 164"/>
                <a:gd name="T23" fmla="*/ 2147483647 h 106"/>
                <a:gd name="T24" fmla="*/ 2147483647 w 164"/>
                <a:gd name="T25" fmla="*/ 2147483647 h 106"/>
                <a:gd name="T26" fmla="*/ 2147483647 w 164"/>
                <a:gd name="T27" fmla="*/ 2147483647 h 106"/>
                <a:gd name="T28" fmla="*/ 2147483647 w 164"/>
                <a:gd name="T29" fmla="*/ 2147483647 h 106"/>
                <a:gd name="T30" fmla="*/ 2147483647 w 164"/>
                <a:gd name="T31" fmla="*/ 2147483647 h 106"/>
                <a:gd name="T32" fmla="*/ 0 w 164"/>
                <a:gd name="T33" fmla="*/ 2147483647 h 106"/>
                <a:gd name="T34" fmla="*/ 2147483647 w 164"/>
                <a:gd name="T35" fmla="*/ 2147483647 h 106"/>
                <a:gd name="T36" fmla="*/ 2147483647 w 164"/>
                <a:gd name="T37" fmla="*/ 2147483647 h 106"/>
                <a:gd name="T38" fmla="*/ 2147483647 w 164"/>
                <a:gd name="T39" fmla="*/ 2147483647 h 106"/>
                <a:gd name="T40" fmla="*/ 2147483647 w 164"/>
                <a:gd name="T41" fmla="*/ 2147483647 h 106"/>
                <a:gd name="T42" fmla="*/ 2147483647 w 164"/>
                <a:gd name="T43" fmla="*/ 2147483647 h 106"/>
                <a:gd name="T44" fmla="*/ 2147483647 w 164"/>
                <a:gd name="T45" fmla="*/ 2147483647 h 106"/>
                <a:gd name="T46" fmla="*/ 2147483647 w 164"/>
                <a:gd name="T47" fmla="*/ 2147483647 h 106"/>
                <a:gd name="T48" fmla="*/ 2147483647 w 164"/>
                <a:gd name="T49" fmla="*/ 2147483647 h 106"/>
                <a:gd name="T50" fmla="*/ 2147483647 w 164"/>
                <a:gd name="T51" fmla="*/ 2147483647 h 106"/>
                <a:gd name="T52" fmla="*/ 2147483647 w 164"/>
                <a:gd name="T53" fmla="*/ 2147483647 h 106"/>
                <a:gd name="T54" fmla="*/ 2147483647 w 164"/>
                <a:gd name="T55" fmla="*/ 2147483647 h 106"/>
                <a:gd name="T56" fmla="*/ 2147483647 w 164"/>
                <a:gd name="T57" fmla="*/ 2147483647 h 106"/>
                <a:gd name="T58" fmla="*/ 2147483647 w 164"/>
                <a:gd name="T59" fmla="*/ 2147483647 h 106"/>
                <a:gd name="T60" fmla="*/ 2147483647 w 164"/>
                <a:gd name="T61" fmla="*/ 2147483647 h 106"/>
                <a:gd name="T62" fmla="*/ 2147483647 w 164"/>
                <a:gd name="T63" fmla="*/ 2147483647 h 106"/>
                <a:gd name="T64" fmla="*/ 2147483647 w 164"/>
                <a:gd name="T65" fmla="*/ 2147483647 h 106"/>
                <a:gd name="T66" fmla="*/ 2147483647 w 164"/>
                <a:gd name="T67" fmla="*/ 2147483647 h 106"/>
                <a:gd name="T68" fmla="*/ 2147483647 w 164"/>
                <a:gd name="T69" fmla="*/ 2147483647 h 106"/>
                <a:gd name="T70" fmla="*/ 2147483647 w 164"/>
                <a:gd name="T71" fmla="*/ 2147483647 h 106"/>
                <a:gd name="T72" fmla="*/ 2147483647 w 164"/>
                <a:gd name="T73" fmla="*/ 2147483647 h 106"/>
                <a:gd name="T74" fmla="*/ 2147483647 w 164"/>
                <a:gd name="T75" fmla="*/ 2147483647 h 106"/>
                <a:gd name="T76" fmla="*/ 2147483647 w 164"/>
                <a:gd name="T77" fmla="*/ 2147483647 h 106"/>
                <a:gd name="T78" fmla="*/ 2147483647 w 164"/>
                <a:gd name="T79" fmla="*/ 2147483647 h 106"/>
                <a:gd name="T80" fmla="*/ 2147483647 w 164"/>
                <a:gd name="T81" fmla="*/ 2147483647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4"/>
                <a:gd name="T124" fmla="*/ 0 h 106"/>
                <a:gd name="T125" fmla="*/ 164 w 164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4" h="106">
                  <a:moveTo>
                    <a:pt x="164" y="32"/>
                  </a:moveTo>
                  <a:lnTo>
                    <a:pt x="144" y="8"/>
                  </a:lnTo>
                  <a:lnTo>
                    <a:pt x="144" y="0"/>
                  </a:lnTo>
                  <a:lnTo>
                    <a:pt x="96" y="12"/>
                  </a:lnTo>
                  <a:lnTo>
                    <a:pt x="52" y="56"/>
                  </a:lnTo>
                  <a:lnTo>
                    <a:pt x="50" y="34"/>
                  </a:lnTo>
                  <a:lnTo>
                    <a:pt x="30" y="28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18" y="26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8"/>
                  </a:lnTo>
                  <a:lnTo>
                    <a:pt x="8" y="34"/>
                  </a:lnTo>
                  <a:lnTo>
                    <a:pt x="6" y="38"/>
                  </a:lnTo>
                  <a:lnTo>
                    <a:pt x="4" y="46"/>
                  </a:lnTo>
                  <a:lnTo>
                    <a:pt x="0" y="54"/>
                  </a:lnTo>
                  <a:lnTo>
                    <a:pt x="10" y="78"/>
                  </a:lnTo>
                  <a:lnTo>
                    <a:pt x="14" y="92"/>
                  </a:lnTo>
                  <a:lnTo>
                    <a:pt x="14" y="106"/>
                  </a:lnTo>
                  <a:lnTo>
                    <a:pt x="20" y="106"/>
                  </a:lnTo>
                  <a:lnTo>
                    <a:pt x="30" y="106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52" y="94"/>
                  </a:lnTo>
                  <a:lnTo>
                    <a:pt x="66" y="90"/>
                  </a:lnTo>
                  <a:lnTo>
                    <a:pt x="76" y="88"/>
                  </a:lnTo>
                  <a:lnTo>
                    <a:pt x="86" y="84"/>
                  </a:lnTo>
                  <a:lnTo>
                    <a:pt x="96" y="82"/>
                  </a:lnTo>
                  <a:lnTo>
                    <a:pt x="100" y="78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12" y="68"/>
                  </a:lnTo>
                  <a:lnTo>
                    <a:pt x="130" y="64"/>
                  </a:lnTo>
                  <a:lnTo>
                    <a:pt x="140" y="60"/>
                  </a:lnTo>
                  <a:lnTo>
                    <a:pt x="150" y="54"/>
                  </a:lnTo>
                  <a:lnTo>
                    <a:pt x="152" y="50"/>
                  </a:lnTo>
                  <a:lnTo>
                    <a:pt x="154" y="44"/>
                  </a:lnTo>
                  <a:lnTo>
                    <a:pt x="158" y="36"/>
                  </a:lnTo>
                  <a:lnTo>
                    <a:pt x="160" y="34"/>
                  </a:lnTo>
                  <a:lnTo>
                    <a:pt x="16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6" name="Freeform 218"/>
            <p:cNvSpPr/>
            <p:nvPr/>
          </p:nvSpPr>
          <p:spPr bwMode="auto">
            <a:xfrm>
              <a:off x="5679080" y="3696838"/>
              <a:ext cx="61115" cy="43805"/>
            </a:xfrm>
            <a:custGeom>
              <a:avLst/>
              <a:gdLst>
                <a:gd name="T0" fmla="*/ 2147483647 w 42"/>
                <a:gd name="T1" fmla="*/ 2147483647 h 28"/>
                <a:gd name="T2" fmla="*/ 2147483647 w 42"/>
                <a:gd name="T3" fmla="*/ 2147483647 h 28"/>
                <a:gd name="T4" fmla="*/ 2147483647 w 42"/>
                <a:gd name="T5" fmla="*/ 2147483647 h 28"/>
                <a:gd name="T6" fmla="*/ 2147483647 w 42"/>
                <a:gd name="T7" fmla="*/ 2147483647 h 28"/>
                <a:gd name="T8" fmla="*/ 0 w 42"/>
                <a:gd name="T9" fmla="*/ 2147483647 h 28"/>
                <a:gd name="T10" fmla="*/ 2147483647 w 42"/>
                <a:gd name="T11" fmla="*/ 2147483647 h 28"/>
                <a:gd name="T12" fmla="*/ 2147483647 w 42"/>
                <a:gd name="T13" fmla="*/ 2147483647 h 28"/>
                <a:gd name="T14" fmla="*/ 2147483647 w 42"/>
                <a:gd name="T15" fmla="*/ 0 h 28"/>
                <a:gd name="T16" fmla="*/ 2147483647 w 42"/>
                <a:gd name="T17" fmla="*/ 0 h 28"/>
                <a:gd name="T18" fmla="*/ 2147483647 w 42"/>
                <a:gd name="T19" fmla="*/ 0 h 28"/>
                <a:gd name="T20" fmla="*/ 2147483647 w 42"/>
                <a:gd name="T21" fmla="*/ 2147483647 h 28"/>
                <a:gd name="T22" fmla="*/ 2147483647 w 42"/>
                <a:gd name="T23" fmla="*/ 0 h 28"/>
                <a:gd name="T24" fmla="*/ 2147483647 w 42"/>
                <a:gd name="T25" fmla="*/ 2147483647 h 28"/>
                <a:gd name="T26" fmla="*/ 2147483647 w 42"/>
                <a:gd name="T27" fmla="*/ 2147483647 h 28"/>
                <a:gd name="T28" fmla="*/ 2147483647 w 42"/>
                <a:gd name="T29" fmla="*/ 2147483647 h 28"/>
                <a:gd name="T30" fmla="*/ 2147483647 w 42"/>
                <a:gd name="T31" fmla="*/ 2147483647 h 28"/>
                <a:gd name="T32" fmla="*/ 2147483647 w 42"/>
                <a:gd name="T33" fmla="*/ 2147483647 h 28"/>
                <a:gd name="T34" fmla="*/ 2147483647 w 42"/>
                <a:gd name="T35" fmla="*/ 2147483647 h 28"/>
                <a:gd name="T36" fmla="*/ 2147483647 w 42"/>
                <a:gd name="T37" fmla="*/ 2147483647 h 28"/>
                <a:gd name="T38" fmla="*/ 2147483647 w 42"/>
                <a:gd name="T39" fmla="*/ 2147483647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"/>
                <a:gd name="T61" fmla="*/ 0 h 28"/>
                <a:gd name="T62" fmla="*/ 42 w 42"/>
                <a:gd name="T63" fmla="*/ 28 h 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" h="28">
                  <a:moveTo>
                    <a:pt x="42" y="28"/>
                  </a:moveTo>
                  <a:lnTo>
                    <a:pt x="24" y="28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4"/>
                  </a:lnTo>
                  <a:lnTo>
                    <a:pt x="38" y="20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7" name="Freeform 219"/>
            <p:cNvSpPr/>
            <p:nvPr/>
          </p:nvSpPr>
          <p:spPr bwMode="auto">
            <a:xfrm>
              <a:off x="5586831" y="3410111"/>
              <a:ext cx="485460" cy="418144"/>
            </a:xfrm>
            <a:custGeom>
              <a:avLst/>
              <a:gdLst>
                <a:gd name="T0" fmla="*/ 2147483647 w 332"/>
                <a:gd name="T1" fmla="*/ 2147483647 h 266"/>
                <a:gd name="T2" fmla="*/ 2147483647 w 332"/>
                <a:gd name="T3" fmla="*/ 2147483647 h 266"/>
                <a:gd name="T4" fmla="*/ 2147483647 w 332"/>
                <a:gd name="T5" fmla="*/ 2147483647 h 266"/>
                <a:gd name="T6" fmla="*/ 2147483647 w 332"/>
                <a:gd name="T7" fmla="*/ 2147483647 h 266"/>
                <a:gd name="T8" fmla="*/ 2147483647 w 332"/>
                <a:gd name="T9" fmla="*/ 2147483647 h 266"/>
                <a:gd name="T10" fmla="*/ 2147483647 w 332"/>
                <a:gd name="T11" fmla="*/ 2147483647 h 266"/>
                <a:gd name="T12" fmla="*/ 2147483647 w 332"/>
                <a:gd name="T13" fmla="*/ 2147483647 h 266"/>
                <a:gd name="T14" fmla="*/ 2147483647 w 332"/>
                <a:gd name="T15" fmla="*/ 2147483647 h 266"/>
                <a:gd name="T16" fmla="*/ 2147483647 w 332"/>
                <a:gd name="T17" fmla="*/ 2147483647 h 266"/>
                <a:gd name="T18" fmla="*/ 2147483647 w 332"/>
                <a:gd name="T19" fmla="*/ 2147483647 h 266"/>
                <a:gd name="T20" fmla="*/ 2147483647 w 332"/>
                <a:gd name="T21" fmla="*/ 2147483647 h 266"/>
                <a:gd name="T22" fmla="*/ 2147483647 w 332"/>
                <a:gd name="T23" fmla="*/ 2147483647 h 266"/>
                <a:gd name="T24" fmla="*/ 2147483647 w 332"/>
                <a:gd name="T25" fmla="*/ 2147483647 h 266"/>
                <a:gd name="T26" fmla="*/ 2147483647 w 332"/>
                <a:gd name="T27" fmla="*/ 2147483647 h 266"/>
                <a:gd name="T28" fmla="*/ 2147483647 w 332"/>
                <a:gd name="T29" fmla="*/ 2147483647 h 266"/>
                <a:gd name="T30" fmla="*/ 2147483647 w 332"/>
                <a:gd name="T31" fmla="*/ 2147483647 h 266"/>
                <a:gd name="T32" fmla="*/ 2147483647 w 332"/>
                <a:gd name="T33" fmla="*/ 2147483647 h 266"/>
                <a:gd name="T34" fmla="*/ 2147483647 w 332"/>
                <a:gd name="T35" fmla="*/ 2147483647 h 266"/>
                <a:gd name="T36" fmla="*/ 2147483647 w 332"/>
                <a:gd name="T37" fmla="*/ 2147483647 h 266"/>
                <a:gd name="T38" fmla="*/ 2147483647 w 332"/>
                <a:gd name="T39" fmla="*/ 2147483647 h 266"/>
                <a:gd name="T40" fmla="*/ 2147483647 w 332"/>
                <a:gd name="T41" fmla="*/ 2147483647 h 266"/>
                <a:gd name="T42" fmla="*/ 2147483647 w 332"/>
                <a:gd name="T43" fmla="*/ 2147483647 h 266"/>
                <a:gd name="T44" fmla="*/ 2147483647 w 332"/>
                <a:gd name="T45" fmla="*/ 2147483647 h 266"/>
                <a:gd name="T46" fmla="*/ 2147483647 w 332"/>
                <a:gd name="T47" fmla="*/ 2147483647 h 266"/>
                <a:gd name="T48" fmla="*/ 2147483647 w 332"/>
                <a:gd name="T49" fmla="*/ 2147483647 h 266"/>
                <a:gd name="T50" fmla="*/ 2147483647 w 332"/>
                <a:gd name="T51" fmla="*/ 2147483647 h 266"/>
                <a:gd name="T52" fmla="*/ 2147483647 w 332"/>
                <a:gd name="T53" fmla="*/ 2147483647 h 266"/>
                <a:gd name="T54" fmla="*/ 2147483647 w 332"/>
                <a:gd name="T55" fmla="*/ 2147483647 h 266"/>
                <a:gd name="T56" fmla="*/ 2147483647 w 332"/>
                <a:gd name="T57" fmla="*/ 2147483647 h 266"/>
                <a:gd name="T58" fmla="*/ 2147483647 w 332"/>
                <a:gd name="T59" fmla="*/ 2147483647 h 266"/>
                <a:gd name="T60" fmla="*/ 2147483647 w 332"/>
                <a:gd name="T61" fmla="*/ 2147483647 h 266"/>
                <a:gd name="T62" fmla="*/ 2147483647 w 332"/>
                <a:gd name="T63" fmla="*/ 2147483647 h 266"/>
                <a:gd name="T64" fmla="*/ 2147483647 w 332"/>
                <a:gd name="T65" fmla="*/ 0 h 266"/>
                <a:gd name="T66" fmla="*/ 0 w 332"/>
                <a:gd name="T67" fmla="*/ 2147483647 h 266"/>
                <a:gd name="T68" fmla="*/ 2147483647 w 332"/>
                <a:gd name="T69" fmla="*/ 2147483647 h 266"/>
                <a:gd name="T70" fmla="*/ 2147483647 w 332"/>
                <a:gd name="T71" fmla="*/ 2147483647 h 266"/>
                <a:gd name="T72" fmla="*/ 2147483647 w 332"/>
                <a:gd name="T73" fmla="*/ 2147483647 h 266"/>
                <a:gd name="T74" fmla="*/ 2147483647 w 332"/>
                <a:gd name="T75" fmla="*/ 2147483647 h 266"/>
                <a:gd name="T76" fmla="*/ 2147483647 w 332"/>
                <a:gd name="T77" fmla="*/ 2147483647 h 266"/>
                <a:gd name="T78" fmla="*/ 2147483647 w 332"/>
                <a:gd name="T79" fmla="*/ 2147483647 h 266"/>
                <a:gd name="T80" fmla="*/ 2147483647 w 332"/>
                <a:gd name="T81" fmla="*/ 2147483647 h 266"/>
                <a:gd name="T82" fmla="*/ 2147483647 w 332"/>
                <a:gd name="T83" fmla="*/ 2147483647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2"/>
                <a:gd name="T127" fmla="*/ 0 h 266"/>
                <a:gd name="T128" fmla="*/ 332 w 332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2" h="266">
                  <a:moveTo>
                    <a:pt x="94" y="184"/>
                  </a:moveTo>
                  <a:lnTo>
                    <a:pt x="98" y="180"/>
                  </a:lnTo>
                  <a:lnTo>
                    <a:pt x="100" y="172"/>
                  </a:lnTo>
                  <a:lnTo>
                    <a:pt x="112" y="180"/>
                  </a:lnTo>
                  <a:lnTo>
                    <a:pt x="122" y="190"/>
                  </a:lnTo>
                  <a:lnTo>
                    <a:pt x="144" y="212"/>
                  </a:lnTo>
                  <a:lnTo>
                    <a:pt x="154" y="222"/>
                  </a:lnTo>
                  <a:lnTo>
                    <a:pt x="166" y="230"/>
                  </a:lnTo>
                  <a:lnTo>
                    <a:pt x="180" y="238"/>
                  </a:lnTo>
                  <a:lnTo>
                    <a:pt x="188" y="238"/>
                  </a:lnTo>
                  <a:lnTo>
                    <a:pt x="198" y="240"/>
                  </a:lnTo>
                  <a:lnTo>
                    <a:pt x="206" y="238"/>
                  </a:lnTo>
                  <a:lnTo>
                    <a:pt x="214" y="234"/>
                  </a:lnTo>
                  <a:lnTo>
                    <a:pt x="222" y="230"/>
                  </a:lnTo>
                  <a:lnTo>
                    <a:pt x="228" y="228"/>
                  </a:lnTo>
                  <a:lnTo>
                    <a:pt x="234" y="228"/>
                  </a:lnTo>
                  <a:lnTo>
                    <a:pt x="236" y="230"/>
                  </a:lnTo>
                  <a:lnTo>
                    <a:pt x="236" y="234"/>
                  </a:lnTo>
                  <a:lnTo>
                    <a:pt x="238" y="240"/>
                  </a:lnTo>
                  <a:lnTo>
                    <a:pt x="236" y="246"/>
                  </a:lnTo>
                  <a:lnTo>
                    <a:pt x="240" y="248"/>
                  </a:lnTo>
                  <a:lnTo>
                    <a:pt x="246" y="252"/>
                  </a:lnTo>
                  <a:lnTo>
                    <a:pt x="262" y="258"/>
                  </a:lnTo>
                  <a:lnTo>
                    <a:pt x="282" y="264"/>
                  </a:lnTo>
                  <a:lnTo>
                    <a:pt x="294" y="266"/>
                  </a:lnTo>
                  <a:lnTo>
                    <a:pt x="302" y="266"/>
                  </a:lnTo>
                  <a:lnTo>
                    <a:pt x="308" y="266"/>
                  </a:lnTo>
                  <a:lnTo>
                    <a:pt x="308" y="258"/>
                  </a:lnTo>
                  <a:lnTo>
                    <a:pt x="310" y="254"/>
                  </a:lnTo>
                  <a:lnTo>
                    <a:pt x="312" y="248"/>
                  </a:lnTo>
                  <a:lnTo>
                    <a:pt x="316" y="246"/>
                  </a:lnTo>
                  <a:lnTo>
                    <a:pt x="326" y="240"/>
                  </a:lnTo>
                  <a:lnTo>
                    <a:pt x="330" y="238"/>
                  </a:lnTo>
                  <a:lnTo>
                    <a:pt x="332" y="234"/>
                  </a:lnTo>
                  <a:lnTo>
                    <a:pt x="328" y="230"/>
                  </a:lnTo>
                  <a:lnTo>
                    <a:pt x="322" y="226"/>
                  </a:lnTo>
                  <a:lnTo>
                    <a:pt x="320" y="218"/>
                  </a:lnTo>
                  <a:lnTo>
                    <a:pt x="318" y="212"/>
                  </a:lnTo>
                  <a:lnTo>
                    <a:pt x="314" y="210"/>
                  </a:lnTo>
                  <a:lnTo>
                    <a:pt x="310" y="210"/>
                  </a:lnTo>
                  <a:lnTo>
                    <a:pt x="304" y="204"/>
                  </a:lnTo>
                  <a:lnTo>
                    <a:pt x="298" y="196"/>
                  </a:lnTo>
                  <a:lnTo>
                    <a:pt x="292" y="192"/>
                  </a:lnTo>
                  <a:lnTo>
                    <a:pt x="286" y="190"/>
                  </a:lnTo>
                  <a:lnTo>
                    <a:pt x="282" y="186"/>
                  </a:lnTo>
                  <a:lnTo>
                    <a:pt x="282" y="182"/>
                  </a:lnTo>
                  <a:lnTo>
                    <a:pt x="284" y="178"/>
                  </a:lnTo>
                  <a:lnTo>
                    <a:pt x="288" y="172"/>
                  </a:lnTo>
                  <a:lnTo>
                    <a:pt x="294" y="164"/>
                  </a:lnTo>
                  <a:lnTo>
                    <a:pt x="296" y="162"/>
                  </a:lnTo>
                  <a:lnTo>
                    <a:pt x="296" y="158"/>
                  </a:lnTo>
                  <a:lnTo>
                    <a:pt x="288" y="156"/>
                  </a:lnTo>
                  <a:lnTo>
                    <a:pt x="282" y="152"/>
                  </a:lnTo>
                  <a:lnTo>
                    <a:pt x="280" y="148"/>
                  </a:lnTo>
                  <a:lnTo>
                    <a:pt x="278" y="142"/>
                  </a:lnTo>
                  <a:lnTo>
                    <a:pt x="274" y="130"/>
                  </a:lnTo>
                  <a:lnTo>
                    <a:pt x="270" y="118"/>
                  </a:lnTo>
                  <a:lnTo>
                    <a:pt x="270" y="110"/>
                  </a:lnTo>
                  <a:lnTo>
                    <a:pt x="270" y="104"/>
                  </a:lnTo>
                  <a:lnTo>
                    <a:pt x="272" y="94"/>
                  </a:lnTo>
                  <a:lnTo>
                    <a:pt x="274" y="84"/>
                  </a:lnTo>
                  <a:lnTo>
                    <a:pt x="274" y="76"/>
                  </a:lnTo>
                  <a:lnTo>
                    <a:pt x="274" y="72"/>
                  </a:lnTo>
                  <a:lnTo>
                    <a:pt x="272" y="68"/>
                  </a:lnTo>
                  <a:lnTo>
                    <a:pt x="268" y="64"/>
                  </a:lnTo>
                  <a:lnTo>
                    <a:pt x="264" y="62"/>
                  </a:lnTo>
                  <a:lnTo>
                    <a:pt x="256" y="60"/>
                  </a:lnTo>
                  <a:lnTo>
                    <a:pt x="250" y="56"/>
                  </a:lnTo>
                  <a:lnTo>
                    <a:pt x="226" y="40"/>
                  </a:lnTo>
                  <a:lnTo>
                    <a:pt x="210" y="32"/>
                  </a:lnTo>
                  <a:lnTo>
                    <a:pt x="200" y="28"/>
                  </a:lnTo>
                  <a:lnTo>
                    <a:pt x="194" y="28"/>
                  </a:lnTo>
                  <a:lnTo>
                    <a:pt x="184" y="30"/>
                  </a:lnTo>
                  <a:lnTo>
                    <a:pt x="174" y="32"/>
                  </a:lnTo>
                  <a:lnTo>
                    <a:pt x="162" y="42"/>
                  </a:lnTo>
                  <a:lnTo>
                    <a:pt x="156" y="46"/>
                  </a:lnTo>
                  <a:lnTo>
                    <a:pt x="148" y="50"/>
                  </a:lnTo>
                  <a:lnTo>
                    <a:pt x="140" y="54"/>
                  </a:lnTo>
                  <a:lnTo>
                    <a:pt x="126" y="54"/>
                  </a:lnTo>
                  <a:lnTo>
                    <a:pt x="112" y="52"/>
                  </a:lnTo>
                  <a:lnTo>
                    <a:pt x="94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8" y="30"/>
                  </a:lnTo>
                  <a:lnTo>
                    <a:pt x="76" y="26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64" y="12"/>
                  </a:lnTo>
                  <a:lnTo>
                    <a:pt x="62" y="4"/>
                  </a:lnTo>
                  <a:lnTo>
                    <a:pt x="54" y="4"/>
                  </a:lnTo>
                  <a:lnTo>
                    <a:pt x="44" y="14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4" y="22"/>
                  </a:lnTo>
                  <a:lnTo>
                    <a:pt x="18" y="18"/>
                  </a:lnTo>
                  <a:lnTo>
                    <a:pt x="14" y="12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22"/>
                  </a:lnTo>
                  <a:lnTo>
                    <a:pt x="4" y="30"/>
                  </a:lnTo>
                  <a:lnTo>
                    <a:pt x="6" y="4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8" y="62"/>
                  </a:lnTo>
                  <a:lnTo>
                    <a:pt x="26" y="70"/>
                  </a:lnTo>
                  <a:lnTo>
                    <a:pt x="36" y="74"/>
                  </a:lnTo>
                  <a:lnTo>
                    <a:pt x="46" y="78"/>
                  </a:lnTo>
                  <a:lnTo>
                    <a:pt x="40" y="90"/>
                  </a:lnTo>
                  <a:lnTo>
                    <a:pt x="38" y="98"/>
                  </a:lnTo>
                  <a:lnTo>
                    <a:pt x="36" y="106"/>
                  </a:lnTo>
                  <a:lnTo>
                    <a:pt x="38" y="112"/>
                  </a:lnTo>
                  <a:lnTo>
                    <a:pt x="40" y="118"/>
                  </a:lnTo>
                  <a:lnTo>
                    <a:pt x="46" y="124"/>
                  </a:lnTo>
                  <a:lnTo>
                    <a:pt x="50" y="128"/>
                  </a:lnTo>
                  <a:lnTo>
                    <a:pt x="62" y="136"/>
                  </a:lnTo>
                  <a:lnTo>
                    <a:pt x="70" y="142"/>
                  </a:lnTo>
                  <a:lnTo>
                    <a:pt x="74" y="146"/>
                  </a:lnTo>
                  <a:lnTo>
                    <a:pt x="74" y="152"/>
                  </a:lnTo>
                  <a:lnTo>
                    <a:pt x="76" y="162"/>
                  </a:lnTo>
                  <a:lnTo>
                    <a:pt x="80" y="166"/>
                  </a:lnTo>
                  <a:lnTo>
                    <a:pt x="86" y="172"/>
                  </a:lnTo>
                  <a:lnTo>
                    <a:pt x="90" y="176"/>
                  </a:lnTo>
                  <a:lnTo>
                    <a:pt x="92" y="182"/>
                  </a:lnTo>
                  <a:lnTo>
                    <a:pt x="94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8" name="Freeform 220"/>
            <p:cNvSpPr/>
            <p:nvPr/>
          </p:nvSpPr>
          <p:spPr bwMode="auto">
            <a:xfrm>
              <a:off x="5416170" y="3605245"/>
              <a:ext cx="89943" cy="124780"/>
            </a:xfrm>
            <a:custGeom>
              <a:avLst/>
              <a:gdLst>
                <a:gd name="T0" fmla="*/ 0 w 62"/>
                <a:gd name="T1" fmla="*/ 2147483647 h 78"/>
                <a:gd name="T2" fmla="*/ 2147483647 w 62"/>
                <a:gd name="T3" fmla="*/ 2147483647 h 78"/>
                <a:gd name="T4" fmla="*/ 2147483647 w 62"/>
                <a:gd name="T5" fmla="*/ 2147483647 h 78"/>
                <a:gd name="T6" fmla="*/ 2147483647 w 62"/>
                <a:gd name="T7" fmla="*/ 2147483647 h 78"/>
                <a:gd name="T8" fmla="*/ 2147483647 w 62"/>
                <a:gd name="T9" fmla="*/ 2147483647 h 78"/>
                <a:gd name="T10" fmla="*/ 2147483647 w 62"/>
                <a:gd name="T11" fmla="*/ 2147483647 h 78"/>
                <a:gd name="T12" fmla="*/ 2147483647 w 62"/>
                <a:gd name="T13" fmla="*/ 2147483647 h 78"/>
                <a:gd name="T14" fmla="*/ 2147483647 w 62"/>
                <a:gd name="T15" fmla="*/ 2147483647 h 78"/>
                <a:gd name="T16" fmla="*/ 2147483647 w 62"/>
                <a:gd name="T17" fmla="*/ 2147483647 h 78"/>
                <a:gd name="T18" fmla="*/ 2147483647 w 62"/>
                <a:gd name="T19" fmla="*/ 2147483647 h 78"/>
                <a:gd name="T20" fmla="*/ 2147483647 w 62"/>
                <a:gd name="T21" fmla="*/ 0 h 78"/>
                <a:gd name="T22" fmla="*/ 2147483647 w 62"/>
                <a:gd name="T23" fmla="*/ 2147483647 h 78"/>
                <a:gd name="T24" fmla="*/ 2147483647 w 62"/>
                <a:gd name="T25" fmla="*/ 2147483647 h 78"/>
                <a:gd name="T26" fmla="*/ 2147483647 w 62"/>
                <a:gd name="T27" fmla="*/ 2147483647 h 78"/>
                <a:gd name="T28" fmla="*/ 2147483647 w 62"/>
                <a:gd name="T29" fmla="*/ 2147483647 h 78"/>
                <a:gd name="T30" fmla="*/ 2147483647 w 62"/>
                <a:gd name="T31" fmla="*/ 2147483647 h 78"/>
                <a:gd name="T32" fmla="*/ 2147483647 w 62"/>
                <a:gd name="T33" fmla="*/ 2147483647 h 78"/>
                <a:gd name="T34" fmla="*/ 2147483647 w 62"/>
                <a:gd name="T35" fmla="*/ 2147483647 h 78"/>
                <a:gd name="T36" fmla="*/ 2147483647 w 62"/>
                <a:gd name="T37" fmla="*/ 2147483647 h 78"/>
                <a:gd name="T38" fmla="*/ 0 w 62"/>
                <a:gd name="T39" fmla="*/ 2147483647 h 78"/>
                <a:gd name="T40" fmla="*/ 0 w 62"/>
                <a:gd name="T41" fmla="*/ 2147483647 h 78"/>
                <a:gd name="T42" fmla="*/ 0 w 62"/>
                <a:gd name="T43" fmla="*/ 2147483647 h 7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2"/>
                <a:gd name="T67" fmla="*/ 0 h 78"/>
                <a:gd name="T68" fmla="*/ 62 w 62"/>
                <a:gd name="T69" fmla="*/ 78 h 7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2" h="78">
                  <a:moveTo>
                    <a:pt x="0" y="76"/>
                  </a:moveTo>
                  <a:lnTo>
                    <a:pt x="16" y="78"/>
                  </a:lnTo>
                  <a:lnTo>
                    <a:pt x="20" y="74"/>
                  </a:lnTo>
                  <a:lnTo>
                    <a:pt x="24" y="68"/>
                  </a:lnTo>
                  <a:lnTo>
                    <a:pt x="30" y="64"/>
                  </a:lnTo>
                  <a:lnTo>
                    <a:pt x="34" y="64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32" y="32"/>
                  </a:lnTo>
                  <a:lnTo>
                    <a:pt x="62" y="22"/>
                  </a:lnTo>
                  <a:lnTo>
                    <a:pt x="54" y="0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8" y="16"/>
                  </a:lnTo>
                  <a:lnTo>
                    <a:pt x="14" y="12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9" name="Freeform 221"/>
            <p:cNvSpPr/>
            <p:nvPr/>
          </p:nvSpPr>
          <p:spPr bwMode="auto">
            <a:xfrm>
              <a:off x="5413864" y="3564094"/>
              <a:ext cx="25369" cy="47788"/>
            </a:xfrm>
            <a:custGeom>
              <a:avLst/>
              <a:gdLst>
                <a:gd name="T0" fmla="*/ 0 w 18"/>
                <a:gd name="T1" fmla="*/ 2147483647 h 30"/>
                <a:gd name="T2" fmla="*/ 2147483647 w 18"/>
                <a:gd name="T3" fmla="*/ 0 h 30"/>
                <a:gd name="T4" fmla="*/ 2147483647 w 18"/>
                <a:gd name="T5" fmla="*/ 2147483647 h 30"/>
                <a:gd name="T6" fmla="*/ 2147483647 w 18"/>
                <a:gd name="T7" fmla="*/ 2147483647 h 30"/>
                <a:gd name="T8" fmla="*/ 2147483647 w 18"/>
                <a:gd name="T9" fmla="*/ 2147483647 h 30"/>
                <a:gd name="T10" fmla="*/ 2147483647 w 18"/>
                <a:gd name="T11" fmla="*/ 2147483647 h 30"/>
                <a:gd name="T12" fmla="*/ 2147483647 w 18"/>
                <a:gd name="T13" fmla="*/ 2147483647 h 30"/>
                <a:gd name="T14" fmla="*/ 2147483647 w 18"/>
                <a:gd name="T15" fmla="*/ 2147483647 h 30"/>
                <a:gd name="T16" fmla="*/ 2147483647 w 18"/>
                <a:gd name="T17" fmla="*/ 2147483647 h 30"/>
                <a:gd name="T18" fmla="*/ 2147483647 w 18"/>
                <a:gd name="T19" fmla="*/ 2147483647 h 30"/>
                <a:gd name="T20" fmla="*/ 0 w 18"/>
                <a:gd name="T21" fmla="*/ 2147483647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30"/>
                <a:gd name="T35" fmla="*/ 18 w 18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30">
                  <a:moveTo>
                    <a:pt x="0" y="30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0" name="Freeform 222"/>
            <p:cNvSpPr/>
            <p:nvPr/>
          </p:nvSpPr>
          <p:spPr bwMode="auto">
            <a:xfrm>
              <a:off x="5411558" y="3625157"/>
              <a:ext cx="13837" cy="31859"/>
            </a:xfrm>
            <a:custGeom>
              <a:avLst/>
              <a:gdLst>
                <a:gd name="T0" fmla="*/ 2147483647 w 10"/>
                <a:gd name="T1" fmla="*/ 2147483647 h 20"/>
                <a:gd name="T2" fmla="*/ 2147483647 w 10"/>
                <a:gd name="T3" fmla="*/ 0 h 20"/>
                <a:gd name="T4" fmla="*/ 2147483647 w 10"/>
                <a:gd name="T5" fmla="*/ 0 h 20"/>
                <a:gd name="T6" fmla="*/ 0 w 10"/>
                <a:gd name="T7" fmla="*/ 2147483647 h 20"/>
                <a:gd name="T8" fmla="*/ 2147483647 w 10"/>
                <a:gd name="T9" fmla="*/ 2147483647 h 20"/>
                <a:gd name="T10" fmla="*/ 2147483647 w 10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0"/>
                <a:gd name="T20" fmla="*/ 10 w 1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0">
                  <a:moveTo>
                    <a:pt x="8" y="2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1" name="Freeform 224"/>
            <p:cNvSpPr/>
            <p:nvPr/>
          </p:nvSpPr>
          <p:spPr bwMode="auto">
            <a:xfrm>
              <a:off x="5448458" y="2604352"/>
              <a:ext cx="39206" cy="23894"/>
            </a:xfrm>
            <a:custGeom>
              <a:avLst/>
              <a:gdLst>
                <a:gd name="T0" fmla="*/ 2147483647 w 26"/>
                <a:gd name="T1" fmla="*/ 2147483647 h 16"/>
                <a:gd name="T2" fmla="*/ 2147483647 w 26"/>
                <a:gd name="T3" fmla="*/ 2147483647 h 16"/>
                <a:gd name="T4" fmla="*/ 2147483647 w 26"/>
                <a:gd name="T5" fmla="*/ 2147483647 h 16"/>
                <a:gd name="T6" fmla="*/ 2147483647 w 26"/>
                <a:gd name="T7" fmla="*/ 2147483647 h 16"/>
                <a:gd name="T8" fmla="*/ 2147483647 w 26"/>
                <a:gd name="T9" fmla="*/ 2147483647 h 16"/>
                <a:gd name="T10" fmla="*/ 2147483647 w 26"/>
                <a:gd name="T11" fmla="*/ 2147483647 h 16"/>
                <a:gd name="T12" fmla="*/ 0 w 26"/>
                <a:gd name="T13" fmla="*/ 2147483647 h 16"/>
                <a:gd name="T14" fmla="*/ 2147483647 w 26"/>
                <a:gd name="T15" fmla="*/ 0 h 16"/>
                <a:gd name="T16" fmla="*/ 2147483647 w 26"/>
                <a:gd name="T17" fmla="*/ 2147483647 h 16"/>
                <a:gd name="T18" fmla="*/ 2147483647 w 26"/>
                <a:gd name="T19" fmla="*/ 2147483647 h 16"/>
                <a:gd name="T20" fmla="*/ 2147483647 w 26"/>
                <a:gd name="T21" fmla="*/ 2147483647 h 16"/>
                <a:gd name="T22" fmla="*/ 2147483647 w 26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16"/>
                <a:gd name="T38" fmla="*/ 26 w 26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16">
                  <a:moveTo>
                    <a:pt x="26" y="10"/>
                  </a:moveTo>
                  <a:lnTo>
                    <a:pt x="20" y="14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2" name="Freeform 225"/>
            <p:cNvSpPr/>
            <p:nvPr/>
          </p:nvSpPr>
          <p:spPr bwMode="auto">
            <a:xfrm>
              <a:off x="5478438" y="2433112"/>
              <a:ext cx="213325" cy="147346"/>
            </a:xfrm>
            <a:custGeom>
              <a:avLst/>
              <a:gdLst>
                <a:gd name="T0" fmla="*/ 2147483647 w 146"/>
                <a:gd name="T1" fmla="*/ 2147483647 h 94"/>
                <a:gd name="T2" fmla="*/ 2147483647 w 146"/>
                <a:gd name="T3" fmla="*/ 2147483647 h 94"/>
                <a:gd name="T4" fmla="*/ 2147483647 w 146"/>
                <a:gd name="T5" fmla="*/ 2147483647 h 94"/>
                <a:gd name="T6" fmla="*/ 2147483647 w 146"/>
                <a:gd name="T7" fmla="*/ 2147483647 h 94"/>
                <a:gd name="T8" fmla="*/ 2147483647 w 146"/>
                <a:gd name="T9" fmla="*/ 2147483647 h 94"/>
                <a:gd name="T10" fmla="*/ 2147483647 w 146"/>
                <a:gd name="T11" fmla="*/ 2147483647 h 94"/>
                <a:gd name="T12" fmla="*/ 2147483647 w 146"/>
                <a:gd name="T13" fmla="*/ 2147483647 h 94"/>
                <a:gd name="T14" fmla="*/ 0 w 146"/>
                <a:gd name="T15" fmla="*/ 2147483647 h 94"/>
                <a:gd name="T16" fmla="*/ 0 w 146"/>
                <a:gd name="T17" fmla="*/ 2147483647 h 94"/>
                <a:gd name="T18" fmla="*/ 2147483647 w 146"/>
                <a:gd name="T19" fmla="*/ 2147483647 h 94"/>
                <a:gd name="T20" fmla="*/ 2147483647 w 146"/>
                <a:gd name="T21" fmla="*/ 2147483647 h 94"/>
                <a:gd name="T22" fmla="*/ 2147483647 w 146"/>
                <a:gd name="T23" fmla="*/ 2147483647 h 94"/>
                <a:gd name="T24" fmla="*/ 2147483647 w 146"/>
                <a:gd name="T25" fmla="*/ 2147483647 h 94"/>
                <a:gd name="T26" fmla="*/ 2147483647 w 146"/>
                <a:gd name="T27" fmla="*/ 2147483647 h 94"/>
                <a:gd name="T28" fmla="*/ 2147483647 w 146"/>
                <a:gd name="T29" fmla="*/ 2147483647 h 94"/>
                <a:gd name="T30" fmla="*/ 2147483647 w 146"/>
                <a:gd name="T31" fmla="*/ 2147483647 h 94"/>
                <a:gd name="T32" fmla="*/ 2147483647 w 146"/>
                <a:gd name="T33" fmla="*/ 2147483647 h 94"/>
                <a:gd name="T34" fmla="*/ 2147483647 w 146"/>
                <a:gd name="T35" fmla="*/ 2147483647 h 94"/>
                <a:gd name="T36" fmla="*/ 2147483647 w 146"/>
                <a:gd name="T37" fmla="*/ 2147483647 h 94"/>
                <a:gd name="T38" fmla="*/ 2147483647 w 146"/>
                <a:gd name="T39" fmla="*/ 2147483647 h 94"/>
                <a:gd name="T40" fmla="*/ 2147483647 w 146"/>
                <a:gd name="T41" fmla="*/ 2147483647 h 94"/>
                <a:gd name="T42" fmla="*/ 2147483647 w 146"/>
                <a:gd name="T43" fmla="*/ 2147483647 h 94"/>
                <a:gd name="T44" fmla="*/ 2147483647 w 146"/>
                <a:gd name="T45" fmla="*/ 2147483647 h 94"/>
                <a:gd name="T46" fmla="*/ 2147483647 w 146"/>
                <a:gd name="T47" fmla="*/ 0 h 94"/>
                <a:gd name="T48" fmla="*/ 2147483647 w 146"/>
                <a:gd name="T49" fmla="*/ 0 h 94"/>
                <a:gd name="T50" fmla="*/ 2147483647 w 146"/>
                <a:gd name="T51" fmla="*/ 0 h 94"/>
                <a:gd name="T52" fmla="*/ 2147483647 w 146"/>
                <a:gd name="T53" fmla="*/ 2147483647 h 94"/>
                <a:gd name="T54" fmla="*/ 2147483647 w 146"/>
                <a:gd name="T55" fmla="*/ 2147483647 h 94"/>
                <a:gd name="T56" fmla="*/ 2147483647 w 146"/>
                <a:gd name="T57" fmla="*/ 2147483647 h 94"/>
                <a:gd name="T58" fmla="*/ 2147483647 w 146"/>
                <a:gd name="T59" fmla="*/ 2147483647 h 94"/>
                <a:gd name="T60" fmla="*/ 2147483647 w 146"/>
                <a:gd name="T61" fmla="*/ 2147483647 h 94"/>
                <a:gd name="T62" fmla="*/ 2147483647 w 146"/>
                <a:gd name="T63" fmla="*/ 2147483647 h 94"/>
                <a:gd name="T64" fmla="*/ 2147483647 w 146"/>
                <a:gd name="T65" fmla="*/ 2147483647 h 94"/>
                <a:gd name="T66" fmla="*/ 2147483647 w 146"/>
                <a:gd name="T67" fmla="*/ 2147483647 h 94"/>
                <a:gd name="T68" fmla="*/ 2147483647 w 146"/>
                <a:gd name="T69" fmla="*/ 2147483647 h 94"/>
                <a:gd name="T70" fmla="*/ 2147483647 w 146"/>
                <a:gd name="T71" fmla="*/ 2147483647 h 94"/>
                <a:gd name="T72" fmla="*/ 2147483647 w 146"/>
                <a:gd name="T73" fmla="*/ 2147483647 h 94"/>
                <a:gd name="T74" fmla="*/ 2147483647 w 146"/>
                <a:gd name="T75" fmla="*/ 2147483647 h 94"/>
                <a:gd name="T76" fmla="*/ 2147483647 w 146"/>
                <a:gd name="T77" fmla="*/ 2147483647 h 94"/>
                <a:gd name="T78" fmla="*/ 2147483647 w 146"/>
                <a:gd name="T79" fmla="*/ 2147483647 h 94"/>
                <a:gd name="T80" fmla="*/ 2147483647 w 146"/>
                <a:gd name="T81" fmla="*/ 2147483647 h 94"/>
                <a:gd name="T82" fmla="*/ 2147483647 w 146"/>
                <a:gd name="T83" fmla="*/ 2147483647 h 94"/>
                <a:gd name="T84" fmla="*/ 2147483647 w 146"/>
                <a:gd name="T85" fmla="*/ 2147483647 h 94"/>
                <a:gd name="T86" fmla="*/ 2147483647 w 146"/>
                <a:gd name="T87" fmla="*/ 2147483647 h 94"/>
                <a:gd name="T88" fmla="*/ 2147483647 w 146"/>
                <a:gd name="T89" fmla="*/ 2147483647 h 94"/>
                <a:gd name="T90" fmla="*/ 2147483647 w 146"/>
                <a:gd name="T91" fmla="*/ 2147483647 h 94"/>
                <a:gd name="T92" fmla="*/ 2147483647 w 146"/>
                <a:gd name="T93" fmla="*/ 2147483647 h 94"/>
                <a:gd name="T94" fmla="*/ 2147483647 w 146"/>
                <a:gd name="T95" fmla="*/ 2147483647 h 9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6"/>
                <a:gd name="T145" fmla="*/ 0 h 94"/>
                <a:gd name="T146" fmla="*/ 146 w 146"/>
                <a:gd name="T147" fmla="*/ 94 h 9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6" h="94">
                  <a:moveTo>
                    <a:pt x="38" y="94"/>
                  </a:moveTo>
                  <a:lnTo>
                    <a:pt x="34" y="92"/>
                  </a:lnTo>
                  <a:lnTo>
                    <a:pt x="30" y="86"/>
                  </a:lnTo>
                  <a:lnTo>
                    <a:pt x="24" y="76"/>
                  </a:lnTo>
                  <a:lnTo>
                    <a:pt x="16" y="76"/>
                  </a:lnTo>
                  <a:lnTo>
                    <a:pt x="8" y="76"/>
                  </a:lnTo>
                  <a:lnTo>
                    <a:pt x="4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6" y="66"/>
                  </a:lnTo>
                  <a:lnTo>
                    <a:pt x="10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42"/>
                  </a:lnTo>
                  <a:lnTo>
                    <a:pt x="26" y="34"/>
                  </a:lnTo>
                  <a:lnTo>
                    <a:pt x="30" y="28"/>
                  </a:lnTo>
                  <a:lnTo>
                    <a:pt x="36" y="22"/>
                  </a:lnTo>
                  <a:lnTo>
                    <a:pt x="52" y="16"/>
                  </a:lnTo>
                  <a:lnTo>
                    <a:pt x="68" y="10"/>
                  </a:lnTo>
                  <a:lnTo>
                    <a:pt x="100" y="10"/>
                  </a:lnTo>
                  <a:lnTo>
                    <a:pt x="114" y="2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6" y="6"/>
                  </a:lnTo>
                  <a:lnTo>
                    <a:pt x="144" y="10"/>
                  </a:lnTo>
                  <a:lnTo>
                    <a:pt x="138" y="12"/>
                  </a:lnTo>
                  <a:lnTo>
                    <a:pt x="124" y="16"/>
                  </a:lnTo>
                  <a:lnTo>
                    <a:pt x="86" y="26"/>
                  </a:lnTo>
                  <a:lnTo>
                    <a:pt x="70" y="32"/>
                  </a:lnTo>
                  <a:lnTo>
                    <a:pt x="56" y="40"/>
                  </a:lnTo>
                  <a:lnTo>
                    <a:pt x="52" y="44"/>
                  </a:lnTo>
                  <a:lnTo>
                    <a:pt x="46" y="50"/>
                  </a:lnTo>
                  <a:lnTo>
                    <a:pt x="42" y="56"/>
                  </a:lnTo>
                  <a:lnTo>
                    <a:pt x="40" y="62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50" y="78"/>
                  </a:lnTo>
                  <a:lnTo>
                    <a:pt x="56" y="80"/>
                  </a:lnTo>
                  <a:lnTo>
                    <a:pt x="68" y="86"/>
                  </a:lnTo>
                  <a:lnTo>
                    <a:pt x="74" y="88"/>
                  </a:lnTo>
                  <a:lnTo>
                    <a:pt x="78" y="92"/>
                  </a:lnTo>
                  <a:lnTo>
                    <a:pt x="68" y="92"/>
                  </a:lnTo>
                  <a:lnTo>
                    <a:pt x="58" y="92"/>
                  </a:lnTo>
                  <a:lnTo>
                    <a:pt x="38" y="9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3" name="Freeform 226"/>
            <p:cNvSpPr/>
            <p:nvPr/>
          </p:nvSpPr>
          <p:spPr bwMode="auto">
            <a:xfrm>
              <a:off x="5963898" y="2350811"/>
              <a:ext cx="154517" cy="46460"/>
            </a:xfrm>
            <a:custGeom>
              <a:avLst/>
              <a:gdLst>
                <a:gd name="T0" fmla="*/ 2147483647 w 106"/>
                <a:gd name="T1" fmla="*/ 2147483647 h 30"/>
                <a:gd name="T2" fmla="*/ 2147483647 w 106"/>
                <a:gd name="T3" fmla="*/ 2147483647 h 30"/>
                <a:gd name="T4" fmla="*/ 2147483647 w 106"/>
                <a:gd name="T5" fmla="*/ 2147483647 h 30"/>
                <a:gd name="T6" fmla="*/ 2147483647 w 106"/>
                <a:gd name="T7" fmla="*/ 2147483647 h 30"/>
                <a:gd name="T8" fmla="*/ 2147483647 w 106"/>
                <a:gd name="T9" fmla="*/ 2147483647 h 30"/>
                <a:gd name="T10" fmla="*/ 2147483647 w 106"/>
                <a:gd name="T11" fmla="*/ 2147483647 h 30"/>
                <a:gd name="T12" fmla="*/ 2147483647 w 106"/>
                <a:gd name="T13" fmla="*/ 2147483647 h 30"/>
                <a:gd name="T14" fmla="*/ 2147483647 w 106"/>
                <a:gd name="T15" fmla="*/ 2147483647 h 30"/>
                <a:gd name="T16" fmla="*/ 2147483647 w 106"/>
                <a:gd name="T17" fmla="*/ 2147483647 h 30"/>
                <a:gd name="T18" fmla="*/ 2147483647 w 106"/>
                <a:gd name="T19" fmla="*/ 2147483647 h 30"/>
                <a:gd name="T20" fmla="*/ 2147483647 w 106"/>
                <a:gd name="T21" fmla="*/ 2147483647 h 30"/>
                <a:gd name="T22" fmla="*/ 2147483647 w 106"/>
                <a:gd name="T23" fmla="*/ 2147483647 h 30"/>
                <a:gd name="T24" fmla="*/ 2147483647 w 106"/>
                <a:gd name="T25" fmla="*/ 2147483647 h 30"/>
                <a:gd name="T26" fmla="*/ 2147483647 w 106"/>
                <a:gd name="T27" fmla="*/ 2147483647 h 30"/>
                <a:gd name="T28" fmla="*/ 2147483647 w 106"/>
                <a:gd name="T29" fmla="*/ 2147483647 h 30"/>
                <a:gd name="T30" fmla="*/ 2147483647 w 106"/>
                <a:gd name="T31" fmla="*/ 2147483647 h 30"/>
                <a:gd name="T32" fmla="*/ 0 w 106"/>
                <a:gd name="T33" fmla="*/ 2147483647 h 30"/>
                <a:gd name="T34" fmla="*/ 2147483647 w 106"/>
                <a:gd name="T35" fmla="*/ 2147483647 h 30"/>
                <a:gd name="T36" fmla="*/ 2147483647 w 106"/>
                <a:gd name="T37" fmla="*/ 2147483647 h 30"/>
                <a:gd name="T38" fmla="*/ 2147483647 w 106"/>
                <a:gd name="T39" fmla="*/ 0 h 30"/>
                <a:gd name="T40" fmla="*/ 2147483647 w 106"/>
                <a:gd name="T41" fmla="*/ 0 h 30"/>
                <a:gd name="T42" fmla="*/ 2147483647 w 106"/>
                <a:gd name="T43" fmla="*/ 0 h 30"/>
                <a:gd name="T44" fmla="*/ 2147483647 w 106"/>
                <a:gd name="T45" fmla="*/ 2147483647 h 30"/>
                <a:gd name="T46" fmla="*/ 2147483647 w 106"/>
                <a:gd name="T47" fmla="*/ 2147483647 h 30"/>
                <a:gd name="T48" fmla="*/ 2147483647 w 106"/>
                <a:gd name="T49" fmla="*/ 2147483647 h 30"/>
                <a:gd name="T50" fmla="*/ 2147483647 w 106"/>
                <a:gd name="T51" fmla="*/ 2147483647 h 30"/>
                <a:gd name="T52" fmla="*/ 2147483647 w 106"/>
                <a:gd name="T53" fmla="*/ 2147483647 h 30"/>
                <a:gd name="T54" fmla="*/ 2147483647 w 106"/>
                <a:gd name="T55" fmla="*/ 2147483647 h 30"/>
                <a:gd name="T56" fmla="*/ 2147483647 w 106"/>
                <a:gd name="T57" fmla="*/ 2147483647 h 30"/>
                <a:gd name="T58" fmla="*/ 2147483647 w 106"/>
                <a:gd name="T59" fmla="*/ 2147483647 h 30"/>
                <a:gd name="T60" fmla="*/ 2147483647 w 106"/>
                <a:gd name="T61" fmla="*/ 2147483647 h 30"/>
                <a:gd name="T62" fmla="*/ 2147483647 w 106"/>
                <a:gd name="T63" fmla="*/ 2147483647 h 30"/>
                <a:gd name="T64" fmla="*/ 2147483647 w 106"/>
                <a:gd name="T65" fmla="*/ 2147483647 h 30"/>
                <a:gd name="T66" fmla="*/ 2147483647 w 106"/>
                <a:gd name="T67" fmla="*/ 2147483647 h 30"/>
                <a:gd name="T68" fmla="*/ 2147483647 w 106"/>
                <a:gd name="T69" fmla="*/ 2147483647 h 30"/>
                <a:gd name="T70" fmla="*/ 2147483647 w 106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"/>
                <a:gd name="T109" fmla="*/ 0 h 30"/>
                <a:gd name="T110" fmla="*/ 106 w 106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" h="30">
                  <a:moveTo>
                    <a:pt x="106" y="26"/>
                  </a:moveTo>
                  <a:lnTo>
                    <a:pt x="98" y="28"/>
                  </a:lnTo>
                  <a:lnTo>
                    <a:pt x="92" y="28"/>
                  </a:lnTo>
                  <a:lnTo>
                    <a:pt x="82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64" y="28"/>
                  </a:lnTo>
                  <a:lnTo>
                    <a:pt x="50" y="24"/>
                  </a:lnTo>
                  <a:lnTo>
                    <a:pt x="44" y="22"/>
                  </a:lnTo>
                  <a:lnTo>
                    <a:pt x="38" y="18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0"/>
                  </a:lnTo>
                  <a:lnTo>
                    <a:pt x="48" y="10"/>
                  </a:lnTo>
                  <a:lnTo>
                    <a:pt x="60" y="12"/>
                  </a:lnTo>
                  <a:lnTo>
                    <a:pt x="66" y="14"/>
                  </a:lnTo>
                  <a:lnTo>
                    <a:pt x="70" y="14"/>
                  </a:lnTo>
                  <a:lnTo>
                    <a:pt x="74" y="14"/>
                  </a:lnTo>
                  <a:lnTo>
                    <a:pt x="78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2" y="26"/>
                  </a:lnTo>
                  <a:lnTo>
                    <a:pt x="106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4" name="Freeform 227"/>
            <p:cNvSpPr/>
            <p:nvPr/>
          </p:nvSpPr>
          <p:spPr bwMode="auto">
            <a:xfrm>
              <a:off x="6132251" y="2382670"/>
              <a:ext cx="77258" cy="34513"/>
            </a:xfrm>
            <a:custGeom>
              <a:avLst/>
              <a:gdLst>
                <a:gd name="T0" fmla="*/ 2147483647 w 52"/>
                <a:gd name="T1" fmla="*/ 2147483647 h 22"/>
                <a:gd name="T2" fmla="*/ 2147483647 w 52"/>
                <a:gd name="T3" fmla="*/ 2147483647 h 22"/>
                <a:gd name="T4" fmla="*/ 2147483647 w 52"/>
                <a:gd name="T5" fmla="*/ 2147483647 h 22"/>
                <a:gd name="T6" fmla="*/ 0 w 52"/>
                <a:gd name="T7" fmla="*/ 2147483647 h 22"/>
                <a:gd name="T8" fmla="*/ 0 w 52"/>
                <a:gd name="T9" fmla="*/ 2147483647 h 22"/>
                <a:gd name="T10" fmla="*/ 2147483647 w 52"/>
                <a:gd name="T11" fmla="*/ 2147483647 h 22"/>
                <a:gd name="T12" fmla="*/ 2147483647 w 52"/>
                <a:gd name="T13" fmla="*/ 0 h 22"/>
                <a:gd name="T14" fmla="*/ 2147483647 w 52"/>
                <a:gd name="T15" fmla="*/ 0 h 22"/>
                <a:gd name="T16" fmla="*/ 2147483647 w 52"/>
                <a:gd name="T17" fmla="*/ 2147483647 h 22"/>
                <a:gd name="T18" fmla="*/ 2147483647 w 52"/>
                <a:gd name="T19" fmla="*/ 2147483647 h 22"/>
                <a:gd name="T20" fmla="*/ 2147483647 w 52"/>
                <a:gd name="T21" fmla="*/ 2147483647 h 22"/>
                <a:gd name="T22" fmla="*/ 2147483647 w 52"/>
                <a:gd name="T23" fmla="*/ 2147483647 h 22"/>
                <a:gd name="T24" fmla="*/ 2147483647 w 52"/>
                <a:gd name="T25" fmla="*/ 2147483647 h 22"/>
                <a:gd name="T26" fmla="*/ 2147483647 w 52"/>
                <a:gd name="T27" fmla="*/ 2147483647 h 22"/>
                <a:gd name="T28" fmla="*/ 2147483647 w 52"/>
                <a:gd name="T29" fmla="*/ 2147483647 h 22"/>
                <a:gd name="T30" fmla="*/ 2147483647 w 52"/>
                <a:gd name="T31" fmla="*/ 2147483647 h 22"/>
                <a:gd name="T32" fmla="*/ 2147483647 w 52"/>
                <a:gd name="T33" fmla="*/ 2147483647 h 22"/>
                <a:gd name="T34" fmla="*/ 2147483647 w 52"/>
                <a:gd name="T35" fmla="*/ 2147483647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"/>
                <a:gd name="T55" fmla="*/ 0 h 22"/>
                <a:gd name="T56" fmla="*/ 52 w 52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" h="22">
                  <a:moveTo>
                    <a:pt x="6" y="22"/>
                  </a:moveTo>
                  <a:lnTo>
                    <a:pt x="4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32" y="6"/>
                  </a:lnTo>
                  <a:lnTo>
                    <a:pt x="52" y="10"/>
                  </a:lnTo>
                  <a:lnTo>
                    <a:pt x="50" y="14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28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5" name="Freeform 228"/>
            <p:cNvSpPr/>
            <p:nvPr/>
          </p:nvSpPr>
          <p:spPr bwMode="auto">
            <a:xfrm>
              <a:off x="6781453" y="2449043"/>
              <a:ext cx="136067" cy="26549"/>
            </a:xfrm>
            <a:custGeom>
              <a:avLst/>
              <a:gdLst>
                <a:gd name="T0" fmla="*/ 2147483647 w 92"/>
                <a:gd name="T1" fmla="*/ 2147483647 h 18"/>
                <a:gd name="T2" fmla="*/ 2147483647 w 92"/>
                <a:gd name="T3" fmla="*/ 2147483647 h 18"/>
                <a:gd name="T4" fmla="*/ 2147483647 w 92"/>
                <a:gd name="T5" fmla="*/ 2147483647 h 18"/>
                <a:gd name="T6" fmla="*/ 2147483647 w 92"/>
                <a:gd name="T7" fmla="*/ 2147483647 h 18"/>
                <a:gd name="T8" fmla="*/ 2147483647 w 92"/>
                <a:gd name="T9" fmla="*/ 2147483647 h 18"/>
                <a:gd name="T10" fmla="*/ 2147483647 w 92"/>
                <a:gd name="T11" fmla="*/ 2147483647 h 18"/>
                <a:gd name="T12" fmla="*/ 2147483647 w 92"/>
                <a:gd name="T13" fmla="*/ 2147483647 h 18"/>
                <a:gd name="T14" fmla="*/ 0 w 92"/>
                <a:gd name="T15" fmla="*/ 2147483647 h 18"/>
                <a:gd name="T16" fmla="*/ 0 w 92"/>
                <a:gd name="T17" fmla="*/ 2147483647 h 18"/>
                <a:gd name="T18" fmla="*/ 0 w 92"/>
                <a:gd name="T19" fmla="*/ 2147483647 h 18"/>
                <a:gd name="T20" fmla="*/ 2147483647 w 92"/>
                <a:gd name="T21" fmla="*/ 2147483647 h 18"/>
                <a:gd name="T22" fmla="*/ 2147483647 w 92"/>
                <a:gd name="T23" fmla="*/ 0 h 18"/>
                <a:gd name="T24" fmla="*/ 2147483647 w 92"/>
                <a:gd name="T25" fmla="*/ 0 h 18"/>
                <a:gd name="T26" fmla="*/ 2147483647 w 92"/>
                <a:gd name="T27" fmla="*/ 2147483647 h 18"/>
                <a:gd name="T28" fmla="*/ 2147483647 w 92"/>
                <a:gd name="T29" fmla="*/ 2147483647 h 18"/>
                <a:gd name="T30" fmla="*/ 2147483647 w 92"/>
                <a:gd name="T31" fmla="*/ 2147483647 h 18"/>
                <a:gd name="T32" fmla="*/ 2147483647 w 92"/>
                <a:gd name="T33" fmla="*/ 2147483647 h 18"/>
                <a:gd name="T34" fmla="*/ 2147483647 w 92"/>
                <a:gd name="T35" fmla="*/ 2147483647 h 18"/>
                <a:gd name="T36" fmla="*/ 2147483647 w 92"/>
                <a:gd name="T37" fmla="*/ 2147483647 h 18"/>
                <a:gd name="T38" fmla="*/ 2147483647 w 92"/>
                <a:gd name="T39" fmla="*/ 2147483647 h 18"/>
                <a:gd name="T40" fmla="*/ 2147483647 w 92"/>
                <a:gd name="T41" fmla="*/ 2147483647 h 18"/>
                <a:gd name="T42" fmla="*/ 2147483647 w 92"/>
                <a:gd name="T43" fmla="*/ 2147483647 h 18"/>
                <a:gd name="T44" fmla="*/ 2147483647 w 92"/>
                <a:gd name="T45" fmla="*/ 2147483647 h 18"/>
                <a:gd name="T46" fmla="*/ 2147483647 w 92"/>
                <a:gd name="T47" fmla="*/ 2147483647 h 18"/>
                <a:gd name="T48" fmla="*/ 2147483647 w 92"/>
                <a:gd name="T49" fmla="*/ 2147483647 h 18"/>
                <a:gd name="T50" fmla="*/ 2147483647 w 92"/>
                <a:gd name="T51" fmla="*/ 2147483647 h 18"/>
                <a:gd name="T52" fmla="*/ 2147483647 w 92"/>
                <a:gd name="T53" fmla="*/ 2147483647 h 18"/>
                <a:gd name="T54" fmla="*/ 2147483647 w 92"/>
                <a:gd name="T55" fmla="*/ 2147483647 h 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2"/>
                <a:gd name="T85" fmla="*/ 0 h 18"/>
                <a:gd name="T86" fmla="*/ 92 w 92"/>
                <a:gd name="T87" fmla="*/ 18 h 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2" h="18">
                  <a:moveTo>
                    <a:pt x="72" y="12"/>
                  </a:moveTo>
                  <a:lnTo>
                    <a:pt x="72" y="18"/>
                  </a:lnTo>
                  <a:lnTo>
                    <a:pt x="38" y="18"/>
                  </a:lnTo>
                  <a:lnTo>
                    <a:pt x="28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2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54" y="2"/>
                  </a:lnTo>
                  <a:lnTo>
                    <a:pt x="68" y="4"/>
                  </a:lnTo>
                  <a:lnTo>
                    <a:pt x="84" y="6"/>
                  </a:lnTo>
                  <a:lnTo>
                    <a:pt x="90" y="8"/>
                  </a:lnTo>
                  <a:lnTo>
                    <a:pt x="92" y="12"/>
                  </a:lnTo>
                  <a:lnTo>
                    <a:pt x="82" y="16"/>
                  </a:lnTo>
                  <a:lnTo>
                    <a:pt x="76" y="16"/>
                  </a:lnTo>
                  <a:lnTo>
                    <a:pt x="7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6" name="Freeform 229"/>
            <p:cNvSpPr/>
            <p:nvPr/>
          </p:nvSpPr>
          <p:spPr bwMode="auto">
            <a:xfrm>
              <a:off x="6938275" y="2459662"/>
              <a:ext cx="76106" cy="23894"/>
            </a:xfrm>
            <a:custGeom>
              <a:avLst/>
              <a:gdLst>
                <a:gd name="T0" fmla="*/ 2147483647 w 52"/>
                <a:gd name="T1" fmla="*/ 2147483647 h 16"/>
                <a:gd name="T2" fmla="*/ 2147483647 w 52"/>
                <a:gd name="T3" fmla="*/ 2147483647 h 16"/>
                <a:gd name="T4" fmla="*/ 2147483647 w 52"/>
                <a:gd name="T5" fmla="*/ 2147483647 h 16"/>
                <a:gd name="T6" fmla="*/ 2147483647 w 52"/>
                <a:gd name="T7" fmla="*/ 2147483647 h 16"/>
                <a:gd name="T8" fmla="*/ 2147483647 w 52"/>
                <a:gd name="T9" fmla="*/ 2147483647 h 16"/>
                <a:gd name="T10" fmla="*/ 0 w 52"/>
                <a:gd name="T11" fmla="*/ 0 h 16"/>
                <a:gd name="T12" fmla="*/ 2147483647 w 52"/>
                <a:gd name="T13" fmla="*/ 0 h 16"/>
                <a:gd name="T14" fmla="*/ 2147483647 w 52"/>
                <a:gd name="T15" fmla="*/ 2147483647 h 16"/>
                <a:gd name="T16" fmla="*/ 2147483647 w 52"/>
                <a:gd name="T17" fmla="*/ 2147483647 h 16"/>
                <a:gd name="T18" fmla="*/ 2147483647 w 52"/>
                <a:gd name="T19" fmla="*/ 2147483647 h 16"/>
                <a:gd name="T20" fmla="*/ 2147483647 w 52"/>
                <a:gd name="T21" fmla="*/ 2147483647 h 16"/>
                <a:gd name="T22" fmla="*/ 2147483647 w 52"/>
                <a:gd name="T23" fmla="*/ 2147483647 h 16"/>
                <a:gd name="T24" fmla="*/ 2147483647 w 52"/>
                <a:gd name="T25" fmla="*/ 2147483647 h 16"/>
                <a:gd name="T26" fmla="*/ 2147483647 w 52"/>
                <a:gd name="T27" fmla="*/ 2147483647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16"/>
                <a:gd name="T44" fmla="*/ 52 w 52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16">
                  <a:moveTo>
                    <a:pt x="42" y="16"/>
                  </a:moveTo>
                  <a:lnTo>
                    <a:pt x="32" y="16"/>
                  </a:lnTo>
                  <a:lnTo>
                    <a:pt x="18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8" y="4"/>
                  </a:lnTo>
                  <a:lnTo>
                    <a:pt x="30" y="4"/>
                  </a:lnTo>
                  <a:lnTo>
                    <a:pt x="42" y="6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48" y="14"/>
                  </a:lnTo>
                  <a:lnTo>
                    <a:pt x="4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7" name="Freeform 230"/>
            <p:cNvSpPr/>
            <p:nvPr/>
          </p:nvSpPr>
          <p:spPr bwMode="auto">
            <a:xfrm>
              <a:off x="7615150" y="2551255"/>
              <a:ext cx="55349" cy="23894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0 w 38"/>
                <a:gd name="T11" fmla="*/ 2147483647 h 14"/>
                <a:gd name="T12" fmla="*/ 2147483647 w 38"/>
                <a:gd name="T13" fmla="*/ 2147483647 h 14"/>
                <a:gd name="T14" fmla="*/ 2147483647 w 38"/>
                <a:gd name="T15" fmla="*/ 2147483647 h 14"/>
                <a:gd name="T16" fmla="*/ 2147483647 w 38"/>
                <a:gd name="T17" fmla="*/ 0 h 14"/>
                <a:gd name="T18" fmla="*/ 2147483647 w 38"/>
                <a:gd name="T19" fmla="*/ 0 h 14"/>
                <a:gd name="T20" fmla="*/ 2147483647 w 38"/>
                <a:gd name="T21" fmla="*/ 2147483647 h 14"/>
                <a:gd name="T22" fmla="*/ 2147483647 w 38"/>
                <a:gd name="T23" fmla="*/ 2147483647 h 14"/>
                <a:gd name="T24" fmla="*/ 2147483647 w 38"/>
                <a:gd name="T25" fmla="*/ 2147483647 h 14"/>
                <a:gd name="T26" fmla="*/ 2147483647 w 38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4"/>
                <a:gd name="T44" fmla="*/ 38 w 38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4">
                  <a:moveTo>
                    <a:pt x="18" y="10"/>
                  </a:moveTo>
                  <a:lnTo>
                    <a:pt x="14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8" y="10"/>
                  </a:lnTo>
                  <a:lnTo>
                    <a:pt x="28" y="12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8" name="Freeform 231"/>
            <p:cNvSpPr/>
            <p:nvPr/>
          </p:nvSpPr>
          <p:spPr bwMode="auto">
            <a:xfrm>
              <a:off x="7460634" y="3007896"/>
              <a:ext cx="175272" cy="232302"/>
            </a:xfrm>
            <a:custGeom>
              <a:avLst/>
              <a:gdLst>
                <a:gd name="T0" fmla="*/ 0 w 120"/>
                <a:gd name="T1" fmla="*/ 0 h 146"/>
                <a:gd name="T2" fmla="*/ 2147483647 w 120"/>
                <a:gd name="T3" fmla="*/ 2147483647 h 146"/>
                <a:gd name="T4" fmla="*/ 2147483647 w 120"/>
                <a:gd name="T5" fmla="*/ 2147483647 h 146"/>
                <a:gd name="T6" fmla="*/ 2147483647 w 120"/>
                <a:gd name="T7" fmla="*/ 2147483647 h 146"/>
                <a:gd name="T8" fmla="*/ 2147483647 w 120"/>
                <a:gd name="T9" fmla="*/ 2147483647 h 146"/>
                <a:gd name="T10" fmla="*/ 2147483647 w 120"/>
                <a:gd name="T11" fmla="*/ 2147483647 h 146"/>
                <a:gd name="T12" fmla="*/ 2147483647 w 120"/>
                <a:gd name="T13" fmla="*/ 2147483647 h 146"/>
                <a:gd name="T14" fmla="*/ 2147483647 w 120"/>
                <a:gd name="T15" fmla="*/ 2147483647 h 146"/>
                <a:gd name="T16" fmla="*/ 2147483647 w 120"/>
                <a:gd name="T17" fmla="*/ 2147483647 h 146"/>
                <a:gd name="T18" fmla="*/ 2147483647 w 120"/>
                <a:gd name="T19" fmla="*/ 2147483647 h 146"/>
                <a:gd name="T20" fmla="*/ 2147483647 w 120"/>
                <a:gd name="T21" fmla="*/ 2147483647 h 146"/>
                <a:gd name="T22" fmla="*/ 2147483647 w 120"/>
                <a:gd name="T23" fmla="*/ 2147483647 h 146"/>
                <a:gd name="T24" fmla="*/ 2147483647 w 120"/>
                <a:gd name="T25" fmla="*/ 2147483647 h 146"/>
                <a:gd name="T26" fmla="*/ 2147483647 w 120"/>
                <a:gd name="T27" fmla="*/ 2147483647 h 146"/>
                <a:gd name="T28" fmla="*/ 2147483647 w 120"/>
                <a:gd name="T29" fmla="*/ 2147483647 h 146"/>
                <a:gd name="T30" fmla="*/ 2147483647 w 120"/>
                <a:gd name="T31" fmla="*/ 2147483647 h 146"/>
                <a:gd name="T32" fmla="*/ 2147483647 w 120"/>
                <a:gd name="T33" fmla="*/ 2147483647 h 146"/>
                <a:gd name="T34" fmla="*/ 2147483647 w 120"/>
                <a:gd name="T35" fmla="*/ 2147483647 h 146"/>
                <a:gd name="T36" fmla="*/ 2147483647 w 120"/>
                <a:gd name="T37" fmla="*/ 2147483647 h 146"/>
                <a:gd name="T38" fmla="*/ 2147483647 w 120"/>
                <a:gd name="T39" fmla="*/ 2147483647 h 146"/>
                <a:gd name="T40" fmla="*/ 2147483647 w 120"/>
                <a:gd name="T41" fmla="*/ 2147483647 h 146"/>
                <a:gd name="T42" fmla="*/ 2147483647 w 120"/>
                <a:gd name="T43" fmla="*/ 2147483647 h 146"/>
                <a:gd name="T44" fmla="*/ 2147483647 w 120"/>
                <a:gd name="T45" fmla="*/ 2147483647 h 146"/>
                <a:gd name="T46" fmla="*/ 2147483647 w 120"/>
                <a:gd name="T47" fmla="*/ 2147483647 h 146"/>
                <a:gd name="T48" fmla="*/ 2147483647 w 120"/>
                <a:gd name="T49" fmla="*/ 2147483647 h 146"/>
                <a:gd name="T50" fmla="*/ 2147483647 w 120"/>
                <a:gd name="T51" fmla="*/ 2147483647 h 146"/>
                <a:gd name="T52" fmla="*/ 2147483647 w 120"/>
                <a:gd name="T53" fmla="*/ 2147483647 h 146"/>
                <a:gd name="T54" fmla="*/ 2147483647 w 120"/>
                <a:gd name="T55" fmla="*/ 2147483647 h 146"/>
                <a:gd name="T56" fmla="*/ 2147483647 w 120"/>
                <a:gd name="T57" fmla="*/ 2147483647 h 146"/>
                <a:gd name="T58" fmla="*/ 2147483647 w 120"/>
                <a:gd name="T59" fmla="*/ 2147483647 h 146"/>
                <a:gd name="T60" fmla="*/ 2147483647 w 120"/>
                <a:gd name="T61" fmla="*/ 2147483647 h 146"/>
                <a:gd name="T62" fmla="*/ 0 w 120"/>
                <a:gd name="T63" fmla="*/ 0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0"/>
                <a:gd name="T97" fmla="*/ 0 h 146"/>
                <a:gd name="T98" fmla="*/ 120 w 120"/>
                <a:gd name="T99" fmla="*/ 146 h 1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0" h="146">
                  <a:moveTo>
                    <a:pt x="0" y="0"/>
                  </a:moveTo>
                  <a:lnTo>
                    <a:pt x="98" y="90"/>
                  </a:lnTo>
                  <a:lnTo>
                    <a:pt x="94" y="90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6" y="90"/>
                  </a:lnTo>
                  <a:lnTo>
                    <a:pt x="78" y="98"/>
                  </a:lnTo>
                  <a:lnTo>
                    <a:pt x="82" y="106"/>
                  </a:lnTo>
                  <a:lnTo>
                    <a:pt x="88" y="114"/>
                  </a:lnTo>
                  <a:lnTo>
                    <a:pt x="92" y="118"/>
                  </a:lnTo>
                  <a:lnTo>
                    <a:pt x="108" y="130"/>
                  </a:lnTo>
                  <a:lnTo>
                    <a:pt x="120" y="138"/>
                  </a:lnTo>
                  <a:lnTo>
                    <a:pt x="112" y="138"/>
                  </a:lnTo>
                  <a:lnTo>
                    <a:pt x="108" y="136"/>
                  </a:lnTo>
                  <a:lnTo>
                    <a:pt x="102" y="134"/>
                  </a:lnTo>
                  <a:lnTo>
                    <a:pt x="102" y="146"/>
                  </a:lnTo>
                  <a:lnTo>
                    <a:pt x="94" y="140"/>
                  </a:lnTo>
                  <a:lnTo>
                    <a:pt x="88" y="130"/>
                  </a:lnTo>
                  <a:lnTo>
                    <a:pt x="76" y="114"/>
                  </a:lnTo>
                  <a:lnTo>
                    <a:pt x="66" y="94"/>
                  </a:lnTo>
                  <a:lnTo>
                    <a:pt x="54" y="76"/>
                  </a:lnTo>
                  <a:lnTo>
                    <a:pt x="44" y="62"/>
                  </a:lnTo>
                  <a:lnTo>
                    <a:pt x="34" y="50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9" name="Freeform 232"/>
            <p:cNvSpPr/>
            <p:nvPr/>
          </p:nvSpPr>
          <p:spPr bwMode="auto">
            <a:xfrm>
              <a:off x="5767869" y="3337101"/>
              <a:ext cx="336708" cy="204426"/>
            </a:xfrm>
            <a:custGeom>
              <a:avLst/>
              <a:gdLst>
                <a:gd name="T0" fmla="*/ 2147483647 w 230"/>
                <a:gd name="T1" fmla="*/ 2147483647 h 130"/>
                <a:gd name="T2" fmla="*/ 2147483647 w 230"/>
                <a:gd name="T3" fmla="*/ 2147483647 h 130"/>
                <a:gd name="T4" fmla="*/ 2147483647 w 230"/>
                <a:gd name="T5" fmla="*/ 2147483647 h 130"/>
                <a:gd name="T6" fmla="*/ 2147483647 w 230"/>
                <a:gd name="T7" fmla="*/ 2147483647 h 130"/>
                <a:gd name="T8" fmla="*/ 2147483647 w 230"/>
                <a:gd name="T9" fmla="*/ 2147483647 h 130"/>
                <a:gd name="T10" fmla="*/ 2147483647 w 230"/>
                <a:gd name="T11" fmla="*/ 2147483647 h 130"/>
                <a:gd name="T12" fmla="*/ 2147483647 w 230"/>
                <a:gd name="T13" fmla="*/ 2147483647 h 130"/>
                <a:gd name="T14" fmla="*/ 2147483647 w 230"/>
                <a:gd name="T15" fmla="*/ 2147483647 h 130"/>
                <a:gd name="T16" fmla="*/ 2147483647 w 230"/>
                <a:gd name="T17" fmla="*/ 2147483647 h 130"/>
                <a:gd name="T18" fmla="*/ 2147483647 w 230"/>
                <a:gd name="T19" fmla="*/ 2147483647 h 130"/>
                <a:gd name="T20" fmla="*/ 2147483647 w 230"/>
                <a:gd name="T21" fmla="*/ 2147483647 h 130"/>
                <a:gd name="T22" fmla="*/ 2147483647 w 230"/>
                <a:gd name="T23" fmla="*/ 2147483647 h 130"/>
                <a:gd name="T24" fmla="*/ 2147483647 w 230"/>
                <a:gd name="T25" fmla="*/ 2147483647 h 130"/>
                <a:gd name="T26" fmla="*/ 2147483647 w 230"/>
                <a:gd name="T27" fmla="*/ 2147483647 h 130"/>
                <a:gd name="T28" fmla="*/ 2147483647 w 230"/>
                <a:gd name="T29" fmla="*/ 2147483647 h 130"/>
                <a:gd name="T30" fmla="*/ 2147483647 w 230"/>
                <a:gd name="T31" fmla="*/ 2147483647 h 130"/>
                <a:gd name="T32" fmla="*/ 2147483647 w 230"/>
                <a:gd name="T33" fmla="*/ 2147483647 h 130"/>
                <a:gd name="T34" fmla="*/ 2147483647 w 230"/>
                <a:gd name="T35" fmla="*/ 2147483647 h 130"/>
                <a:gd name="T36" fmla="*/ 2147483647 w 230"/>
                <a:gd name="T37" fmla="*/ 2147483647 h 130"/>
                <a:gd name="T38" fmla="*/ 2147483647 w 230"/>
                <a:gd name="T39" fmla="*/ 2147483647 h 130"/>
                <a:gd name="T40" fmla="*/ 2147483647 w 230"/>
                <a:gd name="T41" fmla="*/ 2147483647 h 130"/>
                <a:gd name="T42" fmla="*/ 2147483647 w 230"/>
                <a:gd name="T43" fmla="*/ 2147483647 h 130"/>
                <a:gd name="T44" fmla="*/ 2147483647 w 230"/>
                <a:gd name="T45" fmla="*/ 2147483647 h 130"/>
                <a:gd name="T46" fmla="*/ 2147483647 w 230"/>
                <a:gd name="T47" fmla="*/ 2147483647 h 130"/>
                <a:gd name="T48" fmla="*/ 2147483647 w 230"/>
                <a:gd name="T49" fmla="*/ 2147483647 h 130"/>
                <a:gd name="T50" fmla="*/ 2147483647 w 230"/>
                <a:gd name="T51" fmla="*/ 2147483647 h 130"/>
                <a:gd name="T52" fmla="*/ 2147483647 w 230"/>
                <a:gd name="T53" fmla="*/ 2147483647 h 130"/>
                <a:gd name="T54" fmla="*/ 0 w 230"/>
                <a:gd name="T55" fmla="*/ 2147483647 h 130"/>
                <a:gd name="T56" fmla="*/ 2147483647 w 230"/>
                <a:gd name="T57" fmla="*/ 2147483647 h 130"/>
                <a:gd name="T58" fmla="*/ 2147483647 w 230"/>
                <a:gd name="T59" fmla="*/ 2147483647 h 130"/>
                <a:gd name="T60" fmla="*/ 2147483647 w 230"/>
                <a:gd name="T61" fmla="*/ 2147483647 h 130"/>
                <a:gd name="T62" fmla="*/ 2147483647 w 230"/>
                <a:gd name="T63" fmla="*/ 2147483647 h 1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0"/>
                <a:gd name="T97" fmla="*/ 0 h 130"/>
                <a:gd name="T98" fmla="*/ 230 w 230"/>
                <a:gd name="T99" fmla="*/ 130 h 1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0" h="130">
                  <a:moveTo>
                    <a:pt x="6" y="6"/>
                  </a:moveTo>
                  <a:lnTo>
                    <a:pt x="18" y="6"/>
                  </a:lnTo>
                  <a:lnTo>
                    <a:pt x="28" y="10"/>
                  </a:lnTo>
                  <a:lnTo>
                    <a:pt x="42" y="22"/>
                  </a:lnTo>
                  <a:lnTo>
                    <a:pt x="50" y="22"/>
                  </a:lnTo>
                  <a:lnTo>
                    <a:pt x="66" y="24"/>
                  </a:lnTo>
                  <a:lnTo>
                    <a:pt x="66" y="14"/>
                  </a:lnTo>
                  <a:lnTo>
                    <a:pt x="78" y="4"/>
                  </a:lnTo>
                  <a:lnTo>
                    <a:pt x="88" y="0"/>
                  </a:lnTo>
                  <a:lnTo>
                    <a:pt x="104" y="6"/>
                  </a:lnTo>
                  <a:lnTo>
                    <a:pt x="110" y="12"/>
                  </a:lnTo>
                  <a:lnTo>
                    <a:pt x="112" y="18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20" y="28"/>
                  </a:lnTo>
                  <a:lnTo>
                    <a:pt x="130" y="28"/>
                  </a:lnTo>
                  <a:lnTo>
                    <a:pt x="140" y="28"/>
                  </a:lnTo>
                  <a:lnTo>
                    <a:pt x="146" y="38"/>
                  </a:lnTo>
                  <a:lnTo>
                    <a:pt x="158" y="52"/>
                  </a:lnTo>
                  <a:lnTo>
                    <a:pt x="170" y="60"/>
                  </a:lnTo>
                  <a:lnTo>
                    <a:pt x="180" y="68"/>
                  </a:lnTo>
                  <a:lnTo>
                    <a:pt x="192" y="70"/>
                  </a:lnTo>
                  <a:lnTo>
                    <a:pt x="204" y="80"/>
                  </a:lnTo>
                  <a:lnTo>
                    <a:pt x="216" y="84"/>
                  </a:lnTo>
                  <a:lnTo>
                    <a:pt x="222" y="86"/>
                  </a:lnTo>
                  <a:lnTo>
                    <a:pt x="226" y="86"/>
                  </a:lnTo>
                  <a:lnTo>
                    <a:pt x="228" y="88"/>
                  </a:lnTo>
                  <a:lnTo>
                    <a:pt x="230" y="96"/>
                  </a:lnTo>
                  <a:lnTo>
                    <a:pt x="230" y="100"/>
                  </a:lnTo>
                  <a:lnTo>
                    <a:pt x="220" y="100"/>
                  </a:lnTo>
                  <a:lnTo>
                    <a:pt x="212" y="96"/>
                  </a:lnTo>
                  <a:lnTo>
                    <a:pt x="206" y="92"/>
                  </a:lnTo>
                  <a:lnTo>
                    <a:pt x="196" y="108"/>
                  </a:lnTo>
                  <a:lnTo>
                    <a:pt x="186" y="122"/>
                  </a:lnTo>
                  <a:lnTo>
                    <a:pt x="178" y="128"/>
                  </a:lnTo>
                  <a:lnTo>
                    <a:pt x="170" y="130"/>
                  </a:lnTo>
                  <a:lnTo>
                    <a:pt x="160" y="128"/>
                  </a:lnTo>
                  <a:lnTo>
                    <a:pt x="150" y="128"/>
                  </a:lnTo>
                  <a:lnTo>
                    <a:pt x="150" y="120"/>
                  </a:lnTo>
                  <a:lnTo>
                    <a:pt x="148" y="112"/>
                  </a:lnTo>
                  <a:lnTo>
                    <a:pt x="140" y="108"/>
                  </a:lnTo>
                  <a:lnTo>
                    <a:pt x="132" y="106"/>
                  </a:lnTo>
                  <a:lnTo>
                    <a:pt x="122" y="100"/>
                  </a:lnTo>
                  <a:lnTo>
                    <a:pt x="108" y="92"/>
                  </a:lnTo>
                  <a:lnTo>
                    <a:pt x="92" y="80"/>
                  </a:lnTo>
                  <a:lnTo>
                    <a:pt x="78" y="74"/>
                  </a:lnTo>
                  <a:lnTo>
                    <a:pt x="66" y="76"/>
                  </a:lnTo>
                  <a:lnTo>
                    <a:pt x="54" y="76"/>
                  </a:lnTo>
                  <a:lnTo>
                    <a:pt x="46" y="82"/>
                  </a:lnTo>
                  <a:lnTo>
                    <a:pt x="30" y="92"/>
                  </a:lnTo>
                  <a:lnTo>
                    <a:pt x="28" y="80"/>
                  </a:lnTo>
                  <a:lnTo>
                    <a:pt x="24" y="68"/>
                  </a:lnTo>
                  <a:lnTo>
                    <a:pt x="18" y="62"/>
                  </a:lnTo>
                  <a:lnTo>
                    <a:pt x="8" y="5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0" y="10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0" name="Freeform 233"/>
            <p:cNvSpPr/>
            <p:nvPr/>
          </p:nvSpPr>
          <p:spPr bwMode="auto">
            <a:xfrm>
              <a:off x="6158773" y="3321172"/>
              <a:ext cx="185651" cy="114160"/>
            </a:xfrm>
            <a:custGeom>
              <a:avLst/>
              <a:gdLst>
                <a:gd name="T0" fmla="*/ 2147483647 w 126"/>
                <a:gd name="T1" fmla="*/ 2147483647 h 72"/>
                <a:gd name="T2" fmla="*/ 2147483647 w 126"/>
                <a:gd name="T3" fmla="*/ 2147483647 h 72"/>
                <a:gd name="T4" fmla="*/ 2147483647 w 126"/>
                <a:gd name="T5" fmla="*/ 2147483647 h 72"/>
                <a:gd name="T6" fmla="*/ 2147483647 w 126"/>
                <a:gd name="T7" fmla="*/ 2147483647 h 72"/>
                <a:gd name="T8" fmla="*/ 2147483647 w 126"/>
                <a:gd name="T9" fmla="*/ 2147483647 h 72"/>
                <a:gd name="T10" fmla="*/ 2147483647 w 126"/>
                <a:gd name="T11" fmla="*/ 2147483647 h 72"/>
                <a:gd name="T12" fmla="*/ 2147483647 w 126"/>
                <a:gd name="T13" fmla="*/ 2147483647 h 72"/>
                <a:gd name="T14" fmla="*/ 2147483647 w 126"/>
                <a:gd name="T15" fmla="*/ 2147483647 h 72"/>
                <a:gd name="T16" fmla="*/ 2147483647 w 126"/>
                <a:gd name="T17" fmla="*/ 2147483647 h 72"/>
                <a:gd name="T18" fmla="*/ 0 w 126"/>
                <a:gd name="T19" fmla="*/ 2147483647 h 72"/>
                <a:gd name="T20" fmla="*/ 2147483647 w 126"/>
                <a:gd name="T21" fmla="*/ 2147483647 h 72"/>
                <a:gd name="T22" fmla="*/ 2147483647 w 126"/>
                <a:gd name="T23" fmla="*/ 2147483647 h 72"/>
                <a:gd name="T24" fmla="*/ 2147483647 w 126"/>
                <a:gd name="T25" fmla="*/ 2147483647 h 72"/>
                <a:gd name="T26" fmla="*/ 2147483647 w 126"/>
                <a:gd name="T27" fmla="*/ 2147483647 h 72"/>
                <a:gd name="T28" fmla="*/ 2147483647 w 126"/>
                <a:gd name="T29" fmla="*/ 2147483647 h 72"/>
                <a:gd name="T30" fmla="*/ 2147483647 w 126"/>
                <a:gd name="T31" fmla="*/ 2147483647 h 72"/>
                <a:gd name="T32" fmla="*/ 2147483647 w 126"/>
                <a:gd name="T33" fmla="*/ 2147483647 h 72"/>
                <a:gd name="T34" fmla="*/ 2147483647 w 126"/>
                <a:gd name="T35" fmla="*/ 2147483647 h 72"/>
                <a:gd name="T36" fmla="*/ 2147483647 w 126"/>
                <a:gd name="T37" fmla="*/ 0 h 72"/>
                <a:gd name="T38" fmla="*/ 2147483647 w 126"/>
                <a:gd name="T39" fmla="*/ 2147483647 h 72"/>
                <a:gd name="T40" fmla="*/ 2147483647 w 126"/>
                <a:gd name="T41" fmla="*/ 2147483647 h 72"/>
                <a:gd name="T42" fmla="*/ 2147483647 w 126"/>
                <a:gd name="T43" fmla="*/ 2147483647 h 72"/>
                <a:gd name="T44" fmla="*/ 2147483647 w 126"/>
                <a:gd name="T45" fmla="*/ 2147483647 h 72"/>
                <a:gd name="T46" fmla="*/ 2147483647 w 126"/>
                <a:gd name="T47" fmla="*/ 2147483647 h 72"/>
                <a:gd name="T48" fmla="*/ 2147483647 w 126"/>
                <a:gd name="T49" fmla="*/ 2147483647 h 72"/>
                <a:gd name="T50" fmla="*/ 2147483647 w 126"/>
                <a:gd name="T51" fmla="*/ 2147483647 h 72"/>
                <a:gd name="T52" fmla="*/ 2147483647 w 126"/>
                <a:gd name="T53" fmla="*/ 2147483647 h 72"/>
                <a:gd name="T54" fmla="*/ 2147483647 w 126"/>
                <a:gd name="T55" fmla="*/ 2147483647 h 72"/>
                <a:gd name="T56" fmla="*/ 2147483647 w 126"/>
                <a:gd name="T57" fmla="*/ 2147483647 h 72"/>
                <a:gd name="T58" fmla="*/ 2147483647 w 126"/>
                <a:gd name="T59" fmla="*/ 2147483647 h 72"/>
                <a:gd name="T60" fmla="*/ 2147483647 w 126"/>
                <a:gd name="T61" fmla="*/ 2147483647 h 72"/>
                <a:gd name="T62" fmla="*/ 2147483647 w 126"/>
                <a:gd name="T63" fmla="*/ 2147483647 h 72"/>
                <a:gd name="T64" fmla="*/ 2147483647 w 126"/>
                <a:gd name="T65" fmla="*/ 2147483647 h 72"/>
                <a:gd name="T66" fmla="*/ 2147483647 w 126"/>
                <a:gd name="T67" fmla="*/ 2147483647 h 72"/>
                <a:gd name="T68" fmla="*/ 2147483647 w 126"/>
                <a:gd name="T69" fmla="*/ 2147483647 h 72"/>
                <a:gd name="T70" fmla="*/ 2147483647 w 126"/>
                <a:gd name="T71" fmla="*/ 2147483647 h 72"/>
                <a:gd name="T72" fmla="*/ 2147483647 w 126"/>
                <a:gd name="T73" fmla="*/ 2147483647 h 72"/>
                <a:gd name="T74" fmla="*/ 2147483647 w 126"/>
                <a:gd name="T75" fmla="*/ 2147483647 h 72"/>
                <a:gd name="T76" fmla="*/ 2147483647 w 126"/>
                <a:gd name="T77" fmla="*/ 2147483647 h 72"/>
                <a:gd name="T78" fmla="*/ 2147483647 w 126"/>
                <a:gd name="T79" fmla="*/ 2147483647 h 72"/>
                <a:gd name="T80" fmla="*/ 2147483647 w 126"/>
                <a:gd name="T81" fmla="*/ 2147483647 h 72"/>
                <a:gd name="T82" fmla="*/ 2147483647 w 126"/>
                <a:gd name="T83" fmla="*/ 2147483647 h 72"/>
                <a:gd name="T84" fmla="*/ 2147483647 w 126"/>
                <a:gd name="T85" fmla="*/ 2147483647 h 72"/>
                <a:gd name="T86" fmla="*/ 2147483647 w 126"/>
                <a:gd name="T87" fmla="*/ 2147483647 h 72"/>
                <a:gd name="T88" fmla="*/ 2147483647 w 126"/>
                <a:gd name="T89" fmla="*/ 2147483647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6"/>
                <a:gd name="T136" fmla="*/ 0 h 72"/>
                <a:gd name="T137" fmla="*/ 126 w 126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6" h="72">
                  <a:moveTo>
                    <a:pt x="12" y="60"/>
                  </a:moveTo>
                  <a:lnTo>
                    <a:pt x="20" y="58"/>
                  </a:lnTo>
                  <a:lnTo>
                    <a:pt x="28" y="56"/>
                  </a:lnTo>
                  <a:lnTo>
                    <a:pt x="36" y="52"/>
                  </a:lnTo>
                  <a:lnTo>
                    <a:pt x="42" y="44"/>
                  </a:lnTo>
                  <a:lnTo>
                    <a:pt x="32" y="40"/>
                  </a:lnTo>
                  <a:lnTo>
                    <a:pt x="20" y="32"/>
                  </a:lnTo>
                  <a:lnTo>
                    <a:pt x="16" y="36"/>
                  </a:lnTo>
                  <a:lnTo>
                    <a:pt x="6" y="34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6" y="8"/>
                  </a:lnTo>
                  <a:lnTo>
                    <a:pt x="18" y="6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8" y="12"/>
                  </a:lnTo>
                  <a:lnTo>
                    <a:pt x="38" y="4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8" y="6"/>
                  </a:lnTo>
                  <a:lnTo>
                    <a:pt x="86" y="6"/>
                  </a:lnTo>
                  <a:lnTo>
                    <a:pt x="100" y="6"/>
                  </a:lnTo>
                  <a:lnTo>
                    <a:pt x="112" y="6"/>
                  </a:lnTo>
                  <a:lnTo>
                    <a:pt x="126" y="12"/>
                  </a:lnTo>
                  <a:lnTo>
                    <a:pt x="122" y="18"/>
                  </a:lnTo>
                  <a:lnTo>
                    <a:pt x="118" y="24"/>
                  </a:lnTo>
                  <a:lnTo>
                    <a:pt x="114" y="30"/>
                  </a:lnTo>
                  <a:lnTo>
                    <a:pt x="106" y="36"/>
                  </a:lnTo>
                  <a:lnTo>
                    <a:pt x="100" y="42"/>
                  </a:lnTo>
                  <a:lnTo>
                    <a:pt x="88" y="50"/>
                  </a:lnTo>
                  <a:lnTo>
                    <a:pt x="76" y="52"/>
                  </a:lnTo>
                  <a:lnTo>
                    <a:pt x="68" y="52"/>
                  </a:lnTo>
                  <a:lnTo>
                    <a:pt x="60" y="56"/>
                  </a:lnTo>
                  <a:lnTo>
                    <a:pt x="56" y="58"/>
                  </a:lnTo>
                  <a:lnTo>
                    <a:pt x="50" y="64"/>
                  </a:lnTo>
                  <a:lnTo>
                    <a:pt x="50" y="68"/>
                  </a:lnTo>
                  <a:lnTo>
                    <a:pt x="44" y="72"/>
                  </a:lnTo>
                  <a:lnTo>
                    <a:pt x="38" y="72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70"/>
                  </a:lnTo>
                  <a:lnTo>
                    <a:pt x="10" y="70"/>
                  </a:lnTo>
                  <a:lnTo>
                    <a:pt x="12" y="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1" name="Freeform 234"/>
            <p:cNvSpPr/>
            <p:nvPr/>
          </p:nvSpPr>
          <p:spPr bwMode="auto">
            <a:xfrm>
              <a:off x="5825524" y="3252145"/>
              <a:ext cx="394363" cy="244249"/>
            </a:xfrm>
            <a:custGeom>
              <a:avLst/>
              <a:gdLst>
                <a:gd name="T0" fmla="*/ 0 w 270"/>
                <a:gd name="T1" fmla="*/ 2147483647 h 154"/>
                <a:gd name="T2" fmla="*/ 2147483647 w 270"/>
                <a:gd name="T3" fmla="*/ 2147483647 h 154"/>
                <a:gd name="T4" fmla="*/ 2147483647 w 270"/>
                <a:gd name="T5" fmla="*/ 2147483647 h 154"/>
                <a:gd name="T6" fmla="*/ 2147483647 w 270"/>
                <a:gd name="T7" fmla="*/ 2147483647 h 154"/>
                <a:gd name="T8" fmla="*/ 2147483647 w 270"/>
                <a:gd name="T9" fmla="*/ 2147483647 h 154"/>
                <a:gd name="T10" fmla="*/ 2147483647 w 270"/>
                <a:gd name="T11" fmla="*/ 2147483647 h 154"/>
                <a:gd name="T12" fmla="*/ 2147483647 w 270"/>
                <a:gd name="T13" fmla="*/ 2147483647 h 154"/>
                <a:gd name="T14" fmla="*/ 2147483647 w 270"/>
                <a:gd name="T15" fmla="*/ 2147483647 h 154"/>
                <a:gd name="T16" fmla="*/ 2147483647 w 270"/>
                <a:gd name="T17" fmla="*/ 2147483647 h 154"/>
                <a:gd name="T18" fmla="*/ 2147483647 w 270"/>
                <a:gd name="T19" fmla="*/ 2147483647 h 154"/>
                <a:gd name="T20" fmla="*/ 2147483647 w 270"/>
                <a:gd name="T21" fmla="*/ 2147483647 h 154"/>
                <a:gd name="T22" fmla="*/ 2147483647 w 270"/>
                <a:gd name="T23" fmla="*/ 2147483647 h 154"/>
                <a:gd name="T24" fmla="*/ 2147483647 w 270"/>
                <a:gd name="T25" fmla="*/ 2147483647 h 154"/>
                <a:gd name="T26" fmla="*/ 2147483647 w 270"/>
                <a:gd name="T27" fmla="*/ 2147483647 h 154"/>
                <a:gd name="T28" fmla="*/ 2147483647 w 270"/>
                <a:gd name="T29" fmla="*/ 2147483647 h 154"/>
                <a:gd name="T30" fmla="*/ 2147483647 w 270"/>
                <a:gd name="T31" fmla="*/ 2147483647 h 154"/>
                <a:gd name="T32" fmla="*/ 2147483647 w 270"/>
                <a:gd name="T33" fmla="*/ 2147483647 h 154"/>
                <a:gd name="T34" fmla="*/ 2147483647 w 270"/>
                <a:gd name="T35" fmla="*/ 2147483647 h 154"/>
                <a:gd name="T36" fmla="*/ 2147483647 w 270"/>
                <a:gd name="T37" fmla="*/ 2147483647 h 154"/>
                <a:gd name="T38" fmla="*/ 2147483647 w 270"/>
                <a:gd name="T39" fmla="*/ 2147483647 h 154"/>
                <a:gd name="T40" fmla="*/ 2147483647 w 270"/>
                <a:gd name="T41" fmla="*/ 2147483647 h 154"/>
                <a:gd name="T42" fmla="*/ 2147483647 w 270"/>
                <a:gd name="T43" fmla="*/ 2147483647 h 154"/>
                <a:gd name="T44" fmla="*/ 2147483647 w 270"/>
                <a:gd name="T45" fmla="*/ 2147483647 h 154"/>
                <a:gd name="T46" fmla="*/ 2147483647 w 270"/>
                <a:gd name="T47" fmla="*/ 2147483647 h 154"/>
                <a:gd name="T48" fmla="*/ 2147483647 w 270"/>
                <a:gd name="T49" fmla="*/ 2147483647 h 154"/>
                <a:gd name="T50" fmla="*/ 2147483647 w 270"/>
                <a:gd name="T51" fmla="*/ 2147483647 h 154"/>
                <a:gd name="T52" fmla="*/ 2147483647 w 270"/>
                <a:gd name="T53" fmla="*/ 2147483647 h 154"/>
                <a:gd name="T54" fmla="*/ 2147483647 w 270"/>
                <a:gd name="T55" fmla="*/ 2147483647 h 154"/>
                <a:gd name="T56" fmla="*/ 2147483647 w 270"/>
                <a:gd name="T57" fmla="*/ 2147483647 h 154"/>
                <a:gd name="T58" fmla="*/ 2147483647 w 270"/>
                <a:gd name="T59" fmla="*/ 2147483647 h 154"/>
                <a:gd name="T60" fmla="*/ 2147483647 w 270"/>
                <a:gd name="T61" fmla="*/ 2147483647 h 154"/>
                <a:gd name="T62" fmla="*/ 2147483647 w 270"/>
                <a:gd name="T63" fmla="*/ 2147483647 h 154"/>
                <a:gd name="T64" fmla="*/ 2147483647 w 270"/>
                <a:gd name="T65" fmla="*/ 2147483647 h 154"/>
                <a:gd name="T66" fmla="*/ 2147483647 w 270"/>
                <a:gd name="T67" fmla="*/ 2147483647 h 154"/>
                <a:gd name="T68" fmla="*/ 2147483647 w 270"/>
                <a:gd name="T69" fmla="*/ 2147483647 h 154"/>
                <a:gd name="T70" fmla="*/ 2147483647 w 270"/>
                <a:gd name="T71" fmla="*/ 2147483647 h 154"/>
                <a:gd name="T72" fmla="*/ 2147483647 w 270"/>
                <a:gd name="T73" fmla="*/ 2147483647 h 154"/>
                <a:gd name="T74" fmla="*/ 2147483647 w 270"/>
                <a:gd name="T75" fmla="*/ 2147483647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0"/>
                <a:gd name="T115" fmla="*/ 0 h 154"/>
                <a:gd name="T116" fmla="*/ 270 w 270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0" h="154">
                  <a:moveTo>
                    <a:pt x="10" y="76"/>
                  </a:moveTo>
                  <a:lnTo>
                    <a:pt x="0" y="10"/>
                  </a:lnTo>
                  <a:lnTo>
                    <a:pt x="34" y="0"/>
                  </a:lnTo>
                  <a:lnTo>
                    <a:pt x="74" y="18"/>
                  </a:lnTo>
                  <a:lnTo>
                    <a:pt x="92" y="40"/>
                  </a:lnTo>
                  <a:lnTo>
                    <a:pt x="110" y="38"/>
                  </a:lnTo>
                  <a:lnTo>
                    <a:pt x="124" y="36"/>
                  </a:lnTo>
                  <a:lnTo>
                    <a:pt x="136" y="36"/>
                  </a:lnTo>
                  <a:lnTo>
                    <a:pt x="146" y="44"/>
                  </a:lnTo>
                  <a:lnTo>
                    <a:pt x="152" y="50"/>
                  </a:lnTo>
                  <a:lnTo>
                    <a:pt x="158" y="56"/>
                  </a:lnTo>
                  <a:lnTo>
                    <a:pt x="160" y="62"/>
                  </a:lnTo>
                  <a:lnTo>
                    <a:pt x="162" y="66"/>
                  </a:lnTo>
                  <a:lnTo>
                    <a:pt x="170" y="68"/>
                  </a:lnTo>
                  <a:lnTo>
                    <a:pt x="174" y="82"/>
                  </a:lnTo>
                  <a:lnTo>
                    <a:pt x="194" y="82"/>
                  </a:lnTo>
                  <a:lnTo>
                    <a:pt x="196" y="90"/>
                  </a:lnTo>
                  <a:lnTo>
                    <a:pt x="202" y="92"/>
                  </a:lnTo>
                  <a:lnTo>
                    <a:pt x="208" y="82"/>
                  </a:lnTo>
                  <a:lnTo>
                    <a:pt x="214" y="74"/>
                  </a:lnTo>
                  <a:lnTo>
                    <a:pt x="218" y="72"/>
                  </a:lnTo>
                  <a:lnTo>
                    <a:pt x="228" y="64"/>
                  </a:lnTo>
                  <a:lnTo>
                    <a:pt x="234" y="64"/>
                  </a:lnTo>
                  <a:lnTo>
                    <a:pt x="230" y="72"/>
                  </a:lnTo>
                  <a:lnTo>
                    <a:pt x="228" y="76"/>
                  </a:lnTo>
                  <a:lnTo>
                    <a:pt x="232" y="78"/>
                  </a:lnTo>
                  <a:lnTo>
                    <a:pt x="234" y="78"/>
                  </a:lnTo>
                  <a:lnTo>
                    <a:pt x="244" y="80"/>
                  </a:lnTo>
                  <a:lnTo>
                    <a:pt x="248" y="76"/>
                  </a:lnTo>
                  <a:lnTo>
                    <a:pt x="260" y="84"/>
                  </a:lnTo>
                  <a:lnTo>
                    <a:pt x="270" y="88"/>
                  </a:lnTo>
                  <a:lnTo>
                    <a:pt x="264" y="96"/>
                  </a:lnTo>
                  <a:lnTo>
                    <a:pt x="254" y="100"/>
                  </a:lnTo>
                  <a:lnTo>
                    <a:pt x="240" y="104"/>
                  </a:lnTo>
                  <a:lnTo>
                    <a:pt x="234" y="102"/>
                  </a:lnTo>
                  <a:lnTo>
                    <a:pt x="226" y="102"/>
                  </a:lnTo>
                  <a:lnTo>
                    <a:pt x="238" y="96"/>
                  </a:lnTo>
                  <a:lnTo>
                    <a:pt x="238" y="92"/>
                  </a:lnTo>
                  <a:lnTo>
                    <a:pt x="230" y="86"/>
                  </a:lnTo>
                  <a:lnTo>
                    <a:pt x="226" y="92"/>
                  </a:lnTo>
                  <a:lnTo>
                    <a:pt x="216" y="90"/>
                  </a:lnTo>
                  <a:lnTo>
                    <a:pt x="216" y="100"/>
                  </a:lnTo>
                  <a:lnTo>
                    <a:pt x="210" y="102"/>
                  </a:lnTo>
                  <a:lnTo>
                    <a:pt x="208" y="112"/>
                  </a:lnTo>
                  <a:lnTo>
                    <a:pt x="194" y="112"/>
                  </a:lnTo>
                  <a:lnTo>
                    <a:pt x="194" y="118"/>
                  </a:lnTo>
                  <a:lnTo>
                    <a:pt x="196" y="120"/>
                  </a:lnTo>
                  <a:lnTo>
                    <a:pt x="200" y="124"/>
                  </a:lnTo>
                  <a:lnTo>
                    <a:pt x="206" y="128"/>
                  </a:lnTo>
                  <a:lnTo>
                    <a:pt x="210" y="132"/>
                  </a:lnTo>
                  <a:lnTo>
                    <a:pt x="210" y="142"/>
                  </a:lnTo>
                  <a:lnTo>
                    <a:pt x="206" y="152"/>
                  </a:lnTo>
                  <a:lnTo>
                    <a:pt x="200" y="154"/>
                  </a:lnTo>
                  <a:lnTo>
                    <a:pt x="190" y="152"/>
                  </a:lnTo>
                  <a:lnTo>
                    <a:pt x="188" y="142"/>
                  </a:lnTo>
                  <a:lnTo>
                    <a:pt x="182" y="138"/>
                  </a:lnTo>
                  <a:lnTo>
                    <a:pt x="176" y="138"/>
                  </a:lnTo>
                  <a:lnTo>
                    <a:pt x="164" y="134"/>
                  </a:lnTo>
                  <a:lnTo>
                    <a:pt x="152" y="124"/>
                  </a:lnTo>
                  <a:lnTo>
                    <a:pt x="140" y="122"/>
                  </a:lnTo>
                  <a:lnTo>
                    <a:pt x="130" y="114"/>
                  </a:lnTo>
                  <a:lnTo>
                    <a:pt x="118" y="106"/>
                  </a:lnTo>
                  <a:lnTo>
                    <a:pt x="110" y="96"/>
                  </a:lnTo>
                  <a:lnTo>
                    <a:pt x="104" y="88"/>
                  </a:lnTo>
                  <a:lnTo>
                    <a:pt x="100" y="82"/>
                  </a:lnTo>
                  <a:lnTo>
                    <a:pt x="80" y="82"/>
                  </a:lnTo>
                  <a:lnTo>
                    <a:pt x="74" y="80"/>
                  </a:lnTo>
                  <a:lnTo>
                    <a:pt x="72" y="72"/>
                  </a:lnTo>
                  <a:lnTo>
                    <a:pt x="70" y="66"/>
                  </a:lnTo>
                  <a:lnTo>
                    <a:pt x="64" y="60"/>
                  </a:lnTo>
                  <a:lnTo>
                    <a:pt x="48" y="54"/>
                  </a:lnTo>
                  <a:lnTo>
                    <a:pt x="38" y="58"/>
                  </a:lnTo>
                  <a:lnTo>
                    <a:pt x="26" y="68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10" y="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2" name="Freeform 235"/>
            <p:cNvSpPr/>
            <p:nvPr/>
          </p:nvSpPr>
          <p:spPr bwMode="auto">
            <a:xfrm>
              <a:off x="5602974" y="2970727"/>
              <a:ext cx="834851" cy="426109"/>
            </a:xfrm>
            <a:custGeom>
              <a:avLst/>
              <a:gdLst>
                <a:gd name="T0" fmla="*/ 2147483647 w 570"/>
                <a:gd name="T1" fmla="*/ 2147483647 h 270"/>
                <a:gd name="T2" fmla="*/ 2147483647 w 570"/>
                <a:gd name="T3" fmla="*/ 2147483647 h 270"/>
                <a:gd name="T4" fmla="*/ 2147483647 w 570"/>
                <a:gd name="T5" fmla="*/ 2147483647 h 270"/>
                <a:gd name="T6" fmla="*/ 2147483647 w 570"/>
                <a:gd name="T7" fmla="*/ 2147483647 h 270"/>
                <a:gd name="T8" fmla="*/ 2147483647 w 570"/>
                <a:gd name="T9" fmla="*/ 2147483647 h 270"/>
                <a:gd name="T10" fmla="*/ 2147483647 w 570"/>
                <a:gd name="T11" fmla="*/ 2147483647 h 270"/>
                <a:gd name="T12" fmla="*/ 2147483647 w 570"/>
                <a:gd name="T13" fmla="*/ 2147483647 h 270"/>
                <a:gd name="T14" fmla="*/ 2147483647 w 570"/>
                <a:gd name="T15" fmla="*/ 2147483647 h 270"/>
                <a:gd name="T16" fmla="*/ 2147483647 w 570"/>
                <a:gd name="T17" fmla="*/ 2147483647 h 270"/>
                <a:gd name="T18" fmla="*/ 2147483647 w 570"/>
                <a:gd name="T19" fmla="*/ 2147483647 h 270"/>
                <a:gd name="T20" fmla="*/ 0 w 570"/>
                <a:gd name="T21" fmla="*/ 2147483647 h 270"/>
                <a:gd name="T22" fmla="*/ 2147483647 w 570"/>
                <a:gd name="T23" fmla="*/ 2147483647 h 270"/>
                <a:gd name="T24" fmla="*/ 2147483647 w 570"/>
                <a:gd name="T25" fmla="*/ 2147483647 h 270"/>
                <a:gd name="T26" fmla="*/ 2147483647 w 570"/>
                <a:gd name="T27" fmla="*/ 2147483647 h 270"/>
                <a:gd name="T28" fmla="*/ 2147483647 w 570"/>
                <a:gd name="T29" fmla="*/ 2147483647 h 270"/>
                <a:gd name="T30" fmla="*/ 2147483647 w 570"/>
                <a:gd name="T31" fmla="*/ 2147483647 h 270"/>
                <a:gd name="T32" fmla="*/ 2147483647 w 570"/>
                <a:gd name="T33" fmla="*/ 2147483647 h 270"/>
                <a:gd name="T34" fmla="*/ 2147483647 w 570"/>
                <a:gd name="T35" fmla="*/ 2147483647 h 270"/>
                <a:gd name="T36" fmla="*/ 2147483647 w 570"/>
                <a:gd name="T37" fmla="*/ 2147483647 h 270"/>
                <a:gd name="T38" fmla="*/ 2147483647 w 570"/>
                <a:gd name="T39" fmla="*/ 2147483647 h 270"/>
                <a:gd name="T40" fmla="*/ 2147483647 w 570"/>
                <a:gd name="T41" fmla="*/ 2147483647 h 270"/>
                <a:gd name="T42" fmla="*/ 2147483647 w 570"/>
                <a:gd name="T43" fmla="*/ 2147483647 h 270"/>
                <a:gd name="T44" fmla="*/ 2147483647 w 570"/>
                <a:gd name="T45" fmla="*/ 2147483647 h 270"/>
                <a:gd name="T46" fmla="*/ 2147483647 w 570"/>
                <a:gd name="T47" fmla="*/ 2147483647 h 270"/>
                <a:gd name="T48" fmla="*/ 2147483647 w 570"/>
                <a:gd name="T49" fmla="*/ 2147483647 h 270"/>
                <a:gd name="T50" fmla="*/ 2147483647 w 570"/>
                <a:gd name="T51" fmla="*/ 2147483647 h 270"/>
                <a:gd name="T52" fmla="*/ 2147483647 w 570"/>
                <a:gd name="T53" fmla="*/ 2147483647 h 270"/>
                <a:gd name="T54" fmla="*/ 2147483647 w 570"/>
                <a:gd name="T55" fmla="*/ 2147483647 h 270"/>
                <a:gd name="T56" fmla="*/ 2147483647 w 570"/>
                <a:gd name="T57" fmla="*/ 2147483647 h 270"/>
                <a:gd name="T58" fmla="*/ 2147483647 w 570"/>
                <a:gd name="T59" fmla="*/ 2147483647 h 270"/>
                <a:gd name="T60" fmla="*/ 2147483647 w 570"/>
                <a:gd name="T61" fmla="*/ 2147483647 h 270"/>
                <a:gd name="T62" fmla="*/ 2147483647 w 570"/>
                <a:gd name="T63" fmla="*/ 2147483647 h 270"/>
                <a:gd name="T64" fmla="*/ 2147483647 w 570"/>
                <a:gd name="T65" fmla="*/ 2147483647 h 270"/>
                <a:gd name="T66" fmla="*/ 2147483647 w 570"/>
                <a:gd name="T67" fmla="*/ 2147483647 h 270"/>
                <a:gd name="T68" fmla="*/ 2147483647 w 570"/>
                <a:gd name="T69" fmla="*/ 2147483647 h 270"/>
                <a:gd name="T70" fmla="*/ 2147483647 w 570"/>
                <a:gd name="T71" fmla="*/ 2147483647 h 270"/>
                <a:gd name="T72" fmla="*/ 2147483647 w 570"/>
                <a:gd name="T73" fmla="*/ 2147483647 h 270"/>
                <a:gd name="T74" fmla="*/ 2147483647 w 570"/>
                <a:gd name="T75" fmla="*/ 2147483647 h 270"/>
                <a:gd name="T76" fmla="*/ 2147483647 w 570"/>
                <a:gd name="T77" fmla="*/ 2147483647 h 270"/>
                <a:gd name="T78" fmla="*/ 2147483647 w 570"/>
                <a:gd name="T79" fmla="*/ 2147483647 h 270"/>
                <a:gd name="T80" fmla="*/ 2147483647 w 570"/>
                <a:gd name="T81" fmla="*/ 2147483647 h 270"/>
                <a:gd name="T82" fmla="*/ 2147483647 w 570"/>
                <a:gd name="T83" fmla="*/ 2147483647 h 2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0"/>
                <a:gd name="T127" fmla="*/ 0 h 270"/>
                <a:gd name="T128" fmla="*/ 570 w 570"/>
                <a:gd name="T129" fmla="*/ 270 h 2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0" h="270">
                  <a:moveTo>
                    <a:pt x="118" y="238"/>
                  </a:moveTo>
                  <a:lnTo>
                    <a:pt x="110" y="240"/>
                  </a:lnTo>
                  <a:lnTo>
                    <a:pt x="108" y="248"/>
                  </a:lnTo>
                  <a:lnTo>
                    <a:pt x="108" y="252"/>
                  </a:lnTo>
                  <a:lnTo>
                    <a:pt x="104" y="248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92" y="224"/>
                  </a:lnTo>
                  <a:lnTo>
                    <a:pt x="84" y="222"/>
                  </a:lnTo>
                  <a:lnTo>
                    <a:pt x="72" y="210"/>
                  </a:lnTo>
                  <a:lnTo>
                    <a:pt x="62" y="200"/>
                  </a:lnTo>
                  <a:lnTo>
                    <a:pt x="58" y="194"/>
                  </a:lnTo>
                  <a:lnTo>
                    <a:pt x="64" y="194"/>
                  </a:lnTo>
                  <a:lnTo>
                    <a:pt x="76" y="196"/>
                  </a:lnTo>
                  <a:lnTo>
                    <a:pt x="70" y="184"/>
                  </a:lnTo>
                  <a:lnTo>
                    <a:pt x="82" y="182"/>
                  </a:lnTo>
                  <a:lnTo>
                    <a:pt x="94" y="182"/>
                  </a:lnTo>
                  <a:lnTo>
                    <a:pt x="92" y="168"/>
                  </a:lnTo>
                  <a:lnTo>
                    <a:pt x="92" y="158"/>
                  </a:lnTo>
                  <a:lnTo>
                    <a:pt x="88" y="152"/>
                  </a:lnTo>
                  <a:lnTo>
                    <a:pt x="80" y="152"/>
                  </a:lnTo>
                  <a:lnTo>
                    <a:pt x="74" y="156"/>
                  </a:lnTo>
                  <a:lnTo>
                    <a:pt x="70" y="154"/>
                  </a:lnTo>
                  <a:lnTo>
                    <a:pt x="64" y="152"/>
                  </a:lnTo>
                  <a:lnTo>
                    <a:pt x="52" y="152"/>
                  </a:lnTo>
                  <a:lnTo>
                    <a:pt x="42" y="162"/>
                  </a:lnTo>
                  <a:lnTo>
                    <a:pt x="36" y="152"/>
                  </a:lnTo>
                  <a:lnTo>
                    <a:pt x="24" y="136"/>
                  </a:lnTo>
                  <a:lnTo>
                    <a:pt x="10" y="136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10" y="88"/>
                  </a:lnTo>
                  <a:lnTo>
                    <a:pt x="18" y="98"/>
                  </a:lnTo>
                  <a:lnTo>
                    <a:pt x="26" y="94"/>
                  </a:lnTo>
                  <a:lnTo>
                    <a:pt x="24" y="82"/>
                  </a:lnTo>
                  <a:lnTo>
                    <a:pt x="48" y="62"/>
                  </a:lnTo>
                  <a:lnTo>
                    <a:pt x="68" y="66"/>
                  </a:lnTo>
                  <a:lnTo>
                    <a:pt x="86" y="72"/>
                  </a:lnTo>
                  <a:lnTo>
                    <a:pt x="102" y="84"/>
                  </a:lnTo>
                  <a:lnTo>
                    <a:pt x="110" y="82"/>
                  </a:lnTo>
                  <a:lnTo>
                    <a:pt x="122" y="86"/>
                  </a:lnTo>
                  <a:lnTo>
                    <a:pt x="128" y="78"/>
                  </a:lnTo>
                  <a:lnTo>
                    <a:pt x="160" y="78"/>
                  </a:lnTo>
                  <a:lnTo>
                    <a:pt x="170" y="86"/>
                  </a:lnTo>
                  <a:lnTo>
                    <a:pt x="176" y="86"/>
                  </a:lnTo>
                  <a:lnTo>
                    <a:pt x="186" y="84"/>
                  </a:lnTo>
                  <a:lnTo>
                    <a:pt x="202" y="84"/>
                  </a:lnTo>
                  <a:lnTo>
                    <a:pt x="204" y="70"/>
                  </a:lnTo>
                  <a:lnTo>
                    <a:pt x="180" y="62"/>
                  </a:lnTo>
                  <a:lnTo>
                    <a:pt x="184" y="56"/>
                  </a:lnTo>
                  <a:lnTo>
                    <a:pt x="186" y="44"/>
                  </a:lnTo>
                  <a:lnTo>
                    <a:pt x="200" y="42"/>
                  </a:lnTo>
                  <a:lnTo>
                    <a:pt x="188" y="36"/>
                  </a:lnTo>
                  <a:lnTo>
                    <a:pt x="182" y="26"/>
                  </a:lnTo>
                  <a:lnTo>
                    <a:pt x="204" y="24"/>
                  </a:lnTo>
                  <a:lnTo>
                    <a:pt x="270" y="10"/>
                  </a:lnTo>
                  <a:lnTo>
                    <a:pt x="280" y="0"/>
                  </a:lnTo>
                  <a:lnTo>
                    <a:pt x="308" y="4"/>
                  </a:lnTo>
                  <a:lnTo>
                    <a:pt x="320" y="22"/>
                  </a:lnTo>
                  <a:lnTo>
                    <a:pt x="354" y="26"/>
                  </a:lnTo>
                  <a:lnTo>
                    <a:pt x="352" y="32"/>
                  </a:lnTo>
                  <a:lnTo>
                    <a:pt x="370" y="32"/>
                  </a:lnTo>
                  <a:lnTo>
                    <a:pt x="388" y="18"/>
                  </a:lnTo>
                  <a:lnTo>
                    <a:pt x="396" y="18"/>
                  </a:lnTo>
                  <a:lnTo>
                    <a:pt x="396" y="28"/>
                  </a:lnTo>
                  <a:lnTo>
                    <a:pt x="412" y="34"/>
                  </a:lnTo>
                  <a:lnTo>
                    <a:pt x="464" y="82"/>
                  </a:lnTo>
                  <a:lnTo>
                    <a:pt x="472" y="84"/>
                  </a:lnTo>
                  <a:lnTo>
                    <a:pt x="472" y="74"/>
                  </a:lnTo>
                  <a:lnTo>
                    <a:pt x="484" y="76"/>
                  </a:lnTo>
                  <a:lnTo>
                    <a:pt x="486" y="84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34" y="94"/>
                  </a:lnTo>
                  <a:lnTo>
                    <a:pt x="550" y="104"/>
                  </a:lnTo>
                  <a:lnTo>
                    <a:pt x="570" y="108"/>
                  </a:lnTo>
                  <a:lnTo>
                    <a:pt x="564" y="112"/>
                  </a:lnTo>
                  <a:lnTo>
                    <a:pt x="562" y="116"/>
                  </a:lnTo>
                  <a:lnTo>
                    <a:pt x="558" y="120"/>
                  </a:lnTo>
                  <a:lnTo>
                    <a:pt x="544" y="130"/>
                  </a:lnTo>
                  <a:lnTo>
                    <a:pt x="556" y="144"/>
                  </a:lnTo>
                  <a:lnTo>
                    <a:pt x="548" y="152"/>
                  </a:lnTo>
                  <a:lnTo>
                    <a:pt x="540" y="154"/>
                  </a:lnTo>
                  <a:lnTo>
                    <a:pt x="532" y="152"/>
                  </a:lnTo>
                  <a:lnTo>
                    <a:pt x="518" y="148"/>
                  </a:lnTo>
                  <a:lnTo>
                    <a:pt x="522" y="160"/>
                  </a:lnTo>
                  <a:lnTo>
                    <a:pt x="522" y="176"/>
                  </a:lnTo>
                  <a:lnTo>
                    <a:pt x="520" y="184"/>
                  </a:lnTo>
                  <a:lnTo>
                    <a:pt x="510" y="186"/>
                  </a:lnTo>
                  <a:lnTo>
                    <a:pt x="498" y="182"/>
                  </a:lnTo>
                  <a:lnTo>
                    <a:pt x="500" y="190"/>
                  </a:lnTo>
                  <a:lnTo>
                    <a:pt x="510" y="210"/>
                  </a:lnTo>
                  <a:lnTo>
                    <a:pt x="512" y="224"/>
                  </a:lnTo>
                  <a:lnTo>
                    <a:pt x="506" y="234"/>
                  </a:lnTo>
                  <a:lnTo>
                    <a:pt x="492" y="228"/>
                  </a:lnTo>
                  <a:lnTo>
                    <a:pt x="480" y="228"/>
                  </a:lnTo>
                  <a:lnTo>
                    <a:pt x="460" y="228"/>
                  </a:lnTo>
                  <a:lnTo>
                    <a:pt x="448" y="228"/>
                  </a:lnTo>
                  <a:lnTo>
                    <a:pt x="428" y="222"/>
                  </a:lnTo>
                  <a:lnTo>
                    <a:pt x="418" y="226"/>
                  </a:lnTo>
                  <a:lnTo>
                    <a:pt x="418" y="234"/>
                  </a:lnTo>
                  <a:lnTo>
                    <a:pt x="398" y="228"/>
                  </a:lnTo>
                  <a:lnTo>
                    <a:pt x="386" y="230"/>
                  </a:lnTo>
                  <a:lnTo>
                    <a:pt x="386" y="242"/>
                  </a:lnTo>
                  <a:lnTo>
                    <a:pt x="380" y="242"/>
                  </a:lnTo>
                  <a:lnTo>
                    <a:pt x="360" y="260"/>
                  </a:lnTo>
                  <a:lnTo>
                    <a:pt x="358" y="264"/>
                  </a:lnTo>
                  <a:lnTo>
                    <a:pt x="354" y="270"/>
                  </a:lnTo>
                  <a:lnTo>
                    <a:pt x="348" y="268"/>
                  </a:lnTo>
                  <a:lnTo>
                    <a:pt x="346" y="260"/>
                  </a:lnTo>
                  <a:lnTo>
                    <a:pt x="326" y="260"/>
                  </a:lnTo>
                  <a:lnTo>
                    <a:pt x="322" y="246"/>
                  </a:lnTo>
                  <a:lnTo>
                    <a:pt x="314" y="244"/>
                  </a:lnTo>
                  <a:lnTo>
                    <a:pt x="310" y="234"/>
                  </a:lnTo>
                  <a:lnTo>
                    <a:pt x="288" y="214"/>
                  </a:lnTo>
                  <a:lnTo>
                    <a:pt x="244" y="218"/>
                  </a:lnTo>
                  <a:lnTo>
                    <a:pt x="226" y="196"/>
                  </a:lnTo>
                  <a:lnTo>
                    <a:pt x="186" y="178"/>
                  </a:lnTo>
                  <a:lnTo>
                    <a:pt x="152" y="188"/>
                  </a:lnTo>
                  <a:lnTo>
                    <a:pt x="162" y="254"/>
                  </a:lnTo>
                  <a:lnTo>
                    <a:pt x="154" y="254"/>
                  </a:lnTo>
                  <a:lnTo>
                    <a:pt x="140" y="242"/>
                  </a:lnTo>
                  <a:lnTo>
                    <a:pt x="130" y="238"/>
                  </a:lnTo>
                  <a:lnTo>
                    <a:pt x="118" y="2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3" name="Freeform 236"/>
            <p:cNvSpPr/>
            <p:nvPr/>
          </p:nvSpPr>
          <p:spPr bwMode="auto">
            <a:xfrm>
              <a:off x="5602974" y="3423385"/>
              <a:ext cx="34594" cy="21239"/>
            </a:xfrm>
            <a:custGeom>
              <a:avLst/>
              <a:gdLst>
                <a:gd name="T0" fmla="*/ 0 w 24"/>
                <a:gd name="T1" fmla="*/ 2147483647 h 14"/>
                <a:gd name="T2" fmla="*/ 2147483647 w 24"/>
                <a:gd name="T3" fmla="*/ 0 h 14"/>
                <a:gd name="T4" fmla="*/ 2147483647 w 24"/>
                <a:gd name="T5" fmla="*/ 2147483647 h 14"/>
                <a:gd name="T6" fmla="*/ 2147483647 w 24"/>
                <a:gd name="T7" fmla="*/ 2147483647 h 14"/>
                <a:gd name="T8" fmla="*/ 2147483647 w 24"/>
                <a:gd name="T9" fmla="*/ 2147483647 h 14"/>
                <a:gd name="T10" fmla="*/ 2147483647 w 24"/>
                <a:gd name="T11" fmla="*/ 2147483647 h 14"/>
                <a:gd name="T12" fmla="*/ 2147483647 w 24"/>
                <a:gd name="T13" fmla="*/ 2147483647 h 14"/>
                <a:gd name="T14" fmla="*/ 0 w 24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14"/>
                <a:gd name="T26" fmla="*/ 24 w 24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14">
                  <a:moveTo>
                    <a:pt x="0" y="2"/>
                  </a:moveTo>
                  <a:lnTo>
                    <a:pt x="8" y="0"/>
                  </a:lnTo>
                  <a:lnTo>
                    <a:pt x="18" y="8"/>
                  </a:lnTo>
                  <a:lnTo>
                    <a:pt x="24" y="12"/>
                  </a:lnTo>
                  <a:lnTo>
                    <a:pt x="16" y="14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4" name="Freeform 237"/>
            <p:cNvSpPr/>
            <p:nvPr/>
          </p:nvSpPr>
          <p:spPr bwMode="auto">
            <a:xfrm>
              <a:off x="5117515" y="2417183"/>
              <a:ext cx="2878162" cy="955758"/>
            </a:xfrm>
            <a:custGeom>
              <a:avLst/>
              <a:gdLst>
                <a:gd name="T0" fmla="*/ 2147483647 w 1968"/>
                <a:gd name="T1" fmla="*/ 2147483647 h 606"/>
                <a:gd name="T2" fmla="*/ 2147483647 w 1968"/>
                <a:gd name="T3" fmla="*/ 2147483647 h 606"/>
                <a:gd name="T4" fmla="*/ 2147483647 w 1968"/>
                <a:gd name="T5" fmla="*/ 2147483647 h 606"/>
                <a:gd name="T6" fmla="*/ 2147483647 w 1968"/>
                <a:gd name="T7" fmla="*/ 2147483647 h 606"/>
                <a:gd name="T8" fmla="*/ 2147483647 w 1968"/>
                <a:gd name="T9" fmla="*/ 2147483647 h 606"/>
                <a:gd name="T10" fmla="*/ 2147483647 w 1968"/>
                <a:gd name="T11" fmla="*/ 2147483647 h 606"/>
                <a:gd name="T12" fmla="*/ 2147483647 w 1968"/>
                <a:gd name="T13" fmla="*/ 2147483647 h 606"/>
                <a:gd name="T14" fmla="*/ 2147483647 w 1968"/>
                <a:gd name="T15" fmla="*/ 2147483647 h 606"/>
                <a:gd name="T16" fmla="*/ 2147483647 w 1968"/>
                <a:gd name="T17" fmla="*/ 2147483647 h 606"/>
                <a:gd name="T18" fmla="*/ 2147483647 w 1968"/>
                <a:gd name="T19" fmla="*/ 2147483647 h 606"/>
                <a:gd name="T20" fmla="*/ 2147483647 w 1968"/>
                <a:gd name="T21" fmla="*/ 2147483647 h 606"/>
                <a:gd name="T22" fmla="*/ 2147483647 w 1968"/>
                <a:gd name="T23" fmla="*/ 2147483647 h 606"/>
                <a:gd name="T24" fmla="*/ 2147483647 w 1968"/>
                <a:gd name="T25" fmla="*/ 2147483647 h 606"/>
                <a:gd name="T26" fmla="*/ 2147483647 w 1968"/>
                <a:gd name="T27" fmla="*/ 2147483647 h 606"/>
                <a:gd name="T28" fmla="*/ 2147483647 w 1968"/>
                <a:gd name="T29" fmla="*/ 2147483647 h 606"/>
                <a:gd name="T30" fmla="*/ 2147483647 w 1968"/>
                <a:gd name="T31" fmla="*/ 2147483647 h 606"/>
                <a:gd name="T32" fmla="*/ 2147483647 w 1968"/>
                <a:gd name="T33" fmla="*/ 2147483647 h 606"/>
                <a:gd name="T34" fmla="*/ 2147483647 w 1968"/>
                <a:gd name="T35" fmla="*/ 2147483647 h 606"/>
                <a:gd name="T36" fmla="*/ 2147483647 w 1968"/>
                <a:gd name="T37" fmla="*/ 2147483647 h 606"/>
                <a:gd name="T38" fmla="*/ 2147483647 w 1968"/>
                <a:gd name="T39" fmla="*/ 2147483647 h 606"/>
                <a:gd name="T40" fmla="*/ 2147483647 w 1968"/>
                <a:gd name="T41" fmla="*/ 2147483647 h 606"/>
                <a:gd name="T42" fmla="*/ 2147483647 w 1968"/>
                <a:gd name="T43" fmla="*/ 2147483647 h 606"/>
                <a:gd name="T44" fmla="*/ 2147483647 w 1968"/>
                <a:gd name="T45" fmla="*/ 2147483647 h 606"/>
                <a:gd name="T46" fmla="*/ 2147483647 w 1968"/>
                <a:gd name="T47" fmla="*/ 2147483647 h 606"/>
                <a:gd name="T48" fmla="*/ 2147483647 w 1968"/>
                <a:gd name="T49" fmla="*/ 2147483647 h 606"/>
                <a:gd name="T50" fmla="*/ 2147483647 w 1968"/>
                <a:gd name="T51" fmla="*/ 2147483647 h 606"/>
                <a:gd name="T52" fmla="*/ 2147483647 w 1968"/>
                <a:gd name="T53" fmla="*/ 2147483647 h 606"/>
                <a:gd name="T54" fmla="*/ 2147483647 w 1968"/>
                <a:gd name="T55" fmla="*/ 2147483647 h 606"/>
                <a:gd name="T56" fmla="*/ 2147483647 w 1968"/>
                <a:gd name="T57" fmla="*/ 2147483647 h 606"/>
                <a:gd name="T58" fmla="*/ 2147483647 w 1968"/>
                <a:gd name="T59" fmla="*/ 2147483647 h 606"/>
                <a:gd name="T60" fmla="*/ 2147483647 w 1968"/>
                <a:gd name="T61" fmla="*/ 0 h 606"/>
                <a:gd name="T62" fmla="*/ 2147483647 w 1968"/>
                <a:gd name="T63" fmla="*/ 2147483647 h 606"/>
                <a:gd name="T64" fmla="*/ 2147483647 w 1968"/>
                <a:gd name="T65" fmla="*/ 2147483647 h 606"/>
                <a:gd name="T66" fmla="*/ 2147483647 w 1968"/>
                <a:gd name="T67" fmla="*/ 2147483647 h 606"/>
                <a:gd name="T68" fmla="*/ 2147483647 w 1968"/>
                <a:gd name="T69" fmla="*/ 2147483647 h 606"/>
                <a:gd name="T70" fmla="*/ 2147483647 w 1968"/>
                <a:gd name="T71" fmla="*/ 2147483647 h 606"/>
                <a:gd name="T72" fmla="*/ 2147483647 w 1968"/>
                <a:gd name="T73" fmla="*/ 2147483647 h 606"/>
                <a:gd name="T74" fmla="*/ 2147483647 w 1968"/>
                <a:gd name="T75" fmla="*/ 2147483647 h 606"/>
                <a:gd name="T76" fmla="*/ 2147483647 w 1968"/>
                <a:gd name="T77" fmla="*/ 2147483647 h 606"/>
                <a:gd name="T78" fmla="*/ 2147483647 w 1968"/>
                <a:gd name="T79" fmla="*/ 2147483647 h 606"/>
                <a:gd name="T80" fmla="*/ 2147483647 w 1968"/>
                <a:gd name="T81" fmla="*/ 2147483647 h 606"/>
                <a:gd name="T82" fmla="*/ 2147483647 w 1968"/>
                <a:gd name="T83" fmla="*/ 2147483647 h 606"/>
                <a:gd name="T84" fmla="*/ 2147483647 w 1968"/>
                <a:gd name="T85" fmla="*/ 2147483647 h 606"/>
                <a:gd name="T86" fmla="*/ 2147483647 w 1968"/>
                <a:gd name="T87" fmla="*/ 2147483647 h 606"/>
                <a:gd name="T88" fmla="*/ 2147483647 w 1968"/>
                <a:gd name="T89" fmla="*/ 2147483647 h 606"/>
                <a:gd name="T90" fmla="*/ 2147483647 w 1968"/>
                <a:gd name="T91" fmla="*/ 2147483647 h 606"/>
                <a:gd name="T92" fmla="*/ 2147483647 w 1968"/>
                <a:gd name="T93" fmla="*/ 2147483647 h 606"/>
                <a:gd name="T94" fmla="*/ 2147483647 w 1968"/>
                <a:gd name="T95" fmla="*/ 2147483647 h 606"/>
                <a:gd name="T96" fmla="*/ 2147483647 w 1968"/>
                <a:gd name="T97" fmla="*/ 2147483647 h 606"/>
                <a:gd name="T98" fmla="*/ 2147483647 w 1968"/>
                <a:gd name="T99" fmla="*/ 2147483647 h 606"/>
                <a:gd name="T100" fmla="*/ 2147483647 w 1968"/>
                <a:gd name="T101" fmla="*/ 2147483647 h 606"/>
                <a:gd name="T102" fmla="*/ 2147483647 w 1968"/>
                <a:gd name="T103" fmla="*/ 2147483647 h 606"/>
                <a:gd name="T104" fmla="*/ 2147483647 w 1968"/>
                <a:gd name="T105" fmla="*/ 2147483647 h 606"/>
                <a:gd name="T106" fmla="*/ 2147483647 w 1968"/>
                <a:gd name="T107" fmla="*/ 2147483647 h 606"/>
                <a:gd name="T108" fmla="*/ 2147483647 w 1968"/>
                <a:gd name="T109" fmla="*/ 2147483647 h 606"/>
                <a:gd name="T110" fmla="*/ 2147483647 w 1968"/>
                <a:gd name="T111" fmla="*/ 2147483647 h 606"/>
                <a:gd name="T112" fmla="*/ 2147483647 w 1968"/>
                <a:gd name="T113" fmla="*/ 2147483647 h 606"/>
                <a:gd name="T114" fmla="*/ 2147483647 w 1968"/>
                <a:gd name="T115" fmla="*/ 2147483647 h 606"/>
                <a:gd name="T116" fmla="*/ 2147483647 w 1968"/>
                <a:gd name="T117" fmla="*/ 2147483647 h 606"/>
                <a:gd name="T118" fmla="*/ 2147483647 w 1968"/>
                <a:gd name="T119" fmla="*/ 2147483647 h 6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68"/>
                <a:gd name="T181" fmla="*/ 0 h 606"/>
                <a:gd name="T182" fmla="*/ 1968 w 1968"/>
                <a:gd name="T183" fmla="*/ 606 h 6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68" h="606">
                  <a:moveTo>
                    <a:pt x="902" y="458"/>
                  </a:moveTo>
                  <a:lnTo>
                    <a:pt x="912" y="448"/>
                  </a:lnTo>
                  <a:lnTo>
                    <a:pt x="924" y="440"/>
                  </a:lnTo>
                  <a:lnTo>
                    <a:pt x="936" y="436"/>
                  </a:lnTo>
                  <a:lnTo>
                    <a:pt x="950" y="434"/>
                  </a:lnTo>
                  <a:lnTo>
                    <a:pt x="958" y="436"/>
                  </a:lnTo>
                  <a:lnTo>
                    <a:pt x="964" y="436"/>
                  </a:lnTo>
                  <a:lnTo>
                    <a:pt x="982" y="442"/>
                  </a:lnTo>
                  <a:lnTo>
                    <a:pt x="1000" y="448"/>
                  </a:lnTo>
                  <a:lnTo>
                    <a:pt x="1010" y="450"/>
                  </a:lnTo>
                  <a:lnTo>
                    <a:pt x="1020" y="450"/>
                  </a:lnTo>
                  <a:lnTo>
                    <a:pt x="1026" y="450"/>
                  </a:lnTo>
                  <a:lnTo>
                    <a:pt x="1030" y="448"/>
                  </a:lnTo>
                  <a:lnTo>
                    <a:pt x="1034" y="446"/>
                  </a:lnTo>
                  <a:lnTo>
                    <a:pt x="1036" y="442"/>
                  </a:lnTo>
                  <a:lnTo>
                    <a:pt x="1036" y="438"/>
                  </a:lnTo>
                  <a:lnTo>
                    <a:pt x="1034" y="436"/>
                  </a:lnTo>
                  <a:lnTo>
                    <a:pt x="1028" y="430"/>
                  </a:lnTo>
                  <a:lnTo>
                    <a:pt x="1024" y="424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4"/>
                  </a:lnTo>
                  <a:lnTo>
                    <a:pt x="1024" y="414"/>
                  </a:lnTo>
                  <a:lnTo>
                    <a:pt x="1030" y="412"/>
                  </a:lnTo>
                  <a:lnTo>
                    <a:pt x="1048" y="412"/>
                  </a:lnTo>
                  <a:lnTo>
                    <a:pt x="1066" y="416"/>
                  </a:lnTo>
                  <a:lnTo>
                    <a:pt x="1076" y="420"/>
                  </a:lnTo>
                  <a:lnTo>
                    <a:pt x="1082" y="426"/>
                  </a:lnTo>
                  <a:lnTo>
                    <a:pt x="1088" y="434"/>
                  </a:lnTo>
                  <a:lnTo>
                    <a:pt x="1092" y="436"/>
                  </a:lnTo>
                  <a:lnTo>
                    <a:pt x="1094" y="438"/>
                  </a:lnTo>
                  <a:lnTo>
                    <a:pt x="1100" y="440"/>
                  </a:lnTo>
                  <a:lnTo>
                    <a:pt x="1108" y="438"/>
                  </a:lnTo>
                  <a:lnTo>
                    <a:pt x="1122" y="436"/>
                  </a:lnTo>
                  <a:lnTo>
                    <a:pt x="1136" y="438"/>
                  </a:lnTo>
                  <a:lnTo>
                    <a:pt x="1148" y="440"/>
                  </a:lnTo>
                  <a:lnTo>
                    <a:pt x="1160" y="446"/>
                  </a:lnTo>
                  <a:lnTo>
                    <a:pt x="1186" y="458"/>
                  </a:lnTo>
                  <a:lnTo>
                    <a:pt x="1200" y="460"/>
                  </a:lnTo>
                  <a:lnTo>
                    <a:pt x="1214" y="462"/>
                  </a:lnTo>
                  <a:lnTo>
                    <a:pt x="1222" y="462"/>
                  </a:lnTo>
                  <a:lnTo>
                    <a:pt x="1230" y="460"/>
                  </a:lnTo>
                  <a:lnTo>
                    <a:pt x="1240" y="452"/>
                  </a:lnTo>
                  <a:lnTo>
                    <a:pt x="1252" y="444"/>
                  </a:lnTo>
                  <a:lnTo>
                    <a:pt x="1258" y="442"/>
                  </a:lnTo>
                  <a:lnTo>
                    <a:pt x="1264" y="442"/>
                  </a:lnTo>
                  <a:lnTo>
                    <a:pt x="1272" y="442"/>
                  </a:lnTo>
                  <a:lnTo>
                    <a:pt x="1284" y="446"/>
                  </a:lnTo>
                  <a:lnTo>
                    <a:pt x="1306" y="454"/>
                  </a:lnTo>
                  <a:lnTo>
                    <a:pt x="1314" y="454"/>
                  </a:lnTo>
                  <a:lnTo>
                    <a:pt x="1324" y="452"/>
                  </a:lnTo>
                  <a:lnTo>
                    <a:pt x="1326" y="450"/>
                  </a:lnTo>
                  <a:lnTo>
                    <a:pt x="1328" y="446"/>
                  </a:lnTo>
                  <a:lnTo>
                    <a:pt x="1328" y="442"/>
                  </a:lnTo>
                  <a:lnTo>
                    <a:pt x="1328" y="436"/>
                  </a:lnTo>
                  <a:lnTo>
                    <a:pt x="1326" y="426"/>
                  </a:lnTo>
                  <a:lnTo>
                    <a:pt x="1324" y="416"/>
                  </a:lnTo>
                  <a:lnTo>
                    <a:pt x="1318" y="410"/>
                  </a:lnTo>
                  <a:lnTo>
                    <a:pt x="1314" y="406"/>
                  </a:lnTo>
                  <a:lnTo>
                    <a:pt x="1312" y="404"/>
                  </a:lnTo>
                  <a:lnTo>
                    <a:pt x="1312" y="398"/>
                  </a:lnTo>
                  <a:lnTo>
                    <a:pt x="1314" y="394"/>
                  </a:lnTo>
                  <a:lnTo>
                    <a:pt x="1318" y="390"/>
                  </a:lnTo>
                  <a:lnTo>
                    <a:pt x="1324" y="388"/>
                  </a:lnTo>
                  <a:lnTo>
                    <a:pt x="1334" y="386"/>
                  </a:lnTo>
                  <a:lnTo>
                    <a:pt x="1346" y="386"/>
                  </a:lnTo>
                  <a:lnTo>
                    <a:pt x="1368" y="388"/>
                  </a:lnTo>
                  <a:lnTo>
                    <a:pt x="1384" y="394"/>
                  </a:lnTo>
                  <a:lnTo>
                    <a:pt x="1396" y="402"/>
                  </a:lnTo>
                  <a:lnTo>
                    <a:pt x="1408" y="410"/>
                  </a:lnTo>
                  <a:lnTo>
                    <a:pt x="1430" y="432"/>
                  </a:lnTo>
                  <a:lnTo>
                    <a:pt x="1442" y="440"/>
                  </a:lnTo>
                  <a:lnTo>
                    <a:pt x="1452" y="448"/>
                  </a:lnTo>
                  <a:lnTo>
                    <a:pt x="1466" y="454"/>
                  </a:lnTo>
                  <a:lnTo>
                    <a:pt x="1480" y="458"/>
                  </a:lnTo>
                  <a:lnTo>
                    <a:pt x="1494" y="462"/>
                  </a:lnTo>
                  <a:lnTo>
                    <a:pt x="1506" y="466"/>
                  </a:lnTo>
                  <a:lnTo>
                    <a:pt x="1512" y="474"/>
                  </a:lnTo>
                  <a:lnTo>
                    <a:pt x="1518" y="482"/>
                  </a:lnTo>
                  <a:lnTo>
                    <a:pt x="1526" y="488"/>
                  </a:lnTo>
                  <a:lnTo>
                    <a:pt x="1532" y="490"/>
                  </a:lnTo>
                  <a:lnTo>
                    <a:pt x="1536" y="490"/>
                  </a:lnTo>
                  <a:lnTo>
                    <a:pt x="1548" y="488"/>
                  </a:lnTo>
                  <a:lnTo>
                    <a:pt x="1554" y="484"/>
                  </a:lnTo>
                  <a:lnTo>
                    <a:pt x="1560" y="478"/>
                  </a:lnTo>
                  <a:lnTo>
                    <a:pt x="1568" y="472"/>
                  </a:lnTo>
                  <a:lnTo>
                    <a:pt x="1576" y="486"/>
                  </a:lnTo>
                  <a:lnTo>
                    <a:pt x="1580" y="496"/>
                  </a:lnTo>
                  <a:lnTo>
                    <a:pt x="1582" y="510"/>
                  </a:lnTo>
                  <a:lnTo>
                    <a:pt x="1582" y="522"/>
                  </a:lnTo>
                  <a:lnTo>
                    <a:pt x="1582" y="528"/>
                  </a:lnTo>
                  <a:lnTo>
                    <a:pt x="1582" y="538"/>
                  </a:lnTo>
                  <a:lnTo>
                    <a:pt x="1574" y="532"/>
                  </a:lnTo>
                  <a:lnTo>
                    <a:pt x="1562" y="528"/>
                  </a:lnTo>
                  <a:lnTo>
                    <a:pt x="1562" y="544"/>
                  </a:lnTo>
                  <a:lnTo>
                    <a:pt x="1570" y="550"/>
                  </a:lnTo>
                  <a:lnTo>
                    <a:pt x="1576" y="558"/>
                  </a:lnTo>
                  <a:lnTo>
                    <a:pt x="1584" y="580"/>
                  </a:lnTo>
                  <a:lnTo>
                    <a:pt x="1590" y="576"/>
                  </a:lnTo>
                  <a:lnTo>
                    <a:pt x="1600" y="574"/>
                  </a:lnTo>
                  <a:lnTo>
                    <a:pt x="1612" y="576"/>
                  </a:lnTo>
                  <a:lnTo>
                    <a:pt x="1618" y="576"/>
                  </a:lnTo>
                  <a:lnTo>
                    <a:pt x="1624" y="574"/>
                  </a:lnTo>
                  <a:lnTo>
                    <a:pt x="1630" y="574"/>
                  </a:lnTo>
                  <a:lnTo>
                    <a:pt x="1634" y="570"/>
                  </a:lnTo>
                  <a:lnTo>
                    <a:pt x="1640" y="558"/>
                  </a:lnTo>
                  <a:lnTo>
                    <a:pt x="1640" y="546"/>
                  </a:lnTo>
                  <a:lnTo>
                    <a:pt x="1642" y="532"/>
                  </a:lnTo>
                  <a:lnTo>
                    <a:pt x="1642" y="518"/>
                  </a:lnTo>
                  <a:lnTo>
                    <a:pt x="1642" y="494"/>
                  </a:lnTo>
                  <a:lnTo>
                    <a:pt x="1640" y="476"/>
                  </a:lnTo>
                  <a:lnTo>
                    <a:pt x="1636" y="458"/>
                  </a:lnTo>
                  <a:lnTo>
                    <a:pt x="1628" y="436"/>
                  </a:lnTo>
                  <a:lnTo>
                    <a:pt x="1616" y="418"/>
                  </a:lnTo>
                  <a:lnTo>
                    <a:pt x="1604" y="402"/>
                  </a:lnTo>
                  <a:lnTo>
                    <a:pt x="1588" y="386"/>
                  </a:lnTo>
                  <a:lnTo>
                    <a:pt x="1580" y="382"/>
                  </a:lnTo>
                  <a:lnTo>
                    <a:pt x="1572" y="380"/>
                  </a:lnTo>
                  <a:lnTo>
                    <a:pt x="1562" y="376"/>
                  </a:lnTo>
                  <a:lnTo>
                    <a:pt x="1554" y="376"/>
                  </a:lnTo>
                  <a:lnTo>
                    <a:pt x="1550" y="376"/>
                  </a:lnTo>
                  <a:lnTo>
                    <a:pt x="1548" y="376"/>
                  </a:lnTo>
                  <a:lnTo>
                    <a:pt x="1544" y="382"/>
                  </a:lnTo>
                  <a:lnTo>
                    <a:pt x="1534" y="378"/>
                  </a:lnTo>
                  <a:lnTo>
                    <a:pt x="1530" y="370"/>
                  </a:lnTo>
                  <a:lnTo>
                    <a:pt x="1524" y="362"/>
                  </a:lnTo>
                  <a:lnTo>
                    <a:pt x="1516" y="354"/>
                  </a:lnTo>
                  <a:lnTo>
                    <a:pt x="1510" y="358"/>
                  </a:lnTo>
                  <a:lnTo>
                    <a:pt x="1502" y="362"/>
                  </a:lnTo>
                  <a:lnTo>
                    <a:pt x="1492" y="366"/>
                  </a:lnTo>
                  <a:lnTo>
                    <a:pt x="1492" y="354"/>
                  </a:lnTo>
                  <a:lnTo>
                    <a:pt x="1494" y="354"/>
                  </a:lnTo>
                  <a:lnTo>
                    <a:pt x="1496" y="350"/>
                  </a:lnTo>
                  <a:lnTo>
                    <a:pt x="1502" y="344"/>
                  </a:lnTo>
                  <a:lnTo>
                    <a:pt x="1504" y="340"/>
                  </a:lnTo>
                  <a:lnTo>
                    <a:pt x="1504" y="334"/>
                  </a:lnTo>
                  <a:lnTo>
                    <a:pt x="1504" y="324"/>
                  </a:lnTo>
                  <a:lnTo>
                    <a:pt x="1506" y="312"/>
                  </a:lnTo>
                  <a:lnTo>
                    <a:pt x="1506" y="308"/>
                  </a:lnTo>
                  <a:lnTo>
                    <a:pt x="1508" y="302"/>
                  </a:lnTo>
                  <a:lnTo>
                    <a:pt x="1516" y="296"/>
                  </a:lnTo>
                  <a:lnTo>
                    <a:pt x="1524" y="290"/>
                  </a:lnTo>
                  <a:lnTo>
                    <a:pt x="1534" y="286"/>
                  </a:lnTo>
                  <a:lnTo>
                    <a:pt x="1546" y="284"/>
                  </a:lnTo>
                  <a:lnTo>
                    <a:pt x="1570" y="286"/>
                  </a:lnTo>
                  <a:lnTo>
                    <a:pt x="1592" y="286"/>
                  </a:lnTo>
                  <a:lnTo>
                    <a:pt x="1610" y="288"/>
                  </a:lnTo>
                  <a:lnTo>
                    <a:pt x="1624" y="292"/>
                  </a:lnTo>
                  <a:lnTo>
                    <a:pt x="1636" y="296"/>
                  </a:lnTo>
                  <a:lnTo>
                    <a:pt x="1648" y="298"/>
                  </a:lnTo>
                  <a:lnTo>
                    <a:pt x="1656" y="296"/>
                  </a:lnTo>
                  <a:lnTo>
                    <a:pt x="1662" y="294"/>
                  </a:lnTo>
                  <a:lnTo>
                    <a:pt x="1668" y="290"/>
                  </a:lnTo>
                  <a:lnTo>
                    <a:pt x="1670" y="286"/>
                  </a:lnTo>
                  <a:lnTo>
                    <a:pt x="1666" y="284"/>
                  </a:lnTo>
                  <a:lnTo>
                    <a:pt x="1660" y="278"/>
                  </a:lnTo>
                  <a:lnTo>
                    <a:pt x="1656" y="272"/>
                  </a:lnTo>
                  <a:lnTo>
                    <a:pt x="1654" y="262"/>
                  </a:lnTo>
                  <a:lnTo>
                    <a:pt x="1654" y="254"/>
                  </a:lnTo>
                  <a:lnTo>
                    <a:pt x="1656" y="252"/>
                  </a:lnTo>
                  <a:lnTo>
                    <a:pt x="1658" y="248"/>
                  </a:lnTo>
                  <a:lnTo>
                    <a:pt x="1662" y="246"/>
                  </a:lnTo>
                  <a:lnTo>
                    <a:pt x="1668" y="246"/>
                  </a:lnTo>
                  <a:lnTo>
                    <a:pt x="1682" y="246"/>
                  </a:lnTo>
                  <a:lnTo>
                    <a:pt x="1694" y="250"/>
                  </a:lnTo>
                  <a:lnTo>
                    <a:pt x="1704" y="256"/>
                  </a:lnTo>
                  <a:lnTo>
                    <a:pt x="1714" y="262"/>
                  </a:lnTo>
                  <a:lnTo>
                    <a:pt x="1722" y="264"/>
                  </a:lnTo>
                  <a:lnTo>
                    <a:pt x="1722" y="256"/>
                  </a:lnTo>
                  <a:lnTo>
                    <a:pt x="1722" y="250"/>
                  </a:lnTo>
                  <a:lnTo>
                    <a:pt x="1724" y="244"/>
                  </a:lnTo>
                  <a:lnTo>
                    <a:pt x="1722" y="230"/>
                  </a:lnTo>
                  <a:lnTo>
                    <a:pt x="1738" y="230"/>
                  </a:lnTo>
                  <a:lnTo>
                    <a:pt x="1740" y="240"/>
                  </a:lnTo>
                  <a:lnTo>
                    <a:pt x="1744" y="246"/>
                  </a:lnTo>
                  <a:lnTo>
                    <a:pt x="1750" y="254"/>
                  </a:lnTo>
                  <a:lnTo>
                    <a:pt x="1754" y="260"/>
                  </a:lnTo>
                  <a:lnTo>
                    <a:pt x="1748" y="270"/>
                  </a:lnTo>
                  <a:lnTo>
                    <a:pt x="1740" y="284"/>
                  </a:lnTo>
                  <a:lnTo>
                    <a:pt x="1734" y="300"/>
                  </a:lnTo>
                  <a:lnTo>
                    <a:pt x="1732" y="314"/>
                  </a:lnTo>
                  <a:lnTo>
                    <a:pt x="1732" y="322"/>
                  </a:lnTo>
                  <a:lnTo>
                    <a:pt x="1736" y="330"/>
                  </a:lnTo>
                  <a:lnTo>
                    <a:pt x="1740" y="338"/>
                  </a:lnTo>
                  <a:lnTo>
                    <a:pt x="1746" y="346"/>
                  </a:lnTo>
                  <a:lnTo>
                    <a:pt x="1760" y="362"/>
                  </a:lnTo>
                  <a:lnTo>
                    <a:pt x="1776" y="378"/>
                  </a:lnTo>
                  <a:lnTo>
                    <a:pt x="1814" y="406"/>
                  </a:lnTo>
                  <a:lnTo>
                    <a:pt x="1830" y="420"/>
                  </a:lnTo>
                  <a:lnTo>
                    <a:pt x="1840" y="434"/>
                  </a:lnTo>
                  <a:lnTo>
                    <a:pt x="1846" y="424"/>
                  </a:lnTo>
                  <a:lnTo>
                    <a:pt x="1848" y="416"/>
                  </a:lnTo>
                  <a:lnTo>
                    <a:pt x="1846" y="410"/>
                  </a:lnTo>
                  <a:lnTo>
                    <a:pt x="1840" y="404"/>
                  </a:lnTo>
                  <a:lnTo>
                    <a:pt x="1838" y="400"/>
                  </a:lnTo>
                  <a:lnTo>
                    <a:pt x="1840" y="398"/>
                  </a:lnTo>
                  <a:lnTo>
                    <a:pt x="1844" y="394"/>
                  </a:lnTo>
                  <a:lnTo>
                    <a:pt x="1850" y="390"/>
                  </a:lnTo>
                  <a:lnTo>
                    <a:pt x="1842" y="384"/>
                  </a:lnTo>
                  <a:lnTo>
                    <a:pt x="1838" y="382"/>
                  </a:lnTo>
                  <a:lnTo>
                    <a:pt x="1838" y="376"/>
                  </a:lnTo>
                  <a:lnTo>
                    <a:pt x="1838" y="372"/>
                  </a:lnTo>
                  <a:lnTo>
                    <a:pt x="1840" y="368"/>
                  </a:lnTo>
                  <a:lnTo>
                    <a:pt x="1850" y="366"/>
                  </a:lnTo>
                  <a:lnTo>
                    <a:pt x="1850" y="364"/>
                  </a:lnTo>
                  <a:lnTo>
                    <a:pt x="1852" y="362"/>
                  </a:lnTo>
                  <a:lnTo>
                    <a:pt x="1852" y="358"/>
                  </a:lnTo>
                  <a:lnTo>
                    <a:pt x="1850" y="356"/>
                  </a:lnTo>
                  <a:lnTo>
                    <a:pt x="1846" y="354"/>
                  </a:lnTo>
                  <a:lnTo>
                    <a:pt x="1838" y="354"/>
                  </a:lnTo>
                  <a:lnTo>
                    <a:pt x="1828" y="354"/>
                  </a:lnTo>
                  <a:lnTo>
                    <a:pt x="1840" y="338"/>
                  </a:lnTo>
                  <a:lnTo>
                    <a:pt x="1828" y="328"/>
                  </a:lnTo>
                  <a:lnTo>
                    <a:pt x="1806" y="316"/>
                  </a:lnTo>
                  <a:lnTo>
                    <a:pt x="1798" y="308"/>
                  </a:lnTo>
                  <a:lnTo>
                    <a:pt x="1790" y="302"/>
                  </a:lnTo>
                  <a:lnTo>
                    <a:pt x="1784" y="296"/>
                  </a:lnTo>
                  <a:lnTo>
                    <a:pt x="1782" y="290"/>
                  </a:lnTo>
                  <a:lnTo>
                    <a:pt x="1784" y="282"/>
                  </a:lnTo>
                  <a:lnTo>
                    <a:pt x="1786" y="274"/>
                  </a:lnTo>
                  <a:lnTo>
                    <a:pt x="1792" y="270"/>
                  </a:lnTo>
                  <a:lnTo>
                    <a:pt x="1796" y="268"/>
                  </a:lnTo>
                  <a:lnTo>
                    <a:pt x="1828" y="268"/>
                  </a:lnTo>
                  <a:lnTo>
                    <a:pt x="1838" y="266"/>
                  </a:lnTo>
                  <a:lnTo>
                    <a:pt x="1850" y="262"/>
                  </a:lnTo>
                  <a:lnTo>
                    <a:pt x="1858" y="258"/>
                  </a:lnTo>
                  <a:lnTo>
                    <a:pt x="1868" y="252"/>
                  </a:lnTo>
                  <a:lnTo>
                    <a:pt x="1888" y="240"/>
                  </a:lnTo>
                  <a:lnTo>
                    <a:pt x="1898" y="234"/>
                  </a:lnTo>
                  <a:lnTo>
                    <a:pt x="1912" y="228"/>
                  </a:lnTo>
                  <a:lnTo>
                    <a:pt x="1906" y="218"/>
                  </a:lnTo>
                  <a:lnTo>
                    <a:pt x="1900" y="214"/>
                  </a:lnTo>
                  <a:lnTo>
                    <a:pt x="1892" y="210"/>
                  </a:lnTo>
                  <a:lnTo>
                    <a:pt x="1884" y="208"/>
                  </a:lnTo>
                  <a:lnTo>
                    <a:pt x="1864" y="206"/>
                  </a:lnTo>
                  <a:lnTo>
                    <a:pt x="1856" y="204"/>
                  </a:lnTo>
                  <a:lnTo>
                    <a:pt x="1846" y="198"/>
                  </a:lnTo>
                  <a:lnTo>
                    <a:pt x="1858" y="194"/>
                  </a:lnTo>
                  <a:lnTo>
                    <a:pt x="1868" y="190"/>
                  </a:lnTo>
                  <a:lnTo>
                    <a:pt x="1862" y="184"/>
                  </a:lnTo>
                  <a:lnTo>
                    <a:pt x="1858" y="178"/>
                  </a:lnTo>
                  <a:lnTo>
                    <a:pt x="1868" y="176"/>
                  </a:lnTo>
                  <a:lnTo>
                    <a:pt x="1882" y="180"/>
                  </a:lnTo>
                  <a:lnTo>
                    <a:pt x="1912" y="188"/>
                  </a:lnTo>
                  <a:lnTo>
                    <a:pt x="1940" y="194"/>
                  </a:lnTo>
                  <a:lnTo>
                    <a:pt x="1950" y="198"/>
                  </a:lnTo>
                  <a:lnTo>
                    <a:pt x="1962" y="198"/>
                  </a:lnTo>
                  <a:lnTo>
                    <a:pt x="1966" y="198"/>
                  </a:lnTo>
                  <a:lnTo>
                    <a:pt x="1968" y="196"/>
                  </a:lnTo>
                  <a:lnTo>
                    <a:pt x="1968" y="194"/>
                  </a:lnTo>
                  <a:lnTo>
                    <a:pt x="1968" y="190"/>
                  </a:lnTo>
                  <a:lnTo>
                    <a:pt x="1968" y="188"/>
                  </a:lnTo>
                  <a:lnTo>
                    <a:pt x="1962" y="182"/>
                  </a:lnTo>
                  <a:lnTo>
                    <a:pt x="1960" y="178"/>
                  </a:lnTo>
                  <a:lnTo>
                    <a:pt x="1956" y="174"/>
                  </a:lnTo>
                  <a:lnTo>
                    <a:pt x="1940" y="166"/>
                  </a:lnTo>
                  <a:lnTo>
                    <a:pt x="1924" y="164"/>
                  </a:lnTo>
                  <a:lnTo>
                    <a:pt x="1906" y="162"/>
                  </a:lnTo>
                  <a:lnTo>
                    <a:pt x="1896" y="162"/>
                  </a:lnTo>
                  <a:lnTo>
                    <a:pt x="1892" y="162"/>
                  </a:lnTo>
                  <a:lnTo>
                    <a:pt x="1888" y="164"/>
                  </a:lnTo>
                  <a:lnTo>
                    <a:pt x="1868" y="152"/>
                  </a:lnTo>
                  <a:lnTo>
                    <a:pt x="1844" y="142"/>
                  </a:lnTo>
                  <a:lnTo>
                    <a:pt x="1818" y="134"/>
                  </a:lnTo>
                  <a:lnTo>
                    <a:pt x="1788" y="126"/>
                  </a:lnTo>
                  <a:lnTo>
                    <a:pt x="1760" y="122"/>
                  </a:lnTo>
                  <a:lnTo>
                    <a:pt x="1730" y="118"/>
                  </a:lnTo>
                  <a:lnTo>
                    <a:pt x="1700" y="114"/>
                  </a:lnTo>
                  <a:lnTo>
                    <a:pt x="1674" y="114"/>
                  </a:lnTo>
                  <a:lnTo>
                    <a:pt x="1668" y="112"/>
                  </a:lnTo>
                  <a:lnTo>
                    <a:pt x="1656" y="110"/>
                  </a:lnTo>
                  <a:lnTo>
                    <a:pt x="1652" y="110"/>
                  </a:lnTo>
                  <a:lnTo>
                    <a:pt x="1650" y="114"/>
                  </a:lnTo>
                  <a:lnTo>
                    <a:pt x="1652" y="120"/>
                  </a:lnTo>
                  <a:lnTo>
                    <a:pt x="1660" y="130"/>
                  </a:lnTo>
                  <a:lnTo>
                    <a:pt x="1644" y="130"/>
                  </a:lnTo>
                  <a:lnTo>
                    <a:pt x="1636" y="124"/>
                  </a:lnTo>
                  <a:lnTo>
                    <a:pt x="1622" y="120"/>
                  </a:lnTo>
                  <a:lnTo>
                    <a:pt x="1610" y="118"/>
                  </a:lnTo>
                  <a:lnTo>
                    <a:pt x="1594" y="118"/>
                  </a:lnTo>
                  <a:lnTo>
                    <a:pt x="1562" y="120"/>
                  </a:lnTo>
                  <a:lnTo>
                    <a:pt x="1548" y="120"/>
                  </a:lnTo>
                  <a:lnTo>
                    <a:pt x="1534" y="118"/>
                  </a:lnTo>
                  <a:lnTo>
                    <a:pt x="1526" y="116"/>
                  </a:lnTo>
                  <a:lnTo>
                    <a:pt x="1520" y="112"/>
                  </a:lnTo>
                  <a:lnTo>
                    <a:pt x="1514" y="108"/>
                  </a:lnTo>
                  <a:lnTo>
                    <a:pt x="1508" y="102"/>
                  </a:lnTo>
                  <a:lnTo>
                    <a:pt x="1500" y="98"/>
                  </a:lnTo>
                  <a:lnTo>
                    <a:pt x="1480" y="96"/>
                  </a:lnTo>
                  <a:lnTo>
                    <a:pt x="1454" y="96"/>
                  </a:lnTo>
                  <a:lnTo>
                    <a:pt x="1418" y="100"/>
                  </a:lnTo>
                  <a:lnTo>
                    <a:pt x="1406" y="100"/>
                  </a:lnTo>
                  <a:lnTo>
                    <a:pt x="1394" y="96"/>
                  </a:lnTo>
                  <a:lnTo>
                    <a:pt x="1388" y="90"/>
                  </a:lnTo>
                  <a:lnTo>
                    <a:pt x="1378" y="84"/>
                  </a:lnTo>
                  <a:lnTo>
                    <a:pt x="1364" y="72"/>
                  </a:lnTo>
                  <a:lnTo>
                    <a:pt x="1354" y="68"/>
                  </a:lnTo>
                  <a:lnTo>
                    <a:pt x="1344" y="66"/>
                  </a:lnTo>
                  <a:lnTo>
                    <a:pt x="1340" y="68"/>
                  </a:lnTo>
                  <a:lnTo>
                    <a:pt x="1336" y="70"/>
                  </a:lnTo>
                  <a:lnTo>
                    <a:pt x="1334" y="78"/>
                  </a:lnTo>
                  <a:lnTo>
                    <a:pt x="1328" y="78"/>
                  </a:lnTo>
                  <a:lnTo>
                    <a:pt x="1312" y="80"/>
                  </a:lnTo>
                  <a:lnTo>
                    <a:pt x="1304" y="78"/>
                  </a:lnTo>
                  <a:lnTo>
                    <a:pt x="1292" y="76"/>
                  </a:lnTo>
                  <a:lnTo>
                    <a:pt x="1280" y="72"/>
                  </a:lnTo>
                  <a:lnTo>
                    <a:pt x="1266" y="66"/>
                  </a:lnTo>
                  <a:lnTo>
                    <a:pt x="1260" y="64"/>
                  </a:lnTo>
                  <a:lnTo>
                    <a:pt x="1256" y="64"/>
                  </a:lnTo>
                  <a:lnTo>
                    <a:pt x="1250" y="68"/>
                  </a:lnTo>
                  <a:lnTo>
                    <a:pt x="1246" y="74"/>
                  </a:lnTo>
                  <a:lnTo>
                    <a:pt x="1240" y="82"/>
                  </a:lnTo>
                  <a:lnTo>
                    <a:pt x="1236" y="88"/>
                  </a:lnTo>
                  <a:lnTo>
                    <a:pt x="1232" y="90"/>
                  </a:lnTo>
                  <a:lnTo>
                    <a:pt x="1224" y="94"/>
                  </a:lnTo>
                  <a:lnTo>
                    <a:pt x="1212" y="96"/>
                  </a:lnTo>
                  <a:lnTo>
                    <a:pt x="1190" y="98"/>
                  </a:lnTo>
                  <a:lnTo>
                    <a:pt x="1148" y="96"/>
                  </a:lnTo>
                  <a:lnTo>
                    <a:pt x="1136" y="94"/>
                  </a:lnTo>
                  <a:lnTo>
                    <a:pt x="1124" y="90"/>
                  </a:lnTo>
                  <a:lnTo>
                    <a:pt x="1114" y="84"/>
                  </a:lnTo>
                  <a:lnTo>
                    <a:pt x="1104" y="80"/>
                  </a:lnTo>
                  <a:lnTo>
                    <a:pt x="1094" y="72"/>
                  </a:lnTo>
                  <a:lnTo>
                    <a:pt x="1082" y="66"/>
                  </a:lnTo>
                  <a:lnTo>
                    <a:pt x="1066" y="62"/>
                  </a:lnTo>
                  <a:lnTo>
                    <a:pt x="1048" y="60"/>
                  </a:lnTo>
                  <a:lnTo>
                    <a:pt x="1038" y="58"/>
                  </a:lnTo>
                  <a:lnTo>
                    <a:pt x="1018" y="56"/>
                  </a:lnTo>
                  <a:lnTo>
                    <a:pt x="980" y="54"/>
                  </a:lnTo>
                  <a:lnTo>
                    <a:pt x="924" y="56"/>
                  </a:lnTo>
                  <a:lnTo>
                    <a:pt x="898" y="54"/>
                  </a:lnTo>
                  <a:lnTo>
                    <a:pt x="868" y="54"/>
                  </a:lnTo>
                  <a:lnTo>
                    <a:pt x="880" y="46"/>
                  </a:lnTo>
                  <a:lnTo>
                    <a:pt x="886" y="40"/>
                  </a:lnTo>
                  <a:lnTo>
                    <a:pt x="890" y="34"/>
                  </a:lnTo>
                  <a:lnTo>
                    <a:pt x="876" y="26"/>
                  </a:lnTo>
                  <a:lnTo>
                    <a:pt x="852" y="20"/>
                  </a:lnTo>
                  <a:lnTo>
                    <a:pt x="828" y="12"/>
                  </a:lnTo>
                  <a:lnTo>
                    <a:pt x="800" y="4"/>
                  </a:lnTo>
                  <a:lnTo>
                    <a:pt x="774" y="2"/>
                  </a:lnTo>
                  <a:lnTo>
                    <a:pt x="764" y="0"/>
                  </a:lnTo>
                  <a:lnTo>
                    <a:pt x="752" y="2"/>
                  </a:lnTo>
                  <a:lnTo>
                    <a:pt x="742" y="4"/>
                  </a:lnTo>
                  <a:lnTo>
                    <a:pt x="736" y="8"/>
                  </a:lnTo>
                  <a:lnTo>
                    <a:pt x="732" y="14"/>
                  </a:lnTo>
                  <a:lnTo>
                    <a:pt x="728" y="22"/>
                  </a:lnTo>
                  <a:lnTo>
                    <a:pt x="712" y="20"/>
                  </a:lnTo>
                  <a:lnTo>
                    <a:pt x="692" y="18"/>
                  </a:lnTo>
                  <a:lnTo>
                    <a:pt x="668" y="20"/>
                  </a:lnTo>
                  <a:lnTo>
                    <a:pt x="642" y="26"/>
                  </a:lnTo>
                  <a:lnTo>
                    <a:pt x="630" y="28"/>
                  </a:lnTo>
                  <a:lnTo>
                    <a:pt x="618" y="32"/>
                  </a:lnTo>
                  <a:lnTo>
                    <a:pt x="608" y="38"/>
                  </a:lnTo>
                  <a:lnTo>
                    <a:pt x="602" y="46"/>
                  </a:lnTo>
                  <a:lnTo>
                    <a:pt x="608" y="46"/>
                  </a:lnTo>
                  <a:lnTo>
                    <a:pt x="618" y="52"/>
                  </a:lnTo>
                  <a:lnTo>
                    <a:pt x="606" y="54"/>
                  </a:lnTo>
                  <a:lnTo>
                    <a:pt x="596" y="54"/>
                  </a:lnTo>
                  <a:lnTo>
                    <a:pt x="578" y="54"/>
                  </a:lnTo>
                  <a:lnTo>
                    <a:pt x="564" y="56"/>
                  </a:lnTo>
                  <a:lnTo>
                    <a:pt x="574" y="74"/>
                  </a:lnTo>
                  <a:lnTo>
                    <a:pt x="562" y="74"/>
                  </a:lnTo>
                  <a:lnTo>
                    <a:pt x="552" y="76"/>
                  </a:lnTo>
                  <a:lnTo>
                    <a:pt x="548" y="80"/>
                  </a:lnTo>
                  <a:lnTo>
                    <a:pt x="548" y="82"/>
                  </a:lnTo>
                  <a:lnTo>
                    <a:pt x="546" y="86"/>
                  </a:lnTo>
                  <a:lnTo>
                    <a:pt x="548" y="90"/>
                  </a:lnTo>
                  <a:lnTo>
                    <a:pt x="548" y="96"/>
                  </a:lnTo>
                  <a:lnTo>
                    <a:pt x="542" y="94"/>
                  </a:lnTo>
                  <a:lnTo>
                    <a:pt x="536" y="90"/>
                  </a:lnTo>
                  <a:lnTo>
                    <a:pt x="524" y="82"/>
                  </a:lnTo>
                  <a:lnTo>
                    <a:pt x="516" y="74"/>
                  </a:lnTo>
                  <a:lnTo>
                    <a:pt x="510" y="72"/>
                  </a:lnTo>
                  <a:lnTo>
                    <a:pt x="502" y="68"/>
                  </a:lnTo>
                  <a:lnTo>
                    <a:pt x="502" y="72"/>
                  </a:lnTo>
                  <a:lnTo>
                    <a:pt x="500" y="80"/>
                  </a:lnTo>
                  <a:lnTo>
                    <a:pt x="502" y="84"/>
                  </a:lnTo>
                  <a:lnTo>
                    <a:pt x="506" y="90"/>
                  </a:lnTo>
                  <a:lnTo>
                    <a:pt x="514" y="96"/>
                  </a:lnTo>
                  <a:lnTo>
                    <a:pt x="522" y="102"/>
                  </a:lnTo>
                  <a:lnTo>
                    <a:pt x="522" y="124"/>
                  </a:lnTo>
                  <a:lnTo>
                    <a:pt x="512" y="116"/>
                  </a:lnTo>
                  <a:lnTo>
                    <a:pt x="504" y="108"/>
                  </a:lnTo>
                  <a:lnTo>
                    <a:pt x="492" y="88"/>
                  </a:lnTo>
                  <a:lnTo>
                    <a:pt x="486" y="82"/>
                  </a:lnTo>
                  <a:lnTo>
                    <a:pt x="478" y="74"/>
                  </a:lnTo>
                  <a:lnTo>
                    <a:pt x="466" y="68"/>
                  </a:lnTo>
                  <a:lnTo>
                    <a:pt x="450" y="66"/>
                  </a:lnTo>
                  <a:lnTo>
                    <a:pt x="442" y="68"/>
                  </a:lnTo>
                  <a:lnTo>
                    <a:pt x="438" y="72"/>
                  </a:lnTo>
                  <a:lnTo>
                    <a:pt x="434" y="80"/>
                  </a:lnTo>
                  <a:lnTo>
                    <a:pt x="434" y="88"/>
                  </a:lnTo>
                  <a:lnTo>
                    <a:pt x="434" y="94"/>
                  </a:lnTo>
                  <a:lnTo>
                    <a:pt x="438" y="102"/>
                  </a:lnTo>
                  <a:lnTo>
                    <a:pt x="440" y="108"/>
                  </a:lnTo>
                  <a:lnTo>
                    <a:pt x="446" y="114"/>
                  </a:lnTo>
                  <a:lnTo>
                    <a:pt x="454" y="120"/>
                  </a:lnTo>
                  <a:lnTo>
                    <a:pt x="462" y="126"/>
                  </a:lnTo>
                  <a:lnTo>
                    <a:pt x="468" y="128"/>
                  </a:lnTo>
                  <a:lnTo>
                    <a:pt x="478" y="130"/>
                  </a:lnTo>
                  <a:lnTo>
                    <a:pt x="468" y="136"/>
                  </a:lnTo>
                  <a:lnTo>
                    <a:pt x="460" y="136"/>
                  </a:lnTo>
                  <a:lnTo>
                    <a:pt x="450" y="134"/>
                  </a:lnTo>
                  <a:lnTo>
                    <a:pt x="440" y="132"/>
                  </a:lnTo>
                  <a:lnTo>
                    <a:pt x="420" y="122"/>
                  </a:lnTo>
                  <a:lnTo>
                    <a:pt x="410" y="118"/>
                  </a:lnTo>
                  <a:lnTo>
                    <a:pt x="400" y="116"/>
                  </a:lnTo>
                  <a:lnTo>
                    <a:pt x="366" y="116"/>
                  </a:lnTo>
                  <a:lnTo>
                    <a:pt x="368" y="120"/>
                  </a:lnTo>
                  <a:lnTo>
                    <a:pt x="370" y="130"/>
                  </a:lnTo>
                  <a:lnTo>
                    <a:pt x="370" y="134"/>
                  </a:lnTo>
                  <a:lnTo>
                    <a:pt x="368" y="134"/>
                  </a:lnTo>
                  <a:lnTo>
                    <a:pt x="362" y="132"/>
                  </a:lnTo>
                  <a:lnTo>
                    <a:pt x="356" y="124"/>
                  </a:lnTo>
                  <a:lnTo>
                    <a:pt x="350" y="122"/>
                  </a:lnTo>
                  <a:lnTo>
                    <a:pt x="346" y="122"/>
                  </a:lnTo>
                  <a:lnTo>
                    <a:pt x="340" y="124"/>
                  </a:lnTo>
                  <a:lnTo>
                    <a:pt x="334" y="128"/>
                  </a:lnTo>
                  <a:lnTo>
                    <a:pt x="322" y="136"/>
                  </a:lnTo>
                  <a:lnTo>
                    <a:pt x="314" y="136"/>
                  </a:lnTo>
                  <a:lnTo>
                    <a:pt x="306" y="138"/>
                  </a:lnTo>
                  <a:lnTo>
                    <a:pt x="302" y="136"/>
                  </a:lnTo>
                  <a:lnTo>
                    <a:pt x="302" y="134"/>
                  </a:lnTo>
                  <a:lnTo>
                    <a:pt x="298" y="132"/>
                  </a:lnTo>
                  <a:lnTo>
                    <a:pt x="290" y="130"/>
                  </a:lnTo>
                  <a:lnTo>
                    <a:pt x="280" y="132"/>
                  </a:lnTo>
                  <a:lnTo>
                    <a:pt x="270" y="134"/>
                  </a:lnTo>
                  <a:lnTo>
                    <a:pt x="260" y="136"/>
                  </a:lnTo>
                  <a:lnTo>
                    <a:pt x="250" y="142"/>
                  </a:lnTo>
                  <a:lnTo>
                    <a:pt x="236" y="152"/>
                  </a:lnTo>
                  <a:lnTo>
                    <a:pt x="222" y="164"/>
                  </a:lnTo>
                  <a:lnTo>
                    <a:pt x="218" y="158"/>
                  </a:lnTo>
                  <a:lnTo>
                    <a:pt x="216" y="152"/>
                  </a:lnTo>
                  <a:lnTo>
                    <a:pt x="214" y="144"/>
                  </a:lnTo>
                  <a:lnTo>
                    <a:pt x="214" y="136"/>
                  </a:lnTo>
                  <a:lnTo>
                    <a:pt x="192" y="136"/>
                  </a:lnTo>
                  <a:lnTo>
                    <a:pt x="192" y="144"/>
                  </a:lnTo>
                  <a:lnTo>
                    <a:pt x="194" y="150"/>
                  </a:lnTo>
                  <a:lnTo>
                    <a:pt x="196" y="158"/>
                  </a:lnTo>
                  <a:lnTo>
                    <a:pt x="198" y="166"/>
                  </a:lnTo>
                  <a:lnTo>
                    <a:pt x="190" y="166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6" y="176"/>
                  </a:lnTo>
                  <a:lnTo>
                    <a:pt x="158" y="186"/>
                  </a:lnTo>
                  <a:lnTo>
                    <a:pt x="148" y="196"/>
                  </a:lnTo>
                  <a:lnTo>
                    <a:pt x="132" y="190"/>
                  </a:lnTo>
                  <a:lnTo>
                    <a:pt x="118" y="190"/>
                  </a:lnTo>
                  <a:lnTo>
                    <a:pt x="126" y="198"/>
                  </a:lnTo>
                  <a:lnTo>
                    <a:pt x="130" y="206"/>
                  </a:lnTo>
                  <a:lnTo>
                    <a:pt x="132" y="210"/>
                  </a:lnTo>
                  <a:lnTo>
                    <a:pt x="118" y="210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94" y="196"/>
                  </a:lnTo>
                  <a:lnTo>
                    <a:pt x="84" y="180"/>
                  </a:lnTo>
                  <a:lnTo>
                    <a:pt x="76" y="166"/>
                  </a:lnTo>
                  <a:lnTo>
                    <a:pt x="84" y="166"/>
                  </a:lnTo>
                  <a:lnTo>
                    <a:pt x="96" y="170"/>
                  </a:lnTo>
                  <a:lnTo>
                    <a:pt x="110" y="172"/>
                  </a:lnTo>
                  <a:lnTo>
                    <a:pt x="124" y="174"/>
                  </a:lnTo>
                  <a:lnTo>
                    <a:pt x="134" y="172"/>
                  </a:lnTo>
                  <a:lnTo>
                    <a:pt x="142" y="170"/>
                  </a:lnTo>
                  <a:lnTo>
                    <a:pt x="158" y="164"/>
                  </a:lnTo>
                  <a:lnTo>
                    <a:pt x="156" y="158"/>
                  </a:lnTo>
                  <a:lnTo>
                    <a:pt x="150" y="152"/>
                  </a:lnTo>
                  <a:lnTo>
                    <a:pt x="144" y="146"/>
                  </a:lnTo>
                  <a:lnTo>
                    <a:pt x="138" y="142"/>
                  </a:lnTo>
                  <a:lnTo>
                    <a:pt x="120" y="136"/>
                  </a:lnTo>
                  <a:lnTo>
                    <a:pt x="100" y="132"/>
                  </a:lnTo>
                  <a:lnTo>
                    <a:pt x="56" y="124"/>
                  </a:lnTo>
                  <a:lnTo>
                    <a:pt x="36" y="118"/>
                  </a:lnTo>
                  <a:lnTo>
                    <a:pt x="28" y="114"/>
                  </a:lnTo>
                  <a:lnTo>
                    <a:pt x="24" y="110"/>
                  </a:lnTo>
                  <a:lnTo>
                    <a:pt x="24" y="122"/>
                  </a:lnTo>
                  <a:lnTo>
                    <a:pt x="8" y="126"/>
                  </a:lnTo>
                  <a:lnTo>
                    <a:pt x="2" y="130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40"/>
                  </a:lnTo>
                  <a:lnTo>
                    <a:pt x="2" y="142"/>
                  </a:lnTo>
                  <a:lnTo>
                    <a:pt x="10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20" y="154"/>
                  </a:lnTo>
                  <a:lnTo>
                    <a:pt x="18" y="158"/>
                  </a:lnTo>
                  <a:lnTo>
                    <a:pt x="14" y="160"/>
                  </a:lnTo>
                  <a:lnTo>
                    <a:pt x="14" y="164"/>
                  </a:lnTo>
                  <a:lnTo>
                    <a:pt x="16" y="166"/>
                  </a:lnTo>
                  <a:lnTo>
                    <a:pt x="18" y="164"/>
                  </a:lnTo>
                  <a:lnTo>
                    <a:pt x="24" y="164"/>
                  </a:lnTo>
                  <a:lnTo>
                    <a:pt x="24" y="174"/>
                  </a:lnTo>
                  <a:lnTo>
                    <a:pt x="28" y="186"/>
                  </a:lnTo>
                  <a:lnTo>
                    <a:pt x="30" y="192"/>
                  </a:lnTo>
                  <a:lnTo>
                    <a:pt x="32" y="196"/>
                  </a:lnTo>
                  <a:lnTo>
                    <a:pt x="36" y="198"/>
                  </a:lnTo>
                  <a:lnTo>
                    <a:pt x="36" y="202"/>
                  </a:lnTo>
                  <a:lnTo>
                    <a:pt x="38" y="208"/>
                  </a:lnTo>
                  <a:lnTo>
                    <a:pt x="4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56" y="228"/>
                  </a:lnTo>
                  <a:lnTo>
                    <a:pt x="56" y="240"/>
                  </a:lnTo>
                  <a:lnTo>
                    <a:pt x="46" y="242"/>
                  </a:lnTo>
                  <a:lnTo>
                    <a:pt x="38" y="246"/>
                  </a:lnTo>
                  <a:lnTo>
                    <a:pt x="28" y="260"/>
                  </a:lnTo>
                  <a:lnTo>
                    <a:pt x="32" y="266"/>
                  </a:lnTo>
                  <a:lnTo>
                    <a:pt x="36" y="268"/>
                  </a:lnTo>
                  <a:lnTo>
                    <a:pt x="40" y="270"/>
                  </a:lnTo>
                  <a:lnTo>
                    <a:pt x="34" y="276"/>
                  </a:lnTo>
                  <a:lnTo>
                    <a:pt x="26" y="282"/>
                  </a:lnTo>
                  <a:lnTo>
                    <a:pt x="20" y="284"/>
                  </a:lnTo>
                  <a:lnTo>
                    <a:pt x="20" y="294"/>
                  </a:lnTo>
                  <a:lnTo>
                    <a:pt x="18" y="296"/>
                  </a:lnTo>
                  <a:lnTo>
                    <a:pt x="14" y="296"/>
                  </a:lnTo>
                  <a:lnTo>
                    <a:pt x="16" y="300"/>
                  </a:lnTo>
                  <a:lnTo>
                    <a:pt x="24" y="314"/>
                  </a:lnTo>
                  <a:lnTo>
                    <a:pt x="26" y="320"/>
                  </a:lnTo>
                  <a:lnTo>
                    <a:pt x="28" y="330"/>
                  </a:lnTo>
                  <a:lnTo>
                    <a:pt x="30" y="338"/>
                  </a:lnTo>
                  <a:lnTo>
                    <a:pt x="30" y="340"/>
                  </a:lnTo>
                  <a:lnTo>
                    <a:pt x="32" y="340"/>
                  </a:lnTo>
                  <a:lnTo>
                    <a:pt x="34" y="340"/>
                  </a:lnTo>
                  <a:lnTo>
                    <a:pt x="42" y="338"/>
                  </a:lnTo>
                  <a:lnTo>
                    <a:pt x="50" y="334"/>
                  </a:lnTo>
                  <a:lnTo>
                    <a:pt x="58" y="338"/>
                  </a:lnTo>
                  <a:lnTo>
                    <a:pt x="68" y="338"/>
                  </a:lnTo>
                  <a:lnTo>
                    <a:pt x="80" y="338"/>
                  </a:lnTo>
                  <a:lnTo>
                    <a:pt x="88" y="350"/>
                  </a:lnTo>
                  <a:lnTo>
                    <a:pt x="88" y="358"/>
                  </a:lnTo>
                  <a:lnTo>
                    <a:pt x="94" y="362"/>
                  </a:lnTo>
                  <a:lnTo>
                    <a:pt x="100" y="372"/>
                  </a:lnTo>
                  <a:lnTo>
                    <a:pt x="104" y="376"/>
                  </a:lnTo>
                  <a:lnTo>
                    <a:pt x="108" y="376"/>
                  </a:lnTo>
                  <a:lnTo>
                    <a:pt x="112" y="378"/>
                  </a:lnTo>
                  <a:lnTo>
                    <a:pt x="112" y="37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96" y="390"/>
                  </a:lnTo>
                  <a:lnTo>
                    <a:pt x="104" y="406"/>
                  </a:lnTo>
                  <a:lnTo>
                    <a:pt x="112" y="406"/>
                  </a:lnTo>
                  <a:lnTo>
                    <a:pt x="132" y="400"/>
                  </a:lnTo>
                  <a:lnTo>
                    <a:pt x="142" y="408"/>
                  </a:lnTo>
                  <a:lnTo>
                    <a:pt x="142" y="414"/>
                  </a:lnTo>
                  <a:lnTo>
                    <a:pt x="144" y="422"/>
                  </a:lnTo>
                  <a:lnTo>
                    <a:pt x="160" y="424"/>
                  </a:lnTo>
                  <a:lnTo>
                    <a:pt x="164" y="436"/>
                  </a:lnTo>
                  <a:lnTo>
                    <a:pt x="174" y="436"/>
                  </a:lnTo>
                  <a:lnTo>
                    <a:pt x="178" y="440"/>
                  </a:lnTo>
                  <a:lnTo>
                    <a:pt x="192" y="436"/>
                  </a:lnTo>
                  <a:lnTo>
                    <a:pt x="198" y="444"/>
                  </a:lnTo>
                  <a:lnTo>
                    <a:pt x="210" y="448"/>
                  </a:lnTo>
                  <a:lnTo>
                    <a:pt x="214" y="448"/>
                  </a:lnTo>
                  <a:lnTo>
                    <a:pt x="222" y="450"/>
                  </a:lnTo>
                  <a:lnTo>
                    <a:pt x="228" y="452"/>
                  </a:lnTo>
                  <a:lnTo>
                    <a:pt x="234" y="454"/>
                  </a:lnTo>
                  <a:lnTo>
                    <a:pt x="236" y="456"/>
                  </a:lnTo>
                  <a:lnTo>
                    <a:pt x="236" y="458"/>
                  </a:lnTo>
                  <a:lnTo>
                    <a:pt x="234" y="460"/>
                  </a:lnTo>
                  <a:lnTo>
                    <a:pt x="230" y="464"/>
                  </a:lnTo>
                  <a:lnTo>
                    <a:pt x="234" y="472"/>
                  </a:lnTo>
                  <a:lnTo>
                    <a:pt x="236" y="480"/>
                  </a:lnTo>
                  <a:lnTo>
                    <a:pt x="236" y="484"/>
                  </a:lnTo>
                  <a:lnTo>
                    <a:pt x="220" y="484"/>
                  </a:lnTo>
                  <a:lnTo>
                    <a:pt x="212" y="492"/>
                  </a:lnTo>
                  <a:lnTo>
                    <a:pt x="212" y="500"/>
                  </a:lnTo>
                  <a:lnTo>
                    <a:pt x="216" y="500"/>
                  </a:lnTo>
                  <a:lnTo>
                    <a:pt x="224" y="500"/>
                  </a:lnTo>
                  <a:lnTo>
                    <a:pt x="206" y="510"/>
                  </a:lnTo>
                  <a:lnTo>
                    <a:pt x="214" y="518"/>
                  </a:lnTo>
                  <a:lnTo>
                    <a:pt x="206" y="520"/>
                  </a:lnTo>
                  <a:lnTo>
                    <a:pt x="206" y="532"/>
                  </a:lnTo>
                  <a:lnTo>
                    <a:pt x="192" y="534"/>
                  </a:lnTo>
                  <a:lnTo>
                    <a:pt x="198" y="536"/>
                  </a:lnTo>
                  <a:lnTo>
                    <a:pt x="202" y="540"/>
                  </a:lnTo>
                  <a:lnTo>
                    <a:pt x="208" y="544"/>
                  </a:lnTo>
                  <a:lnTo>
                    <a:pt x="216" y="548"/>
                  </a:lnTo>
                  <a:lnTo>
                    <a:pt x="242" y="562"/>
                  </a:lnTo>
                  <a:lnTo>
                    <a:pt x="250" y="564"/>
                  </a:lnTo>
                  <a:lnTo>
                    <a:pt x="260" y="564"/>
                  </a:lnTo>
                  <a:lnTo>
                    <a:pt x="272" y="568"/>
                  </a:lnTo>
                  <a:lnTo>
                    <a:pt x="284" y="570"/>
                  </a:lnTo>
                  <a:lnTo>
                    <a:pt x="294" y="572"/>
                  </a:lnTo>
                  <a:lnTo>
                    <a:pt x="304" y="578"/>
                  </a:lnTo>
                  <a:lnTo>
                    <a:pt x="318" y="578"/>
                  </a:lnTo>
                  <a:lnTo>
                    <a:pt x="334" y="584"/>
                  </a:lnTo>
                  <a:lnTo>
                    <a:pt x="340" y="592"/>
                  </a:lnTo>
                  <a:lnTo>
                    <a:pt x="350" y="594"/>
                  </a:lnTo>
                  <a:lnTo>
                    <a:pt x="354" y="598"/>
                  </a:lnTo>
                  <a:lnTo>
                    <a:pt x="356" y="600"/>
                  </a:lnTo>
                  <a:lnTo>
                    <a:pt x="358" y="602"/>
                  </a:lnTo>
                  <a:lnTo>
                    <a:pt x="362" y="604"/>
                  </a:lnTo>
                  <a:lnTo>
                    <a:pt x="364" y="606"/>
                  </a:lnTo>
                  <a:lnTo>
                    <a:pt x="370" y="606"/>
                  </a:lnTo>
                  <a:lnTo>
                    <a:pt x="376" y="600"/>
                  </a:lnTo>
                  <a:lnTo>
                    <a:pt x="380" y="596"/>
                  </a:lnTo>
                  <a:lnTo>
                    <a:pt x="372" y="582"/>
                  </a:lnTo>
                  <a:lnTo>
                    <a:pt x="362" y="568"/>
                  </a:lnTo>
                  <a:lnTo>
                    <a:pt x="352" y="558"/>
                  </a:lnTo>
                  <a:lnTo>
                    <a:pt x="350" y="556"/>
                  </a:lnTo>
                  <a:lnTo>
                    <a:pt x="342" y="544"/>
                  </a:lnTo>
                  <a:lnTo>
                    <a:pt x="344" y="542"/>
                  </a:lnTo>
                  <a:lnTo>
                    <a:pt x="348" y="530"/>
                  </a:lnTo>
                  <a:lnTo>
                    <a:pt x="350" y="526"/>
                  </a:lnTo>
                  <a:lnTo>
                    <a:pt x="354" y="526"/>
                  </a:lnTo>
                  <a:lnTo>
                    <a:pt x="358" y="524"/>
                  </a:lnTo>
                  <a:lnTo>
                    <a:pt x="366" y="518"/>
                  </a:lnTo>
                  <a:lnTo>
                    <a:pt x="374" y="512"/>
                  </a:lnTo>
                  <a:lnTo>
                    <a:pt x="370" y="506"/>
                  </a:lnTo>
                  <a:lnTo>
                    <a:pt x="366" y="498"/>
                  </a:lnTo>
                  <a:lnTo>
                    <a:pt x="358" y="486"/>
                  </a:lnTo>
                  <a:lnTo>
                    <a:pt x="342" y="486"/>
                  </a:lnTo>
                  <a:lnTo>
                    <a:pt x="342" y="476"/>
                  </a:lnTo>
                  <a:lnTo>
                    <a:pt x="336" y="478"/>
                  </a:lnTo>
                  <a:lnTo>
                    <a:pt x="332" y="478"/>
                  </a:lnTo>
                  <a:lnTo>
                    <a:pt x="332" y="476"/>
                  </a:lnTo>
                  <a:lnTo>
                    <a:pt x="332" y="474"/>
                  </a:lnTo>
                  <a:lnTo>
                    <a:pt x="332" y="464"/>
                  </a:lnTo>
                  <a:lnTo>
                    <a:pt x="332" y="462"/>
                  </a:lnTo>
                  <a:lnTo>
                    <a:pt x="332" y="446"/>
                  </a:lnTo>
                  <a:lnTo>
                    <a:pt x="342" y="436"/>
                  </a:lnTo>
                  <a:lnTo>
                    <a:pt x="350" y="448"/>
                  </a:lnTo>
                  <a:lnTo>
                    <a:pt x="358" y="444"/>
                  </a:lnTo>
                  <a:lnTo>
                    <a:pt x="356" y="432"/>
                  </a:lnTo>
                  <a:lnTo>
                    <a:pt x="380" y="412"/>
                  </a:lnTo>
                  <a:lnTo>
                    <a:pt x="402" y="416"/>
                  </a:lnTo>
                  <a:lnTo>
                    <a:pt x="418" y="422"/>
                  </a:lnTo>
                  <a:lnTo>
                    <a:pt x="434" y="434"/>
                  </a:lnTo>
                  <a:lnTo>
                    <a:pt x="442" y="432"/>
                  </a:lnTo>
                  <a:lnTo>
                    <a:pt x="454" y="436"/>
                  </a:lnTo>
                  <a:lnTo>
                    <a:pt x="460" y="428"/>
                  </a:lnTo>
                  <a:lnTo>
                    <a:pt x="492" y="428"/>
                  </a:lnTo>
                  <a:lnTo>
                    <a:pt x="502" y="436"/>
                  </a:lnTo>
                  <a:lnTo>
                    <a:pt x="534" y="434"/>
                  </a:lnTo>
                  <a:lnTo>
                    <a:pt x="536" y="420"/>
                  </a:lnTo>
                  <a:lnTo>
                    <a:pt x="512" y="412"/>
                  </a:lnTo>
                  <a:lnTo>
                    <a:pt x="516" y="406"/>
                  </a:lnTo>
                  <a:lnTo>
                    <a:pt x="518" y="394"/>
                  </a:lnTo>
                  <a:lnTo>
                    <a:pt x="532" y="392"/>
                  </a:lnTo>
                  <a:lnTo>
                    <a:pt x="520" y="386"/>
                  </a:lnTo>
                  <a:lnTo>
                    <a:pt x="514" y="376"/>
                  </a:lnTo>
                  <a:lnTo>
                    <a:pt x="534" y="376"/>
                  </a:lnTo>
                  <a:lnTo>
                    <a:pt x="602" y="360"/>
                  </a:lnTo>
                  <a:lnTo>
                    <a:pt x="612" y="350"/>
                  </a:lnTo>
                  <a:lnTo>
                    <a:pt x="640" y="354"/>
                  </a:lnTo>
                  <a:lnTo>
                    <a:pt x="652" y="372"/>
                  </a:lnTo>
                  <a:lnTo>
                    <a:pt x="684" y="376"/>
                  </a:lnTo>
                  <a:lnTo>
                    <a:pt x="684" y="382"/>
                  </a:lnTo>
                  <a:lnTo>
                    <a:pt x="702" y="382"/>
                  </a:lnTo>
                  <a:lnTo>
                    <a:pt x="720" y="368"/>
                  </a:lnTo>
                  <a:lnTo>
                    <a:pt x="728" y="368"/>
                  </a:lnTo>
                  <a:lnTo>
                    <a:pt x="728" y="378"/>
                  </a:lnTo>
                  <a:lnTo>
                    <a:pt x="744" y="384"/>
                  </a:lnTo>
                  <a:lnTo>
                    <a:pt x="796" y="432"/>
                  </a:lnTo>
                  <a:lnTo>
                    <a:pt x="804" y="434"/>
                  </a:lnTo>
                  <a:lnTo>
                    <a:pt x="804" y="424"/>
                  </a:lnTo>
                  <a:lnTo>
                    <a:pt x="816" y="426"/>
                  </a:lnTo>
                  <a:lnTo>
                    <a:pt x="818" y="434"/>
                  </a:lnTo>
                  <a:lnTo>
                    <a:pt x="836" y="436"/>
                  </a:lnTo>
                  <a:lnTo>
                    <a:pt x="842" y="428"/>
                  </a:lnTo>
                  <a:lnTo>
                    <a:pt x="866" y="446"/>
                  </a:lnTo>
                  <a:lnTo>
                    <a:pt x="884" y="454"/>
                  </a:lnTo>
                  <a:lnTo>
                    <a:pt x="902" y="4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5" name="Freeform 238"/>
            <p:cNvSpPr/>
            <p:nvPr/>
          </p:nvSpPr>
          <p:spPr bwMode="auto">
            <a:xfrm>
              <a:off x="6109189" y="3386217"/>
              <a:ext cx="164895" cy="110178"/>
            </a:xfrm>
            <a:custGeom>
              <a:avLst/>
              <a:gdLst>
                <a:gd name="T0" fmla="*/ 0 w 112"/>
                <a:gd name="T1" fmla="*/ 2147483647 h 68"/>
                <a:gd name="T2" fmla="*/ 2147483647 w 112"/>
                <a:gd name="T3" fmla="*/ 2147483647 h 68"/>
                <a:gd name="T4" fmla="*/ 2147483647 w 112"/>
                <a:gd name="T5" fmla="*/ 2147483647 h 68"/>
                <a:gd name="T6" fmla="*/ 2147483647 w 112"/>
                <a:gd name="T7" fmla="*/ 2147483647 h 68"/>
                <a:gd name="T8" fmla="*/ 2147483647 w 112"/>
                <a:gd name="T9" fmla="*/ 2147483647 h 68"/>
                <a:gd name="T10" fmla="*/ 2147483647 w 112"/>
                <a:gd name="T11" fmla="*/ 2147483647 h 68"/>
                <a:gd name="T12" fmla="*/ 2147483647 w 112"/>
                <a:gd name="T13" fmla="*/ 0 h 68"/>
                <a:gd name="T14" fmla="*/ 2147483647 w 112"/>
                <a:gd name="T15" fmla="*/ 2147483647 h 68"/>
                <a:gd name="T16" fmla="*/ 2147483647 w 112"/>
                <a:gd name="T17" fmla="*/ 2147483647 h 68"/>
                <a:gd name="T18" fmla="*/ 2147483647 w 112"/>
                <a:gd name="T19" fmla="*/ 2147483647 h 68"/>
                <a:gd name="T20" fmla="*/ 2147483647 w 112"/>
                <a:gd name="T21" fmla="*/ 2147483647 h 68"/>
                <a:gd name="T22" fmla="*/ 2147483647 w 112"/>
                <a:gd name="T23" fmla="*/ 2147483647 h 68"/>
                <a:gd name="T24" fmla="*/ 2147483647 w 112"/>
                <a:gd name="T25" fmla="*/ 2147483647 h 68"/>
                <a:gd name="T26" fmla="*/ 2147483647 w 112"/>
                <a:gd name="T27" fmla="*/ 2147483647 h 68"/>
                <a:gd name="T28" fmla="*/ 2147483647 w 112"/>
                <a:gd name="T29" fmla="*/ 2147483647 h 68"/>
                <a:gd name="T30" fmla="*/ 2147483647 w 112"/>
                <a:gd name="T31" fmla="*/ 2147483647 h 68"/>
                <a:gd name="T32" fmla="*/ 2147483647 w 112"/>
                <a:gd name="T33" fmla="*/ 2147483647 h 68"/>
                <a:gd name="T34" fmla="*/ 2147483647 w 112"/>
                <a:gd name="T35" fmla="*/ 2147483647 h 68"/>
                <a:gd name="T36" fmla="*/ 2147483647 w 112"/>
                <a:gd name="T37" fmla="*/ 2147483647 h 68"/>
                <a:gd name="T38" fmla="*/ 2147483647 w 112"/>
                <a:gd name="T39" fmla="*/ 2147483647 h 68"/>
                <a:gd name="T40" fmla="*/ 2147483647 w 112"/>
                <a:gd name="T41" fmla="*/ 2147483647 h 68"/>
                <a:gd name="T42" fmla="*/ 2147483647 w 112"/>
                <a:gd name="T43" fmla="*/ 2147483647 h 68"/>
                <a:gd name="T44" fmla="*/ 2147483647 w 112"/>
                <a:gd name="T45" fmla="*/ 2147483647 h 68"/>
                <a:gd name="T46" fmla="*/ 2147483647 w 112"/>
                <a:gd name="T47" fmla="*/ 2147483647 h 68"/>
                <a:gd name="T48" fmla="*/ 2147483647 w 112"/>
                <a:gd name="T49" fmla="*/ 2147483647 h 68"/>
                <a:gd name="T50" fmla="*/ 2147483647 w 112"/>
                <a:gd name="T51" fmla="*/ 2147483647 h 68"/>
                <a:gd name="T52" fmla="*/ 2147483647 w 112"/>
                <a:gd name="T53" fmla="*/ 2147483647 h 68"/>
                <a:gd name="T54" fmla="*/ 2147483647 w 112"/>
                <a:gd name="T55" fmla="*/ 2147483647 h 68"/>
                <a:gd name="T56" fmla="*/ 2147483647 w 112"/>
                <a:gd name="T57" fmla="*/ 2147483647 h 68"/>
                <a:gd name="T58" fmla="*/ 2147483647 w 112"/>
                <a:gd name="T59" fmla="*/ 2147483647 h 68"/>
                <a:gd name="T60" fmla="*/ 2147483647 w 112"/>
                <a:gd name="T61" fmla="*/ 2147483647 h 68"/>
                <a:gd name="T62" fmla="*/ 2147483647 w 112"/>
                <a:gd name="T63" fmla="*/ 2147483647 h 68"/>
                <a:gd name="T64" fmla="*/ 2147483647 w 112"/>
                <a:gd name="T65" fmla="*/ 2147483647 h 68"/>
                <a:gd name="T66" fmla="*/ 2147483647 w 112"/>
                <a:gd name="T67" fmla="*/ 2147483647 h 68"/>
                <a:gd name="T68" fmla="*/ 2147483647 w 112"/>
                <a:gd name="T69" fmla="*/ 2147483647 h 68"/>
                <a:gd name="T70" fmla="*/ 2147483647 w 112"/>
                <a:gd name="T71" fmla="*/ 2147483647 h 68"/>
                <a:gd name="T72" fmla="*/ 2147483647 w 112"/>
                <a:gd name="T73" fmla="*/ 2147483647 h 68"/>
                <a:gd name="T74" fmla="*/ 2147483647 w 112"/>
                <a:gd name="T75" fmla="*/ 2147483647 h 68"/>
                <a:gd name="T76" fmla="*/ 2147483647 w 112"/>
                <a:gd name="T77" fmla="*/ 2147483647 h 68"/>
                <a:gd name="T78" fmla="*/ 2147483647 w 112"/>
                <a:gd name="T79" fmla="*/ 2147483647 h 68"/>
                <a:gd name="T80" fmla="*/ 2147483647 w 112"/>
                <a:gd name="T81" fmla="*/ 2147483647 h 68"/>
                <a:gd name="T82" fmla="*/ 2147483647 w 112"/>
                <a:gd name="T83" fmla="*/ 2147483647 h 68"/>
                <a:gd name="T84" fmla="*/ 2147483647 w 112"/>
                <a:gd name="T85" fmla="*/ 2147483647 h 68"/>
                <a:gd name="T86" fmla="*/ 2147483647 w 112"/>
                <a:gd name="T87" fmla="*/ 2147483647 h 68"/>
                <a:gd name="T88" fmla="*/ 2147483647 w 112"/>
                <a:gd name="T89" fmla="*/ 2147483647 h 68"/>
                <a:gd name="T90" fmla="*/ 2147483647 w 112"/>
                <a:gd name="T91" fmla="*/ 2147483647 h 68"/>
                <a:gd name="T92" fmla="*/ 0 w 112"/>
                <a:gd name="T93" fmla="*/ 2147483647 h 68"/>
                <a:gd name="T94" fmla="*/ 0 w 112"/>
                <a:gd name="T95" fmla="*/ 2147483647 h 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2"/>
                <a:gd name="T145" fmla="*/ 0 h 68"/>
                <a:gd name="T146" fmla="*/ 112 w 112"/>
                <a:gd name="T147" fmla="*/ 68 h 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2" h="68">
                  <a:moveTo>
                    <a:pt x="0" y="26"/>
                  </a:moveTo>
                  <a:lnTo>
                    <a:pt x="14" y="26"/>
                  </a:lnTo>
                  <a:lnTo>
                    <a:pt x="16" y="16"/>
                  </a:lnTo>
                  <a:lnTo>
                    <a:pt x="22" y="14"/>
                  </a:lnTo>
                  <a:lnTo>
                    <a:pt x="22" y="4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44" y="6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6" y="18"/>
                  </a:lnTo>
                  <a:lnTo>
                    <a:pt x="44" y="28"/>
                  </a:lnTo>
                  <a:lnTo>
                    <a:pt x="58" y="28"/>
                  </a:lnTo>
                  <a:lnTo>
                    <a:pt x="64" y="30"/>
                  </a:lnTo>
                  <a:lnTo>
                    <a:pt x="78" y="30"/>
                  </a:lnTo>
                  <a:lnTo>
                    <a:pt x="84" y="26"/>
                  </a:lnTo>
                  <a:lnTo>
                    <a:pt x="84" y="30"/>
                  </a:lnTo>
                  <a:lnTo>
                    <a:pt x="88" y="32"/>
                  </a:lnTo>
                  <a:lnTo>
                    <a:pt x="98" y="38"/>
                  </a:lnTo>
                  <a:lnTo>
                    <a:pt x="102" y="44"/>
                  </a:lnTo>
                  <a:lnTo>
                    <a:pt x="108" y="48"/>
                  </a:lnTo>
                  <a:lnTo>
                    <a:pt x="112" y="58"/>
                  </a:lnTo>
                  <a:lnTo>
                    <a:pt x="106" y="60"/>
                  </a:lnTo>
                  <a:lnTo>
                    <a:pt x="98" y="62"/>
                  </a:lnTo>
                  <a:lnTo>
                    <a:pt x="90" y="64"/>
                  </a:lnTo>
                  <a:lnTo>
                    <a:pt x="8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4"/>
                  </a:lnTo>
                  <a:lnTo>
                    <a:pt x="60" y="58"/>
                  </a:lnTo>
                  <a:lnTo>
                    <a:pt x="58" y="50"/>
                  </a:lnTo>
                  <a:lnTo>
                    <a:pt x="54" y="40"/>
                  </a:lnTo>
                  <a:lnTo>
                    <a:pt x="48" y="40"/>
                  </a:lnTo>
                  <a:lnTo>
                    <a:pt x="44" y="46"/>
                  </a:lnTo>
                  <a:lnTo>
                    <a:pt x="40" y="50"/>
                  </a:lnTo>
                  <a:lnTo>
                    <a:pt x="34" y="56"/>
                  </a:lnTo>
                  <a:lnTo>
                    <a:pt x="30" y="60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16" y="5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0" y="32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6" name="Freeform 239"/>
            <p:cNvSpPr/>
            <p:nvPr/>
          </p:nvSpPr>
          <p:spPr bwMode="auto">
            <a:xfrm>
              <a:off x="5471520" y="3305243"/>
              <a:ext cx="161435" cy="73009"/>
            </a:xfrm>
            <a:custGeom>
              <a:avLst/>
              <a:gdLst>
                <a:gd name="T0" fmla="*/ 2147483647 w 110"/>
                <a:gd name="T1" fmla="*/ 2147483647 h 46"/>
                <a:gd name="T2" fmla="*/ 2147483647 w 110"/>
                <a:gd name="T3" fmla="*/ 2147483647 h 46"/>
                <a:gd name="T4" fmla="*/ 2147483647 w 110"/>
                <a:gd name="T5" fmla="*/ 2147483647 h 46"/>
                <a:gd name="T6" fmla="*/ 2147483647 w 110"/>
                <a:gd name="T7" fmla="*/ 2147483647 h 46"/>
                <a:gd name="T8" fmla="*/ 2147483647 w 110"/>
                <a:gd name="T9" fmla="*/ 2147483647 h 46"/>
                <a:gd name="T10" fmla="*/ 2147483647 w 110"/>
                <a:gd name="T11" fmla="*/ 2147483647 h 46"/>
                <a:gd name="T12" fmla="*/ 2147483647 w 110"/>
                <a:gd name="T13" fmla="*/ 2147483647 h 46"/>
                <a:gd name="T14" fmla="*/ 2147483647 w 110"/>
                <a:gd name="T15" fmla="*/ 2147483647 h 46"/>
                <a:gd name="T16" fmla="*/ 2147483647 w 110"/>
                <a:gd name="T17" fmla="*/ 2147483647 h 46"/>
                <a:gd name="T18" fmla="*/ 2147483647 w 110"/>
                <a:gd name="T19" fmla="*/ 2147483647 h 46"/>
                <a:gd name="T20" fmla="*/ 2147483647 w 110"/>
                <a:gd name="T21" fmla="*/ 2147483647 h 46"/>
                <a:gd name="T22" fmla="*/ 2147483647 w 110"/>
                <a:gd name="T23" fmla="*/ 2147483647 h 46"/>
                <a:gd name="T24" fmla="*/ 2147483647 w 110"/>
                <a:gd name="T25" fmla="*/ 2147483647 h 46"/>
                <a:gd name="T26" fmla="*/ 2147483647 w 110"/>
                <a:gd name="T27" fmla="*/ 2147483647 h 46"/>
                <a:gd name="T28" fmla="*/ 2147483647 w 110"/>
                <a:gd name="T29" fmla="*/ 2147483647 h 46"/>
                <a:gd name="T30" fmla="*/ 2147483647 w 110"/>
                <a:gd name="T31" fmla="*/ 2147483647 h 46"/>
                <a:gd name="T32" fmla="*/ 2147483647 w 110"/>
                <a:gd name="T33" fmla="*/ 2147483647 h 46"/>
                <a:gd name="T34" fmla="*/ 2147483647 w 110"/>
                <a:gd name="T35" fmla="*/ 2147483647 h 46"/>
                <a:gd name="T36" fmla="*/ 2147483647 w 110"/>
                <a:gd name="T37" fmla="*/ 2147483647 h 46"/>
                <a:gd name="T38" fmla="*/ 2147483647 w 110"/>
                <a:gd name="T39" fmla="*/ 2147483647 h 46"/>
                <a:gd name="T40" fmla="*/ 2147483647 w 110"/>
                <a:gd name="T41" fmla="*/ 2147483647 h 46"/>
                <a:gd name="T42" fmla="*/ 2147483647 w 110"/>
                <a:gd name="T43" fmla="*/ 2147483647 h 46"/>
                <a:gd name="T44" fmla="*/ 2147483647 w 110"/>
                <a:gd name="T45" fmla="*/ 2147483647 h 46"/>
                <a:gd name="T46" fmla="*/ 2147483647 w 110"/>
                <a:gd name="T47" fmla="*/ 2147483647 h 46"/>
                <a:gd name="T48" fmla="*/ 0 w 110"/>
                <a:gd name="T49" fmla="*/ 0 h 46"/>
                <a:gd name="T50" fmla="*/ 2147483647 w 110"/>
                <a:gd name="T51" fmla="*/ 2147483647 h 46"/>
                <a:gd name="T52" fmla="*/ 2147483647 w 110"/>
                <a:gd name="T53" fmla="*/ 2147483647 h 46"/>
                <a:gd name="T54" fmla="*/ 2147483647 w 110"/>
                <a:gd name="T55" fmla="*/ 2147483647 h 46"/>
                <a:gd name="T56" fmla="*/ 2147483647 w 110"/>
                <a:gd name="T57" fmla="*/ 2147483647 h 46"/>
                <a:gd name="T58" fmla="*/ 2147483647 w 110"/>
                <a:gd name="T59" fmla="*/ 2147483647 h 46"/>
                <a:gd name="T60" fmla="*/ 2147483647 w 110"/>
                <a:gd name="T61" fmla="*/ 2147483647 h 46"/>
                <a:gd name="T62" fmla="*/ 2147483647 w 110"/>
                <a:gd name="T63" fmla="*/ 2147483647 h 46"/>
                <a:gd name="T64" fmla="*/ 2147483647 w 110"/>
                <a:gd name="T65" fmla="*/ 2147483647 h 46"/>
                <a:gd name="T66" fmla="*/ 2147483647 w 110"/>
                <a:gd name="T67" fmla="*/ 2147483647 h 46"/>
                <a:gd name="T68" fmla="*/ 2147483647 w 110"/>
                <a:gd name="T69" fmla="*/ 2147483647 h 46"/>
                <a:gd name="T70" fmla="*/ 2147483647 w 110"/>
                <a:gd name="T71" fmla="*/ 2147483647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46"/>
                <a:gd name="T110" fmla="*/ 110 w 110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46">
                  <a:moveTo>
                    <a:pt x="36" y="36"/>
                  </a:moveTo>
                  <a:lnTo>
                    <a:pt x="44" y="34"/>
                  </a:lnTo>
                  <a:lnTo>
                    <a:pt x="50" y="34"/>
                  </a:lnTo>
                  <a:lnTo>
                    <a:pt x="60" y="36"/>
                  </a:lnTo>
                  <a:lnTo>
                    <a:pt x="64" y="40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78" y="44"/>
                  </a:lnTo>
                  <a:lnTo>
                    <a:pt x="86" y="44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6"/>
                  </a:lnTo>
                  <a:lnTo>
                    <a:pt x="110" y="46"/>
                  </a:lnTo>
                  <a:lnTo>
                    <a:pt x="106" y="40"/>
                  </a:lnTo>
                  <a:lnTo>
                    <a:pt x="104" y="36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92" y="22"/>
                  </a:lnTo>
                  <a:lnTo>
                    <a:pt x="76" y="16"/>
                  </a:lnTo>
                  <a:lnTo>
                    <a:pt x="62" y="16"/>
                  </a:lnTo>
                  <a:lnTo>
                    <a:pt x="52" y="10"/>
                  </a:lnTo>
                  <a:lnTo>
                    <a:pt x="40" y="8"/>
                  </a:lnTo>
                  <a:lnTo>
                    <a:pt x="30" y="6"/>
                  </a:lnTo>
                  <a:lnTo>
                    <a:pt x="18" y="2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2" y="20"/>
                  </a:lnTo>
                  <a:lnTo>
                    <a:pt x="34" y="24"/>
                  </a:lnTo>
                  <a:lnTo>
                    <a:pt x="34" y="26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7" name="Freeform 240"/>
            <p:cNvSpPr/>
            <p:nvPr/>
          </p:nvSpPr>
          <p:spPr bwMode="auto">
            <a:xfrm>
              <a:off x="5568381" y="3372942"/>
              <a:ext cx="74952" cy="67700"/>
            </a:xfrm>
            <a:custGeom>
              <a:avLst/>
              <a:gdLst>
                <a:gd name="T0" fmla="*/ 0 w 52"/>
                <a:gd name="T1" fmla="*/ 0 h 42"/>
                <a:gd name="T2" fmla="*/ 2147483647 w 52"/>
                <a:gd name="T3" fmla="*/ 0 h 42"/>
                <a:gd name="T4" fmla="*/ 2147483647 w 52"/>
                <a:gd name="T5" fmla="*/ 2147483647 h 42"/>
                <a:gd name="T6" fmla="*/ 2147483647 w 52"/>
                <a:gd name="T7" fmla="*/ 2147483647 h 42"/>
                <a:gd name="T8" fmla="*/ 2147483647 w 52"/>
                <a:gd name="T9" fmla="*/ 2147483647 h 42"/>
                <a:gd name="T10" fmla="*/ 2147483647 w 52"/>
                <a:gd name="T11" fmla="*/ 2147483647 h 42"/>
                <a:gd name="T12" fmla="*/ 2147483647 w 52"/>
                <a:gd name="T13" fmla="*/ 2147483647 h 42"/>
                <a:gd name="T14" fmla="*/ 2147483647 w 52"/>
                <a:gd name="T15" fmla="*/ 2147483647 h 42"/>
                <a:gd name="T16" fmla="*/ 2147483647 w 52"/>
                <a:gd name="T17" fmla="*/ 2147483647 h 42"/>
                <a:gd name="T18" fmla="*/ 2147483647 w 52"/>
                <a:gd name="T19" fmla="*/ 2147483647 h 42"/>
                <a:gd name="T20" fmla="*/ 2147483647 w 52"/>
                <a:gd name="T21" fmla="*/ 2147483647 h 42"/>
                <a:gd name="T22" fmla="*/ 2147483647 w 52"/>
                <a:gd name="T23" fmla="*/ 2147483647 h 42"/>
                <a:gd name="T24" fmla="*/ 2147483647 w 52"/>
                <a:gd name="T25" fmla="*/ 2147483647 h 42"/>
                <a:gd name="T26" fmla="*/ 2147483647 w 52"/>
                <a:gd name="T27" fmla="*/ 2147483647 h 42"/>
                <a:gd name="T28" fmla="*/ 2147483647 w 52"/>
                <a:gd name="T29" fmla="*/ 2147483647 h 42"/>
                <a:gd name="T30" fmla="*/ 2147483647 w 52"/>
                <a:gd name="T31" fmla="*/ 2147483647 h 42"/>
                <a:gd name="T32" fmla="*/ 2147483647 w 52"/>
                <a:gd name="T33" fmla="*/ 2147483647 h 42"/>
                <a:gd name="T34" fmla="*/ 2147483647 w 52"/>
                <a:gd name="T35" fmla="*/ 2147483647 h 42"/>
                <a:gd name="T36" fmla="*/ 2147483647 w 52"/>
                <a:gd name="T37" fmla="*/ 2147483647 h 42"/>
                <a:gd name="T38" fmla="*/ 2147483647 w 52"/>
                <a:gd name="T39" fmla="*/ 2147483647 h 42"/>
                <a:gd name="T40" fmla="*/ 0 w 52"/>
                <a:gd name="T41" fmla="*/ 0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2"/>
                <a:gd name="T65" fmla="*/ 52 w 52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2">
                  <a:moveTo>
                    <a:pt x="0" y="0"/>
                  </a:moveTo>
                  <a:lnTo>
                    <a:pt x="20" y="0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8" y="26"/>
                  </a:lnTo>
                  <a:lnTo>
                    <a:pt x="52" y="38"/>
                  </a:lnTo>
                  <a:lnTo>
                    <a:pt x="48" y="42"/>
                  </a:lnTo>
                  <a:lnTo>
                    <a:pt x="42" y="38"/>
                  </a:lnTo>
                  <a:lnTo>
                    <a:pt x="38" y="34"/>
                  </a:lnTo>
                  <a:lnTo>
                    <a:pt x="32" y="30"/>
                  </a:lnTo>
                  <a:lnTo>
                    <a:pt x="24" y="32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2" y="18"/>
                  </a:lnTo>
                  <a:lnTo>
                    <a:pt x="2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8" name="Freeform 241"/>
            <p:cNvSpPr/>
            <p:nvPr/>
          </p:nvSpPr>
          <p:spPr bwMode="auto">
            <a:xfrm>
              <a:off x="5598362" y="3357013"/>
              <a:ext cx="113005" cy="92921"/>
            </a:xfrm>
            <a:custGeom>
              <a:avLst/>
              <a:gdLst>
                <a:gd name="T0" fmla="*/ 2147483647 w 78"/>
                <a:gd name="T1" fmla="*/ 2147483647 h 60"/>
                <a:gd name="T2" fmla="*/ 2147483647 w 78"/>
                <a:gd name="T3" fmla="*/ 2147483647 h 60"/>
                <a:gd name="T4" fmla="*/ 2147483647 w 78"/>
                <a:gd name="T5" fmla="*/ 2147483647 h 60"/>
                <a:gd name="T6" fmla="*/ 2147483647 w 78"/>
                <a:gd name="T7" fmla="*/ 2147483647 h 60"/>
                <a:gd name="T8" fmla="*/ 2147483647 w 78"/>
                <a:gd name="T9" fmla="*/ 2147483647 h 60"/>
                <a:gd name="T10" fmla="*/ 2147483647 w 78"/>
                <a:gd name="T11" fmla="*/ 2147483647 h 60"/>
                <a:gd name="T12" fmla="*/ 2147483647 w 78"/>
                <a:gd name="T13" fmla="*/ 0 h 60"/>
                <a:gd name="T14" fmla="*/ 2147483647 w 78"/>
                <a:gd name="T15" fmla="*/ 2147483647 h 60"/>
                <a:gd name="T16" fmla="*/ 2147483647 w 78"/>
                <a:gd name="T17" fmla="*/ 2147483647 h 60"/>
                <a:gd name="T18" fmla="*/ 2147483647 w 78"/>
                <a:gd name="T19" fmla="*/ 2147483647 h 60"/>
                <a:gd name="T20" fmla="*/ 2147483647 w 78"/>
                <a:gd name="T21" fmla="*/ 2147483647 h 60"/>
                <a:gd name="T22" fmla="*/ 2147483647 w 78"/>
                <a:gd name="T23" fmla="*/ 2147483647 h 60"/>
                <a:gd name="T24" fmla="*/ 2147483647 w 78"/>
                <a:gd name="T25" fmla="*/ 2147483647 h 60"/>
                <a:gd name="T26" fmla="*/ 2147483647 w 78"/>
                <a:gd name="T27" fmla="*/ 2147483647 h 60"/>
                <a:gd name="T28" fmla="*/ 0 w 78"/>
                <a:gd name="T29" fmla="*/ 2147483647 h 60"/>
                <a:gd name="T30" fmla="*/ 2147483647 w 78"/>
                <a:gd name="T31" fmla="*/ 2147483647 h 60"/>
                <a:gd name="T32" fmla="*/ 2147483647 w 78"/>
                <a:gd name="T33" fmla="*/ 2147483647 h 60"/>
                <a:gd name="T34" fmla="*/ 2147483647 w 78"/>
                <a:gd name="T35" fmla="*/ 2147483647 h 60"/>
                <a:gd name="T36" fmla="*/ 2147483647 w 78"/>
                <a:gd name="T37" fmla="*/ 2147483647 h 60"/>
                <a:gd name="T38" fmla="*/ 2147483647 w 78"/>
                <a:gd name="T39" fmla="*/ 2147483647 h 60"/>
                <a:gd name="T40" fmla="*/ 2147483647 w 78"/>
                <a:gd name="T41" fmla="*/ 2147483647 h 60"/>
                <a:gd name="T42" fmla="*/ 2147483647 w 78"/>
                <a:gd name="T43" fmla="*/ 2147483647 h 60"/>
                <a:gd name="T44" fmla="*/ 2147483647 w 78"/>
                <a:gd name="T45" fmla="*/ 2147483647 h 60"/>
                <a:gd name="T46" fmla="*/ 2147483647 w 78"/>
                <a:gd name="T47" fmla="*/ 2147483647 h 60"/>
                <a:gd name="T48" fmla="*/ 2147483647 w 78"/>
                <a:gd name="T49" fmla="*/ 2147483647 h 60"/>
                <a:gd name="T50" fmla="*/ 2147483647 w 78"/>
                <a:gd name="T51" fmla="*/ 2147483647 h 60"/>
                <a:gd name="T52" fmla="*/ 2147483647 w 78"/>
                <a:gd name="T53" fmla="*/ 2147483647 h 60"/>
                <a:gd name="T54" fmla="*/ 2147483647 w 78"/>
                <a:gd name="T55" fmla="*/ 2147483647 h 60"/>
                <a:gd name="T56" fmla="*/ 2147483647 w 78"/>
                <a:gd name="T57" fmla="*/ 2147483647 h 60"/>
                <a:gd name="T58" fmla="*/ 2147483647 w 78"/>
                <a:gd name="T59" fmla="*/ 2147483647 h 60"/>
                <a:gd name="T60" fmla="*/ 2147483647 w 78"/>
                <a:gd name="T61" fmla="*/ 2147483647 h 60"/>
                <a:gd name="T62" fmla="*/ 2147483647 w 78"/>
                <a:gd name="T63" fmla="*/ 2147483647 h 60"/>
                <a:gd name="T64" fmla="*/ 2147483647 w 78"/>
                <a:gd name="T65" fmla="*/ 2147483647 h 60"/>
                <a:gd name="T66" fmla="*/ 2147483647 w 78"/>
                <a:gd name="T67" fmla="*/ 2147483647 h 60"/>
                <a:gd name="T68" fmla="*/ 2147483647 w 78"/>
                <a:gd name="T69" fmla="*/ 2147483647 h 60"/>
                <a:gd name="T70" fmla="*/ 2147483647 w 78"/>
                <a:gd name="T71" fmla="*/ 2147483647 h 60"/>
                <a:gd name="T72" fmla="*/ 2147483647 w 78"/>
                <a:gd name="T73" fmla="*/ 2147483647 h 60"/>
                <a:gd name="T74" fmla="*/ 2147483647 w 78"/>
                <a:gd name="T75" fmla="*/ 2147483647 h 60"/>
                <a:gd name="T76" fmla="*/ 2147483647 w 78"/>
                <a:gd name="T77" fmla="*/ 2147483647 h 60"/>
                <a:gd name="T78" fmla="*/ 2147483647 w 78"/>
                <a:gd name="T79" fmla="*/ 2147483647 h 60"/>
                <a:gd name="T80" fmla="*/ 2147483647 w 78"/>
                <a:gd name="T81" fmla="*/ 2147483647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"/>
                <a:gd name="T124" fmla="*/ 0 h 60"/>
                <a:gd name="T125" fmla="*/ 78 w 78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" h="60">
                  <a:moveTo>
                    <a:pt x="52" y="2"/>
                  </a:moveTo>
                  <a:lnTo>
                    <a:pt x="48" y="6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20" y="34"/>
                  </a:lnTo>
                  <a:lnTo>
                    <a:pt x="28" y="38"/>
                  </a:lnTo>
                  <a:lnTo>
                    <a:pt x="32" y="50"/>
                  </a:lnTo>
                  <a:lnTo>
                    <a:pt x="36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54" y="38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68" y="60"/>
                  </a:lnTo>
                  <a:lnTo>
                    <a:pt x="72" y="28"/>
                  </a:lnTo>
                  <a:lnTo>
                    <a:pt x="78" y="28"/>
                  </a:lnTo>
                  <a:lnTo>
                    <a:pt x="64" y="18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9" name="Freeform 267"/>
            <p:cNvSpPr/>
            <p:nvPr/>
          </p:nvSpPr>
          <p:spPr bwMode="auto">
            <a:xfrm>
              <a:off x="7933409" y="4637995"/>
              <a:ext cx="222550" cy="241594"/>
            </a:xfrm>
            <a:custGeom>
              <a:avLst/>
              <a:gdLst>
                <a:gd name="T0" fmla="*/ 2147483647 w 152"/>
                <a:gd name="T1" fmla="*/ 2147483647 h 154"/>
                <a:gd name="T2" fmla="*/ 0 w 152"/>
                <a:gd name="T3" fmla="*/ 2147483647 h 154"/>
                <a:gd name="T4" fmla="*/ 2147483647 w 152"/>
                <a:gd name="T5" fmla="*/ 2147483647 h 154"/>
                <a:gd name="T6" fmla="*/ 2147483647 w 152"/>
                <a:gd name="T7" fmla="*/ 2147483647 h 154"/>
                <a:gd name="T8" fmla="*/ 2147483647 w 152"/>
                <a:gd name="T9" fmla="*/ 2147483647 h 154"/>
                <a:gd name="T10" fmla="*/ 2147483647 w 152"/>
                <a:gd name="T11" fmla="*/ 2147483647 h 154"/>
                <a:gd name="T12" fmla="*/ 2147483647 w 152"/>
                <a:gd name="T13" fmla="*/ 2147483647 h 154"/>
                <a:gd name="T14" fmla="*/ 2147483647 w 152"/>
                <a:gd name="T15" fmla="*/ 2147483647 h 154"/>
                <a:gd name="T16" fmla="*/ 2147483647 w 152"/>
                <a:gd name="T17" fmla="*/ 2147483647 h 154"/>
                <a:gd name="T18" fmla="*/ 2147483647 w 152"/>
                <a:gd name="T19" fmla="*/ 2147483647 h 154"/>
                <a:gd name="T20" fmla="*/ 2147483647 w 152"/>
                <a:gd name="T21" fmla="*/ 2147483647 h 154"/>
                <a:gd name="T22" fmla="*/ 2147483647 w 152"/>
                <a:gd name="T23" fmla="*/ 2147483647 h 154"/>
                <a:gd name="T24" fmla="*/ 2147483647 w 152"/>
                <a:gd name="T25" fmla="*/ 2147483647 h 154"/>
                <a:gd name="T26" fmla="*/ 2147483647 w 152"/>
                <a:gd name="T27" fmla="*/ 2147483647 h 154"/>
                <a:gd name="T28" fmla="*/ 2147483647 w 152"/>
                <a:gd name="T29" fmla="*/ 2147483647 h 154"/>
                <a:gd name="T30" fmla="*/ 2147483647 w 152"/>
                <a:gd name="T31" fmla="*/ 2147483647 h 154"/>
                <a:gd name="T32" fmla="*/ 2147483647 w 152"/>
                <a:gd name="T33" fmla="*/ 2147483647 h 154"/>
                <a:gd name="T34" fmla="*/ 2147483647 w 152"/>
                <a:gd name="T35" fmla="*/ 2147483647 h 154"/>
                <a:gd name="T36" fmla="*/ 2147483647 w 152"/>
                <a:gd name="T37" fmla="*/ 2147483647 h 154"/>
                <a:gd name="T38" fmla="*/ 2147483647 w 152"/>
                <a:gd name="T39" fmla="*/ 2147483647 h 154"/>
                <a:gd name="T40" fmla="*/ 2147483647 w 152"/>
                <a:gd name="T41" fmla="*/ 2147483647 h 154"/>
                <a:gd name="T42" fmla="*/ 2147483647 w 152"/>
                <a:gd name="T43" fmla="*/ 2147483647 h 154"/>
                <a:gd name="T44" fmla="*/ 2147483647 w 152"/>
                <a:gd name="T45" fmla="*/ 2147483647 h 154"/>
                <a:gd name="T46" fmla="*/ 2147483647 w 152"/>
                <a:gd name="T47" fmla="*/ 2147483647 h 154"/>
                <a:gd name="T48" fmla="*/ 2147483647 w 152"/>
                <a:gd name="T49" fmla="*/ 2147483647 h 154"/>
                <a:gd name="T50" fmla="*/ 2147483647 w 152"/>
                <a:gd name="T51" fmla="*/ 2147483647 h 154"/>
                <a:gd name="T52" fmla="*/ 2147483647 w 152"/>
                <a:gd name="T53" fmla="*/ 2147483647 h 154"/>
                <a:gd name="T54" fmla="*/ 2147483647 w 152"/>
                <a:gd name="T55" fmla="*/ 2147483647 h 154"/>
                <a:gd name="T56" fmla="*/ 2147483647 w 152"/>
                <a:gd name="T57" fmla="*/ 2147483647 h 154"/>
                <a:gd name="T58" fmla="*/ 2147483647 w 152"/>
                <a:gd name="T59" fmla="*/ 2147483647 h 154"/>
                <a:gd name="T60" fmla="*/ 2147483647 w 152"/>
                <a:gd name="T61" fmla="*/ 2147483647 h 154"/>
                <a:gd name="T62" fmla="*/ 2147483647 w 152"/>
                <a:gd name="T63" fmla="*/ 2147483647 h 154"/>
                <a:gd name="T64" fmla="*/ 2147483647 w 152"/>
                <a:gd name="T65" fmla="*/ 2147483647 h 154"/>
                <a:gd name="T66" fmla="*/ 2147483647 w 152"/>
                <a:gd name="T67" fmla="*/ 2147483647 h 154"/>
                <a:gd name="T68" fmla="*/ 2147483647 w 152"/>
                <a:gd name="T69" fmla="*/ 2147483647 h 154"/>
                <a:gd name="T70" fmla="*/ 2147483647 w 152"/>
                <a:gd name="T71" fmla="*/ 2147483647 h 154"/>
                <a:gd name="T72" fmla="*/ 2147483647 w 152"/>
                <a:gd name="T73" fmla="*/ 2147483647 h 154"/>
                <a:gd name="T74" fmla="*/ 2147483647 w 152"/>
                <a:gd name="T75" fmla="*/ 0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2"/>
                <a:gd name="T115" fmla="*/ 0 h 154"/>
                <a:gd name="T116" fmla="*/ 152 w 152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2" h="154">
                  <a:moveTo>
                    <a:pt x="4" y="0"/>
                  </a:moveTo>
                  <a:lnTo>
                    <a:pt x="4" y="76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4" y="88"/>
                  </a:lnTo>
                  <a:lnTo>
                    <a:pt x="4" y="126"/>
                  </a:lnTo>
                  <a:lnTo>
                    <a:pt x="14" y="130"/>
                  </a:lnTo>
                  <a:lnTo>
                    <a:pt x="24" y="130"/>
                  </a:lnTo>
                  <a:lnTo>
                    <a:pt x="28" y="130"/>
                  </a:lnTo>
                  <a:lnTo>
                    <a:pt x="32" y="126"/>
                  </a:lnTo>
                  <a:lnTo>
                    <a:pt x="36" y="122"/>
                  </a:lnTo>
                  <a:lnTo>
                    <a:pt x="38" y="118"/>
                  </a:lnTo>
                  <a:lnTo>
                    <a:pt x="32" y="118"/>
                  </a:lnTo>
                  <a:lnTo>
                    <a:pt x="42" y="118"/>
                  </a:lnTo>
                  <a:lnTo>
                    <a:pt x="42" y="110"/>
                  </a:lnTo>
                  <a:lnTo>
                    <a:pt x="42" y="104"/>
                  </a:lnTo>
                  <a:lnTo>
                    <a:pt x="46" y="98"/>
                  </a:lnTo>
                  <a:lnTo>
                    <a:pt x="52" y="98"/>
                  </a:lnTo>
                  <a:lnTo>
                    <a:pt x="68" y="98"/>
                  </a:lnTo>
                  <a:lnTo>
                    <a:pt x="82" y="106"/>
                  </a:lnTo>
                  <a:lnTo>
                    <a:pt x="86" y="110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92" y="126"/>
                  </a:lnTo>
                  <a:lnTo>
                    <a:pt x="90" y="124"/>
                  </a:lnTo>
                  <a:lnTo>
                    <a:pt x="92" y="130"/>
                  </a:lnTo>
                  <a:lnTo>
                    <a:pt x="96" y="134"/>
                  </a:lnTo>
                  <a:lnTo>
                    <a:pt x="98" y="138"/>
                  </a:lnTo>
                  <a:lnTo>
                    <a:pt x="104" y="142"/>
                  </a:lnTo>
                  <a:lnTo>
                    <a:pt x="120" y="146"/>
                  </a:lnTo>
                  <a:lnTo>
                    <a:pt x="132" y="150"/>
                  </a:lnTo>
                  <a:lnTo>
                    <a:pt x="136" y="152"/>
                  </a:lnTo>
                  <a:lnTo>
                    <a:pt x="138" y="154"/>
                  </a:lnTo>
                  <a:lnTo>
                    <a:pt x="142" y="154"/>
                  </a:lnTo>
                  <a:lnTo>
                    <a:pt x="148" y="154"/>
                  </a:lnTo>
                  <a:lnTo>
                    <a:pt x="150" y="152"/>
                  </a:lnTo>
                  <a:lnTo>
                    <a:pt x="152" y="150"/>
                  </a:lnTo>
                  <a:lnTo>
                    <a:pt x="150" y="146"/>
                  </a:lnTo>
                  <a:lnTo>
                    <a:pt x="148" y="142"/>
                  </a:lnTo>
                  <a:lnTo>
                    <a:pt x="144" y="138"/>
                  </a:lnTo>
                  <a:lnTo>
                    <a:pt x="142" y="134"/>
                  </a:lnTo>
                  <a:lnTo>
                    <a:pt x="136" y="132"/>
                  </a:lnTo>
                  <a:lnTo>
                    <a:pt x="132" y="130"/>
                  </a:lnTo>
                  <a:lnTo>
                    <a:pt x="130" y="122"/>
                  </a:lnTo>
                  <a:lnTo>
                    <a:pt x="128" y="120"/>
                  </a:lnTo>
                  <a:lnTo>
                    <a:pt x="124" y="118"/>
                  </a:lnTo>
                  <a:lnTo>
                    <a:pt x="122" y="118"/>
                  </a:lnTo>
                  <a:lnTo>
                    <a:pt x="118" y="116"/>
                  </a:lnTo>
                  <a:lnTo>
                    <a:pt x="114" y="108"/>
                  </a:lnTo>
                  <a:lnTo>
                    <a:pt x="112" y="104"/>
                  </a:lnTo>
                  <a:lnTo>
                    <a:pt x="112" y="98"/>
                  </a:lnTo>
                  <a:lnTo>
                    <a:pt x="108" y="98"/>
                  </a:lnTo>
                  <a:lnTo>
                    <a:pt x="102" y="94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12" y="84"/>
                  </a:lnTo>
                  <a:lnTo>
                    <a:pt x="118" y="84"/>
                  </a:lnTo>
                  <a:lnTo>
                    <a:pt x="122" y="82"/>
                  </a:lnTo>
                  <a:lnTo>
                    <a:pt x="124" y="80"/>
                  </a:lnTo>
                  <a:lnTo>
                    <a:pt x="126" y="76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04" y="66"/>
                  </a:lnTo>
                  <a:lnTo>
                    <a:pt x="96" y="62"/>
                  </a:lnTo>
                  <a:lnTo>
                    <a:pt x="94" y="60"/>
                  </a:lnTo>
                  <a:lnTo>
                    <a:pt x="90" y="58"/>
                  </a:lnTo>
                  <a:lnTo>
                    <a:pt x="86" y="58"/>
                  </a:lnTo>
                  <a:lnTo>
                    <a:pt x="82" y="58"/>
                  </a:lnTo>
                  <a:lnTo>
                    <a:pt x="82" y="56"/>
                  </a:lnTo>
                  <a:lnTo>
                    <a:pt x="80" y="52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78" y="38"/>
                  </a:lnTo>
                  <a:lnTo>
                    <a:pt x="56" y="22"/>
                  </a:lnTo>
                  <a:lnTo>
                    <a:pt x="3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0" name="Freeform 268"/>
            <p:cNvSpPr/>
            <p:nvPr/>
          </p:nvSpPr>
          <p:spPr bwMode="auto">
            <a:xfrm>
              <a:off x="6864476" y="4401710"/>
              <a:ext cx="257144" cy="325224"/>
            </a:xfrm>
            <a:custGeom>
              <a:avLst/>
              <a:gdLst>
                <a:gd name="T0" fmla="*/ 2147483647 w 176"/>
                <a:gd name="T1" fmla="*/ 2147483647 h 206"/>
                <a:gd name="T2" fmla="*/ 2147483647 w 176"/>
                <a:gd name="T3" fmla="*/ 2147483647 h 206"/>
                <a:gd name="T4" fmla="*/ 2147483647 w 176"/>
                <a:gd name="T5" fmla="*/ 2147483647 h 206"/>
                <a:gd name="T6" fmla="*/ 0 w 176"/>
                <a:gd name="T7" fmla="*/ 2147483647 h 206"/>
                <a:gd name="T8" fmla="*/ 2147483647 w 176"/>
                <a:gd name="T9" fmla="*/ 0 h 206"/>
                <a:gd name="T10" fmla="*/ 2147483647 w 176"/>
                <a:gd name="T11" fmla="*/ 0 h 206"/>
                <a:gd name="T12" fmla="*/ 2147483647 w 176"/>
                <a:gd name="T13" fmla="*/ 2147483647 h 206"/>
                <a:gd name="T14" fmla="*/ 2147483647 w 176"/>
                <a:gd name="T15" fmla="*/ 2147483647 h 206"/>
                <a:gd name="T16" fmla="*/ 2147483647 w 176"/>
                <a:gd name="T17" fmla="*/ 2147483647 h 206"/>
                <a:gd name="T18" fmla="*/ 2147483647 w 176"/>
                <a:gd name="T19" fmla="*/ 2147483647 h 206"/>
                <a:gd name="T20" fmla="*/ 2147483647 w 176"/>
                <a:gd name="T21" fmla="*/ 2147483647 h 206"/>
                <a:gd name="T22" fmla="*/ 2147483647 w 176"/>
                <a:gd name="T23" fmla="*/ 2147483647 h 206"/>
                <a:gd name="T24" fmla="*/ 2147483647 w 176"/>
                <a:gd name="T25" fmla="*/ 2147483647 h 206"/>
                <a:gd name="T26" fmla="*/ 2147483647 w 176"/>
                <a:gd name="T27" fmla="*/ 2147483647 h 206"/>
                <a:gd name="T28" fmla="*/ 2147483647 w 176"/>
                <a:gd name="T29" fmla="*/ 2147483647 h 206"/>
                <a:gd name="T30" fmla="*/ 2147483647 w 176"/>
                <a:gd name="T31" fmla="*/ 2147483647 h 206"/>
                <a:gd name="T32" fmla="*/ 2147483647 w 176"/>
                <a:gd name="T33" fmla="*/ 2147483647 h 206"/>
                <a:gd name="T34" fmla="*/ 2147483647 w 176"/>
                <a:gd name="T35" fmla="*/ 2147483647 h 206"/>
                <a:gd name="T36" fmla="*/ 2147483647 w 176"/>
                <a:gd name="T37" fmla="*/ 2147483647 h 206"/>
                <a:gd name="T38" fmla="*/ 2147483647 w 176"/>
                <a:gd name="T39" fmla="*/ 2147483647 h 206"/>
                <a:gd name="T40" fmla="*/ 2147483647 w 176"/>
                <a:gd name="T41" fmla="*/ 2147483647 h 206"/>
                <a:gd name="T42" fmla="*/ 2147483647 w 176"/>
                <a:gd name="T43" fmla="*/ 2147483647 h 206"/>
                <a:gd name="T44" fmla="*/ 2147483647 w 176"/>
                <a:gd name="T45" fmla="*/ 2147483647 h 206"/>
                <a:gd name="T46" fmla="*/ 2147483647 w 176"/>
                <a:gd name="T47" fmla="*/ 2147483647 h 206"/>
                <a:gd name="T48" fmla="*/ 2147483647 w 176"/>
                <a:gd name="T49" fmla="*/ 2147483647 h 206"/>
                <a:gd name="T50" fmla="*/ 2147483647 w 176"/>
                <a:gd name="T51" fmla="*/ 2147483647 h 206"/>
                <a:gd name="T52" fmla="*/ 2147483647 w 176"/>
                <a:gd name="T53" fmla="*/ 2147483647 h 206"/>
                <a:gd name="T54" fmla="*/ 2147483647 w 176"/>
                <a:gd name="T55" fmla="*/ 2147483647 h 206"/>
                <a:gd name="T56" fmla="*/ 2147483647 w 176"/>
                <a:gd name="T57" fmla="*/ 2147483647 h 206"/>
                <a:gd name="T58" fmla="*/ 2147483647 w 176"/>
                <a:gd name="T59" fmla="*/ 2147483647 h 206"/>
                <a:gd name="T60" fmla="*/ 2147483647 w 176"/>
                <a:gd name="T61" fmla="*/ 2147483647 h 206"/>
                <a:gd name="T62" fmla="*/ 2147483647 w 176"/>
                <a:gd name="T63" fmla="*/ 2147483647 h 206"/>
                <a:gd name="T64" fmla="*/ 2147483647 w 176"/>
                <a:gd name="T65" fmla="*/ 2147483647 h 206"/>
                <a:gd name="T66" fmla="*/ 2147483647 w 176"/>
                <a:gd name="T67" fmla="*/ 2147483647 h 206"/>
                <a:gd name="T68" fmla="*/ 2147483647 w 176"/>
                <a:gd name="T69" fmla="*/ 2147483647 h 206"/>
                <a:gd name="T70" fmla="*/ 2147483647 w 176"/>
                <a:gd name="T71" fmla="*/ 2147483647 h 206"/>
                <a:gd name="T72" fmla="*/ 2147483647 w 176"/>
                <a:gd name="T73" fmla="*/ 2147483647 h 206"/>
                <a:gd name="T74" fmla="*/ 2147483647 w 176"/>
                <a:gd name="T75" fmla="*/ 2147483647 h 206"/>
                <a:gd name="T76" fmla="*/ 2147483647 w 176"/>
                <a:gd name="T77" fmla="*/ 2147483647 h 206"/>
                <a:gd name="T78" fmla="*/ 2147483647 w 176"/>
                <a:gd name="T79" fmla="*/ 2147483647 h 206"/>
                <a:gd name="T80" fmla="*/ 2147483647 w 176"/>
                <a:gd name="T81" fmla="*/ 2147483647 h 206"/>
                <a:gd name="T82" fmla="*/ 2147483647 w 176"/>
                <a:gd name="T83" fmla="*/ 2147483647 h 206"/>
                <a:gd name="T84" fmla="*/ 2147483647 w 176"/>
                <a:gd name="T85" fmla="*/ 2147483647 h 206"/>
                <a:gd name="T86" fmla="*/ 2147483647 w 176"/>
                <a:gd name="T87" fmla="*/ 2147483647 h 2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6"/>
                <a:gd name="T133" fmla="*/ 0 h 206"/>
                <a:gd name="T134" fmla="*/ 176 w 176"/>
                <a:gd name="T135" fmla="*/ 206 h 20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6" h="206">
                  <a:moveTo>
                    <a:pt x="42" y="54"/>
                  </a:moveTo>
                  <a:lnTo>
                    <a:pt x="36" y="46"/>
                  </a:lnTo>
                  <a:lnTo>
                    <a:pt x="32" y="38"/>
                  </a:lnTo>
                  <a:lnTo>
                    <a:pt x="22" y="28"/>
                  </a:lnTo>
                  <a:lnTo>
                    <a:pt x="16" y="24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1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0" y="8"/>
                  </a:lnTo>
                  <a:lnTo>
                    <a:pt x="44" y="14"/>
                  </a:lnTo>
                  <a:lnTo>
                    <a:pt x="48" y="20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2" y="34"/>
                  </a:lnTo>
                  <a:lnTo>
                    <a:pt x="64" y="36"/>
                  </a:lnTo>
                  <a:lnTo>
                    <a:pt x="70" y="38"/>
                  </a:lnTo>
                  <a:lnTo>
                    <a:pt x="74" y="42"/>
                  </a:lnTo>
                  <a:lnTo>
                    <a:pt x="82" y="52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0" y="66"/>
                  </a:lnTo>
                  <a:lnTo>
                    <a:pt x="108" y="72"/>
                  </a:lnTo>
                  <a:lnTo>
                    <a:pt x="118" y="80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4" y="84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40" y="94"/>
                  </a:lnTo>
                  <a:lnTo>
                    <a:pt x="140" y="102"/>
                  </a:lnTo>
                  <a:lnTo>
                    <a:pt x="136" y="114"/>
                  </a:lnTo>
                  <a:lnTo>
                    <a:pt x="138" y="118"/>
                  </a:lnTo>
                  <a:lnTo>
                    <a:pt x="142" y="120"/>
                  </a:lnTo>
                  <a:lnTo>
                    <a:pt x="146" y="122"/>
                  </a:lnTo>
                  <a:lnTo>
                    <a:pt x="152" y="122"/>
                  </a:lnTo>
                  <a:lnTo>
                    <a:pt x="152" y="134"/>
                  </a:lnTo>
                  <a:lnTo>
                    <a:pt x="152" y="136"/>
                  </a:lnTo>
                  <a:lnTo>
                    <a:pt x="152" y="138"/>
                  </a:lnTo>
                  <a:lnTo>
                    <a:pt x="156" y="138"/>
                  </a:lnTo>
                  <a:lnTo>
                    <a:pt x="158" y="138"/>
                  </a:lnTo>
                  <a:lnTo>
                    <a:pt x="160" y="140"/>
                  </a:lnTo>
                  <a:lnTo>
                    <a:pt x="162" y="144"/>
                  </a:lnTo>
                  <a:lnTo>
                    <a:pt x="172" y="150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4" y="192"/>
                  </a:lnTo>
                  <a:lnTo>
                    <a:pt x="174" y="204"/>
                  </a:lnTo>
                  <a:lnTo>
                    <a:pt x="170" y="206"/>
                  </a:lnTo>
                  <a:lnTo>
                    <a:pt x="164" y="206"/>
                  </a:lnTo>
                  <a:lnTo>
                    <a:pt x="160" y="204"/>
                  </a:lnTo>
                  <a:lnTo>
                    <a:pt x="154" y="206"/>
                  </a:lnTo>
                  <a:lnTo>
                    <a:pt x="152" y="206"/>
                  </a:lnTo>
                  <a:lnTo>
                    <a:pt x="148" y="206"/>
                  </a:lnTo>
                  <a:lnTo>
                    <a:pt x="146" y="204"/>
                  </a:lnTo>
                  <a:lnTo>
                    <a:pt x="144" y="198"/>
                  </a:lnTo>
                  <a:lnTo>
                    <a:pt x="140" y="192"/>
                  </a:lnTo>
                  <a:lnTo>
                    <a:pt x="132" y="186"/>
                  </a:lnTo>
                  <a:lnTo>
                    <a:pt x="124" y="180"/>
                  </a:lnTo>
                  <a:lnTo>
                    <a:pt x="118" y="176"/>
                  </a:lnTo>
                  <a:lnTo>
                    <a:pt x="112" y="168"/>
                  </a:lnTo>
                  <a:lnTo>
                    <a:pt x="104" y="160"/>
                  </a:lnTo>
                  <a:lnTo>
                    <a:pt x="98" y="150"/>
                  </a:lnTo>
                  <a:lnTo>
                    <a:pt x="96" y="144"/>
                  </a:lnTo>
                  <a:lnTo>
                    <a:pt x="94" y="138"/>
                  </a:lnTo>
                  <a:lnTo>
                    <a:pt x="88" y="126"/>
                  </a:lnTo>
                  <a:lnTo>
                    <a:pt x="82" y="114"/>
                  </a:lnTo>
                  <a:lnTo>
                    <a:pt x="76" y="104"/>
                  </a:lnTo>
                  <a:lnTo>
                    <a:pt x="66" y="94"/>
                  </a:lnTo>
                  <a:lnTo>
                    <a:pt x="64" y="88"/>
                  </a:lnTo>
                  <a:lnTo>
                    <a:pt x="64" y="82"/>
                  </a:lnTo>
                  <a:lnTo>
                    <a:pt x="62" y="76"/>
                  </a:lnTo>
                  <a:lnTo>
                    <a:pt x="60" y="70"/>
                  </a:lnTo>
                  <a:lnTo>
                    <a:pt x="54" y="66"/>
                  </a:lnTo>
                  <a:lnTo>
                    <a:pt x="48" y="62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42" y="5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1" name="Freeform 269"/>
            <p:cNvSpPr/>
            <p:nvPr/>
          </p:nvSpPr>
          <p:spPr bwMode="auto">
            <a:xfrm>
              <a:off x="7194266" y="4449498"/>
              <a:ext cx="234082" cy="230974"/>
            </a:xfrm>
            <a:custGeom>
              <a:avLst/>
              <a:gdLst>
                <a:gd name="T0" fmla="*/ 2147483647 w 160"/>
                <a:gd name="T1" fmla="*/ 2147483647 h 146"/>
                <a:gd name="T2" fmla="*/ 2147483647 w 160"/>
                <a:gd name="T3" fmla="*/ 0 h 146"/>
                <a:gd name="T4" fmla="*/ 2147483647 w 160"/>
                <a:gd name="T5" fmla="*/ 2147483647 h 146"/>
                <a:gd name="T6" fmla="*/ 2147483647 w 160"/>
                <a:gd name="T7" fmla="*/ 2147483647 h 146"/>
                <a:gd name="T8" fmla="*/ 2147483647 w 160"/>
                <a:gd name="T9" fmla="*/ 2147483647 h 146"/>
                <a:gd name="T10" fmla="*/ 2147483647 w 160"/>
                <a:gd name="T11" fmla="*/ 2147483647 h 146"/>
                <a:gd name="T12" fmla="*/ 2147483647 w 160"/>
                <a:gd name="T13" fmla="*/ 2147483647 h 146"/>
                <a:gd name="T14" fmla="*/ 2147483647 w 160"/>
                <a:gd name="T15" fmla="*/ 2147483647 h 146"/>
                <a:gd name="T16" fmla="*/ 2147483647 w 160"/>
                <a:gd name="T17" fmla="*/ 2147483647 h 146"/>
                <a:gd name="T18" fmla="*/ 2147483647 w 160"/>
                <a:gd name="T19" fmla="*/ 2147483647 h 146"/>
                <a:gd name="T20" fmla="*/ 2147483647 w 160"/>
                <a:gd name="T21" fmla="*/ 2147483647 h 146"/>
                <a:gd name="T22" fmla="*/ 2147483647 w 160"/>
                <a:gd name="T23" fmla="*/ 2147483647 h 146"/>
                <a:gd name="T24" fmla="*/ 2147483647 w 160"/>
                <a:gd name="T25" fmla="*/ 2147483647 h 146"/>
                <a:gd name="T26" fmla="*/ 2147483647 w 160"/>
                <a:gd name="T27" fmla="*/ 2147483647 h 146"/>
                <a:gd name="T28" fmla="*/ 2147483647 w 160"/>
                <a:gd name="T29" fmla="*/ 2147483647 h 146"/>
                <a:gd name="T30" fmla="*/ 2147483647 w 160"/>
                <a:gd name="T31" fmla="*/ 2147483647 h 146"/>
                <a:gd name="T32" fmla="*/ 0 w 160"/>
                <a:gd name="T33" fmla="*/ 2147483647 h 146"/>
                <a:gd name="T34" fmla="*/ 2147483647 w 160"/>
                <a:gd name="T35" fmla="*/ 2147483647 h 146"/>
                <a:gd name="T36" fmla="*/ 2147483647 w 160"/>
                <a:gd name="T37" fmla="*/ 2147483647 h 146"/>
                <a:gd name="T38" fmla="*/ 2147483647 w 160"/>
                <a:gd name="T39" fmla="*/ 2147483647 h 146"/>
                <a:gd name="T40" fmla="*/ 2147483647 w 160"/>
                <a:gd name="T41" fmla="*/ 2147483647 h 146"/>
                <a:gd name="T42" fmla="*/ 2147483647 w 160"/>
                <a:gd name="T43" fmla="*/ 2147483647 h 146"/>
                <a:gd name="T44" fmla="*/ 2147483647 w 160"/>
                <a:gd name="T45" fmla="*/ 2147483647 h 146"/>
                <a:gd name="T46" fmla="*/ 2147483647 w 160"/>
                <a:gd name="T47" fmla="*/ 2147483647 h 146"/>
                <a:gd name="T48" fmla="*/ 2147483647 w 160"/>
                <a:gd name="T49" fmla="*/ 2147483647 h 146"/>
                <a:gd name="T50" fmla="*/ 2147483647 w 160"/>
                <a:gd name="T51" fmla="*/ 2147483647 h 146"/>
                <a:gd name="T52" fmla="*/ 2147483647 w 160"/>
                <a:gd name="T53" fmla="*/ 2147483647 h 146"/>
                <a:gd name="T54" fmla="*/ 2147483647 w 160"/>
                <a:gd name="T55" fmla="*/ 2147483647 h 146"/>
                <a:gd name="T56" fmla="*/ 2147483647 w 160"/>
                <a:gd name="T57" fmla="*/ 2147483647 h 146"/>
                <a:gd name="T58" fmla="*/ 2147483647 w 160"/>
                <a:gd name="T59" fmla="*/ 2147483647 h 146"/>
                <a:gd name="T60" fmla="*/ 2147483647 w 160"/>
                <a:gd name="T61" fmla="*/ 2147483647 h 146"/>
                <a:gd name="T62" fmla="*/ 2147483647 w 160"/>
                <a:gd name="T63" fmla="*/ 2147483647 h 146"/>
                <a:gd name="T64" fmla="*/ 2147483647 w 160"/>
                <a:gd name="T65" fmla="*/ 2147483647 h 146"/>
                <a:gd name="T66" fmla="*/ 2147483647 w 160"/>
                <a:gd name="T67" fmla="*/ 2147483647 h 146"/>
                <a:gd name="T68" fmla="*/ 2147483647 w 160"/>
                <a:gd name="T69" fmla="*/ 2147483647 h 146"/>
                <a:gd name="T70" fmla="*/ 2147483647 w 160"/>
                <a:gd name="T71" fmla="*/ 2147483647 h 146"/>
                <a:gd name="T72" fmla="*/ 2147483647 w 160"/>
                <a:gd name="T73" fmla="*/ 2147483647 h 146"/>
                <a:gd name="T74" fmla="*/ 2147483647 w 160"/>
                <a:gd name="T75" fmla="*/ 2147483647 h 146"/>
                <a:gd name="T76" fmla="*/ 2147483647 w 160"/>
                <a:gd name="T77" fmla="*/ 2147483647 h 146"/>
                <a:gd name="T78" fmla="*/ 2147483647 w 160"/>
                <a:gd name="T79" fmla="*/ 2147483647 h 146"/>
                <a:gd name="T80" fmla="*/ 2147483647 w 160"/>
                <a:gd name="T81" fmla="*/ 2147483647 h 146"/>
                <a:gd name="T82" fmla="*/ 2147483647 w 160"/>
                <a:gd name="T83" fmla="*/ 2147483647 h 146"/>
                <a:gd name="T84" fmla="*/ 2147483647 w 160"/>
                <a:gd name="T85" fmla="*/ 2147483647 h 146"/>
                <a:gd name="T86" fmla="*/ 2147483647 w 160"/>
                <a:gd name="T87" fmla="*/ 2147483647 h 146"/>
                <a:gd name="T88" fmla="*/ 2147483647 w 160"/>
                <a:gd name="T89" fmla="*/ 2147483647 h 146"/>
                <a:gd name="T90" fmla="*/ 2147483647 w 160"/>
                <a:gd name="T91" fmla="*/ 2147483647 h 146"/>
                <a:gd name="T92" fmla="*/ 2147483647 w 160"/>
                <a:gd name="T93" fmla="*/ 2147483647 h 146"/>
                <a:gd name="T94" fmla="*/ 2147483647 w 160"/>
                <a:gd name="T95" fmla="*/ 2147483647 h 146"/>
                <a:gd name="T96" fmla="*/ 2147483647 w 160"/>
                <a:gd name="T97" fmla="*/ 2147483647 h 146"/>
                <a:gd name="T98" fmla="*/ 2147483647 w 160"/>
                <a:gd name="T99" fmla="*/ 2147483647 h 146"/>
                <a:gd name="T100" fmla="*/ 2147483647 w 160"/>
                <a:gd name="T101" fmla="*/ 2147483647 h 146"/>
                <a:gd name="T102" fmla="*/ 2147483647 w 160"/>
                <a:gd name="T103" fmla="*/ 2147483647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0"/>
                <a:gd name="T157" fmla="*/ 0 h 146"/>
                <a:gd name="T158" fmla="*/ 160 w 160"/>
                <a:gd name="T159" fmla="*/ 146 h 1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0" h="146">
                  <a:moveTo>
                    <a:pt x="136" y="4"/>
                  </a:moveTo>
                  <a:lnTo>
                    <a:pt x="126" y="2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4"/>
                  </a:lnTo>
                  <a:lnTo>
                    <a:pt x="96" y="8"/>
                  </a:lnTo>
                  <a:lnTo>
                    <a:pt x="92" y="14"/>
                  </a:lnTo>
                  <a:lnTo>
                    <a:pt x="88" y="26"/>
                  </a:lnTo>
                  <a:lnTo>
                    <a:pt x="84" y="40"/>
                  </a:lnTo>
                  <a:lnTo>
                    <a:pt x="84" y="48"/>
                  </a:lnTo>
                  <a:lnTo>
                    <a:pt x="82" y="52"/>
                  </a:lnTo>
                  <a:lnTo>
                    <a:pt x="78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4"/>
                  </a:lnTo>
                  <a:lnTo>
                    <a:pt x="62" y="42"/>
                  </a:lnTo>
                  <a:lnTo>
                    <a:pt x="58" y="42"/>
                  </a:lnTo>
                  <a:lnTo>
                    <a:pt x="56" y="44"/>
                  </a:lnTo>
                  <a:lnTo>
                    <a:pt x="50" y="50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4" y="56"/>
                  </a:lnTo>
                  <a:lnTo>
                    <a:pt x="28" y="54"/>
                  </a:lnTo>
                  <a:lnTo>
                    <a:pt x="22" y="52"/>
                  </a:lnTo>
                  <a:lnTo>
                    <a:pt x="16" y="50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" y="82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16" y="106"/>
                  </a:lnTo>
                  <a:lnTo>
                    <a:pt x="16" y="108"/>
                  </a:lnTo>
                  <a:lnTo>
                    <a:pt x="18" y="112"/>
                  </a:lnTo>
                  <a:lnTo>
                    <a:pt x="18" y="110"/>
                  </a:lnTo>
                  <a:lnTo>
                    <a:pt x="18" y="116"/>
                  </a:lnTo>
                  <a:lnTo>
                    <a:pt x="20" y="120"/>
                  </a:lnTo>
                  <a:lnTo>
                    <a:pt x="24" y="124"/>
                  </a:lnTo>
                  <a:lnTo>
                    <a:pt x="28" y="126"/>
                  </a:lnTo>
                  <a:lnTo>
                    <a:pt x="34" y="126"/>
                  </a:lnTo>
                  <a:lnTo>
                    <a:pt x="42" y="128"/>
                  </a:lnTo>
                  <a:lnTo>
                    <a:pt x="46" y="130"/>
                  </a:lnTo>
                  <a:lnTo>
                    <a:pt x="44" y="134"/>
                  </a:lnTo>
                  <a:lnTo>
                    <a:pt x="48" y="134"/>
                  </a:lnTo>
                  <a:lnTo>
                    <a:pt x="54" y="134"/>
                  </a:lnTo>
                  <a:lnTo>
                    <a:pt x="56" y="132"/>
                  </a:lnTo>
                  <a:lnTo>
                    <a:pt x="62" y="130"/>
                  </a:lnTo>
                  <a:lnTo>
                    <a:pt x="66" y="130"/>
                  </a:lnTo>
                  <a:lnTo>
                    <a:pt x="72" y="130"/>
                  </a:lnTo>
                  <a:lnTo>
                    <a:pt x="78" y="132"/>
                  </a:lnTo>
                  <a:lnTo>
                    <a:pt x="82" y="134"/>
                  </a:lnTo>
                  <a:lnTo>
                    <a:pt x="88" y="134"/>
                  </a:lnTo>
                  <a:lnTo>
                    <a:pt x="88" y="140"/>
                  </a:lnTo>
                  <a:lnTo>
                    <a:pt x="88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98" y="144"/>
                  </a:lnTo>
                  <a:lnTo>
                    <a:pt x="106" y="142"/>
                  </a:lnTo>
                  <a:lnTo>
                    <a:pt x="112" y="138"/>
                  </a:lnTo>
                  <a:lnTo>
                    <a:pt x="120" y="138"/>
                  </a:lnTo>
                  <a:lnTo>
                    <a:pt x="120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26"/>
                  </a:lnTo>
                  <a:lnTo>
                    <a:pt x="118" y="124"/>
                  </a:lnTo>
                  <a:lnTo>
                    <a:pt x="122" y="120"/>
                  </a:lnTo>
                  <a:lnTo>
                    <a:pt x="122" y="114"/>
                  </a:lnTo>
                  <a:lnTo>
                    <a:pt x="122" y="108"/>
                  </a:lnTo>
                  <a:lnTo>
                    <a:pt x="120" y="106"/>
                  </a:lnTo>
                  <a:lnTo>
                    <a:pt x="122" y="100"/>
                  </a:lnTo>
                  <a:lnTo>
                    <a:pt x="126" y="94"/>
                  </a:lnTo>
                  <a:lnTo>
                    <a:pt x="132" y="92"/>
                  </a:lnTo>
                  <a:lnTo>
                    <a:pt x="136" y="82"/>
                  </a:lnTo>
                  <a:lnTo>
                    <a:pt x="138" y="72"/>
                  </a:lnTo>
                  <a:lnTo>
                    <a:pt x="142" y="60"/>
                  </a:lnTo>
                  <a:lnTo>
                    <a:pt x="144" y="58"/>
                  </a:lnTo>
                  <a:lnTo>
                    <a:pt x="148" y="56"/>
                  </a:lnTo>
                  <a:lnTo>
                    <a:pt x="154" y="56"/>
                  </a:lnTo>
                  <a:lnTo>
                    <a:pt x="160" y="56"/>
                  </a:lnTo>
                  <a:lnTo>
                    <a:pt x="160" y="52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34"/>
                  </a:lnTo>
                  <a:lnTo>
                    <a:pt x="146" y="32"/>
                  </a:lnTo>
                  <a:lnTo>
                    <a:pt x="148" y="28"/>
                  </a:lnTo>
                  <a:lnTo>
                    <a:pt x="142" y="26"/>
                  </a:lnTo>
                  <a:lnTo>
                    <a:pt x="138" y="22"/>
                  </a:lnTo>
                  <a:lnTo>
                    <a:pt x="138" y="14"/>
                  </a:lnTo>
                  <a:lnTo>
                    <a:pt x="136" y="8"/>
                  </a:lnTo>
                  <a:lnTo>
                    <a:pt x="13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2" name="Freeform 270"/>
            <p:cNvSpPr/>
            <p:nvPr/>
          </p:nvSpPr>
          <p:spPr bwMode="auto">
            <a:xfrm>
              <a:off x="7190806" y="4879590"/>
              <a:ext cx="930560" cy="816377"/>
            </a:xfrm>
            <a:custGeom>
              <a:avLst/>
              <a:gdLst>
                <a:gd name="T0" fmla="*/ 2147483647 w 636"/>
                <a:gd name="T1" fmla="*/ 2147483647 h 516"/>
                <a:gd name="T2" fmla="*/ 2147483647 w 636"/>
                <a:gd name="T3" fmla="*/ 2147483647 h 516"/>
                <a:gd name="T4" fmla="*/ 2147483647 w 636"/>
                <a:gd name="T5" fmla="*/ 2147483647 h 516"/>
                <a:gd name="T6" fmla="*/ 2147483647 w 636"/>
                <a:gd name="T7" fmla="*/ 2147483647 h 516"/>
                <a:gd name="T8" fmla="*/ 2147483647 w 636"/>
                <a:gd name="T9" fmla="*/ 2147483647 h 516"/>
                <a:gd name="T10" fmla="*/ 2147483647 w 636"/>
                <a:gd name="T11" fmla="*/ 2147483647 h 516"/>
                <a:gd name="T12" fmla="*/ 2147483647 w 636"/>
                <a:gd name="T13" fmla="*/ 2147483647 h 516"/>
                <a:gd name="T14" fmla="*/ 2147483647 w 636"/>
                <a:gd name="T15" fmla="*/ 2147483647 h 516"/>
                <a:gd name="T16" fmla="*/ 2147483647 w 636"/>
                <a:gd name="T17" fmla="*/ 2147483647 h 516"/>
                <a:gd name="T18" fmla="*/ 2147483647 w 636"/>
                <a:gd name="T19" fmla="*/ 2147483647 h 516"/>
                <a:gd name="T20" fmla="*/ 2147483647 w 636"/>
                <a:gd name="T21" fmla="*/ 2147483647 h 516"/>
                <a:gd name="T22" fmla="*/ 2147483647 w 636"/>
                <a:gd name="T23" fmla="*/ 2147483647 h 516"/>
                <a:gd name="T24" fmla="*/ 2147483647 w 636"/>
                <a:gd name="T25" fmla="*/ 2147483647 h 516"/>
                <a:gd name="T26" fmla="*/ 2147483647 w 636"/>
                <a:gd name="T27" fmla="*/ 2147483647 h 516"/>
                <a:gd name="T28" fmla="*/ 2147483647 w 636"/>
                <a:gd name="T29" fmla="*/ 2147483647 h 516"/>
                <a:gd name="T30" fmla="*/ 2147483647 w 636"/>
                <a:gd name="T31" fmla="*/ 2147483647 h 516"/>
                <a:gd name="T32" fmla="*/ 2147483647 w 636"/>
                <a:gd name="T33" fmla="*/ 2147483647 h 516"/>
                <a:gd name="T34" fmla="*/ 2147483647 w 636"/>
                <a:gd name="T35" fmla="*/ 2147483647 h 516"/>
                <a:gd name="T36" fmla="*/ 2147483647 w 636"/>
                <a:gd name="T37" fmla="*/ 2147483647 h 516"/>
                <a:gd name="T38" fmla="*/ 2147483647 w 636"/>
                <a:gd name="T39" fmla="*/ 2147483647 h 516"/>
                <a:gd name="T40" fmla="*/ 2147483647 w 636"/>
                <a:gd name="T41" fmla="*/ 2147483647 h 516"/>
                <a:gd name="T42" fmla="*/ 2147483647 w 636"/>
                <a:gd name="T43" fmla="*/ 0 h 516"/>
                <a:gd name="T44" fmla="*/ 2147483647 w 636"/>
                <a:gd name="T45" fmla="*/ 2147483647 h 516"/>
                <a:gd name="T46" fmla="*/ 2147483647 w 636"/>
                <a:gd name="T47" fmla="*/ 2147483647 h 516"/>
                <a:gd name="T48" fmla="*/ 2147483647 w 636"/>
                <a:gd name="T49" fmla="*/ 2147483647 h 516"/>
                <a:gd name="T50" fmla="*/ 2147483647 w 636"/>
                <a:gd name="T51" fmla="*/ 2147483647 h 516"/>
                <a:gd name="T52" fmla="*/ 2147483647 w 636"/>
                <a:gd name="T53" fmla="*/ 2147483647 h 516"/>
                <a:gd name="T54" fmla="*/ 2147483647 w 636"/>
                <a:gd name="T55" fmla="*/ 2147483647 h 516"/>
                <a:gd name="T56" fmla="*/ 2147483647 w 636"/>
                <a:gd name="T57" fmla="*/ 2147483647 h 516"/>
                <a:gd name="T58" fmla="*/ 2147483647 w 636"/>
                <a:gd name="T59" fmla="*/ 2147483647 h 516"/>
                <a:gd name="T60" fmla="*/ 2147483647 w 636"/>
                <a:gd name="T61" fmla="*/ 2147483647 h 516"/>
                <a:gd name="T62" fmla="*/ 2147483647 w 636"/>
                <a:gd name="T63" fmla="*/ 2147483647 h 516"/>
                <a:gd name="T64" fmla="*/ 2147483647 w 636"/>
                <a:gd name="T65" fmla="*/ 2147483647 h 516"/>
                <a:gd name="T66" fmla="*/ 2147483647 w 636"/>
                <a:gd name="T67" fmla="*/ 2147483647 h 516"/>
                <a:gd name="T68" fmla="*/ 2147483647 w 636"/>
                <a:gd name="T69" fmla="*/ 2147483647 h 516"/>
                <a:gd name="T70" fmla="*/ 2147483647 w 636"/>
                <a:gd name="T71" fmla="*/ 2147483647 h 516"/>
                <a:gd name="T72" fmla="*/ 2147483647 w 636"/>
                <a:gd name="T73" fmla="*/ 2147483647 h 516"/>
                <a:gd name="T74" fmla="*/ 2147483647 w 636"/>
                <a:gd name="T75" fmla="*/ 2147483647 h 516"/>
                <a:gd name="T76" fmla="*/ 2147483647 w 636"/>
                <a:gd name="T77" fmla="*/ 2147483647 h 516"/>
                <a:gd name="T78" fmla="*/ 2147483647 w 636"/>
                <a:gd name="T79" fmla="*/ 2147483647 h 516"/>
                <a:gd name="T80" fmla="*/ 2147483647 w 636"/>
                <a:gd name="T81" fmla="*/ 2147483647 h 516"/>
                <a:gd name="T82" fmla="*/ 2147483647 w 636"/>
                <a:gd name="T83" fmla="*/ 2147483647 h 516"/>
                <a:gd name="T84" fmla="*/ 2147483647 w 636"/>
                <a:gd name="T85" fmla="*/ 2147483647 h 516"/>
                <a:gd name="T86" fmla="*/ 2147483647 w 636"/>
                <a:gd name="T87" fmla="*/ 2147483647 h 516"/>
                <a:gd name="T88" fmla="*/ 2147483647 w 636"/>
                <a:gd name="T89" fmla="*/ 2147483647 h 516"/>
                <a:gd name="T90" fmla="*/ 2147483647 w 636"/>
                <a:gd name="T91" fmla="*/ 2147483647 h 516"/>
                <a:gd name="T92" fmla="*/ 2147483647 w 636"/>
                <a:gd name="T93" fmla="*/ 2147483647 h 516"/>
                <a:gd name="T94" fmla="*/ 2147483647 w 636"/>
                <a:gd name="T95" fmla="*/ 2147483647 h 516"/>
                <a:gd name="T96" fmla="*/ 2147483647 w 636"/>
                <a:gd name="T97" fmla="*/ 2147483647 h 516"/>
                <a:gd name="T98" fmla="*/ 2147483647 w 636"/>
                <a:gd name="T99" fmla="*/ 2147483647 h 516"/>
                <a:gd name="T100" fmla="*/ 0 w 636"/>
                <a:gd name="T101" fmla="*/ 2147483647 h 516"/>
                <a:gd name="T102" fmla="*/ 2147483647 w 636"/>
                <a:gd name="T103" fmla="*/ 2147483647 h 516"/>
                <a:gd name="T104" fmla="*/ 2147483647 w 636"/>
                <a:gd name="T105" fmla="*/ 2147483647 h 516"/>
                <a:gd name="T106" fmla="*/ 2147483647 w 636"/>
                <a:gd name="T107" fmla="*/ 2147483647 h 516"/>
                <a:gd name="T108" fmla="*/ 2147483647 w 636"/>
                <a:gd name="T109" fmla="*/ 2147483647 h 516"/>
                <a:gd name="T110" fmla="*/ 2147483647 w 636"/>
                <a:gd name="T111" fmla="*/ 2147483647 h 516"/>
                <a:gd name="T112" fmla="*/ 2147483647 w 636"/>
                <a:gd name="T113" fmla="*/ 2147483647 h 516"/>
                <a:gd name="T114" fmla="*/ 2147483647 w 636"/>
                <a:gd name="T115" fmla="*/ 2147483647 h 516"/>
                <a:gd name="T116" fmla="*/ 2147483647 w 636"/>
                <a:gd name="T117" fmla="*/ 2147483647 h 516"/>
                <a:gd name="T118" fmla="*/ 2147483647 w 636"/>
                <a:gd name="T119" fmla="*/ 2147483647 h 5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36"/>
                <a:gd name="T181" fmla="*/ 0 h 516"/>
                <a:gd name="T182" fmla="*/ 636 w 636"/>
                <a:gd name="T183" fmla="*/ 516 h 51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36" h="516">
                  <a:moveTo>
                    <a:pt x="180" y="138"/>
                  </a:moveTo>
                  <a:lnTo>
                    <a:pt x="186" y="132"/>
                  </a:lnTo>
                  <a:lnTo>
                    <a:pt x="188" y="130"/>
                  </a:lnTo>
                  <a:lnTo>
                    <a:pt x="188" y="124"/>
                  </a:lnTo>
                  <a:lnTo>
                    <a:pt x="190" y="118"/>
                  </a:lnTo>
                  <a:lnTo>
                    <a:pt x="194" y="112"/>
                  </a:lnTo>
                  <a:lnTo>
                    <a:pt x="198" y="108"/>
                  </a:lnTo>
                  <a:lnTo>
                    <a:pt x="202" y="106"/>
                  </a:lnTo>
                  <a:lnTo>
                    <a:pt x="204" y="112"/>
                  </a:lnTo>
                  <a:lnTo>
                    <a:pt x="206" y="114"/>
                  </a:lnTo>
                  <a:lnTo>
                    <a:pt x="210" y="116"/>
                  </a:lnTo>
                  <a:lnTo>
                    <a:pt x="212" y="114"/>
                  </a:lnTo>
                  <a:lnTo>
                    <a:pt x="212" y="112"/>
                  </a:lnTo>
                  <a:lnTo>
                    <a:pt x="214" y="110"/>
                  </a:lnTo>
                  <a:lnTo>
                    <a:pt x="212" y="106"/>
                  </a:lnTo>
                  <a:lnTo>
                    <a:pt x="212" y="100"/>
                  </a:lnTo>
                  <a:lnTo>
                    <a:pt x="220" y="100"/>
                  </a:lnTo>
                  <a:lnTo>
                    <a:pt x="226" y="100"/>
                  </a:lnTo>
                  <a:lnTo>
                    <a:pt x="226" y="92"/>
                  </a:lnTo>
                  <a:lnTo>
                    <a:pt x="230" y="86"/>
                  </a:lnTo>
                  <a:lnTo>
                    <a:pt x="232" y="82"/>
                  </a:lnTo>
                  <a:lnTo>
                    <a:pt x="236" y="80"/>
                  </a:lnTo>
                  <a:lnTo>
                    <a:pt x="240" y="78"/>
                  </a:lnTo>
                  <a:lnTo>
                    <a:pt x="242" y="72"/>
                  </a:lnTo>
                  <a:lnTo>
                    <a:pt x="244" y="68"/>
                  </a:lnTo>
                  <a:lnTo>
                    <a:pt x="248" y="64"/>
                  </a:lnTo>
                  <a:lnTo>
                    <a:pt x="262" y="58"/>
                  </a:lnTo>
                  <a:lnTo>
                    <a:pt x="270" y="56"/>
                  </a:lnTo>
                  <a:lnTo>
                    <a:pt x="276" y="54"/>
                  </a:lnTo>
                  <a:lnTo>
                    <a:pt x="284" y="62"/>
                  </a:lnTo>
                  <a:lnTo>
                    <a:pt x="288" y="66"/>
                  </a:lnTo>
                  <a:lnTo>
                    <a:pt x="288" y="72"/>
                  </a:lnTo>
                  <a:lnTo>
                    <a:pt x="288" y="74"/>
                  </a:lnTo>
                  <a:lnTo>
                    <a:pt x="286" y="76"/>
                  </a:lnTo>
                  <a:lnTo>
                    <a:pt x="290" y="74"/>
                  </a:lnTo>
                  <a:lnTo>
                    <a:pt x="294" y="72"/>
                  </a:lnTo>
                  <a:lnTo>
                    <a:pt x="298" y="74"/>
                  </a:lnTo>
                  <a:lnTo>
                    <a:pt x="302" y="74"/>
                  </a:lnTo>
                  <a:lnTo>
                    <a:pt x="306" y="72"/>
                  </a:lnTo>
                  <a:lnTo>
                    <a:pt x="310" y="70"/>
                  </a:lnTo>
                  <a:lnTo>
                    <a:pt x="308" y="62"/>
                  </a:lnTo>
                  <a:lnTo>
                    <a:pt x="310" y="56"/>
                  </a:lnTo>
                  <a:lnTo>
                    <a:pt x="314" y="54"/>
                  </a:lnTo>
                  <a:lnTo>
                    <a:pt x="320" y="50"/>
                  </a:lnTo>
                  <a:lnTo>
                    <a:pt x="326" y="48"/>
                  </a:lnTo>
                  <a:lnTo>
                    <a:pt x="324" y="44"/>
                  </a:lnTo>
                  <a:lnTo>
                    <a:pt x="322" y="42"/>
                  </a:lnTo>
                  <a:lnTo>
                    <a:pt x="324" y="38"/>
                  </a:lnTo>
                  <a:lnTo>
                    <a:pt x="326" y="34"/>
                  </a:lnTo>
                  <a:lnTo>
                    <a:pt x="334" y="28"/>
                  </a:lnTo>
                  <a:lnTo>
                    <a:pt x="344" y="26"/>
                  </a:lnTo>
                  <a:lnTo>
                    <a:pt x="354" y="26"/>
                  </a:lnTo>
                  <a:lnTo>
                    <a:pt x="358" y="24"/>
                  </a:lnTo>
                  <a:lnTo>
                    <a:pt x="360" y="24"/>
                  </a:lnTo>
                  <a:lnTo>
                    <a:pt x="362" y="20"/>
                  </a:lnTo>
                  <a:lnTo>
                    <a:pt x="364" y="16"/>
                  </a:lnTo>
                  <a:lnTo>
                    <a:pt x="364" y="12"/>
                  </a:lnTo>
                  <a:lnTo>
                    <a:pt x="358" y="10"/>
                  </a:lnTo>
                  <a:lnTo>
                    <a:pt x="358" y="8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4"/>
                  </a:lnTo>
                  <a:lnTo>
                    <a:pt x="368" y="6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2" y="12"/>
                  </a:lnTo>
                  <a:lnTo>
                    <a:pt x="374" y="12"/>
                  </a:lnTo>
                  <a:lnTo>
                    <a:pt x="384" y="14"/>
                  </a:lnTo>
                  <a:lnTo>
                    <a:pt x="390" y="18"/>
                  </a:lnTo>
                  <a:lnTo>
                    <a:pt x="398" y="22"/>
                  </a:lnTo>
                  <a:lnTo>
                    <a:pt x="408" y="22"/>
                  </a:lnTo>
                  <a:lnTo>
                    <a:pt x="414" y="22"/>
                  </a:lnTo>
                  <a:lnTo>
                    <a:pt x="416" y="18"/>
                  </a:lnTo>
                  <a:lnTo>
                    <a:pt x="418" y="24"/>
                  </a:lnTo>
                  <a:lnTo>
                    <a:pt x="422" y="26"/>
                  </a:lnTo>
                  <a:lnTo>
                    <a:pt x="424" y="22"/>
                  </a:lnTo>
                  <a:lnTo>
                    <a:pt x="424" y="20"/>
                  </a:lnTo>
                  <a:lnTo>
                    <a:pt x="428" y="20"/>
                  </a:lnTo>
                  <a:lnTo>
                    <a:pt x="432" y="22"/>
                  </a:lnTo>
                  <a:lnTo>
                    <a:pt x="434" y="26"/>
                  </a:lnTo>
                  <a:lnTo>
                    <a:pt x="432" y="30"/>
                  </a:lnTo>
                  <a:lnTo>
                    <a:pt x="428" y="36"/>
                  </a:lnTo>
                  <a:lnTo>
                    <a:pt x="422" y="40"/>
                  </a:lnTo>
                  <a:lnTo>
                    <a:pt x="416" y="42"/>
                  </a:lnTo>
                  <a:lnTo>
                    <a:pt x="416" y="48"/>
                  </a:lnTo>
                  <a:lnTo>
                    <a:pt x="416" y="50"/>
                  </a:lnTo>
                  <a:lnTo>
                    <a:pt x="418" y="52"/>
                  </a:lnTo>
                  <a:lnTo>
                    <a:pt x="420" y="54"/>
                  </a:lnTo>
                  <a:lnTo>
                    <a:pt x="422" y="54"/>
                  </a:lnTo>
                  <a:lnTo>
                    <a:pt x="424" y="52"/>
                  </a:lnTo>
                  <a:lnTo>
                    <a:pt x="426" y="54"/>
                  </a:lnTo>
                  <a:lnTo>
                    <a:pt x="428" y="54"/>
                  </a:lnTo>
                  <a:lnTo>
                    <a:pt x="426" y="58"/>
                  </a:lnTo>
                  <a:lnTo>
                    <a:pt x="422" y="60"/>
                  </a:lnTo>
                  <a:lnTo>
                    <a:pt x="420" y="60"/>
                  </a:lnTo>
                  <a:lnTo>
                    <a:pt x="418" y="56"/>
                  </a:lnTo>
                  <a:lnTo>
                    <a:pt x="418" y="54"/>
                  </a:lnTo>
                  <a:lnTo>
                    <a:pt x="410" y="60"/>
                  </a:lnTo>
                  <a:lnTo>
                    <a:pt x="406" y="64"/>
                  </a:lnTo>
                  <a:lnTo>
                    <a:pt x="404" y="70"/>
                  </a:lnTo>
                  <a:lnTo>
                    <a:pt x="404" y="76"/>
                  </a:lnTo>
                  <a:lnTo>
                    <a:pt x="408" y="80"/>
                  </a:lnTo>
                  <a:lnTo>
                    <a:pt x="410" y="84"/>
                  </a:lnTo>
                  <a:lnTo>
                    <a:pt x="414" y="86"/>
                  </a:lnTo>
                  <a:lnTo>
                    <a:pt x="424" y="90"/>
                  </a:lnTo>
                  <a:lnTo>
                    <a:pt x="430" y="92"/>
                  </a:lnTo>
                  <a:lnTo>
                    <a:pt x="434" y="96"/>
                  </a:lnTo>
                  <a:lnTo>
                    <a:pt x="442" y="104"/>
                  </a:lnTo>
                  <a:lnTo>
                    <a:pt x="456" y="108"/>
                  </a:lnTo>
                  <a:lnTo>
                    <a:pt x="458" y="110"/>
                  </a:lnTo>
                  <a:lnTo>
                    <a:pt x="462" y="116"/>
                  </a:lnTo>
                  <a:lnTo>
                    <a:pt x="464" y="120"/>
                  </a:lnTo>
                  <a:lnTo>
                    <a:pt x="466" y="122"/>
                  </a:lnTo>
                  <a:lnTo>
                    <a:pt x="468" y="122"/>
                  </a:lnTo>
                  <a:lnTo>
                    <a:pt x="472" y="122"/>
                  </a:lnTo>
                  <a:lnTo>
                    <a:pt x="476" y="120"/>
                  </a:lnTo>
                  <a:lnTo>
                    <a:pt x="480" y="116"/>
                  </a:lnTo>
                  <a:lnTo>
                    <a:pt x="484" y="110"/>
                  </a:lnTo>
                  <a:lnTo>
                    <a:pt x="486" y="104"/>
                  </a:lnTo>
                  <a:lnTo>
                    <a:pt x="490" y="92"/>
                  </a:lnTo>
                  <a:lnTo>
                    <a:pt x="494" y="84"/>
                  </a:lnTo>
                  <a:lnTo>
                    <a:pt x="498" y="76"/>
                  </a:lnTo>
                  <a:lnTo>
                    <a:pt x="500" y="64"/>
                  </a:lnTo>
                  <a:lnTo>
                    <a:pt x="502" y="52"/>
                  </a:lnTo>
                  <a:lnTo>
                    <a:pt x="504" y="42"/>
                  </a:lnTo>
                  <a:lnTo>
                    <a:pt x="510" y="32"/>
                  </a:lnTo>
                  <a:lnTo>
                    <a:pt x="514" y="24"/>
                  </a:lnTo>
                  <a:lnTo>
                    <a:pt x="520" y="6"/>
                  </a:lnTo>
                  <a:lnTo>
                    <a:pt x="522" y="0"/>
                  </a:lnTo>
                  <a:lnTo>
                    <a:pt x="524" y="0"/>
                  </a:lnTo>
                  <a:lnTo>
                    <a:pt x="528" y="0"/>
                  </a:lnTo>
                  <a:lnTo>
                    <a:pt x="532" y="0"/>
                  </a:lnTo>
                  <a:lnTo>
                    <a:pt x="534" y="4"/>
                  </a:lnTo>
                  <a:lnTo>
                    <a:pt x="532" y="12"/>
                  </a:lnTo>
                  <a:lnTo>
                    <a:pt x="532" y="20"/>
                  </a:lnTo>
                  <a:lnTo>
                    <a:pt x="532" y="26"/>
                  </a:lnTo>
                  <a:lnTo>
                    <a:pt x="536" y="44"/>
                  </a:lnTo>
                  <a:lnTo>
                    <a:pt x="538" y="56"/>
                  </a:lnTo>
                  <a:lnTo>
                    <a:pt x="540" y="60"/>
                  </a:lnTo>
                  <a:lnTo>
                    <a:pt x="542" y="62"/>
                  </a:lnTo>
                  <a:lnTo>
                    <a:pt x="546" y="62"/>
                  </a:lnTo>
                  <a:lnTo>
                    <a:pt x="548" y="60"/>
                  </a:lnTo>
                  <a:lnTo>
                    <a:pt x="552" y="68"/>
                  </a:lnTo>
                  <a:lnTo>
                    <a:pt x="558" y="76"/>
                  </a:lnTo>
                  <a:lnTo>
                    <a:pt x="554" y="82"/>
                  </a:lnTo>
                  <a:lnTo>
                    <a:pt x="556" y="90"/>
                  </a:lnTo>
                  <a:lnTo>
                    <a:pt x="554" y="100"/>
                  </a:lnTo>
                  <a:lnTo>
                    <a:pt x="556" y="106"/>
                  </a:lnTo>
                  <a:lnTo>
                    <a:pt x="558" y="110"/>
                  </a:lnTo>
                  <a:lnTo>
                    <a:pt x="560" y="118"/>
                  </a:lnTo>
                  <a:lnTo>
                    <a:pt x="560" y="124"/>
                  </a:lnTo>
                  <a:lnTo>
                    <a:pt x="562" y="132"/>
                  </a:lnTo>
                  <a:lnTo>
                    <a:pt x="564" y="136"/>
                  </a:lnTo>
                  <a:lnTo>
                    <a:pt x="564" y="144"/>
                  </a:lnTo>
                  <a:lnTo>
                    <a:pt x="564" y="148"/>
                  </a:lnTo>
                  <a:lnTo>
                    <a:pt x="568" y="152"/>
                  </a:lnTo>
                  <a:lnTo>
                    <a:pt x="576" y="158"/>
                  </a:lnTo>
                  <a:lnTo>
                    <a:pt x="584" y="162"/>
                  </a:lnTo>
                  <a:lnTo>
                    <a:pt x="592" y="168"/>
                  </a:lnTo>
                  <a:lnTo>
                    <a:pt x="594" y="174"/>
                  </a:lnTo>
                  <a:lnTo>
                    <a:pt x="594" y="178"/>
                  </a:lnTo>
                  <a:lnTo>
                    <a:pt x="596" y="182"/>
                  </a:lnTo>
                  <a:lnTo>
                    <a:pt x="598" y="186"/>
                  </a:lnTo>
                  <a:lnTo>
                    <a:pt x="598" y="200"/>
                  </a:lnTo>
                  <a:lnTo>
                    <a:pt x="598" y="206"/>
                  </a:lnTo>
                  <a:lnTo>
                    <a:pt x="600" y="208"/>
                  </a:lnTo>
                  <a:lnTo>
                    <a:pt x="602" y="208"/>
                  </a:lnTo>
                  <a:lnTo>
                    <a:pt x="604" y="208"/>
                  </a:lnTo>
                  <a:lnTo>
                    <a:pt x="604" y="206"/>
                  </a:lnTo>
                  <a:lnTo>
                    <a:pt x="612" y="216"/>
                  </a:lnTo>
                  <a:lnTo>
                    <a:pt x="614" y="220"/>
                  </a:lnTo>
                  <a:lnTo>
                    <a:pt x="614" y="228"/>
                  </a:lnTo>
                  <a:lnTo>
                    <a:pt x="616" y="232"/>
                  </a:lnTo>
                  <a:lnTo>
                    <a:pt x="618" y="234"/>
                  </a:lnTo>
                  <a:lnTo>
                    <a:pt x="620" y="236"/>
                  </a:lnTo>
                  <a:lnTo>
                    <a:pt x="622" y="238"/>
                  </a:lnTo>
                  <a:lnTo>
                    <a:pt x="632" y="250"/>
                  </a:lnTo>
                  <a:lnTo>
                    <a:pt x="634" y="258"/>
                  </a:lnTo>
                  <a:lnTo>
                    <a:pt x="636" y="264"/>
                  </a:lnTo>
                  <a:lnTo>
                    <a:pt x="634" y="270"/>
                  </a:lnTo>
                  <a:lnTo>
                    <a:pt x="632" y="276"/>
                  </a:lnTo>
                  <a:lnTo>
                    <a:pt x="630" y="280"/>
                  </a:lnTo>
                  <a:lnTo>
                    <a:pt x="630" y="288"/>
                  </a:lnTo>
                  <a:lnTo>
                    <a:pt x="630" y="300"/>
                  </a:lnTo>
                  <a:lnTo>
                    <a:pt x="630" y="312"/>
                  </a:lnTo>
                  <a:lnTo>
                    <a:pt x="626" y="322"/>
                  </a:lnTo>
                  <a:lnTo>
                    <a:pt x="624" y="328"/>
                  </a:lnTo>
                  <a:lnTo>
                    <a:pt x="620" y="336"/>
                  </a:lnTo>
                  <a:lnTo>
                    <a:pt x="608" y="352"/>
                  </a:lnTo>
                  <a:lnTo>
                    <a:pt x="600" y="370"/>
                  </a:lnTo>
                  <a:lnTo>
                    <a:pt x="598" y="376"/>
                  </a:lnTo>
                  <a:lnTo>
                    <a:pt x="594" y="378"/>
                  </a:lnTo>
                  <a:lnTo>
                    <a:pt x="590" y="382"/>
                  </a:lnTo>
                  <a:lnTo>
                    <a:pt x="586" y="384"/>
                  </a:lnTo>
                  <a:lnTo>
                    <a:pt x="582" y="390"/>
                  </a:lnTo>
                  <a:lnTo>
                    <a:pt x="578" y="394"/>
                  </a:lnTo>
                  <a:lnTo>
                    <a:pt x="566" y="402"/>
                  </a:lnTo>
                  <a:lnTo>
                    <a:pt x="558" y="408"/>
                  </a:lnTo>
                  <a:lnTo>
                    <a:pt x="552" y="416"/>
                  </a:lnTo>
                  <a:lnTo>
                    <a:pt x="548" y="424"/>
                  </a:lnTo>
                  <a:lnTo>
                    <a:pt x="542" y="432"/>
                  </a:lnTo>
                  <a:lnTo>
                    <a:pt x="522" y="454"/>
                  </a:lnTo>
                  <a:lnTo>
                    <a:pt x="510" y="466"/>
                  </a:lnTo>
                  <a:lnTo>
                    <a:pt x="500" y="480"/>
                  </a:lnTo>
                  <a:lnTo>
                    <a:pt x="498" y="482"/>
                  </a:lnTo>
                  <a:lnTo>
                    <a:pt x="496" y="486"/>
                  </a:lnTo>
                  <a:lnTo>
                    <a:pt x="496" y="488"/>
                  </a:lnTo>
                  <a:lnTo>
                    <a:pt x="494" y="490"/>
                  </a:lnTo>
                  <a:lnTo>
                    <a:pt x="484" y="490"/>
                  </a:lnTo>
                  <a:lnTo>
                    <a:pt x="476" y="490"/>
                  </a:lnTo>
                  <a:lnTo>
                    <a:pt x="468" y="492"/>
                  </a:lnTo>
                  <a:lnTo>
                    <a:pt x="462" y="492"/>
                  </a:lnTo>
                  <a:lnTo>
                    <a:pt x="454" y="496"/>
                  </a:lnTo>
                  <a:lnTo>
                    <a:pt x="448" y="500"/>
                  </a:lnTo>
                  <a:lnTo>
                    <a:pt x="442" y="504"/>
                  </a:lnTo>
                  <a:lnTo>
                    <a:pt x="438" y="506"/>
                  </a:lnTo>
                  <a:lnTo>
                    <a:pt x="434" y="508"/>
                  </a:lnTo>
                  <a:lnTo>
                    <a:pt x="432" y="512"/>
                  </a:lnTo>
                  <a:lnTo>
                    <a:pt x="428" y="514"/>
                  </a:lnTo>
                  <a:lnTo>
                    <a:pt x="426" y="516"/>
                  </a:lnTo>
                  <a:lnTo>
                    <a:pt x="420" y="506"/>
                  </a:lnTo>
                  <a:lnTo>
                    <a:pt x="416" y="494"/>
                  </a:lnTo>
                  <a:lnTo>
                    <a:pt x="412" y="494"/>
                  </a:lnTo>
                  <a:lnTo>
                    <a:pt x="410" y="496"/>
                  </a:lnTo>
                  <a:lnTo>
                    <a:pt x="408" y="500"/>
                  </a:lnTo>
                  <a:lnTo>
                    <a:pt x="386" y="514"/>
                  </a:lnTo>
                  <a:lnTo>
                    <a:pt x="380" y="510"/>
                  </a:lnTo>
                  <a:lnTo>
                    <a:pt x="378" y="504"/>
                  </a:lnTo>
                  <a:lnTo>
                    <a:pt x="370" y="504"/>
                  </a:lnTo>
                  <a:lnTo>
                    <a:pt x="364" y="504"/>
                  </a:lnTo>
                  <a:lnTo>
                    <a:pt x="358" y="500"/>
                  </a:lnTo>
                  <a:lnTo>
                    <a:pt x="354" y="494"/>
                  </a:lnTo>
                  <a:lnTo>
                    <a:pt x="348" y="488"/>
                  </a:lnTo>
                  <a:lnTo>
                    <a:pt x="346" y="482"/>
                  </a:lnTo>
                  <a:lnTo>
                    <a:pt x="346" y="478"/>
                  </a:lnTo>
                  <a:lnTo>
                    <a:pt x="350" y="474"/>
                  </a:lnTo>
                  <a:lnTo>
                    <a:pt x="352" y="470"/>
                  </a:lnTo>
                  <a:lnTo>
                    <a:pt x="354" y="464"/>
                  </a:lnTo>
                  <a:lnTo>
                    <a:pt x="352" y="458"/>
                  </a:lnTo>
                  <a:lnTo>
                    <a:pt x="348" y="454"/>
                  </a:lnTo>
                  <a:lnTo>
                    <a:pt x="344" y="452"/>
                  </a:lnTo>
                  <a:lnTo>
                    <a:pt x="340" y="448"/>
                  </a:lnTo>
                  <a:lnTo>
                    <a:pt x="346" y="440"/>
                  </a:lnTo>
                  <a:lnTo>
                    <a:pt x="346" y="436"/>
                  </a:lnTo>
                  <a:lnTo>
                    <a:pt x="348" y="432"/>
                  </a:lnTo>
                  <a:lnTo>
                    <a:pt x="346" y="428"/>
                  </a:lnTo>
                  <a:lnTo>
                    <a:pt x="342" y="428"/>
                  </a:lnTo>
                  <a:lnTo>
                    <a:pt x="340" y="430"/>
                  </a:lnTo>
                  <a:lnTo>
                    <a:pt x="336" y="436"/>
                  </a:lnTo>
                  <a:lnTo>
                    <a:pt x="332" y="442"/>
                  </a:lnTo>
                  <a:lnTo>
                    <a:pt x="330" y="444"/>
                  </a:lnTo>
                  <a:lnTo>
                    <a:pt x="326" y="444"/>
                  </a:lnTo>
                  <a:lnTo>
                    <a:pt x="324" y="444"/>
                  </a:lnTo>
                  <a:lnTo>
                    <a:pt x="322" y="442"/>
                  </a:lnTo>
                  <a:lnTo>
                    <a:pt x="324" y="438"/>
                  </a:lnTo>
                  <a:lnTo>
                    <a:pt x="328" y="438"/>
                  </a:lnTo>
                  <a:lnTo>
                    <a:pt x="332" y="436"/>
                  </a:lnTo>
                  <a:lnTo>
                    <a:pt x="346" y="420"/>
                  </a:lnTo>
                  <a:lnTo>
                    <a:pt x="352" y="412"/>
                  </a:lnTo>
                  <a:lnTo>
                    <a:pt x="356" y="404"/>
                  </a:lnTo>
                  <a:lnTo>
                    <a:pt x="350" y="404"/>
                  </a:lnTo>
                  <a:lnTo>
                    <a:pt x="342" y="404"/>
                  </a:lnTo>
                  <a:lnTo>
                    <a:pt x="340" y="410"/>
                  </a:lnTo>
                  <a:lnTo>
                    <a:pt x="338" y="416"/>
                  </a:lnTo>
                  <a:lnTo>
                    <a:pt x="332" y="416"/>
                  </a:lnTo>
                  <a:lnTo>
                    <a:pt x="326" y="418"/>
                  </a:lnTo>
                  <a:lnTo>
                    <a:pt x="318" y="424"/>
                  </a:lnTo>
                  <a:lnTo>
                    <a:pt x="312" y="432"/>
                  </a:lnTo>
                  <a:lnTo>
                    <a:pt x="310" y="438"/>
                  </a:lnTo>
                  <a:lnTo>
                    <a:pt x="304" y="438"/>
                  </a:lnTo>
                  <a:lnTo>
                    <a:pt x="304" y="436"/>
                  </a:lnTo>
                  <a:lnTo>
                    <a:pt x="304" y="434"/>
                  </a:lnTo>
                  <a:lnTo>
                    <a:pt x="304" y="426"/>
                  </a:lnTo>
                  <a:lnTo>
                    <a:pt x="306" y="418"/>
                  </a:lnTo>
                  <a:lnTo>
                    <a:pt x="304" y="410"/>
                  </a:lnTo>
                  <a:lnTo>
                    <a:pt x="304" y="406"/>
                  </a:lnTo>
                  <a:lnTo>
                    <a:pt x="302" y="400"/>
                  </a:lnTo>
                  <a:lnTo>
                    <a:pt x="300" y="392"/>
                  </a:lnTo>
                  <a:lnTo>
                    <a:pt x="286" y="388"/>
                  </a:lnTo>
                  <a:lnTo>
                    <a:pt x="276" y="384"/>
                  </a:lnTo>
                  <a:lnTo>
                    <a:pt x="270" y="382"/>
                  </a:lnTo>
                  <a:lnTo>
                    <a:pt x="268" y="380"/>
                  </a:lnTo>
                  <a:lnTo>
                    <a:pt x="264" y="378"/>
                  </a:lnTo>
                  <a:lnTo>
                    <a:pt x="232" y="378"/>
                  </a:lnTo>
                  <a:lnTo>
                    <a:pt x="208" y="392"/>
                  </a:lnTo>
                  <a:lnTo>
                    <a:pt x="176" y="392"/>
                  </a:lnTo>
                  <a:lnTo>
                    <a:pt x="164" y="398"/>
                  </a:lnTo>
                  <a:lnTo>
                    <a:pt x="150" y="406"/>
                  </a:lnTo>
                  <a:lnTo>
                    <a:pt x="134" y="416"/>
                  </a:lnTo>
                  <a:lnTo>
                    <a:pt x="122" y="420"/>
                  </a:lnTo>
                  <a:lnTo>
                    <a:pt x="108" y="422"/>
                  </a:lnTo>
                  <a:lnTo>
                    <a:pt x="92" y="422"/>
                  </a:lnTo>
                  <a:lnTo>
                    <a:pt x="84" y="424"/>
                  </a:lnTo>
                  <a:lnTo>
                    <a:pt x="74" y="426"/>
                  </a:lnTo>
                  <a:lnTo>
                    <a:pt x="58" y="432"/>
                  </a:lnTo>
                  <a:lnTo>
                    <a:pt x="42" y="438"/>
                  </a:lnTo>
                  <a:lnTo>
                    <a:pt x="32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4" y="436"/>
                  </a:lnTo>
                  <a:lnTo>
                    <a:pt x="6" y="430"/>
                  </a:lnTo>
                  <a:lnTo>
                    <a:pt x="4" y="428"/>
                  </a:lnTo>
                  <a:lnTo>
                    <a:pt x="2" y="428"/>
                  </a:lnTo>
                  <a:lnTo>
                    <a:pt x="0" y="426"/>
                  </a:lnTo>
                  <a:lnTo>
                    <a:pt x="0" y="422"/>
                  </a:lnTo>
                  <a:lnTo>
                    <a:pt x="0" y="420"/>
                  </a:lnTo>
                  <a:lnTo>
                    <a:pt x="2" y="416"/>
                  </a:lnTo>
                  <a:lnTo>
                    <a:pt x="4" y="414"/>
                  </a:lnTo>
                  <a:lnTo>
                    <a:pt x="10" y="412"/>
                  </a:lnTo>
                  <a:lnTo>
                    <a:pt x="16" y="408"/>
                  </a:lnTo>
                  <a:lnTo>
                    <a:pt x="24" y="394"/>
                  </a:lnTo>
                  <a:lnTo>
                    <a:pt x="30" y="380"/>
                  </a:lnTo>
                  <a:lnTo>
                    <a:pt x="28" y="376"/>
                  </a:lnTo>
                  <a:lnTo>
                    <a:pt x="26" y="372"/>
                  </a:lnTo>
                  <a:lnTo>
                    <a:pt x="26" y="362"/>
                  </a:lnTo>
                  <a:lnTo>
                    <a:pt x="26" y="328"/>
                  </a:lnTo>
                  <a:lnTo>
                    <a:pt x="26" y="316"/>
                  </a:lnTo>
                  <a:lnTo>
                    <a:pt x="26" y="304"/>
                  </a:lnTo>
                  <a:lnTo>
                    <a:pt x="24" y="296"/>
                  </a:lnTo>
                  <a:lnTo>
                    <a:pt x="20" y="288"/>
                  </a:lnTo>
                  <a:lnTo>
                    <a:pt x="16" y="280"/>
                  </a:lnTo>
                  <a:lnTo>
                    <a:pt x="16" y="276"/>
                  </a:lnTo>
                  <a:lnTo>
                    <a:pt x="20" y="280"/>
                  </a:lnTo>
                  <a:lnTo>
                    <a:pt x="20" y="284"/>
                  </a:lnTo>
                  <a:lnTo>
                    <a:pt x="26" y="284"/>
                  </a:lnTo>
                  <a:lnTo>
                    <a:pt x="24" y="278"/>
                  </a:lnTo>
                  <a:lnTo>
                    <a:pt x="24" y="272"/>
                  </a:lnTo>
                  <a:lnTo>
                    <a:pt x="28" y="276"/>
                  </a:lnTo>
                  <a:lnTo>
                    <a:pt x="28" y="280"/>
                  </a:lnTo>
                  <a:lnTo>
                    <a:pt x="30" y="278"/>
                  </a:lnTo>
                  <a:lnTo>
                    <a:pt x="30" y="276"/>
                  </a:lnTo>
                  <a:lnTo>
                    <a:pt x="32" y="272"/>
                  </a:lnTo>
                  <a:lnTo>
                    <a:pt x="28" y="256"/>
                  </a:lnTo>
                  <a:lnTo>
                    <a:pt x="36" y="236"/>
                  </a:lnTo>
                  <a:lnTo>
                    <a:pt x="38" y="226"/>
                  </a:lnTo>
                  <a:lnTo>
                    <a:pt x="40" y="214"/>
                  </a:lnTo>
                  <a:lnTo>
                    <a:pt x="40" y="208"/>
                  </a:lnTo>
                  <a:lnTo>
                    <a:pt x="44" y="202"/>
                  </a:lnTo>
                  <a:lnTo>
                    <a:pt x="46" y="206"/>
                  </a:lnTo>
                  <a:lnTo>
                    <a:pt x="48" y="208"/>
                  </a:lnTo>
                  <a:lnTo>
                    <a:pt x="48" y="210"/>
                  </a:lnTo>
                  <a:lnTo>
                    <a:pt x="52" y="208"/>
                  </a:lnTo>
                  <a:lnTo>
                    <a:pt x="54" y="206"/>
                  </a:lnTo>
                  <a:lnTo>
                    <a:pt x="56" y="202"/>
                  </a:lnTo>
                  <a:lnTo>
                    <a:pt x="58" y="198"/>
                  </a:lnTo>
                  <a:lnTo>
                    <a:pt x="62" y="196"/>
                  </a:lnTo>
                  <a:lnTo>
                    <a:pt x="70" y="194"/>
                  </a:lnTo>
                  <a:lnTo>
                    <a:pt x="76" y="190"/>
                  </a:lnTo>
                  <a:lnTo>
                    <a:pt x="78" y="188"/>
                  </a:lnTo>
                  <a:lnTo>
                    <a:pt x="82" y="186"/>
                  </a:lnTo>
                  <a:lnTo>
                    <a:pt x="86" y="182"/>
                  </a:lnTo>
                  <a:lnTo>
                    <a:pt x="94" y="178"/>
                  </a:lnTo>
                  <a:lnTo>
                    <a:pt x="102" y="176"/>
                  </a:lnTo>
                  <a:lnTo>
                    <a:pt x="110" y="174"/>
                  </a:lnTo>
                  <a:lnTo>
                    <a:pt x="118" y="172"/>
                  </a:lnTo>
                  <a:lnTo>
                    <a:pt x="128" y="168"/>
                  </a:lnTo>
                  <a:lnTo>
                    <a:pt x="138" y="166"/>
                  </a:lnTo>
                  <a:lnTo>
                    <a:pt x="146" y="166"/>
                  </a:lnTo>
                  <a:lnTo>
                    <a:pt x="156" y="164"/>
                  </a:lnTo>
                  <a:lnTo>
                    <a:pt x="162" y="162"/>
                  </a:lnTo>
                  <a:lnTo>
                    <a:pt x="168" y="152"/>
                  </a:lnTo>
                  <a:lnTo>
                    <a:pt x="180" y="1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3" name="Freeform 272"/>
            <p:cNvSpPr/>
            <p:nvPr/>
          </p:nvSpPr>
          <p:spPr bwMode="auto">
            <a:xfrm>
              <a:off x="7515983" y="4807908"/>
              <a:ext cx="94555" cy="58407"/>
            </a:xfrm>
            <a:custGeom>
              <a:avLst/>
              <a:gdLst>
                <a:gd name="T0" fmla="*/ 2147483647 w 64"/>
                <a:gd name="T1" fmla="*/ 0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2147483647 w 64"/>
                <a:gd name="T13" fmla="*/ 2147483647 h 38"/>
                <a:gd name="T14" fmla="*/ 2147483647 w 64"/>
                <a:gd name="T15" fmla="*/ 2147483647 h 38"/>
                <a:gd name="T16" fmla="*/ 2147483647 w 64"/>
                <a:gd name="T17" fmla="*/ 2147483647 h 38"/>
                <a:gd name="T18" fmla="*/ 0 w 64"/>
                <a:gd name="T19" fmla="*/ 2147483647 h 38"/>
                <a:gd name="T20" fmla="*/ 0 w 64"/>
                <a:gd name="T21" fmla="*/ 2147483647 h 38"/>
                <a:gd name="T22" fmla="*/ 0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2147483647 h 38"/>
                <a:gd name="T38" fmla="*/ 2147483647 w 64"/>
                <a:gd name="T39" fmla="*/ 2147483647 h 38"/>
                <a:gd name="T40" fmla="*/ 2147483647 w 64"/>
                <a:gd name="T41" fmla="*/ 0 h 38"/>
                <a:gd name="T42" fmla="*/ 2147483647 w 64"/>
                <a:gd name="T43" fmla="*/ 0 h 38"/>
                <a:gd name="T44" fmla="*/ 2147483647 w 64"/>
                <a:gd name="T45" fmla="*/ 2147483647 h 38"/>
                <a:gd name="T46" fmla="*/ 2147483647 w 64"/>
                <a:gd name="T47" fmla="*/ 0 h 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38"/>
                <a:gd name="T74" fmla="*/ 64 w 64"/>
                <a:gd name="T75" fmla="*/ 38 h 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38">
                  <a:moveTo>
                    <a:pt x="64" y="0"/>
                  </a:moveTo>
                  <a:lnTo>
                    <a:pt x="52" y="10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20"/>
                  </a:lnTo>
                  <a:lnTo>
                    <a:pt x="22" y="28"/>
                  </a:lnTo>
                  <a:lnTo>
                    <a:pt x="14" y="36"/>
                  </a:lnTo>
                  <a:lnTo>
                    <a:pt x="8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4" name="Freeform 273"/>
            <p:cNvSpPr/>
            <p:nvPr/>
          </p:nvSpPr>
          <p:spPr bwMode="auto">
            <a:xfrm>
              <a:off x="7437572" y="4799943"/>
              <a:ext cx="72646" cy="15929"/>
            </a:xfrm>
            <a:custGeom>
              <a:avLst/>
              <a:gdLst>
                <a:gd name="T0" fmla="*/ 2147483647 w 50"/>
                <a:gd name="T1" fmla="*/ 2147483647 h 10"/>
                <a:gd name="T2" fmla="*/ 2147483647 w 50"/>
                <a:gd name="T3" fmla="*/ 2147483647 h 10"/>
                <a:gd name="T4" fmla="*/ 2147483647 w 50"/>
                <a:gd name="T5" fmla="*/ 2147483647 h 10"/>
                <a:gd name="T6" fmla="*/ 2147483647 w 50"/>
                <a:gd name="T7" fmla="*/ 2147483647 h 10"/>
                <a:gd name="T8" fmla="*/ 2147483647 w 50"/>
                <a:gd name="T9" fmla="*/ 2147483647 h 10"/>
                <a:gd name="T10" fmla="*/ 2147483647 w 50"/>
                <a:gd name="T11" fmla="*/ 2147483647 h 10"/>
                <a:gd name="T12" fmla="*/ 2147483647 w 50"/>
                <a:gd name="T13" fmla="*/ 2147483647 h 10"/>
                <a:gd name="T14" fmla="*/ 0 w 50"/>
                <a:gd name="T15" fmla="*/ 2147483647 h 10"/>
                <a:gd name="T16" fmla="*/ 2147483647 w 50"/>
                <a:gd name="T17" fmla="*/ 2147483647 h 10"/>
                <a:gd name="T18" fmla="*/ 2147483647 w 50"/>
                <a:gd name="T19" fmla="*/ 0 h 10"/>
                <a:gd name="T20" fmla="*/ 2147483647 w 50"/>
                <a:gd name="T21" fmla="*/ 2147483647 h 10"/>
                <a:gd name="T22" fmla="*/ 2147483647 w 50"/>
                <a:gd name="T23" fmla="*/ 2147483647 h 10"/>
                <a:gd name="T24" fmla="*/ 2147483647 w 50"/>
                <a:gd name="T25" fmla="*/ 2147483647 h 10"/>
                <a:gd name="T26" fmla="*/ 2147483647 w 50"/>
                <a:gd name="T27" fmla="*/ 2147483647 h 10"/>
                <a:gd name="T28" fmla="*/ 2147483647 w 50"/>
                <a:gd name="T29" fmla="*/ 2147483647 h 10"/>
                <a:gd name="T30" fmla="*/ 2147483647 w 50"/>
                <a:gd name="T31" fmla="*/ 2147483647 h 10"/>
                <a:gd name="T32" fmla="*/ 2147483647 w 50"/>
                <a:gd name="T33" fmla="*/ 2147483647 h 10"/>
                <a:gd name="T34" fmla="*/ 2147483647 w 50"/>
                <a:gd name="T35" fmla="*/ 2147483647 h 10"/>
                <a:gd name="T36" fmla="*/ 2147483647 w 50"/>
                <a:gd name="T37" fmla="*/ 2147483647 h 10"/>
                <a:gd name="T38" fmla="*/ 2147483647 w 50"/>
                <a:gd name="T39" fmla="*/ 2147483647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0"/>
                <a:gd name="T62" fmla="*/ 50 w 50"/>
                <a:gd name="T63" fmla="*/ 10 h 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0">
                  <a:moveTo>
                    <a:pt x="40" y="8"/>
                  </a:moveTo>
                  <a:lnTo>
                    <a:pt x="34" y="10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38" y="10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5" name="Freeform 274"/>
            <p:cNvSpPr/>
            <p:nvPr/>
          </p:nvSpPr>
          <p:spPr bwMode="auto">
            <a:xfrm>
              <a:off x="7105476" y="4737554"/>
              <a:ext cx="235234" cy="78319"/>
            </a:xfrm>
            <a:custGeom>
              <a:avLst/>
              <a:gdLst>
                <a:gd name="T0" fmla="*/ 2147483647 w 162"/>
                <a:gd name="T1" fmla="*/ 2147483647 h 50"/>
                <a:gd name="T2" fmla="*/ 0 w 162"/>
                <a:gd name="T3" fmla="*/ 2147483647 h 50"/>
                <a:gd name="T4" fmla="*/ 2147483647 w 162"/>
                <a:gd name="T5" fmla="*/ 2147483647 h 50"/>
                <a:gd name="T6" fmla="*/ 2147483647 w 162"/>
                <a:gd name="T7" fmla="*/ 2147483647 h 50"/>
                <a:gd name="T8" fmla="*/ 2147483647 w 162"/>
                <a:gd name="T9" fmla="*/ 2147483647 h 50"/>
                <a:gd name="T10" fmla="*/ 2147483647 w 162"/>
                <a:gd name="T11" fmla="*/ 0 h 50"/>
                <a:gd name="T12" fmla="*/ 2147483647 w 162"/>
                <a:gd name="T13" fmla="*/ 2147483647 h 50"/>
                <a:gd name="T14" fmla="*/ 2147483647 w 162"/>
                <a:gd name="T15" fmla="*/ 2147483647 h 50"/>
                <a:gd name="T16" fmla="*/ 2147483647 w 162"/>
                <a:gd name="T17" fmla="*/ 2147483647 h 50"/>
                <a:gd name="T18" fmla="*/ 2147483647 w 162"/>
                <a:gd name="T19" fmla="*/ 2147483647 h 50"/>
                <a:gd name="T20" fmla="*/ 2147483647 w 162"/>
                <a:gd name="T21" fmla="*/ 2147483647 h 50"/>
                <a:gd name="T22" fmla="*/ 2147483647 w 162"/>
                <a:gd name="T23" fmla="*/ 2147483647 h 50"/>
                <a:gd name="T24" fmla="*/ 2147483647 w 162"/>
                <a:gd name="T25" fmla="*/ 2147483647 h 50"/>
                <a:gd name="T26" fmla="*/ 2147483647 w 162"/>
                <a:gd name="T27" fmla="*/ 2147483647 h 50"/>
                <a:gd name="T28" fmla="*/ 2147483647 w 162"/>
                <a:gd name="T29" fmla="*/ 2147483647 h 50"/>
                <a:gd name="T30" fmla="*/ 2147483647 w 162"/>
                <a:gd name="T31" fmla="*/ 2147483647 h 50"/>
                <a:gd name="T32" fmla="*/ 2147483647 w 162"/>
                <a:gd name="T33" fmla="*/ 2147483647 h 50"/>
                <a:gd name="T34" fmla="*/ 2147483647 w 162"/>
                <a:gd name="T35" fmla="*/ 2147483647 h 50"/>
                <a:gd name="T36" fmla="*/ 2147483647 w 162"/>
                <a:gd name="T37" fmla="*/ 2147483647 h 50"/>
                <a:gd name="T38" fmla="*/ 2147483647 w 162"/>
                <a:gd name="T39" fmla="*/ 2147483647 h 50"/>
                <a:gd name="T40" fmla="*/ 2147483647 w 162"/>
                <a:gd name="T41" fmla="*/ 2147483647 h 50"/>
                <a:gd name="T42" fmla="*/ 2147483647 w 162"/>
                <a:gd name="T43" fmla="*/ 2147483647 h 50"/>
                <a:gd name="T44" fmla="*/ 2147483647 w 162"/>
                <a:gd name="T45" fmla="*/ 2147483647 h 50"/>
                <a:gd name="T46" fmla="*/ 2147483647 w 162"/>
                <a:gd name="T47" fmla="*/ 2147483647 h 50"/>
                <a:gd name="T48" fmla="*/ 2147483647 w 162"/>
                <a:gd name="T49" fmla="*/ 2147483647 h 50"/>
                <a:gd name="T50" fmla="*/ 2147483647 w 162"/>
                <a:gd name="T51" fmla="*/ 2147483647 h 50"/>
                <a:gd name="T52" fmla="*/ 2147483647 w 162"/>
                <a:gd name="T53" fmla="*/ 2147483647 h 50"/>
                <a:gd name="T54" fmla="*/ 2147483647 w 162"/>
                <a:gd name="T55" fmla="*/ 2147483647 h 50"/>
                <a:gd name="T56" fmla="*/ 2147483647 w 162"/>
                <a:gd name="T57" fmla="*/ 2147483647 h 50"/>
                <a:gd name="T58" fmla="*/ 2147483647 w 162"/>
                <a:gd name="T59" fmla="*/ 2147483647 h 50"/>
                <a:gd name="T60" fmla="*/ 2147483647 w 162"/>
                <a:gd name="T61" fmla="*/ 2147483647 h 50"/>
                <a:gd name="T62" fmla="*/ 2147483647 w 162"/>
                <a:gd name="T63" fmla="*/ 2147483647 h 50"/>
                <a:gd name="T64" fmla="*/ 2147483647 w 162"/>
                <a:gd name="T65" fmla="*/ 2147483647 h 50"/>
                <a:gd name="T66" fmla="*/ 2147483647 w 162"/>
                <a:gd name="T67" fmla="*/ 2147483647 h 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2"/>
                <a:gd name="T103" fmla="*/ 0 h 50"/>
                <a:gd name="T104" fmla="*/ 162 w 162"/>
                <a:gd name="T105" fmla="*/ 50 h 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2" h="50">
                  <a:moveTo>
                    <a:pt x="16" y="16"/>
                  </a:moveTo>
                  <a:lnTo>
                    <a:pt x="8" y="16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36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62" y="16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84" y="12"/>
                  </a:lnTo>
                  <a:lnTo>
                    <a:pt x="88" y="10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4" y="10"/>
                  </a:lnTo>
                  <a:lnTo>
                    <a:pt x="100" y="12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4" y="18"/>
                  </a:lnTo>
                  <a:lnTo>
                    <a:pt x="118" y="20"/>
                  </a:lnTo>
                  <a:lnTo>
                    <a:pt x="118" y="22"/>
                  </a:lnTo>
                  <a:lnTo>
                    <a:pt x="118" y="30"/>
                  </a:lnTo>
                  <a:lnTo>
                    <a:pt x="124" y="32"/>
                  </a:lnTo>
                  <a:lnTo>
                    <a:pt x="132" y="32"/>
                  </a:lnTo>
                  <a:lnTo>
                    <a:pt x="146" y="34"/>
                  </a:lnTo>
                  <a:lnTo>
                    <a:pt x="150" y="36"/>
                  </a:lnTo>
                  <a:lnTo>
                    <a:pt x="162" y="40"/>
                  </a:lnTo>
                  <a:lnTo>
                    <a:pt x="162" y="42"/>
                  </a:lnTo>
                  <a:lnTo>
                    <a:pt x="160" y="46"/>
                  </a:lnTo>
                  <a:lnTo>
                    <a:pt x="156" y="48"/>
                  </a:lnTo>
                  <a:lnTo>
                    <a:pt x="152" y="48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46"/>
                  </a:lnTo>
                  <a:lnTo>
                    <a:pt x="144" y="48"/>
                  </a:lnTo>
                  <a:lnTo>
                    <a:pt x="142" y="50"/>
                  </a:lnTo>
                  <a:lnTo>
                    <a:pt x="136" y="48"/>
                  </a:lnTo>
                  <a:lnTo>
                    <a:pt x="130" y="46"/>
                  </a:lnTo>
                  <a:lnTo>
                    <a:pt x="126" y="44"/>
                  </a:lnTo>
                  <a:lnTo>
                    <a:pt x="118" y="42"/>
                  </a:lnTo>
                  <a:lnTo>
                    <a:pt x="92" y="42"/>
                  </a:lnTo>
                  <a:lnTo>
                    <a:pt x="90" y="40"/>
                  </a:lnTo>
                  <a:lnTo>
                    <a:pt x="84" y="40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4" y="34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2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6" name="Freeform 275"/>
            <p:cNvSpPr/>
            <p:nvPr/>
          </p:nvSpPr>
          <p:spPr bwMode="auto">
            <a:xfrm>
              <a:off x="7105476" y="4610119"/>
              <a:ext cx="33440" cy="41151"/>
            </a:xfrm>
            <a:custGeom>
              <a:avLst/>
              <a:gdLst>
                <a:gd name="T0" fmla="*/ 0 w 24"/>
                <a:gd name="T1" fmla="*/ 2147483647 h 26"/>
                <a:gd name="T2" fmla="*/ 2147483647 w 24"/>
                <a:gd name="T3" fmla="*/ 2147483647 h 26"/>
                <a:gd name="T4" fmla="*/ 2147483647 w 24"/>
                <a:gd name="T5" fmla="*/ 2147483647 h 26"/>
                <a:gd name="T6" fmla="*/ 2147483647 w 24"/>
                <a:gd name="T7" fmla="*/ 0 h 26"/>
                <a:gd name="T8" fmla="*/ 2147483647 w 24"/>
                <a:gd name="T9" fmla="*/ 0 h 26"/>
                <a:gd name="T10" fmla="*/ 2147483647 w 24"/>
                <a:gd name="T11" fmla="*/ 2147483647 h 26"/>
                <a:gd name="T12" fmla="*/ 2147483647 w 24"/>
                <a:gd name="T13" fmla="*/ 2147483647 h 26"/>
                <a:gd name="T14" fmla="*/ 2147483647 w 24"/>
                <a:gd name="T15" fmla="*/ 2147483647 h 26"/>
                <a:gd name="T16" fmla="*/ 2147483647 w 24"/>
                <a:gd name="T17" fmla="*/ 2147483647 h 26"/>
                <a:gd name="T18" fmla="*/ 2147483647 w 24"/>
                <a:gd name="T19" fmla="*/ 2147483647 h 26"/>
                <a:gd name="T20" fmla="*/ 2147483647 w 24"/>
                <a:gd name="T21" fmla="*/ 2147483647 h 26"/>
                <a:gd name="T22" fmla="*/ 2147483647 w 24"/>
                <a:gd name="T23" fmla="*/ 2147483647 h 26"/>
                <a:gd name="T24" fmla="*/ 2147483647 w 24"/>
                <a:gd name="T25" fmla="*/ 2147483647 h 26"/>
                <a:gd name="T26" fmla="*/ 2147483647 w 24"/>
                <a:gd name="T27" fmla="*/ 2147483647 h 26"/>
                <a:gd name="T28" fmla="*/ 2147483647 w 24"/>
                <a:gd name="T29" fmla="*/ 2147483647 h 26"/>
                <a:gd name="T30" fmla="*/ 2147483647 w 24"/>
                <a:gd name="T31" fmla="*/ 2147483647 h 26"/>
                <a:gd name="T32" fmla="*/ 2147483647 w 24"/>
                <a:gd name="T33" fmla="*/ 2147483647 h 26"/>
                <a:gd name="T34" fmla="*/ 2147483647 w 24"/>
                <a:gd name="T35" fmla="*/ 2147483647 h 26"/>
                <a:gd name="T36" fmla="*/ 0 w 24"/>
                <a:gd name="T37" fmla="*/ 2147483647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6"/>
                <a:gd name="T59" fmla="*/ 24 w 24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6">
                  <a:moveTo>
                    <a:pt x="0" y="6"/>
                  </a:move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7" name="Freeform 276"/>
            <p:cNvSpPr/>
            <p:nvPr/>
          </p:nvSpPr>
          <p:spPr bwMode="auto">
            <a:xfrm>
              <a:off x="7159672" y="4639322"/>
              <a:ext cx="17296" cy="15929"/>
            </a:xfrm>
            <a:custGeom>
              <a:avLst/>
              <a:gdLst>
                <a:gd name="T0" fmla="*/ 2147483647 w 12"/>
                <a:gd name="T1" fmla="*/ 2147483647 h 10"/>
                <a:gd name="T2" fmla="*/ 2147483647 w 12"/>
                <a:gd name="T3" fmla="*/ 2147483647 h 10"/>
                <a:gd name="T4" fmla="*/ 2147483647 w 12"/>
                <a:gd name="T5" fmla="*/ 2147483647 h 10"/>
                <a:gd name="T6" fmla="*/ 2147483647 w 12"/>
                <a:gd name="T7" fmla="*/ 2147483647 h 10"/>
                <a:gd name="T8" fmla="*/ 2147483647 w 12"/>
                <a:gd name="T9" fmla="*/ 2147483647 h 10"/>
                <a:gd name="T10" fmla="*/ 0 w 12"/>
                <a:gd name="T11" fmla="*/ 2147483647 h 10"/>
                <a:gd name="T12" fmla="*/ 2147483647 w 12"/>
                <a:gd name="T13" fmla="*/ 2147483647 h 10"/>
                <a:gd name="T14" fmla="*/ 2147483647 w 12"/>
                <a:gd name="T15" fmla="*/ 0 h 10"/>
                <a:gd name="T16" fmla="*/ 2147483647 w 12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0"/>
                <a:gd name="T29" fmla="*/ 12 w 12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0">
                  <a:moveTo>
                    <a:pt x="12" y="2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8" name="Freeform 277"/>
            <p:cNvSpPr/>
            <p:nvPr/>
          </p:nvSpPr>
          <p:spPr bwMode="auto">
            <a:xfrm>
              <a:off x="6948653" y="4592862"/>
              <a:ext cx="13837" cy="17257"/>
            </a:xfrm>
            <a:custGeom>
              <a:avLst/>
              <a:gdLst>
                <a:gd name="T0" fmla="*/ 2147483647 w 10"/>
                <a:gd name="T1" fmla="*/ 0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2147483647 w 10"/>
                <a:gd name="T9" fmla="*/ 2147483647 h 12"/>
                <a:gd name="T10" fmla="*/ 2147483647 w 10"/>
                <a:gd name="T11" fmla="*/ 2147483647 h 12"/>
                <a:gd name="T12" fmla="*/ 2147483647 w 10"/>
                <a:gd name="T13" fmla="*/ 2147483647 h 12"/>
                <a:gd name="T14" fmla="*/ 0 w 10"/>
                <a:gd name="T15" fmla="*/ 2147483647 h 12"/>
                <a:gd name="T16" fmla="*/ 2147483647 w 10"/>
                <a:gd name="T17" fmla="*/ 0 h 12"/>
                <a:gd name="T18" fmla="*/ 2147483647 w 10"/>
                <a:gd name="T19" fmla="*/ 0 h 12"/>
                <a:gd name="T20" fmla="*/ 2147483647 w 10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2"/>
                <a:gd name="T35" fmla="*/ 10 w 10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2">
                  <a:moveTo>
                    <a:pt x="6" y="0"/>
                  </a:moveTo>
                  <a:lnTo>
                    <a:pt x="6" y="6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9" name="Freeform 278"/>
            <p:cNvSpPr/>
            <p:nvPr/>
          </p:nvSpPr>
          <p:spPr bwMode="auto">
            <a:xfrm>
              <a:off x="6917519" y="4522508"/>
              <a:ext cx="17296" cy="22567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0 w 12"/>
                <a:gd name="T9" fmla="*/ 2147483647 h 14"/>
                <a:gd name="T10" fmla="*/ 0 w 12"/>
                <a:gd name="T11" fmla="*/ 2147483647 h 14"/>
                <a:gd name="T12" fmla="*/ 0 w 12"/>
                <a:gd name="T13" fmla="*/ 0 h 14"/>
                <a:gd name="T14" fmla="*/ 2147483647 w 12"/>
                <a:gd name="T15" fmla="*/ 2147483647 h 14"/>
                <a:gd name="T16" fmla="*/ 2147483647 w 12"/>
                <a:gd name="T17" fmla="*/ 2147483647 h 14"/>
                <a:gd name="T18" fmla="*/ 2147483647 w 12"/>
                <a:gd name="T19" fmla="*/ 214748364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4"/>
                <a:gd name="T32" fmla="*/ 12 w 12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4">
                  <a:moveTo>
                    <a:pt x="12" y="8"/>
                  </a:moveTo>
                  <a:lnTo>
                    <a:pt x="10" y="12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0" name="Freeform 279"/>
            <p:cNvSpPr/>
            <p:nvPr/>
          </p:nvSpPr>
          <p:spPr bwMode="auto">
            <a:xfrm>
              <a:off x="7673959" y="4888882"/>
              <a:ext cx="29981" cy="15929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2147483647 h 10"/>
                <a:gd name="T4" fmla="*/ 2147483647 w 20"/>
                <a:gd name="T5" fmla="*/ 2147483647 h 10"/>
                <a:gd name="T6" fmla="*/ 2147483647 w 20"/>
                <a:gd name="T7" fmla="*/ 2147483647 h 10"/>
                <a:gd name="T8" fmla="*/ 2147483647 w 20"/>
                <a:gd name="T9" fmla="*/ 2147483647 h 10"/>
                <a:gd name="T10" fmla="*/ 2147483647 w 20"/>
                <a:gd name="T11" fmla="*/ 2147483647 h 10"/>
                <a:gd name="T12" fmla="*/ 2147483647 w 20"/>
                <a:gd name="T13" fmla="*/ 2147483647 h 10"/>
                <a:gd name="T14" fmla="*/ 2147483647 w 20"/>
                <a:gd name="T15" fmla="*/ 0 h 10"/>
                <a:gd name="T16" fmla="*/ 2147483647 w 20"/>
                <a:gd name="T17" fmla="*/ 0 h 10"/>
                <a:gd name="T18" fmla="*/ 0 w 20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0"/>
                <a:gd name="T32" fmla="*/ 20 w 20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0">
                  <a:moveTo>
                    <a:pt x="0" y="0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1" name="Freeform 280"/>
            <p:cNvSpPr/>
            <p:nvPr/>
          </p:nvSpPr>
          <p:spPr bwMode="auto">
            <a:xfrm>
              <a:off x="7730461" y="5734463"/>
              <a:ext cx="95708" cy="92921"/>
            </a:xfrm>
            <a:custGeom>
              <a:avLst/>
              <a:gdLst>
                <a:gd name="T0" fmla="*/ 2147483647 w 66"/>
                <a:gd name="T1" fmla="*/ 2147483647 h 58"/>
                <a:gd name="T2" fmla="*/ 2147483647 w 66"/>
                <a:gd name="T3" fmla="*/ 2147483647 h 58"/>
                <a:gd name="T4" fmla="*/ 2147483647 w 66"/>
                <a:gd name="T5" fmla="*/ 2147483647 h 58"/>
                <a:gd name="T6" fmla="*/ 2147483647 w 66"/>
                <a:gd name="T7" fmla="*/ 2147483647 h 58"/>
                <a:gd name="T8" fmla="*/ 2147483647 w 66"/>
                <a:gd name="T9" fmla="*/ 2147483647 h 58"/>
                <a:gd name="T10" fmla="*/ 2147483647 w 66"/>
                <a:gd name="T11" fmla="*/ 2147483647 h 58"/>
                <a:gd name="T12" fmla="*/ 2147483647 w 66"/>
                <a:gd name="T13" fmla="*/ 2147483647 h 58"/>
                <a:gd name="T14" fmla="*/ 2147483647 w 66"/>
                <a:gd name="T15" fmla="*/ 2147483647 h 58"/>
                <a:gd name="T16" fmla="*/ 2147483647 w 66"/>
                <a:gd name="T17" fmla="*/ 2147483647 h 58"/>
                <a:gd name="T18" fmla="*/ 2147483647 w 66"/>
                <a:gd name="T19" fmla="*/ 2147483647 h 58"/>
                <a:gd name="T20" fmla="*/ 2147483647 w 66"/>
                <a:gd name="T21" fmla="*/ 2147483647 h 58"/>
                <a:gd name="T22" fmla="*/ 2147483647 w 66"/>
                <a:gd name="T23" fmla="*/ 2147483647 h 58"/>
                <a:gd name="T24" fmla="*/ 2147483647 w 66"/>
                <a:gd name="T25" fmla="*/ 2147483647 h 58"/>
                <a:gd name="T26" fmla="*/ 2147483647 w 66"/>
                <a:gd name="T27" fmla="*/ 2147483647 h 58"/>
                <a:gd name="T28" fmla="*/ 2147483647 w 66"/>
                <a:gd name="T29" fmla="*/ 2147483647 h 58"/>
                <a:gd name="T30" fmla="*/ 2147483647 w 66"/>
                <a:gd name="T31" fmla="*/ 2147483647 h 58"/>
                <a:gd name="T32" fmla="*/ 2147483647 w 66"/>
                <a:gd name="T33" fmla="*/ 2147483647 h 58"/>
                <a:gd name="T34" fmla="*/ 2147483647 w 66"/>
                <a:gd name="T35" fmla="*/ 2147483647 h 58"/>
                <a:gd name="T36" fmla="*/ 2147483647 w 66"/>
                <a:gd name="T37" fmla="*/ 2147483647 h 58"/>
                <a:gd name="T38" fmla="*/ 2147483647 w 66"/>
                <a:gd name="T39" fmla="*/ 2147483647 h 58"/>
                <a:gd name="T40" fmla="*/ 2147483647 w 66"/>
                <a:gd name="T41" fmla="*/ 2147483647 h 58"/>
                <a:gd name="T42" fmla="*/ 2147483647 w 66"/>
                <a:gd name="T43" fmla="*/ 2147483647 h 58"/>
                <a:gd name="T44" fmla="*/ 2147483647 w 66"/>
                <a:gd name="T45" fmla="*/ 2147483647 h 58"/>
                <a:gd name="T46" fmla="*/ 2147483647 w 66"/>
                <a:gd name="T47" fmla="*/ 2147483647 h 58"/>
                <a:gd name="T48" fmla="*/ 2147483647 w 66"/>
                <a:gd name="T49" fmla="*/ 2147483647 h 58"/>
                <a:gd name="T50" fmla="*/ 0 w 66"/>
                <a:gd name="T51" fmla="*/ 2147483647 h 58"/>
                <a:gd name="T52" fmla="*/ 0 w 66"/>
                <a:gd name="T53" fmla="*/ 2147483647 h 58"/>
                <a:gd name="T54" fmla="*/ 0 w 66"/>
                <a:gd name="T55" fmla="*/ 2147483647 h 58"/>
                <a:gd name="T56" fmla="*/ 0 w 66"/>
                <a:gd name="T57" fmla="*/ 2147483647 h 58"/>
                <a:gd name="T58" fmla="*/ 2147483647 w 66"/>
                <a:gd name="T59" fmla="*/ 2147483647 h 58"/>
                <a:gd name="T60" fmla="*/ 2147483647 w 66"/>
                <a:gd name="T61" fmla="*/ 2147483647 h 58"/>
                <a:gd name="T62" fmla="*/ 2147483647 w 66"/>
                <a:gd name="T63" fmla="*/ 2147483647 h 58"/>
                <a:gd name="T64" fmla="*/ 2147483647 w 66"/>
                <a:gd name="T65" fmla="*/ 2147483647 h 58"/>
                <a:gd name="T66" fmla="*/ 2147483647 w 66"/>
                <a:gd name="T67" fmla="*/ 2147483647 h 58"/>
                <a:gd name="T68" fmla="*/ 2147483647 w 66"/>
                <a:gd name="T69" fmla="*/ 2147483647 h 58"/>
                <a:gd name="T70" fmla="*/ 2147483647 w 66"/>
                <a:gd name="T71" fmla="*/ 2147483647 h 58"/>
                <a:gd name="T72" fmla="*/ 2147483647 w 66"/>
                <a:gd name="T73" fmla="*/ 0 h 58"/>
                <a:gd name="T74" fmla="*/ 2147483647 w 66"/>
                <a:gd name="T75" fmla="*/ 2147483647 h 58"/>
                <a:gd name="T76" fmla="*/ 2147483647 w 66"/>
                <a:gd name="T77" fmla="*/ 2147483647 h 5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58"/>
                <a:gd name="T119" fmla="*/ 66 w 66"/>
                <a:gd name="T120" fmla="*/ 58 h 5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58">
                  <a:moveTo>
                    <a:pt x="18" y="2"/>
                  </a:moveTo>
                  <a:lnTo>
                    <a:pt x="24" y="8"/>
                  </a:lnTo>
                  <a:lnTo>
                    <a:pt x="28" y="10"/>
                  </a:lnTo>
                  <a:lnTo>
                    <a:pt x="32" y="12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4" y="32"/>
                  </a:lnTo>
                  <a:lnTo>
                    <a:pt x="50" y="34"/>
                  </a:lnTo>
                  <a:lnTo>
                    <a:pt x="46" y="36"/>
                  </a:lnTo>
                  <a:lnTo>
                    <a:pt x="42" y="42"/>
                  </a:lnTo>
                  <a:lnTo>
                    <a:pt x="38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8" y="46"/>
                  </a:lnTo>
                  <a:lnTo>
                    <a:pt x="18" y="54"/>
                  </a:lnTo>
                  <a:lnTo>
                    <a:pt x="16" y="56"/>
                  </a:lnTo>
                  <a:lnTo>
                    <a:pt x="10" y="58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2" name="Freeform 281"/>
            <p:cNvSpPr/>
            <p:nvPr/>
          </p:nvSpPr>
          <p:spPr bwMode="auto">
            <a:xfrm>
              <a:off x="8116753" y="5739773"/>
              <a:ext cx="267521" cy="179205"/>
            </a:xfrm>
            <a:custGeom>
              <a:avLst/>
              <a:gdLst>
                <a:gd name="T0" fmla="*/ 2147483647 w 184"/>
                <a:gd name="T1" fmla="*/ 2147483647 h 114"/>
                <a:gd name="T2" fmla="*/ 2147483647 w 184"/>
                <a:gd name="T3" fmla="*/ 2147483647 h 114"/>
                <a:gd name="T4" fmla="*/ 2147483647 w 184"/>
                <a:gd name="T5" fmla="*/ 2147483647 h 114"/>
                <a:gd name="T6" fmla="*/ 2147483647 w 184"/>
                <a:gd name="T7" fmla="*/ 2147483647 h 114"/>
                <a:gd name="T8" fmla="*/ 2147483647 w 184"/>
                <a:gd name="T9" fmla="*/ 2147483647 h 114"/>
                <a:gd name="T10" fmla="*/ 2147483647 w 184"/>
                <a:gd name="T11" fmla="*/ 2147483647 h 114"/>
                <a:gd name="T12" fmla="*/ 2147483647 w 184"/>
                <a:gd name="T13" fmla="*/ 2147483647 h 114"/>
                <a:gd name="T14" fmla="*/ 2147483647 w 184"/>
                <a:gd name="T15" fmla="*/ 0 h 114"/>
                <a:gd name="T16" fmla="*/ 2147483647 w 184"/>
                <a:gd name="T17" fmla="*/ 2147483647 h 114"/>
                <a:gd name="T18" fmla="*/ 2147483647 w 184"/>
                <a:gd name="T19" fmla="*/ 2147483647 h 114"/>
                <a:gd name="T20" fmla="*/ 2147483647 w 184"/>
                <a:gd name="T21" fmla="*/ 2147483647 h 114"/>
                <a:gd name="T22" fmla="*/ 2147483647 w 184"/>
                <a:gd name="T23" fmla="*/ 2147483647 h 114"/>
                <a:gd name="T24" fmla="*/ 2147483647 w 184"/>
                <a:gd name="T25" fmla="*/ 2147483647 h 114"/>
                <a:gd name="T26" fmla="*/ 2147483647 w 184"/>
                <a:gd name="T27" fmla="*/ 2147483647 h 114"/>
                <a:gd name="T28" fmla="*/ 2147483647 w 184"/>
                <a:gd name="T29" fmla="*/ 2147483647 h 114"/>
                <a:gd name="T30" fmla="*/ 2147483647 w 184"/>
                <a:gd name="T31" fmla="*/ 2147483647 h 114"/>
                <a:gd name="T32" fmla="*/ 2147483647 w 184"/>
                <a:gd name="T33" fmla="*/ 2147483647 h 114"/>
                <a:gd name="T34" fmla="*/ 2147483647 w 184"/>
                <a:gd name="T35" fmla="*/ 2147483647 h 114"/>
                <a:gd name="T36" fmla="*/ 2147483647 w 184"/>
                <a:gd name="T37" fmla="*/ 2147483647 h 114"/>
                <a:gd name="T38" fmla="*/ 2147483647 w 184"/>
                <a:gd name="T39" fmla="*/ 2147483647 h 114"/>
                <a:gd name="T40" fmla="*/ 2147483647 w 184"/>
                <a:gd name="T41" fmla="*/ 2147483647 h 114"/>
                <a:gd name="T42" fmla="*/ 2147483647 w 184"/>
                <a:gd name="T43" fmla="*/ 2147483647 h 114"/>
                <a:gd name="T44" fmla="*/ 2147483647 w 184"/>
                <a:gd name="T45" fmla="*/ 2147483647 h 114"/>
                <a:gd name="T46" fmla="*/ 2147483647 w 184"/>
                <a:gd name="T47" fmla="*/ 2147483647 h 114"/>
                <a:gd name="T48" fmla="*/ 2147483647 w 184"/>
                <a:gd name="T49" fmla="*/ 2147483647 h 114"/>
                <a:gd name="T50" fmla="*/ 2147483647 w 184"/>
                <a:gd name="T51" fmla="*/ 2147483647 h 114"/>
                <a:gd name="T52" fmla="*/ 2147483647 w 184"/>
                <a:gd name="T53" fmla="*/ 2147483647 h 114"/>
                <a:gd name="T54" fmla="*/ 2147483647 w 184"/>
                <a:gd name="T55" fmla="*/ 2147483647 h 114"/>
                <a:gd name="T56" fmla="*/ 2147483647 w 184"/>
                <a:gd name="T57" fmla="*/ 2147483647 h 114"/>
                <a:gd name="T58" fmla="*/ 2147483647 w 184"/>
                <a:gd name="T59" fmla="*/ 2147483647 h 114"/>
                <a:gd name="T60" fmla="*/ 2147483647 w 184"/>
                <a:gd name="T61" fmla="*/ 2147483647 h 114"/>
                <a:gd name="T62" fmla="*/ 2147483647 w 184"/>
                <a:gd name="T63" fmla="*/ 2147483647 h 114"/>
                <a:gd name="T64" fmla="*/ 2147483647 w 184"/>
                <a:gd name="T65" fmla="*/ 2147483647 h 114"/>
                <a:gd name="T66" fmla="*/ 2147483647 w 184"/>
                <a:gd name="T67" fmla="*/ 2147483647 h 114"/>
                <a:gd name="T68" fmla="*/ 2147483647 w 184"/>
                <a:gd name="T69" fmla="*/ 2147483647 h 114"/>
                <a:gd name="T70" fmla="*/ 2147483647 w 184"/>
                <a:gd name="T71" fmla="*/ 2147483647 h 114"/>
                <a:gd name="T72" fmla="*/ 2147483647 w 184"/>
                <a:gd name="T73" fmla="*/ 2147483647 h 114"/>
                <a:gd name="T74" fmla="*/ 2147483647 w 184"/>
                <a:gd name="T75" fmla="*/ 2147483647 h 114"/>
                <a:gd name="T76" fmla="*/ 2147483647 w 184"/>
                <a:gd name="T77" fmla="*/ 2147483647 h 114"/>
                <a:gd name="T78" fmla="*/ 2147483647 w 184"/>
                <a:gd name="T79" fmla="*/ 2147483647 h 114"/>
                <a:gd name="T80" fmla="*/ 2147483647 w 184"/>
                <a:gd name="T81" fmla="*/ 2147483647 h 114"/>
                <a:gd name="T82" fmla="*/ 2147483647 w 184"/>
                <a:gd name="T83" fmla="*/ 2147483647 h 114"/>
                <a:gd name="T84" fmla="*/ 0 w 184"/>
                <a:gd name="T85" fmla="*/ 2147483647 h 114"/>
                <a:gd name="T86" fmla="*/ 0 w 184"/>
                <a:gd name="T87" fmla="*/ 2147483647 h 114"/>
                <a:gd name="T88" fmla="*/ 2147483647 w 184"/>
                <a:gd name="T89" fmla="*/ 2147483647 h 114"/>
                <a:gd name="T90" fmla="*/ 2147483647 w 184"/>
                <a:gd name="T91" fmla="*/ 2147483647 h 114"/>
                <a:gd name="T92" fmla="*/ 2147483647 w 184"/>
                <a:gd name="T93" fmla="*/ 2147483647 h 114"/>
                <a:gd name="T94" fmla="*/ 2147483647 w 184"/>
                <a:gd name="T95" fmla="*/ 2147483647 h 114"/>
                <a:gd name="T96" fmla="*/ 2147483647 w 184"/>
                <a:gd name="T97" fmla="*/ 2147483647 h 114"/>
                <a:gd name="T98" fmla="*/ 2147483647 w 184"/>
                <a:gd name="T99" fmla="*/ 2147483647 h 114"/>
                <a:gd name="T100" fmla="*/ 2147483647 w 184"/>
                <a:gd name="T101" fmla="*/ 2147483647 h 114"/>
                <a:gd name="T102" fmla="*/ 2147483647 w 184"/>
                <a:gd name="T103" fmla="*/ 2147483647 h 114"/>
                <a:gd name="T104" fmla="*/ 2147483647 w 184"/>
                <a:gd name="T105" fmla="*/ 2147483647 h 114"/>
                <a:gd name="T106" fmla="*/ 2147483647 w 18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4"/>
                <a:gd name="T163" fmla="*/ 0 h 114"/>
                <a:gd name="T164" fmla="*/ 184 w 184"/>
                <a:gd name="T165" fmla="*/ 114 h 1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4" h="114">
                  <a:moveTo>
                    <a:pt x="110" y="42"/>
                  </a:moveTo>
                  <a:lnTo>
                    <a:pt x="120" y="32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44" y="18"/>
                  </a:lnTo>
                  <a:lnTo>
                    <a:pt x="154" y="6"/>
                  </a:lnTo>
                  <a:lnTo>
                    <a:pt x="162" y="2"/>
                  </a:lnTo>
                  <a:lnTo>
                    <a:pt x="166" y="0"/>
                  </a:lnTo>
                  <a:lnTo>
                    <a:pt x="172" y="2"/>
                  </a:lnTo>
                  <a:lnTo>
                    <a:pt x="168" y="6"/>
                  </a:lnTo>
                  <a:lnTo>
                    <a:pt x="166" y="14"/>
                  </a:lnTo>
                  <a:lnTo>
                    <a:pt x="172" y="12"/>
                  </a:lnTo>
                  <a:lnTo>
                    <a:pt x="176" y="10"/>
                  </a:lnTo>
                  <a:lnTo>
                    <a:pt x="184" y="6"/>
                  </a:lnTo>
                  <a:lnTo>
                    <a:pt x="184" y="16"/>
                  </a:lnTo>
                  <a:lnTo>
                    <a:pt x="178" y="18"/>
                  </a:lnTo>
                  <a:lnTo>
                    <a:pt x="176" y="22"/>
                  </a:lnTo>
                  <a:lnTo>
                    <a:pt x="172" y="28"/>
                  </a:lnTo>
                  <a:lnTo>
                    <a:pt x="168" y="32"/>
                  </a:lnTo>
                  <a:lnTo>
                    <a:pt x="164" y="34"/>
                  </a:lnTo>
                  <a:lnTo>
                    <a:pt x="158" y="36"/>
                  </a:lnTo>
                  <a:lnTo>
                    <a:pt x="140" y="46"/>
                  </a:lnTo>
                  <a:lnTo>
                    <a:pt x="132" y="52"/>
                  </a:lnTo>
                  <a:lnTo>
                    <a:pt x="130" y="54"/>
                  </a:lnTo>
                  <a:lnTo>
                    <a:pt x="128" y="56"/>
                  </a:lnTo>
                  <a:lnTo>
                    <a:pt x="128" y="60"/>
                  </a:lnTo>
                  <a:lnTo>
                    <a:pt x="122" y="64"/>
                  </a:lnTo>
                  <a:lnTo>
                    <a:pt x="114" y="64"/>
                  </a:lnTo>
                  <a:lnTo>
                    <a:pt x="102" y="66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4" y="90"/>
                  </a:lnTo>
                  <a:lnTo>
                    <a:pt x="70" y="94"/>
                  </a:lnTo>
                  <a:lnTo>
                    <a:pt x="66" y="98"/>
                  </a:lnTo>
                  <a:lnTo>
                    <a:pt x="54" y="100"/>
                  </a:lnTo>
                  <a:lnTo>
                    <a:pt x="50" y="104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8" y="114"/>
                  </a:lnTo>
                  <a:lnTo>
                    <a:pt x="20" y="112"/>
                  </a:lnTo>
                  <a:lnTo>
                    <a:pt x="10" y="108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8" y="90"/>
                  </a:lnTo>
                  <a:lnTo>
                    <a:pt x="20" y="84"/>
                  </a:lnTo>
                  <a:lnTo>
                    <a:pt x="30" y="78"/>
                  </a:lnTo>
                  <a:lnTo>
                    <a:pt x="40" y="72"/>
                  </a:lnTo>
                  <a:lnTo>
                    <a:pt x="62" y="60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82" y="58"/>
                  </a:lnTo>
                  <a:lnTo>
                    <a:pt x="96" y="52"/>
                  </a:lnTo>
                  <a:lnTo>
                    <a:pt x="110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3" name="Freeform 282"/>
            <p:cNvSpPr/>
            <p:nvPr/>
          </p:nvSpPr>
          <p:spPr bwMode="auto">
            <a:xfrm>
              <a:off x="8391193" y="5565877"/>
              <a:ext cx="153364" cy="208409"/>
            </a:xfrm>
            <a:custGeom>
              <a:avLst/>
              <a:gdLst>
                <a:gd name="T0" fmla="*/ 2147483647 w 106"/>
                <a:gd name="T1" fmla="*/ 2147483647 h 132"/>
                <a:gd name="T2" fmla="*/ 0 w 106"/>
                <a:gd name="T3" fmla="*/ 2147483647 h 132"/>
                <a:gd name="T4" fmla="*/ 2147483647 w 106"/>
                <a:gd name="T5" fmla="*/ 2147483647 h 132"/>
                <a:gd name="T6" fmla="*/ 2147483647 w 106"/>
                <a:gd name="T7" fmla="*/ 2147483647 h 132"/>
                <a:gd name="T8" fmla="*/ 2147483647 w 106"/>
                <a:gd name="T9" fmla="*/ 2147483647 h 132"/>
                <a:gd name="T10" fmla="*/ 2147483647 w 106"/>
                <a:gd name="T11" fmla="*/ 2147483647 h 132"/>
                <a:gd name="T12" fmla="*/ 2147483647 w 106"/>
                <a:gd name="T13" fmla="*/ 2147483647 h 132"/>
                <a:gd name="T14" fmla="*/ 2147483647 w 106"/>
                <a:gd name="T15" fmla="*/ 2147483647 h 132"/>
                <a:gd name="T16" fmla="*/ 2147483647 w 106"/>
                <a:gd name="T17" fmla="*/ 2147483647 h 132"/>
                <a:gd name="T18" fmla="*/ 2147483647 w 106"/>
                <a:gd name="T19" fmla="*/ 2147483647 h 132"/>
                <a:gd name="T20" fmla="*/ 2147483647 w 106"/>
                <a:gd name="T21" fmla="*/ 2147483647 h 132"/>
                <a:gd name="T22" fmla="*/ 2147483647 w 106"/>
                <a:gd name="T23" fmla="*/ 2147483647 h 132"/>
                <a:gd name="T24" fmla="*/ 2147483647 w 106"/>
                <a:gd name="T25" fmla="*/ 2147483647 h 132"/>
                <a:gd name="T26" fmla="*/ 2147483647 w 106"/>
                <a:gd name="T27" fmla="*/ 2147483647 h 132"/>
                <a:gd name="T28" fmla="*/ 2147483647 w 106"/>
                <a:gd name="T29" fmla="*/ 2147483647 h 132"/>
                <a:gd name="T30" fmla="*/ 2147483647 w 106"/>
                <a:gd name="T31" fmla="*/ 2147483647 h 132"/>
                <a:gd name="T32" fmla="*/ 2147483647 w 106"/>
                <a:gd name="T33" fmla="*/ 2147483647 h 132"/>
                <a:gd name="T34" fmla="*/ 2147483647 w 106"/>
                <a:gd name="T35" fmla="*/ 0 h 132"/>
                <a:gd name="T36" fmla="*/ 2147483647 w 106"/>
                <a:gd name="T37" fmla="*/ 2147483647 h 132"/>
                <a:gd name="T38" fmla="*/ 2147483647 w 106"/>
                <a:gd name="T39" fmla="*/ 2147483647 h 132"/>
                <a:gd name="T40" fmla="*/ 2147483647 w 106"/>
                <a:gd name="T41" fmla="*/ 2147483647 h 132"/>
                <a:gd name="T42" fmla="*/ 2147483647 w 106"/>
                <a:gd name="T43" fmla="*/ 2147483647 h 132"/>
                <a:gd name="T44" fmla="*/ 2147483647 w 106"/>
                <a:gd name="T45" fmla="*/ 2147483647 h 132"/>
                <a:gd name="T46" fmla="*/ 2147483647 w 106"/>
                <a:gd name="T47" fmla="*/ 2147483647 h 132"/>
                <a:gd name="T48" fmla="*/ 2147483647 w 106"/>
                <a:gd name="T49" fmla="*/ 2147483647 h 132"/>
                <a:gd name="T50" fmla="*/ 2147483647 w 106"/>
                <a:gd name="T51" fmla="*/ 2147483647 h 132"/>
                <a:gd name="T52" fmla="*/ 2147483647 w 106"/>
                <a:gd name="T53" fmla="*/ 2147483647 h 132"/>
                <a:gd name="T54" fmla="*/ 2147483647 w 106"/>
                <a:gd name="T55" fmla="*/ 2147483647 h 132"/>
                <a:gd name="T56" fmla="*/ 2147483647 w 106"/>
                <a:gd name="T57" fmla="*/ 2147483647 h 132"/>
                <a:gd name="T58" fmla="*/ 2147483647 w 106"/>
                <a:gd name="T59" fmla="*/ 2147483647 h 132"/>
                <a:gd name="T60" fmla="*/ 2147483647 w 106"/>
                <a:gd name="T61" fmla="*/ 2147483647 h 132"/>
                <a:gd name="T62" fmla="*/ 2147483647 w 106"/>
                <a:gd name="T63" fmla="*/ 2147483647 h 132"/>
                <a:gd name="T64" fmla="*/ 2147483647 w 106"/>
                <a:gd name="T65" fmla="*/ 2147483647 h 132"/>
                <a:gd name="T66" fmla="*/ 2147483647 w 106"/>
                <a:gd name="T67" fmla="*/ 2147483647 h 132"/>
                <a:gd name="T68" fmla="*/ 2147483647 w 106"/>
                <a:gd name="T69" fmla="*/ 2147483647 h 132"/>
                <a:gd name="T70" fmla="*/ 2147483647 w 106"/>
                <a:gd name="T71" fmla="*/ 2147483647 h 132"/>
                <a:gd name="T72" fmla="*/ 2147483647 w 106"/>
                <a:gd name="T73" fmla="*/ 2147483647 h 132"/>
                <a:gd name="T74" fmla="*/ 2147483647 w 106"/>
                <a:gd name="T75" fmla="*/ 2147483647 h 132"/>
                <a:gd name="T76" fmla="*/ 2147483647 w 106"/>
                <a:gd name="T77" fmla="*/ 2147483647 h 132"/>
                <a:gd name="T78" fmla="*/ 2147483647 w 106"/>
                <a:gd name="T79" fmla="*/ 2147483647 h 132"/>
                <a:gd name="T80" fmla="*/ 2147483647 w 106"/>
                <a:gd name="T81" fmla="*/ 2147483647 h 1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6"/>
                <a:gd name="T124" fmla="*/ 0 h 132"/>
                <a:gd name="T125" fmla="*/ 106 w 106"/>
                <a:gd name="T126" fmla="*/ 132 h 13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6" h="132">
                  <a:moveTo>
                    <a:pt x="6" y="132"/>
                  </a:moveTo>
                  <a:lnTo>
                    <a:pt x="2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6" y="120"/>
                  </a:lnTo>
                  <a:lnTo>
                    <a:pt x="12" y="116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34" y="78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2"/>
                  </a:lnTo>
                  <a:lnTo>
                    <a:pt x="52" y="54"/>
                  </a:lnTo>
                  <a:lnTo>
                    <a:pt x="54" y="44"/>
                  </a:lnTo>
                  <a:lnTo>
                    <a:pt x="58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2" y="16"/>
                  </a:lnTo>
                  <a:lnTo>
                    <a:pt x="52" y="14"/>
                  </a:lnTo>
                  <a:lnTo>
                    <a:pt x="54" y="4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60" y="38"/>
                  </a:lnTo>
                  <a:lnTo>
                    <a:pt x="58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4"/>
                  </a:lnTo>
                  <a:lnTo>
                    <a:pt x="74" y="38"/>
                  </a:lnTo>
                  <a:lnTo>
                    <a:pt x="74" y="40"/>
                  </a:lnTo>
                  <a:lnTo>
                    <a:pt x="74" y="44"/>
                  </a:lnTo>
                  <a:lnTo>
                    <a:pt x="72" y="48"/>
                  </a:lnTo>
                  <a:lnTo>
                    <a:pt x="70" y="52"/>
                  </a:lnTo>
                  <a:lnTo>
                    <a:pt x="70" y="56"/>
                  </a:lnTo>
                  <a:lnTo>
                    <a:pt x="72" y="60"/>
                  </a:lnTo>
                  <a:lnTo>
                    <a:pt x="76" y="62"/>
                  </a:lnTo>
                  <a:lnTo>
                    <a:pt x="78" y="64"/>
                  </a:lnTo>
                  <a:lnTo>
                    <a:pt x="84" y="62"/>
                  </a:lnTo>
                  <a:lnTo>
                    <a:pt x="88" y="60"/>
                  </a:lnTo>
                  <a:lnTo>
                    <a:pt x="92" y="58"/>
                  </a:lnTo>
                  <a:lnTo>
                    <a:pt x="96" y="56"/>
                  </a:lnTo>
                  <a:lnTo>
                    <a:pt x="102" y="58"/>
                  </a:lnTo>
                  <a:lnTo>
                    <a:pt x="104" y="60"/>
                  </a:lnTo>
                  <a:lnTo>
                    <a:pt x="106" y="62"/>
                  </a:lnTo>
                  <a:lnTo>
                    <a:pt x="104" y="64"/>
                  </a:lnTo>
                  <a:lnTo>
                    <a:pt x="102" y="68"/>
                  </a:lnTo>
                  <a:lnTo>
                    <a:pt x="96" y="70"/>
                  </a:lnTo>
                  <a:lnTo>
                    <a:pt x="80" y="86"/>
                  </a:lnTo>
                  <a:lnTo>
                    <a:pt x="76" y="88"/>
                  </a:lnTo>
                  <a:lnTo>
                    <a:pt x="72" y="86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44" y="108"/>
                  </a:lnTo>
                  <a:lnTo>
                    <a:pt x="30" y="118"/>
                  </a:lnTo>
                  <a:lnTo>
                    <a:pt x="18" y="128"/>
                  </a:lnTo>
                  <a:lnTo>
                    <a:pt x="12" y="130"/>
                  </a:lnTo>
                  <a:lnTo>
                    <a:pt x="6" y="1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4" name="Freeform 283"/>
            <p:cNvSpPr/>
            <p:nvPr/>
          </p:nvSpPr>
          <p:spPr bwMode="auto">
            <a:xfrm>
              <a:off x="8418868" y="5151716"/>
              <a:ext cx="56503" cy="70354"/>
            </a:xfrm>
            <a:custGeom>
              <a:avLst/>
              <a:gdLst>
                <a:gd name="T0" fmla="*/ 2147483647 w 38"/>
                <a:gd name="T1" fmla="*/ 2147483647 h 44"/>
                <a:gd name="T2" fmla="*/ 2147483647 w 38"/>
                <a:gd name="T3" fmla="*/ 2147483647 h 44"/>
                <a:gd name="T4" fmla="*/ 2147483647 w 38"/>
                <a:gd name="T5" fmla="*/ 2147483647 h 44"/>
                <a:gd name="T6" fmla="*/ 2147483647 w 38"/>
                <a:gd name="T7" fmla="*/ 2147483647 h 44"/>
                <a:gd name="T8" fmla="*/ 2147483647 w 38"/>
                <a:gd name="T9" fmla="*/ 2147483647 h 44"/>
                <a:gd name="T10" fmla="*/ 2147483647 w 38"/>
                <a:gd name="T11" fmla="*/ 2147483647 h 44"/>
                <a:gd name="T12" fmla="*/ 0 w 38"/>
                <a:gd name="T13" fmla="*/ 2147483647 h 44"/>
                <a:gd name="T14" fmla="*/ 0 w 38"/>
                <a:gd name="T15" fmla="*/ 0 h 44"/>
                <a:gd name="T16" fmla="*/ 2147483647 w 38"/>
                <a:gd name="T17" fmla="*/ 2147483647 h 44"/>
                <a:gd name="T18" fmla="*/ 2147483647 w 38"/>
                <a:gd name="T19" fmla="*/ 2147483647 h 44"/>
                <a:gd name="T20" fmla="*/ 2147483647 w 38"/>
                <a:gd name="T21" fmla="*/ 2147483647 h 44"/>
                <a:gd name="T22" fmla="*/ 2147483647 w 38"/>
                <a:gd name="T23" fmla="*/ 2147483647 h 44"/>
                <a:gd name="T24" fmla="*/ 2147483647 w 38"/>
                <a:gd name="T25" fmla="*/ 2147483647 h 44"/>
                <a:gd name="T26" fmla="*/ 2147483647 w 38"/>
                <a:gd name="T27" fmla="*/ 2147483647 h 44"/>
                <a:gd name="T28" fmla="*/ 2147483647 w 38"/>
                <a:gd name="T29" fmla="*/ 2147483647 h 44"/>
                <a:gd name="T30" fmla="*/ 2147483647 w 38"/>
                <a:gd name="T31" fmla="*/ 2147483647 h 44"/>
                <a:gd name="T32" fmla="*/ 2147483647 w 38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44"/>
                <a:gd name="T53" fmla="*/ 38 w 3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44">
                  <a:moveTo>
                    <a:pt x="38" y="42"/>
                  </a:moveTo>
                  <a:lnTo>
                    <a:pt x="36" y="44"/>
                  </a:lnTo>
                  <a:lnTo>
                    <a:pt x="32" y="42"/>
                  </a:lnTo>
                  <a:lnTo>
                    <a:pt x="26" y="40"/>
                  </a:lnTo>
                  <a:lnTo>
                    <a:pt x="14" y="32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10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8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5" name="Freeform 284"/>
            <p:cNvSpPr/>
            <p:nvPr/>
          </p:nvSpPr>
          <p:spPr bwMode="auto">
            <a:xfrm>
              <a:off x="8116753" y="4691093"/>
              <a:ext cx="92249" cy="59734"/>
            </a:xfrm>
            <a:custGeom>
              <a:avLst/>
              <a:gdLst>
                <a:gd name="T0" fmla="*/ 2147483647 w 64"/>
                <a:gd name="T1" fmla="*/ 2147483647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0 w 64"/>
                <a:gd name="T13" fmla="*/ 2147483647 h 38"/>
                <a:gd name="T14" fmla="*/ 0 w 64"/>
                <a:gd name="T15" fmla="*/ 2147483647 h 38"/>
                <a:gd name="T16" fmla="*/ 0 w 64"/>
                <a:gd name="T17" fmla="*/ 2147483647 h 38"/>
                <a:gd name="T18" fmla="*/ 2147483647 w 64"/>
                <a:gd name="T19" fmla="*/ 2147483647 h 38"/>
                <a:gd name="T20" fmla="*/ 2147483647 w 64"/>
                <a:gd name="T21" fmla="*/ 2147483647 h 38"/>
                <a:gd name="T22" fmla="*/ 2147483647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0 h 38"/>
                <a:gd name="T38" fmla="*/ 2147483647 w 64"/>
                <a:gd name="T39" fmla="*/ 0 h 38"/>
                <a:gd name="T40" fmla="*/ 2147483647 w 64"/>
                <a:gd name="T41" fmla="*/ 2147483647 h 38"/>
                <a:gd name="T42" fmla="*/ 2147483647 w 64"/>
                <a:gd name="T43" fmla="*/ 2147483647 h 38"/>
                <a:gd name="T44" fmla="*/ 2147483647 w 64"/>
                <a:gd name="T45" fmla="*/ 2147483647 h 38"/>
                <a:gd name="T46" fmla="*/ 2147483647 w 64"/>
                <a:gd name="T47" fmla="*/ 2147483647 h 38"/>
                <a:gd name="T48" fmla="*/ 2147483647 w 64"/>
                <a:gd name="T49" fmla="*/ 2147483647 h 38"/>
                <a:gd name="T50" fmla="*/ 2147483647 w 64"/>
                <a:gd name="T51" fmla="*/ 2147483647 h 38"/>
                <a:gd name="T52" fmla="*/ 2147483647 w 64"/>
                <a:gd name="T53" fmla="*/ 2147483647 h 38"/>
                <a:gd name="T54" fmla="*/ 2147483647 w 64"/>
                <a:gd name="T55" fmla="*/ 2147483647 h 38"/>
                <a:gd name="T56" fmla="*/ 2147483647 w 64"/>
                <a:gd name="T57" fmla="*/ 2147483647 h 38"/>
                <a:gd name="T58" fmla="*/ 2147483647 w 64"/>
                <a:gd name="T59" fmla="*/ 2147483647 h 38"/>
                <a:gd name="T60" fmla="*/ 2147483647 w 64"/>
                <a:gd name="T61" fmla="*/ 2147483647 h 38"/>
                <a:gd name="T62" fmla="*/ 2147483647 w 64"/>
                <a:gd name="T63" fmla="*/ 2147483647 h 38"/>
                <a:gd name="T64" fmla="*/ 2147483647 w 64"/>
                <a:gd name="T65" fmla="*/ 2147483647 h 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4"/>
                <a:gd name="T100" fmla="*/ 0 h 38"/>
                <a:gd name="T101" fmla="*/ 64 w 64"/>
                <a:gd name="T102" fmla="*/ 38 h 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4" h="38">
                  <a:moveTo>
                    <a:pt x="36" y="38"/>
                  </a:moveTo>
                  <a:lnTo>
                    <a:pt x="34" y="38"/>
                  </a:lnTo>
                  <a:lnTo>
                    <a:pt x="30" y="38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8" y="22"/>
                  </a:lnTo>
                  <a:lnTo>
                    <a:pt x="42" y="18"/>
                  </a:lnTo>
                  <a:lnTo>
                    <a:pt x="46" y="14"/>
                  </a:lnTo>
                  <a:lnTo>
                    <a:pt x="52" y="10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6"/>
                  </a:lnTo>
                  <a:lnTo>
                    <a:pt x="46" y="32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6" name="Freeform 285"/>
            <p:cNvSpPr/>
            <p:nvPr/>
          </p:nvSpPr>
          <p:spPr bwMode="auto">
            <a:xfrm>
              <a:off x="7778892" y="4725607"/>
              <a:ext cx="17296" cy="25221"/>
            </a:xfrm>
            <a:custGeom>
              <a:avLst/>
              <a:gdLst>
                <a:gd name="T0" fmla="*/ 2147483647 w 12"/>
                <a:gd name="T1" fmla="*/ 2147483647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0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0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12" y="10"/>
                  </a:moveTo>
                  <a:lnTo>
                    <a:pt x="12" y="14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8" y="0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7" name="Freeform 286"/>
            <p:cNvSpPr/>
            <p:nvPr/>
          </p:nvSpPr>
          <p:spPr bwMode="auto">
            <a:xfrm>
              <a:off x="7703940" y="4773395"/>
              <a:ext cx="17296" cy="29203"/>
            </a:xfrm>
            <a:custGeom>
              <a:avLst/>
              <a:gdLst>
                <a:gd name="T0" fmla="*/ 2147483647 w 12"/>
                <a:gd name="T1" fmla="*/ 2147483647 h 20"/>
                <a:gd name="T2" fmla="*/ 2147483647 w 12"/>
                <a:gd name="T3" fmla="*/ 2147483647 h 20"/>
                <a:gd name="T4" fmla="*/ 2147483647 w 12"/>
                <a:gd name="T5" fmla="*/ 0 h 20"/>
                <a:gd name="T6" fmla="*/ 2147483647 w 12"/>
                <a:gd name="T7" fmla="*/ 2147483647 h 20"/>
                <a:gd name="T8" fmla="*/ 2147483647 w 12"/>
                <a:gd name="T9" fmla="*/ 2147483647 h 20"/>
                <a:gd name="T10" fmla="*/ 2147483647 w 12"/>
                <a:gd name="T11" fmla="*/ 2147483647 h 20"/>
                <a:gd name="T12" fmla="*/ 2147483647 w 12"/>
                <a:gd name="T13" fmla="*/ 2147483647 h 20"/>
                <a:gd name="T14" fmla="*/ 0 w 12"/>
                <a:gd name="T15" fmla="*/ 2147483647 h 20"/>
                <a:gd name="T16" fmla="*/ 0 w 12"/>
                <a:gd name="T17" fmla="*/ 2147483647 h 20"/>
                <a:gd name="T18" fmla="*/ 2147483647 w 12"/>
                <a:gd name="T19" fmla="*/ 2147483647 h 20"/>
                <a:gd name="T20" fmla="*/ 2147483647 w 12"/>
                <a:gd name="T21" fmla="*/ 2147483647 h 20"/>
                <a:gd name="T22" fmla="*/ 2147483647 w 12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20"/>
                <a:gd name="T38" fmla="*/ 12 w 1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20">
                  <a:moveTo>
                    <a:pt x="6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2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8" name="Freeform 287"/>
            <p:cNvSpPr/>
            <p:nvPr/>
          </p:nvSpPr>
          <p:spPr bwMode="auto">
            <a:xfrm>
              <a:off x="7635907" y="4645960"/>
              <a:ext cx="73799" cy="34513"/>
            </a:xfrm>
            <a:custGeom>
              <a:avLst/>
              <a:gdLst>
                <a:gd name="T0" fmla="*/ 2147483647 w 50"/>
                <a:gd name="T1" fmla="*/ 2147483647 h 22"/>
                <a:gd name="T2" fmla="*/ 2147483647 w 50"/>
                <a:gd name="T3" fmla="*/ 2147483647 h 22"/>
                <a:gd name="T4" fmla="*/ 2147483647 w 50"/>
                <a:gd name="T5" fmla="*/ 2147483647 h 22"/>
                <a:gd name="T6" fmla="*/ 2147483647 w 50"/>
                <a:gd name="T7" fmla="*/ 2147483647 h 22"/>
                <a:gd name="T8" fmla="*/ 2147483647 w 50"/>
                <a:gd name="T9" fmla="*/ 2147483647 h 22"/>
                <a:gd name="T10" fmla="*/ 2147483647 w 50"/>
                <a:gd name="T11" fmla="*/ 2147483647 h 22"/>
                <a:gd name="T12" fmla="*/ 2147483647 w 50"/>
                <a:gd name="T13" fmla="*/ 2147483647 h 22"/>
                <a:gd name="T14" fmla="*/ 2147483647 w 50"/>
                <a:gd name="T15" fmla="*/ 2147483647 h 22"/>
                <a:gd name="T16" fmla="*/ 2147483647 w 50"/>
                <a:gd name="T17" fmla="*/ 2147483647 h 22"/>
                <a:gd name="T18" fmla="*/ 0 w 50"/>
                <a:gd name="T19" fmla="*/ 2147483647 h 22"/>
                <a:gd name="T20" fmla="*/ 2147483647 w 50"/>
                <a:gd name="T21" fmla="*/ 2147483647 h 22"/>
                <a:gd name="T22" fmla="*/ 2147483647 w 50"/>
                <a:gd name="T23" fmla="*/ 2147483647 h 22"/>
                <a:gd name="T24" fmla="*/ 2147483647 w 50"/>
                <a:gd name="T25" fmla="*/ 2147483647 h 22"/>
                <a:gd name="T26" fmla="*/ 2147483647 w 50"/>
                <a:gd name="T27" fmla="*/ 2147483647 h 22"/>
                <a:gd name="T28" fmla="*/ 2147483647 w 50"/>
                <a:gd name="T29" fmla="*/ 0 h 22"/>
                <a:gd name="T30" fmla="*/ 2147483647 w 50"/>
                <a:gd name="T31" fmla="*/ 2147483647 h 22"/>
                <a:gd name="T32" fmla="*/ 2147483647 w 50"/>
                <a:gd name="T33" fmla="*/ 2147483647 h 22"/>
                <a:gd name="T34" fmla="*/ 2147483647 w 50"/>
                <a:gd name="T35" fmla="*/ 0 h 22"/>
                <a:gd name="T36" fmla="*/ 2147483647 w 50"/>
                <a:gd name="T37" fmla="*/ 2147483647 h 22"/>
                <a:gd name="T38" fmla="*/ 2147483647 w 50"/>
                <a:gd name="T39" fmla="*/ 2147483647 h 22"/>
                <a:gd name="T40" fmla="*/ 2147483647 w 50"/>
                <a:gd name="T41" fmla="*/ 2147483647 h 22"/>
                <a:gd name="T42" fmla="*/ 2147483647 w 50"/>
                <a:gd name="T43" fmla="*/ 2147483647 h 22"/>
                <a:gd name="T44" fmla="*/ 2147483647 w 50"/>
                <a:gd name="T45" fmla="*/ 2147483647 h 22"/>
                <a:gd name="T46" fmla="*/ 2147483647 w 50"/>
                <a:gd name="T47" fmla="*/ 2147483647 h 22"/>
                <a:gd name="T48" fmla="*/ 2147483647 w 50"/>
                <a:gd name="T49" fmla="*/ 2147483647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22"/>
                <a:gd name="T77" fmla="*/ 50 w 50"/>
                <a:gd name="T78" fmla="*/ 22 h 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22">
                  <a:moveTo>
                    <a:pt x="42" y="22"/>
                  </a:moveTo>
                  <a:lnTo>
                    <a:pt x="40" y="20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30" y="14"/>
                  </a:lnTo>
                  <a:lnTo>
                    <a:pt x="24" y="12"/>
                  </a:lnTo>
                  <a:lnTo>
                    <a:pt x="16" y="12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4" y="6"/>
                  </a:lnTo>
                  <a:lnTo>
                    <a:pt x="48" y="10"/>
                  </a:lnTo>
                  <a:lnTo>
                    <a:pt x="50" y="16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9" name="Freeform 288"/>
            <p:cNvSpPr/>
            <p:nvPr/>
          </p:nvSpPr>
          <p:spPr bwMode="auto">
            <a:xfrm>
              <a:off x="7633600" y="4510561"/>
              <a:ext cx="28828" cy="66372"/>
            </a:xfrm>
            <a:custGeom>
              <a:avLst/>
              <a:gdLst>
                <a:gd name="T0" fmla="*/ 2147483647 w 20"/>
                <a:gd name="T1" fmla="*/ 2147483647 h 42"/>
                <a:gd name="T2" fmla="*/ 2147483647 w 20"/>
                <a:gd name="T3" fmla="*/ 2147483647 h 42"/>
                <a:gd name="T4" fmla="*/ 2147483647 w 20"/>
                <a:gd name="T5" fmla="*/ 2147483647 h 42"/>
                <a:gd name="T6" fmla="*/ 0 w 20"/>
                <a:gd name="T7" fmla="*/ 2147483647 h 42"/>
                <a:gd name="T8" fmla="*/ 2147483647 w 20"/>
                <a:gd name="T9" fmla="*/ 2147483647 h 42"/>
                <a:gd name="T10" fmla="*/ 0 w 20"/>
                <a:gd name="T11" fmla="*/ 0 h 42"/>
                <a:gd name="T12" fmla="*/ 2147483647 w 20"/>
                <a:gd name="T13" fmla="*/ 0 h 42"/>
                <a:gd name="T14" fmla="*/ 2147483647 w 20"/>
                <a:gd name="T15" fmla="*/ 2147483647 h 42"/>
                <a:gd name="T16" fmla="*/ 2147483647 w 20"/>
                <a:gd name="T17" fmla="*/ 2147483647 h 42"/>
                <a:gd name="T18" fmla="*/ 2147483647 w 20"/>
                <a:gd name="T19" fmla="*/ 2147483647 h 42"/>
                <a:gd name="T20" fmla="*/ 2147483647 w 20"/>
                <a:gd name="T21" fmla="*/ 2147483647 h 42"/>
                <a:gd name="T22" fmla="*/ 2147483647 w 20"/>
                <a:gd name="T23" fmla="*/ 2147483647 h 42"/>
                <a:gd name="T24" fmla="*/ 2147483647 w 20"/>
                <a:gd name="T25" fmla="*/ 2147483647 h 42"/>
                <a:gd name="T26" fmla="*/ 2147483647 w 20"/>
                <a:gd name="T27" fmla="*/ 2147483647 h 42"/>
                <a:gd name="T28" fmla="*/ 2147483647 w 20"/>
                <a:gd name="T29" fmla="*/ 2147483647 h 42"/>
                <a:gd name="T30" fmla="*/ 2147483647 w 20"/>
                <a:gd name="T31" fmla="*/ 2147483647 h 42"/>
                <a:gd name="T32" fmla="*/ 2147483647 w 20"/>
                <a:gd name="T33" fmla="*/ 2147483647 h 42"/>
                <a:gd name="T34" fmla="*/ 2147483647 w 20"/>
                <a:gd name="T35" fmla="*/ 2147483647 h 42"/>
                <a:gd name="T36" fmla="*/ 2147483647 w 20"/>
                <a:gd name="T37" fmla="*/ 2147483647 h 42"/>
                <a:gd name="T38" fmla="*/ 2147483647 w 20"/>
                <a:gd name="T39" fmla="*/ 2147483647 h 42"/>
                <a:gd name="T40" fmla="*/ 2147483647 w 20"/>
                <a:gd name="T41" fmla="*/ 2147483647 h 42"/>
                <a:gd name="T42" fmla="*/ 2147483647 w 20"/>
                <a:gd name="T43" fmla="*/ 2147483647 h 42"/>
                <a:gd name="T44" fmla="*/ 2147483647 w 20"/>
                <a:gd name="T45" fmla="*/ 2147483647 h 42"/>
                <a:gd name="T46" fmla="*/ 2147483647 w 20"/>
                <a:gd name="T47" fmla="*/ 2147483647 h 42"/>
                <a:gd name="T48" fmla="*/ 2147483647 w 20"/>
                <a:gd name="T49" fmla="*/ 2147483647 h 42"/>
                <a:gd name="T50" fmla="*/ 2147483647 w 20"/>
                <a:gd name="T51" fmla="*/ 2147483647 h 42"/>
                <a:gd name="T52" fmla="*/ 2147483647 w 20"/>
                <a:gd name="T53" fmla="*/ 2147483647 h 42"/>
                <a:gd name="T54" fmla="*/ 2147483647 w 20"/>
                <a:gd name="T55" fmla="*/ 2147483647 h 42"/>
                <a:gd name="T56" fmla="*/ 2147483647 w 20"/>
                <a:gd name="T57" fmla="*/ 2147483647 h 42"/>
                <a:gd name="T58" fmla="*/ 2147483647 w 2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"/>
                <a:gd name="T91" fmla="*/ 0 h 42"/>
                <a:gd name="T92" fmla="*/ 20 w 2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" h="42">
                  <a:moveTo>
                    <a:pt x="2" y="22"/>
                  </a:moveTo>
                  <a:lnTo>
                    <a:pt x="2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8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4" y="30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8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34"/>
                  </a:lnTo>
                  <a:lnTo>
                    <a:pt x="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0" name="Freeform 289"/>
            <p:cNvSpPr/>
            <p:nvPr/>
          </p:nvSpPr>
          <p:spPr bwMode="auto">
            <a:xfrm>
              <a:off x="7596701" y="4655252"/>
              <a:ext cx="24215" cy="25221"/>
            </a:xfrm>
            <a:custGeom>
              <a:avLst/>
              <a:gdLst>
                <a:gd name="T0" fmla="*/ 2147483647 w 18"/>
                <a:gd name="T1" fmla="*/ 2147483647 h 16"/>
                <a:gd name="T2" fmla="*/ 2147483647 w 18"/>
                <a:gd name="T3" fmla="*/ 2147483647 h 16"/>
                <a:gd name="T4" fmla="*/ 2147483647 w 18"/>
                <a:gd name="T5" fmla="*/ 2147483647 h 16"/>
                <a:gd name="T6" fmla="*/ 2147483647 w 18"/>
                <a:gd name="T7" fmla="*/ 2147483647 h 16"/>
                <a:gd name="T8" fmla="*/ 2147483647 w 18"/>
                <a:gd name="T9" fmla="*/ 2147483647 h 16"/>
                <a:gd name="T10" fmla="*/ 2147483647 w 18"/>
                <a:gd name="T11" fmla="*/ 2147483647 h 16"/>
                <a:gd name="T12" fmla="*/ 2147483647 w 18"/>
                <a:gd name="T13" fmla="*/ 2147483647 h 16"/>
                <a:gd name="T14" fmla="*/ 0 w 18"/>
                <a:gd name="T15" fmla="*/ 2147483647 h 16"/>
                <a:gd name="T16" fmla="*/ 0 w 18"/>
                <a:gd name="T17" fmla="*/ 2147483647 h 16"/>
                <a:gd name="T18" fmla="*/ 2147483647 w 18"/>
                <a:gd name="T19" fmla="*/ 0 h 16"/>
                <a:gd name="T20" fmla="*/ 2147483647 w 18"/>
                <a:gd name="T21" fmla="*/ 2147483647 h 16"/>
                <a:gd name="T22" fmla="*/ 2147483647 w 18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16"/>
                <a:gd name="T38" fmla="*/ 18 w 18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16">
                  <a:moveTo>
                    <a:pt x="16" y="4"/>
                  </a:moveTo>
                  <a:lnTo>
                    <a:pt x="18" y="6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1" name="Freeform 290"/>
            <p:cNvSpPr/>
            <p:nvPr/>
          </p:nvSpPr>
          <p:spPr bwMode="auto">
            <a:xfrm>
              <a:off x="7349935" y="4798616"/>
              <a:ext cx="73799" cy="25221"/>
            </a:xfrm>
            <a:custGeom>
              <a:avLst/>
              <a:gdLst>
                <a:gd name="T0" fmla="*/ 2147483647 w 50"/>
                <a:gd name="T1" fmla="*/ 2147483647 h 16"/>
                <a:gd name="T2" fmla="*/ 2147483647 w 50"/>
                <a:gd name="T3" fmla="*/ 2147483647 h 16"/>
                <a:gd name="T4" fmla="*/ 2147483647 w 50"/>
                <a:gd name="T5" fmla="*/ 2147483647 h 16"/>
                <a:gd name="T6" fmla="*/ 2147483647 w 50"/>
                <a:gd name="T7" fmla="*/ 2147483647 h 16"/>
                <a:gd name="T8" fmla="*/ 2147483647 w 50"/>
                <a:gd name="T9" fmla="*/ 2147483647 h 16"/>
                <a:gd name="T10" fmla="*/ 2147483647 w 50"/>
                <a:gd name="T11" fmla="*/ 2147483647 h 16"/>
                <a:gd name="T12" fmla="*/ 2147483647 w 50"/>
                <a:gd name="T13" fmla="*/ 2147483647 h 16"/>
                <a:gd name="T14" fmla="*/ 2147483647 w 50"/>
                <a:gd name="T15" fmla="*/ 2147483647 h 16"/>
                <a:gd name="T16" fmla="*/ 2147483647 w 50"/>
                <a:gd name="T17" fmla="*/ 2147483647 h 16"/>
                <a:gd name="T18" fmla="*/ 2147483647 w 50"/>
                <a:gd name="T19" fmla="*/ 2147483647 h 16"/>
                <a:gd name="T20" fmla="*/ 2147483647 w 50"/>
                <a:gd name="T21" fmla="*/ 2147483647 h 16"/>
                <a:gd name="T22" fmla="*/ 2147483647 w 50"/>
                <a:gd name="T23" fmla="*/ 2147483647 h 16"/>
                <a:gd name="T24" fmla="*/ 2147483647 w 50"/>
                <a:gd name="T25" fmla="*/ 2147483647 h 16"/>
                <a:gd name="T26" fmla="*/ 0 w 50"/>
                <a:gd name="T27" fmla="*/ 2147483647 h 16"/>
                <a:gd name="T28" fmla="*/ 2147483647 w 50"/>
                <a:gd name="T29" fmla="*/ 2147483647 h 16"/>
                <a:gd name="T30" fmla="*/ 2147483647 w 50"/>
                <a:gd name="T31" fmla="*/ 2147483647 h 16"/>
                <a:gd name="T32" fmla="*/ 2147483647 w 50"/>
                <a:gd name="T33" fmla="*/ 2147483647 h 16"/>
                <a:gd name="T34" fmla="*/ 2147483647 w 50"/>
                <a:gd name="T35" fmla="*/ 2147483647 h 16"/>
                <a:gd name="T36" fmla="*/ 2147483647 w 50"/>
                <a:gd name="T37" fmla="*/ 2147483647 h 16"/>
                <a:gd name="T38" fmla="*/ 2147483647 w 50"/>
                <a:gd name="T39" fmla="*/ 2147483647 h 16"/>
                <a:gd name="T40" fmla="*/ 2147483647 w 50"/>
                <a:gd name="T41" fmla="*/ 2147483647 h 16"/>
                <a:gd name="T42" fmla="*/ 2147483647 w 50"/>
                <a:gd name="T43" fmla="*/ 2147483647 h 16"/>
                <a:gd name="T44" fmla="*/ 2147483647 w 50"/>
                <a:gd name="T45" fmla="*/ 2147483647 h 16"/>
                <a:gd name="T46" fmla="*/ 2147483647 w 50"/>
                <a:gd name="T47" fmla="*/ 2147483647 h 16"/>
                <a:gd name="T48" fmla="*/ 2147483647 w 50"/>
                <a:gd name="T49" fmla="*/ 0 h 16"/>
                <a:gd name="T50" fmla="*/ 2147483647 w 50"/>
                <a:gd name="T51" fmla="*/ 2147483647 h 16"/>
                <a:gd name="T52" fmla="*/ 2147483647 w 50"/>
                <a:gd name="T53" fmla="*/ 2147483647 h 16"/>
                <a:gd name="T54" fmla="*/ 2147483647 w 50"/>
                <a:gd name="T55" fmla="*/ 2147483647 h 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0"/>
                <a:gd name="T85" fmla="*/ 0 h 16"/>
                <a:gd name="T86" fmla="*/ 50 w 50"/>
                <a:gd name="T87" fmla="*/ 16 h 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0" h="16">
                  <a:moveTo>
                    <a:pt x="50" y="12"/>
                  </a:moveTo>
                  <a:lnTo>
                    <a:pt x="48" y="12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42" y="4"/>
                  </a:lnTo>
                  <a:lnTo>
                    <a:pt x="50" y="8"/>
                  </a:lnTo>
                  <a:lnTo>
                    <a:pt x="50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2" name="Freeform 291"/>
            <p:cNvSpPr/>
            <p:nvPr/>
          </p:nvSpPr>
          <p:spPr bwMode="auto">
            <a:xfrm>
              <a:off x="7494074" y="4279585"/>
              <a:ext cx="110698" cy="122125"/>
            </a:xfrm>
            <a:custGeom>
              <a:avLst/>
              <a:gdLst>
                <a:gd name="T0" fmla="*/ 2147483647 w 76"/>
                <a:gd name="T1" fmla="*/ 2147483647 h 78"/>
                <a:gd name="T2" fmla="*/ 2147483647 w 76"/>
                <a:gd name="T3" fmla="*/ 2147483647 h 78"/>
                <a:gd name="T4" fmla="*/ 2147483647 w 76"/>
                <a:gd name="T5" fmla="*/ 2147483647 h 78"/>
                <a:gd name="T6" fmla="*/ 2147483647 w 76"/>
                <a:gd name="T7" fmla="*/ 2147483647 h 78"/>
                <a:gd name="T8" fmla="*/ 2147483647 w 76"/>
                <a:gd name="T9" fmla="*/ 2147483647 h 78"/>
                <a:gd name="T10" fmla="*/ 2147483647 w 76"/>
                <a:gd name="T11" fmla="*/ 2147483647 h 78"/>
                <a:gd name="T12" fmla="*/ 2147483647 w 76"/>
                <a:gd name="T13" fmla="*/ 2147483647 h 78"/>
                <a:gd name="T14" fmla="*/ 2147483647 w 76"/>
                <a:gd name="T15" fmla="*/ 2147483647 h 78"/>
                <a:gd name="T16" fmla="*/ 2147483647 w 76"/>
                <a:gd name="T17" fmla="*/ 2147483647 h 78"/>
                <a:gd name="T18" fmla="*/ 2147483647 w 76"/>
                <a:gd name="T19" fmla="*/ 2147483647 h 78"/>
                <a:gd name="T20" fmla="*/ 2147483647 w 76"/>
                <a:gd name="T21" fmla="*/ 2147483647 h 78"/>
                <a:gd name="T22" fmla="*/ 2147483647 w 76"/>
                <a:gd name="T23" fmla="*/ 2147483647 h 78"/>
                <a:gd name="T24" fmla="*/ 2147483647 w 76"/>
                <a:gd name="T25" fmla="*/ 2147483647 h 78"/>
                <a:gd name="T26" fmla="*/ 2147483647 w 76"/>
                <a:gd name="T27" fmla="*/ 2147483647 h 78"/>
                <a:gd name="T28" fmla="*/ 2147483647 w 76"/>
                <a:gd name="T29" fmla="*/ 2147483647 h 78"/>
                <a:gd name="T30" fmla="*/ 2147483647 w 76"/>
                <a:gd name="T31" fmla="*/ 2147483647 h 78"/>
                <a:gd name="T32" fmla="*/ 0 w 76"/>
                <a:gd name="T33" fmla="*/ 2147483647 h 78"/>
                <a:gd name="T34" fmla="*/ 2147483647 w 76"/>
                <a:gd name="T35" fmla="*/ 2147483647 h 78"/>
                <a:gd name="T36" fmla="*/ 0 w 76"/>
                <a:gd name="T37" fmla="*/ 2147483647 h 78"/>
                <a:gd name="T38" fmla="*/ 2147483647 w 76"/>
                <a:gd name="T39" fmla="*/ 2147483647 h 78"/>
                <a:gd name="T40" fmla="*/ 2147483647 w 76"/>
                <a:gd name="T41" fmla="*/ 2147483647 h 78"/>
                <a:gd name="T42" fmla="*/ 2147483647 w 76"/>
                <a:gd name="T43" fmla="*/ 2147483647 h 78"/>
                <a:gd name="T44" fmla="*/ 2147483647 w 76"/>
                <a:gd name="T45" fmla="*/ 2147483647 h 78"/>
                <a:gd name="T46" fmla="*/ 2147483647 w 76"/>
                <a:gd name="T47" fmla="*/ 2147483647 h 78"/>
                <a:gd name="T48" fmla="*/ 2147483647 w 76"/>
                <a:gd name="T49" fmla="*/ 2147483647 h 78"/>
                <a:gd name="T50" fmla="*/ 2147483647 w 76"/>
                <a:gd name="T51" fmla="*/ 2147483647 h 78"/>
                <a:gd name="T52" fmla="*/ 2147483647 w 76"/>
                <a:gd name="T53" fmla="*/ 2147483647 h 78"/>
                <a:gd name="T54" fmla="*/ 2147483647 w 76"/>
                <a:gd name="T55" fmla="*/ 2147483647 h 78"/>
                <a:gd name="T56" fmla="*/ 2147483647 w 76"/>
                <a:gd name="T57" fmla="*/ 0 h 78"/>
                <a:gd name="T58" fmla="*/ 2147483647 w 76"/>
                <a:gd name="T59" fmla="*/ 2147483647 h 78"/>
                <a:gd name="T60" fmla="*/ 2147483647 w 76"/>
                <a:gd name="T61" fmla="*/ 2147483647 h 78"/>
                <a:gd name="T62" fmla="*/ 2147483647 w 76"/>
                <a:gd name="T63" fmla="*/ 2147483647 h 78"/>
                <a:gd name="T64" fmla="*/ 2147483647 w 76"/>
                <a:gd name="T65" fmla="*/ 2147483647 h 78"/>
                <a:gd name="T66" fmla="*/ 2147483647 w 76"/>
                <a:gd name="T67" fmla="*/ 2147483647 h 78"/>
                <a:gd name="T68" fmla="*/ 2147483647 w 76"/>
                <a:gd name="T69" fmla="*/ 2147483647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78"/>
                <a:gd name="T107" fmla="*/ 76 w 76"/>
                <a:gd name="T108" fmla="*/ 78 h 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78">
                  <a:moveTo>
                    <a:pt x="64" y="56"/>
                  </a:moveTo>
                  <a:lnTo>
                    <a:pt x="60" y="52"/>
                  </a:lnTo>
                  <a:lnTo>
                    <a:pt x="56" y="54"/>
                  </a:lnTo>
                  <a:lnTo>
                    <a:pt x="54" y="58"/>
                  </a:lnTo>
                  <a:lnTo>
                    <a:pt x="56" y="62"/>
                  </a:lnTo>
                  <a:lnTo>
                    <a:pt x="58" y="64"/>
                  </a:lnTo>
                  <a:lnTo>
                    <a:pt x="60" y="68"/>
                  </a:lnTo>
                  <a:lnTo>
                    <a:pt x="62" y="72"/>
                  </a:lnTo>
                  <a:lnTo>
                    <a:pt x="60" y="78"/>
                  </a:lnTo>
                  <a:lnTo>
                    <a:pt x="58" y="78"/>
                  </a:lnTo>
                  <a:lnTo>
                    <a:pt x="54" y="78"/>
                  </a:lnTo>
                  <a:lnTo>
                    <a:pt x="52" y="78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6" y="76"/>
                  </a:lnTo>
                  <a:lnTo>
                    <a:pt x="42" y="74"/>
                  </a:lnTo>
                  <a:lnTo>
                    <a:pt x="36" y="70"/>
                  </a:lnTo>
                  <a:lnTo>
                    <a:pt x="34" y="62"/>
                  </a:lnTo>
                  <a:lnTo>
                    <a:pt x="32" y="54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12" y="44"/>
                  </a:lnTo>
                  <a:lnTo>
                    <a:pt x="10" y="50"/>
                  </a:lnTo>
                  <a:lnTo>
                    <a:pt x="8" y="56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6" y="34"/>
                  </a:lnTo>
                  <a:lnTo>
                    <a:pt x="10" y="32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2" y="14"/>
                  </a:lnTo>
                  <a:lnTo>
                    <a:pt x="52" y="6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2" y="6"/>
                  </a:lnTo>
                  <a:lnTo>
                    <a:pt x="68" y="14"/>
                  </a:lnTo>
                  <a:lnTo>
                    <a:pt x="70" y="26"/>
                  </a:lnTo>
                  <a:lnTo>
                    <a:pt x="76" y="50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2"/>
                  </a:lnTo>
                  <a:lnTo>
                    <a:pt x="70" y="68"/>
                  </a:lnTo>
                  <a:lnTo>
                    <a:pt x="68" y="66"/>
                  </a:lnTo>
                  <a:lnTo>
                    <a:pt x="66" y="60"/>
                  </a:lnTo>
                  <a:lnTo>
                    <a:pt x="62" y="52"/>
                  </a:lnTo>
                  <a:lnTo>
                    <a:pt x="6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3" name="Freeform 292"/>
            <p:cNvSpPr/>
            <p:nvPr/>
          </p:nvSpPr>
          <p:spPr bwMode="auto">
            <a:xfrm>
              <a:off x="7379916" y="4251709"/>
              <a:ext cx="57656" cy="66372"/>
            </a:xfrm>
            <a:custGeom>
              <a:avLst/>
              <a:gdLst>
                <a:gd name="T0" fmla="*/ 2147483647 w 38"/>
                <a:gd name="T1" fmla="*/ 2147483647 h 42"/>
                <a:gd name="T2" fmla="*/ 0 w 38"/>
                <a:gd name="T3" fmla="*/ 2147483647 h 42"/>
                <a:gd name="T4" fmla="*/ 2147483647 w 38"/>
                <a:gd name="T5" fmla="*/ 2147483647 h 42"/>
                <a:gd name="T6" fmla="*/ 2147483647 w 38"/>
                <a:gd name="T7" fmla="*/ 2147483647 h 42"/>
                <a:gd name="T8" fmla="*/ 2147483647 w 38"/>
                <a:gd name="T9" fmla="*/ 2147483647 h 42"/>
                <a:gd name="T10" fmla="*/ 2147483647 w 38"/>
                <a:gd name="T11" fmla="*/ 2147483647 h 42"/>
                <a:gd name="T12" fmla="*/ 2147483647 w 38"/>
                <a:gd name="T13" fmla="*/ 2147483647 h 42"/>
                <a:gd name="T14" fmla="*/ 2147483647 w 38"/>
                <a:gd name="T15" fmla="*/ 2147483647 h 42"/>
                <a:gd name="T16" fmla="*/ 2147483647 w 38"/>
                <a:gd name="T17" fmla="*/ 0 h 42"/>
                <a:gd name="T18" fmla="*/ 2147483647 w 38"/>
                <a:gd name="T19" fmla="*/ 2147483647 h 42"/>
                <a:gd name="T20" fmla="*/ 2147483647 w 38"/>
                <a:gd name="T21" fmla="*/ 2147483647 h 42"/>
                <a:gd name="T22" fmla="*/ 2147483647 w 38"/>
                <a:gd name="T23" fmla="*/ 2147483647 h 42"/>
                <a:gd name="T24" fmla="*/ 2147483647 w 38"/>
                <a:gd name="T25" fmla="*/ 2147483647 h 42"/>
                <a:gd name="T26" fmla="*/ 2147483647 w 38"/>
                <a:gd name="T27" fmla="*/ 2147483647 h 42"/>
                <a:gd name="T28" fmla="*/ 2147483647 w 38"/>
                <a:gd name="T29" fmla="*/ 2147483647 h 42"/>
                <a:gd name="T30" fmla="*/ 2147483647 w 38"/>
                <a:gd name="T31" fmla="*/ 2147483647 h 42"/>
                <a:gd name="T32" fmla="*/ 2147483647 w 38"/>
                <a:gd name="T33" fmla="*/ 2147483647 h 42"/>
                <a:gd name="T34" fmla="*/ 2147483647 w 38"/>
                <a:gd name="T35" fmla="*/ 2147483647 h 42"/>
                <a:gd name="T36" fmla="*/ 2147483647 w 38"/>
                <a:gd name="T37" fmla="*/ 2147483647 h 42"/>
                <a:gd name="T38" fmla="*/ 2147483647 w 38"/>
                <a:gd name="T39" fmla="*/ 2147483647 h 42"/>
                <a:gd name="T40" fmla="*/ 2147483647 w 38"/>
                <a:gd name="T41" fmla="*/ 2147483647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42"/>
                <a:gd name="T65" fmla="*/ 38 w 38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42">
                  <a:moveTo>
                    <a:pt x="4" y="42"/>
                  </a:moveTo>
                  <a:lnTo>
                    <a:pt x="0" y="42"/>
                  </a:lnTo>
                  <a:lnTo>
                    <a:pt x="2" y="38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4" y="16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0"/>
                  </a:lnTo>
                  <a:lnTo>
                    <a:pt x="34" y="4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2" y="18"/>
                  </a:lnTo>
                  <a:lnTo>
                    <a:pt x="20" y="28"/>
                  </a:lnTo>
                  <a:lnTo>
                    <a:pt x="14" y="36"/>
                  </a:lnTo>
                  <a:lnTo>
                    <a:pt x="10" y="40"/>
                  </a:lnTo>
                  <a:lnTo>
                    <a:pt x="4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4" name="Freeform 293"/>
            <p:cNvSpPr/>
            <p:nvPr/>
          </p:nvSpPr>
          <p:spPr bwMode="auto">
            <a:xfrm>
              <a:off x="7423734" y="4031354"/>
              <a:ext cx="107239" cy="171240"/>
            </a:xfrm>
            <a:custGeom>
              <a:avLst/>
              <a:gdLst>
                <a:gd name="T0" fmla="*/ 2147483647 w 74"/>
                <a:gd name="T1" fmla="*/ 2147483647 h 110"/>
                <a:gd name="T2" fmla="*/ 2147483647 w 74"/>
                <a:gd name="T3" fmla="*/ 2147483647 h 110"/>
                <a:gd name="T4" fmla="*/ 2147483647 w 74"/>
                <a:gd name="T5" fmla="*/ 2147483647 h 110"/>
                <a:gd name="T6" fmla="*/ 2147483647 w 74"/>
                <a:gd name="T7" fmla="*/ 0 h 110"/>
                <a:gd name="T8" fmla="*/ 2147483647 w 74"/>
                <a:gd name="T9" fmla="*/ 2147483647 h 110"/>
                <a:gd name="T10" fmla="*/ 2147483647 w 74"/>
                <a:gd name="T11" fmla="*/ 2147483647 h 110"/>
                <a:gd name="T12" fmla="*/ 2147483647 w 74"/>
                <a:gd name="T13" fmla="*/ 2147483647 h 110"/>
                <a:gd name="T14" fmla="*/ 2147483647 w 74"/>
                <a:gd name="T15" fmla="*/ 2147483647 h 110"/>
                <a:gd name="T16" fmla="*/ 2147483647 w 74"/>
                <a:gd name="T17" fmla="*/ 2147483647 h 110"/>
                <a:gd name="T18" fmla="*/ 2147483647 w 74"/>
                <a:gd name="T19" fmla="*/ 2147483647 h 110"/>
                <a:gd name="T20" fmla="*/ 2147483647 w 74"/>
                <a:gd name="T21" fmla="*/ 2147483647 h 110"/>
                <a:gd name="T22" fmla="*/ 2147483647 w 74"/>
                <a:gd name="T23" fmla="*/ 2147483647 h 110"/>
                <a:gd name="T24" fmla="*/ 2147483647 w 74"/>
                <a:gd name="T25" fmla="*/ 2147483647 h 110"/>
                <a:gd name="T26" fmla="*/ 2147483647 w 74"/>
                <a:gd name="T27" fmla="*/ 2147483647 h 110"/>
                <a:gd name="T28" fmla="*/ 2147483647 w 74"/>
                <a:gd name="T29" fmla="*/ 2147483647 h 110"/>
                <a:gd name="T30" fmla="*/ 2147483647 w 74"/>
                <a:gd name="T31" fmla="*/ 2147483647 h 110"/>
                <a:gd name="T32" fmla="*/ 2147483647 w 74"/>
                <a:gd name="T33" fmla="*/ 2147483647 h 110"/>
                <a:gd name="T34" fmla="*/ 2147483647 w 74"/>
                <a:gd name="T35" fmla="*/ 2147483647 h 110"/>
                <a:gd name="T36" fmla="*/ 2147483647 w 74"/>
                <a:gd name="T37" fmla="*/ 2147483647 h 110"/>
                <a:gd name="T38" fmla="*/ 2147483647 w 74"/>
                <a:gd name="T39" fmla="*/ 2147483647 h 110"/>
                <a:gd name="T40" fmla="*/ 2147483647 w 74"/>
                <a:gd name="T41" fmla="*/ 2147483647 h 110"/>
                <a:gd name="T42" fmla="*/ 2147483647 w 74"/>
                <a:gd name="T43" fmla="*/ 2147483647 h 110"/>
                <a:gd name="T44" fmla="*/ 2147483647 w 74"/>
                <a:gd name="T45" fmla="*/ 2147483647 h 110"/>
                <a:gd name="T46" fmla="*/ 2147483647 w 74"/>
                <a:gd name="T47" fmla="*/ 2147483647 h 110"/>
                <a:gd name="T48" fmla="*/ 2147483647 w 74"/>
                <a:gd name="T49" fmla="*/ 2147483647 h 110"/>
                <a:gd name="T50" fmla="*/ 2147483647 w 74"/>
                <a:gd name="T51" fmla="*/ 2147483647 h 110"/>
                <a:gd name="T52" fmla="*/ 2147483647 w 74"/>
                <a:gd name="T53" fmla="*/ 2147483647 h 110"/>
                <a:gd name="T54" fmla="*/ 2147483647 w 74"/>
                <a:gd name="T55" fmla="*/ 2147483647 h 110"/>
                <a:gd name="T56" fmla="*/ 2147483647 w 74"/>
                <a:gd name="T57" fmla="*/ 2147483647 h 110"/>
                <a:gd name="T58" fmla="*/ 2147483647 w 74"/>
                <a:gd name="T59" fmla="*/ 2147483647 h 110"/>
                <a:gd name="T60" fmla="*/ 2147483647 w 74"/>
                <a:gd name="T61" fmla="*/ 2147483647 h 110"/>
                <a:gd name="T62" fmla="*/ 2147483647 w 74"/>
                <a:gd name="T63" fmla="*/ 2147483647 h 110"/>
                <a:gd name="T64" fmla="*/ 2147483647 w 74"/>
                <a:gd name="T65" fmla="*/ 2147483647 h 110"/>
                <a:gd name="T66" fmla="*/ 2147483647 w 74"/>
                <a:gd name="T67" fmla="*/ 2147483647 h 110"/>
                <a:gd name="T68" fmla="*/ 2147483647 w 74"/>
                <a:gd name="T69" fmla="*/ 2147483647 h 110"/>
                <a:gd name="T70" fmla="*/ 2147483647 w 74"/>
                <a:gd name="T71" fmla="*/ 2147483647 h 110"/>
                <a:gd name="T72" fmla="*/ 2147483647 w 74"/>
                <a:gd name="T73" fmla="*/ 2147483647 h 110"/>
                <a:gd name="T74" fmla="*/ 0 w 74"/>
                <a:gd name="T75" fmla="*/ 2147483647 h 110"/>
                <a:gd name="T76" fmla="*/ 2147483647 w 74"/>
                <a:gd name="T77" fmla="*/ 2147483647 h 1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4"/>
                <a:gd name="T118" fmla="*/ 0 h 110"/>
                <a:gd name="T119" fmla="*/ 74 w 74"/>
                <a:gd name="T120" fmla="*/ 110 h 11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4" h="110">
                  <a:moveTo>
                    <a:pt x="4" y="46"/>
                  </a:moveTo>
                  <a:lnTo>
                    <a:pt x="8" y="38"/>
                  </a:lnTo>
                  <a:lnTo>
                    <a:pt x="8" y="30"/>
                  </a:lnTo>
                  <a:lnTo>
                    <a:pt x="6" y="20"/>
                  </a:lnTo>
                  <a:lnTo>
                    <a:pt x="4" y="12"/>
                  </a:lnTo>
                  <a:lnTo>
                    <a:pt x="6" y="4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10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4"/>
                  </a:lnTo>
                  <a:lnTo>
                    <a:pt x="32" y="48"/>
                  </a:lnTo>
                  <a:lnTo>
                    <a:pt x="28" y="54"/>
                  </a:lnTo>
                  <a:lnTo>
                    <a:pt x="26" y="62"/>
                  </a:lnTo>
                  <a:lnTo>
                    <a:pt x="28" y="70"/>
                  </a:lnTo>
                  <a:lnTo>
                    <a:pt x="32" y="76"/>
                  </a:lnTo>
                  <a:lnTo>
                    <a:pt x="36" y="82"/>
                  </a:lnTo>
                  <a:lnTo>
                    <a:pt x="40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6" y="80"/>
                  </a:lnTo>
                  <a:lnTo>
                    <a:pt x="50" y="82"/>
                  </a:lnTo>
                  <a:lnTo>
                    <a:pt x="54" y="86"/>
                  </a:lnTo>
                  <a:lnTo>
                    <a:pt x="56" y="90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6" y="90"/>
                  </a:lnTo>
                  <a:lnTo>
                    <a:pt x="64" y="94"/>
                  </a:lnTo>
                  <a:lnTo>
                    <a:pt x="64" y="96"/>
                  </a:lnTo>
                  <a:lnTo>
                    <a:pt x="64" y="98"/>
                  </a:lnTo>
                  <a:lnTo>
                    <a:pt x="66" y="96"/>
                  </a:lnTo>
                  <a:lnTo>
                    <a:pt x="68" y="100"/>
                  </a:lnTo>
                  <a:lnTo>
                    <a:pt x="74" y="102"/>
                  </a:lnTo>
                  <a:lnTo>
                    <a:pt x="74" y="106"/>
                  </a:lnTo>
                  <a:lnTo>
                    <a:pt x="74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68" y="106"/>
                  </a:lnTo>
                  <a:lnTo>
                    <a:pt x="64" y="100"/>
                  </a:lnTo>
                  <a:lnTo>
                    <a:pt x="60" y="98"/>
                  </a:lnTo>
                  <a:lnTo>
                    <a:pt x="54" y="94"/>
                  </a:lnTo>
                  <a:lnTo>
                    <a:pt x="50" y="90"/>
                  </a:lnTo>
                  <a:lnTo>
                    <a:pt x="48" y="92"/>
                  </a:lnTo>
                  <a:lnTo>
                    <a:pt x="48" y="96"/>
                  </a:lnTo>
                  <a:lnTo>
                    <a:pt x="50" y="100"/>
                  </a:lnTo>
                  <a:lnTo>
                    <a:pt x="44" y="100"/>
                  </a:lnTo>
                  <a:lnTo>
                    <a:pt x="42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0" y="90"/>
                  </a:lnTo>
                  <a:lnTo>
                    <a:pt x="26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4"/>
                  </a:lnTo>
                  <a:lnTo>
                    <a:pt x="18" y="80"/>
                  </a:lnTo>
                  <a:lnTo>
                    <a:pt x="20" y="76"/>
                  </a:lnTo>
                  <a:lnTo>
                    <a:pt x="20" y="72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6" y="72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5" name="Freeform 294"/>
            <p:cNvSpPr/>
            <p:nvPr/>
          </p:nvSpPr>
          <p:spPr bwMode="auto">
            <a:xfrm>
              <a:off x="7536739" y="4206577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2147483647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2147483647 h 42"/>
                <a:gd name="T28" fmla="*/ 2147483647 w 24"/>
                <a:gd name="T29" fmla="*/ 2147483647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2147483647 w 24"/>
                <a:gd name="T37" fmla="*/ 2147483647 h 42"/>
                <a:gd name="T38" fmla="*/ 2147483647 w 24"/>
                <a:gd name="T39" fmla="*/ 2147483647 h 42"/>
                <a:gd name="T40" fmla="*/ 2147483647 w 24"/>
                <a:gd name="T41" fmla="*/ 2147483647 h 42"/>
                <a:gd name="T42" fmla="*/ 0 w 24"/>
                <a:gd name="T43" fmla="*/ 2147483647 h 42"/>
                <a:gd name="T44" fmla="*/ 2147483647 w 24"/>
                <a:gd name="T45" fmla="*/ 0 h 42"/>
                <a:gd name="T46" fmla="*/ 2147483647 w 24"/>
                <a:gd name="T47" fmla="*/ 0 h 42"/>
                <a:gd name="T48" fmla="*/ 2147483647 w 24"/>
                <a:gd name="T49" fmla="*/ 2147483647 h 42"/>
                <a:gd name="T50" fmla="*/ 2147483647 w 24"/>
                <a:gd name="T51" fmla="*/ 2147483647 h 42"/>
                <a:gd name="T52" fmla="*/ 2147483647 w 24"/>
                <a:gd name="T53" fmla="*/ 2147483647 h 42"/>
                <a:gd name="T54" fmla="*/ 2147483647 w 24"/>
                <a:gd name="T55" fmla="*/ 2147483647 h 42"/>
                <a:gd name="T56" fmla="*/ 2147483647 w 24"/>
                <a:gd name="T57" fmla="*/ 2147483647 h 42"/>
                <a:gd name="T58" fmla="*/ 2147483647 w 24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4"/>
                <a:gd name="T91" fmla="*/ 0 h 42"/>
                <a:gd name="T92" fmla="*/ 24 w 24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4" h="42">
                  <a:moveTo>
                    <a:pt x="22" y="28"/>
                  </a:moveTo>
                  <a:lnTo>
                    <a:pt x="14" y="28"/>
                  </a:lnTo>
                  <a:lnTo>
                    <a:pt x="14" y="36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16"/>
                  </a:lnTo>
                  <a:lnTo>
                    <a:pt x="24" y="22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6" name="Freeform 295"/>
            <p:cNvSpPr/>
            <p:nvPr/>
          </p:nvSpPr>
          <p:spPr bwMode="auto">
            <a:xfrm>
              <a:off x="7480236" y="4225161"/>
              <a:ext cx="33440" cy="45133"/>
            </a:xfrm>
            <a:custGeom>
              <a:avLst/>
              <a:gdLst>
                <a:gd name="T0" fmla="*/ 2147483647 w 22"/>
                <a:gd name="T1" fmla="*/ 2147483647 h 28"/>
                <a:gd name="T2" fmla="*/ 2147483647 w 22"/>
                <a:gd name="T3" fmla="*/ 2147483647 h 28"/>
                <a:gd name="T4" fmla="*/ 2147483647 w 22"/>
                <a:gd name="T5" fmla="*/ 2147483647 h 28"/>
                <a:gd name="T6" fmla="*/ 2147483647 w 22"/>
                <a:gd name="T7" fmla="*/ 2147483647 h 28"/>
                <a:gd name="T8" fmla="*/ 2147483647 w 22"/>
                <a:gd name="T9" fmla="*/ 2147483647 h 28"/>
                <a:gd name="T10" fmla="*/ 2147483647 w 22"/>
                <a:gd name="T11" fmla="*/ 2147483647 h 28"/>
                <a:gd name="T12" fmla="*/ 2147483647 w 22"/>
                <a:gd name="T13" fmla="*/ 2147483647 h 28"/>
                <a:gd name="T14" fmla="*/ 2147483647 w 22"/>
                <a:gd name="T15" fmla="*/ 2147483647 h 28"/>
                <a:gd name="T16" fmla="*/ 2147483647 w 22"/>
                <a:gd name="T17" fmla="*/ 2147483647 h 28"/>
                <a:gd name="T18" fmla="*/ 0 w 22"/>
                <a:gd name="T19" fmla="*/ 2147483647 h 28"/>
                <a:gd name="T20" fmla="*/ 2147483647 w 22"/>
                <a:gd name="T21" fmla="*/ 2147483647 h 28"/>
                <a:gd name="T22" fmla="*/ 2147483647 w 22"/>
                <a:gd name="T23" fmla="*/ 0 h 28"/>
                <a:gd name="T24" fmla="*/ 2147483647 w 22"/>
                <a:gd name="T25" fmla="*/ 2147483647 h 28"/>
                <a:gd name="T26" fmla="*/ 2147483647 w 22"/>
                <a:gd name="T27" fmla="*/ 2147483647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28"/>
                <a:gd name="T44" fmla="*/ 22 w 22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28">
                  <a:moveTo>
                    <a:pt x="10" y="4"/>
                  </a:moveTo>
                  <a:lnTo>
                    <a:pt x="12" y="4"/>
                  </a:lnTo>
                  <a:lnTo>
                    <a:pt x="14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4" y="22"/>
                  </a:lnTo>
                  <a:lnTo>
                    <a:pt x="2" y="28"/>
                  </a:lnTo>
                  <a:lnTo>
                    <a:pt x="2" y="1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7" name="Freeform 296"/>
            <p:cNvSpPr/>
            <p:nvPr/>
          </p:nvSpPr>
          <p:spPr bwMode="auto">
            <a:xfrm>
              <a:off x="8264352" y="4721624"/>
              <a:ext cx="24215" cy="47788"/>
            </a:xfrm>
            <a:custGeom>
              <a:avLst/>
              <a:gdLst>
                <a:gd name="T0" fmla="*/ 2147483647 w 16"/>
                <a:gd name="T1" fmla="*/ 2147483647 h 30"/>
                <a:gd name="T2" fmla="*/ 2147483647 w 16"/>
                <a:gd name="T3" fmla="*/ 2147483647 h 30"/>
                <a:gd name="T4" fmla="*/ 2147483647 w 16"/>
                <a:gd name="T5" fmla="*/ 2147483647 h 30"/>
                <a:gd name="T6" fmla="*/ 2147483647 w 16"/>
                <a:gd name="T7" fmla="*/ 2147483647 h 30"/>
                <a:gd name="T8" fmla="*/ 2147483647 w 16"/>
                <a:gd name="T9" fmla="*/ 2147483647 h 30"/>
                <a:gd name="T10" fmla="*/ 2147483647 w 16"/>
                <a:gd name="T11" fmla="*/ 2147483647 h 30"/>
                <a:gd name="T12" fmla="*/ 2147483647 w 16"/>
                <a:gd name="T13" fmla="*/ 2147483647 h 30"/>
                <a:gd name="T14" fmla="*/ 2147483647 w 16"/>
                <a:gd name="T15" fmla="*/ 2147483647 h 30"/>
                <a:gd name="T16" fmla="*/ 2147483647 w 16"/>
                <a:gd name="T17" fmla="*/ 2147483647 h 30"/>
                <a:gd name="T18" fmla="*/ 0 w 16"/>
                <a:gd name="T19" fmla="*/ 2147483647 h 30"/>
                <a:gd name="T20" fmla="*/ 0 w 16"/>
                <a:gd name="T21" fmla="*/ 0 h 30"/>
                <a:gd name="T22" fmla="*/ 2147483647 w 16"/>
                <a:gd name="T23" fmla="*/ 2147483647 h 30"/>
                <a:gd name="T24" fmla="*/ 2147483647 w 16"/>
                <a:gd name="T25" fmla="*/ 2147483647 h 30"/>
                <a:gd name="T26" fmla="*/ 2147483647 w 16"/>
                <a:gd name="T27" fmla="*/ 2147483647 h 30"/>
                <a:gd name="T28" fmla="*/ 2147483647 w 16"/>
                <a:gd name="T29" fmla="*/ 2147483647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30"/>
                <a:gd name="T47" fmla="*/ 16 w 1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30">
                  <a:moveTo>
                    <a:pt x="16" y="18"/>
                  </a:moveTo>
                  <a:lnTo>
                    <a:pt x="16" y="24"/>
                  </a:lnTo>
                  <a:lnTo>
                    <a:pt x="14" y="28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26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8" name="Freeform 297"/>
            <p:cNvSpPr/>
            <p:nvPr/>
          </p:nvSpPr>
          <p:spPr bwMode="auto">
            <a:xfrm>
              <a:off x="8346222" y="4786669"/>
              <a:ext cx="32287" cy="27876"/>
            </a:xfrm>
            <a:custGeom>
              <a:avLst/>
              <a:gdLst>
                <a:gd name="T0" fmla="*/ 2147483647 w 22"/>
                <a:gd name="T1" fmla="*/ 2147483647 h 16"/>
                <a:gd name="T2" fmla="*/ 2147483647 w 22"/>
                <a:gd name="T3" fmla="*/ 2147483647 h 16"/>
                <a:gd name="T4" fmla="*/ 2147483647 w 22"/>
                <a:gd name="T5" fmla="*/ 2147483647 h 16"/>
                <a:gd name="T6" fmla="*/ 2147483647 w 22"/>
                <a:gd name="T7" fmla="*/ 2147483647 h 16"/>
                <a:gd name="T8" fmla="*/ 2147483647 w 22"/>
                <a:gd name="T9" fmla="*/ 2147483647 h 16"/>
                <a:gd name="T10" fmla="*/ 0 w 22"/>
                <a:gd name="T11" fmla="*/ 2147483647 h 16"/>
                <a:gd name="T12" fmla="*/ 0 w 22"/>
                <a:gd name="T13" fmla="*/ 0 h 16"/>
                <a:gd name="T14" fmla="*/ 2147483647 w 22"/>
                <a:gd name="T15" fmla="*/ 2147483647 h 16"/>
                <a:gd name="T16" fmla="*/ 2147483647 w 22"/>
                <a:gd name="T17" fmla="*/ 2147483647 h 16"/>
                <a:gd name="T18" fmla="*/ 2147483647 w 22"/>
                <a:gd name="T19" fmla="*/ 2147483647 h 16"/>
                <a:gd name="T20" fmla="*/ 2147483647 w 2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16"/>
                <a:gd name="T35" fmla="*/ 22 w 2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16">
                  <a:moveTo>
                    <a:pt x="22" y="14"/>
                  </a:moveTo>
                  <a:lnTo>
                    <a:pt x="20" y="16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20" y="8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9" name="Freeform 298"/>
            <p:cNvSpPr/>
            <p:nvPr/>
          </p:nvSpPr>
          <p:spPr bwMode="auto">
            <a:xfrm>
              <a:off x="8396959" y="4810562"/>
              <a:ext cx="19603" cy="38495"/>
            </a:xfrm>
            <a:custGeom>
              <a:avLst/>
              <a:gdLst>
                <a:gd name="T0" fmla="*/ 2147483647 w 14"/>
                <a:gd name="T1" fmla="*/ 0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2147483647 w 14"/>
                <a:gd name="T13" fmla="*/ 2147483647 h 24"/>
                <a:gd name="T14" fmla="*/ 2147483647 w 14"/>
                <a:gd name="T15" fmla="*/ 2147483647 h 24"/>
                <a:gd name="T16" fmla="*/ 0 w 14"/>
                <a:gd name="T17" fmla="*/ 2147483647 h 24"/>
                <a:gd name="T18" fmla="*/ 0 w 14"/>
                <a:gd name="T19" fmla="*/ 2147483647 h 24"/>
                <a:gd name="T20" fmla="*/ 0 w 14"/>
                <a:gd name="T21" fmla="*/ 2147483647 h 24"/>
                <a:gd name="T22" fmla="*/ 2147483647 w 14"/>
                <a:gd name="T23" fmla="*/ 2147483647 h 24"/>
                <a:gd name="T24" fmla="*/ 2147483647 w 14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24"/>
                <a:gd name="T41" fmla="*/ 14 w 14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24">
                  <a:moveTo>
                    <a:pt x="2" y="0"/>
                  </a:moveTo>
                  <a:lnTo>
                    <a:pt x="6" y="6"/>
                  </a:lnTo>
                  <a:lnTo>
                    <a:pt x="10" y="12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8" y="22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0" name="Freeform 299"/>
            <p:cNvSpPr/>
            <p:nvPr/>
          </p:nvSpPr>
          <p:spPr bwMode="auto">
            <a:xfrm>
              <a:off x="8408490" y="4866315"/>
              <a:ext cx="25369" cy="15929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0 w 18"/>
                <a:gd name="T7" fmla="*/ 2147483647 h 10"/>
                <a:gd name="T8" fmla="*/ 0 w 18"/>
                <a:gd name="T9" fmla="*/ 0 h 10"/>
                <a:gd name="T10" fmla="*/ 2147483647 w 18"/>
                <a:gd name="T11" fmla="*/ 0 h 10"/>
                <a:gd name="T12" fmla="*/ 2147483647 w 18"/>
                <a:gd name="T13" fmla="*/ 2147483647 h 10"/>
                <a:gd name="T14" fmla="*/ 2147483647 w 18"/>
                <a:gd name="T15" fmla="*/ 2147483647 h 10"/>
                <a:gd name="T16" fmla="*/ 2147483647 w 18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0"/>
                <a:gd name="T29" fmla="*/ 18 w 18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0">
                  <a:moveTo>
                    <a:pt x="18" y="10"/>
                  </a:moveTo>
                  <a:lnTo>
                    <a:pt x="10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1" name="Freeform 300"/>
            <p:cNvSpPr/>
            <p:nvPr/>
          </p:nvSpPr>
          <p:spPr bwMode="auto">
            <a:xfrm>
              <a:off x="8302403" y="4790651"/>
              <a:ext cx="34594" cy="33186"/>
            </a:xfrm>
            <a:custGeom>
              <a:avLst/>
              <a:gdLst>
                <a:gd name="T0" fmla="*/ 2147483647 w 24"/>
                <a:gd name="T1" fmla="*/ 0 h 20"/>
                <a:gd name="T2" fmla="*/ 2147483647 w 24"/>
                <a:gd name="T3" fmla="*/ 2147483647 h 20"/>
                <a:gd name="T4" fmla="*/ 2147483647 w 24"/>
                <a:gd name="T5" fmla="*/ 2147483647 h 20"/>
                <a:gd name="T6" fmla="*/ 2147483647 w 24"/>
                <a:gd name="T7" fmla="*/ 2147483647 h 20"/>
                <a:gd name="T8" fmla="*/ 2147483647 w 24"/>
                <a:gd name="T9" fmla="*/ 2147483647 h 20"/>
                <a:gd name="T10" fmla="*/ 2147483647 w 24"/>
                <a:gd name="T11" fmla="*/ 2147483647 h 20"/>
                <a:gd name="T12" fmla="*/ 2147483647 w 24"/>
                <a:gd name="T13" fmla="*/ 2147483647 h 20"/>
                <a:gd name="T14" fmla="*/ 2147483647 w 24"/>
                <a:gd name="T15" fmla="*/ 2147483647 h 20"/>
                <a:gd name="T16" fmla="*/ 2147483647 w 24"/>
                <a:gd name="T17" fmla="*/ 2147483647 h 20"/>
                <a:gd name="T18" fmla="*/ 2147483647 w 24"/>
                <a:gd name="T19" fmla="*/ 2147483647 h 20"/>
                <a:gd name="T20" fmla="*/ 2147483647 w 24"/>
                <a:gd name="T21" fmla="*/ 2147483647 h 20"/>
                <a:gd name="T22" fmla="*/ 2147483647 w 24"/>
                <a:gd name="T23" fmla="*/ 2147483647 h 20"/>
                <a:gd name="T24" fmla="*/ 2147483647 w 24"/>
                <a:gd name="T25" fmla="*/ 2147483647 h 20"/>
                <a:gd name="T26" fmla="*/ 2147483647 w 24"/>
                <a:gd name="T27" fmla="*/ 2147483647 h 20"/>
                <a:gd name="T28" fmla="*/ 2147483647 w 24"/>
                <a:gd name="T29" fmla="*/ 2147483647 h 20"/>
                <a:gd name="T30" fmla="*/ 2147483647 w 24"/>
                <a:gd name="T31" fmla="*/ 2147483647 h 20"/>
                <a:gd name="T32" fmla="*/ 0 w 24"/>
                <a:gd name="T33" fmla="*/ 2147483647 h 20"/>
                <a:gd name="T34" fmla="*/ 0 w 24"/>
                <a:gd name="T35" fmla="*/ 0 h 20"/>
                <a:gd name="T36" fmla="*/ 2147483647 w 24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0"/>
                <a:gd name="T59" fmla="*/ 24 w 24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0">
                  <a:moveTo>
                    <a:pt x="6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14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2" name="Freeform 301"/>
            <p:cNvSpPr/>
            <p:nvPr/>
          </p:nvSpPr>
          <p:spPr bwMode="auto">
            <a:xfrm>
              <a:off x="8515729" y="5032246"/>
              <a:ext cx="18450" cy="17257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0 w 12"/>
                <a:gd name="T11" fmla="*/ 0 h 12"/>
                <a:gd name="T12" fmla="*/ 2147483647 w 12"/>
                <a:gd name="T13" fmla="*/ 0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2147483647 w 12"/>
                <a:gd name="T19" fmla="*/ 2147483647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2"/>
                <a:gd name="T32" fmla="*/ 12 w 12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2">
                  <a:moveTo>
                    <a:pt x="12" y="8"/>
                  </a:moveTo>
                  <a:lnTo>
                    <a:pt x="10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3" name="Freeform 302"/>
            <p:cNvSpPr/>
            <p:nvPr/>
          </p:nvSpPr>
          <p:spPr bwMode="auto">
            <a:xfrm>
              <a:off x="8741739" y="5073396"/>
              <a:ext cx="35746" cy="2389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2147483647 w 24"/>
                <a:gd name="T11" fmla="*/ 2147483647 h 16"/>
                <a:gd name="T12" fmla="*/ 2147483647 w 24"/>
                <a:gd name="T13" fmla="*/ 2147483647 h 16"/>
                <a:gd name="T14" fmla="*/ 0 w 24"/>
                <a:gd name="T15" fmla="*/ 2147483647 h 16"/>
                <a:gd name="T16" fmla="*/ 2147483647 w 24"/>
                <a:gd name="T17" fmla="*/ 2147483647 h 16"/>
                <a:gd name="T18" fmla="*/ 2147483647 w 24"/>
                <a:gd name="T19" fmla="*/ 2147483647 h 16"/>
                <a:gd name="T20" fmla="*/ 2147483647 w 24"/>
                <a:gd name="T21" fmla="*/ 2147483647 h 16"/>
                <a:gd name="T22" fmla="*/ 2147483647 w 24"/>
                <a:gd name="T23" fmla="*/ 0 h 16"/>
                <a:gd name="T24" fmla="*/ 2147483647 w 24"/>
                <a:gd name="T25" fmla="*/ 0 h 16"/>
                <a:gd name="T26" fmla="*/ 2147483647 w 24"/>
                <a:gd name="T27" fmla="*/ 2147483647 h 16"/>
                <a:gd name="T28" fmla="*/ 2147483647 w 24"/>
                <a:gd name="T29" fmla="*/ 2147483647 h 16"/>
                <a:gd name="T30" fmla="*/ 2147483647 w 24"/>
                <a:gd name="T31" fmla="*/ 2147483647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16"/>
                <a:gd name="T50" fmla="*/ 24 w 24"/>
                <a:gd name="T51" fmla="*/ 16 h 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16">
                  <a:moveTo>
                    <a:pt x="24" y="8"/>
                  </a:moveTo>
                  <a:lnTo>
                    <a:pt x="22" y="12"/>
                  </a:lnTo>
                  <a:lnTo>
                    <a:pt x="20" y="14"/>
                  </a:lnTo>
                  <a:lnTo>
                    <a:pt x="16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4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4" name="Freeform 303"/>
            <p:cNvSpPr/>
            <p:nvPr/>
          </p:nvSpPr>
          <p:spPr bwMode="auto">
            <a:xfrm>
              <a:off x="8779791" y="5040210"/>
              <a:ext cx="40359" cy="23894"/>
            </a:xfrm>
            <a:custGeom>
              <a:avLst/>
              <a:gdLst>
                <a:gd name="T0" fmla="*/ 2147483647 w 28"/>
                <a:gd name="T1" fmla="*/ 2147483647 h 14"/>
                <a:gd name="T2" fmla="*/ 2147483647 w 28"/>
                <a:gd name="T3" fmla="*/ 2147483647 h 14"/>
                <a:gd name="T4" fmla="*/ 2147483647 w 28"/>
                <a:gd name="T5" fmla="*/ 2147483647 h 14"/>
                <a:gd name="T6" fmla="*/ 2147483647 w 28"/>
                <a:gd name="T7" fmla="*/ 2147483647 h 14"/>
                <a:gd name="T8" fmla="*/ 2147483647 w 28"/>
                <a:gd name="T9" fmla="*/ 2147483647 h 14"/>
                <a:gd name="T10" fmla="*/ 2147483647 w 28"/>
                <a:gd name="T11" fmla="*/ 2147483647 h 14"/>
                <a:gd name="T12" fmla="*/ 0 w 28"/>
                <a:gd name="T13" fmla="*/ 2147483647 h 14"/>
                <a:gd name="T14" fmla="*/ 0 w 28"/>
                <a:gd name="T15" fmla="*/ 2147483647 h 14"/>
                <a:gd name="T16" fmla="*/ 2147483647 w 28"/>
                <a:gd name="T17" fmla="*/ 2147483647 h 14"/>
                <a:gd name="T18" fmla="*/ 2147483647 w 28"/>
                <a:gd name="T19" fmla="*/ 2147483647 h 14"/>
                <a:gd name="T20" fmla="*/ 2147483647 w 28"/>
                <a:gd name="T21" fmla="*/ 0 h 14"/>
                <a:gd name="T22" fmla="*/ 2147483647 w 28"/>
                <a:gd name="T23" fmla="*/ 0 h 14"/>
                <a:gd name="T24" fmla="*/ 2147483647 w 28"/>
                <a:gd name="T25" fmla="*/ 0 h 14"/>
                <a:gd name="T26" fmla="*/ 2147483647 w 28"/>
                <a:gd name="T27" fmla="*/ 2147483647 h 14"/>
                <a:gd name="T28" fmla="*/ 2147483647 w 28"/>
                <a:gd name="T29" fmla="*/ 2147483647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4"/>
                <a:gd name="T47" fmla="*/ 28 w 28"/>
                <a:gd name="T48" fmla="*/ 14 h 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4">
                  <a:moveTo>
                    <a:pt x="26" y="4"/>
                  </a:moveTo>
                  <a:lnTo>
                    <a:pt x="22" y="6"/>
                  </a:lnTo>
                  <a:lnTo>
                    <a:pt x="18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5" name="Freeform 304"/>
            <p:cNvSpPr/>
            <p:nvPr/>
          </p:nvSpPr>
          <p:spPr bwMode="auto">
            <a:xfrm>
              <a:off x="7428346" y="4515871"/>
              <a:ext cx="145292" cy="215046"/>
            </a:xfrm>
            <a:custGeom>
              <a:avLst/>
              <a:gdLst>
                <a:gd name="T0" fmla="*/ 2147483647 w 100"/>
                <a:gd name="T1" fmla="*/ 2147483647 h 136"/>
                <a:gd name="T2" fmla="*/ 2147483647 w 100"/>
                <a:gd name="T3" fmla="*/ 2147483647 h 136"/>
                <a:gd name="T4" fmla="*/ 2147483647 w 100"/>
                <a:gd name="T5" fmla="*/ 2147483647 h 136"/>
                <a:gd name="T6" fmla="*/ 2147483647 w 100"/>
                <a:gd name="T7" fmla="*/ 2147483647 h 136"/>
                <a:gd name="T8" fmla="*/ 2147483647 w 100"/>
                <a:gd name="T9" fmla="*/ 2147483647 h 136"/>
                <a:gd name="T10" fmla="*/ 2147483647 w 100"/>
                <a:gd name="T11" fmla="*/ 2147483647 h 136"/>
                <a:gd name="T12" fmla="*/ 2147483647 w 100"/>
                <a:gd name="T13" fmla="*/ 2147483647 h 136"/>
                <a:gd name="T14" fmla="*/ 2147483647 w 100"/>
                <a:gd name="T15" fmla="*/ 2147483647 h 136"/>
                <a:gd name="T16" fmla="*/ 2147483647 w 100"/>
                <a:gd name="T17" fmla="*/ 0 h 136"/>
                <a:gd name="T18" fmla="*/ 2147483647 w 100"/>
                <a:gd name="T19" fmla="*/ 2147483647 h 136"/>
                <a:gd name="T20" fmla="*/ 2147483647 w 100"/>
                <a:gd name="T21" fmla="*/ 2147483647 h 136"/>
                <a:gd name="T22" fmla="*/ 2147483647 w 100"/>
                <a:gd name="T23" fmla="*/ 2147483647 h 136"/>
                <a:gd name="T24" fmla="*/ 2147483647 w 100"/>
                <a:gd name="T25" fmla="*/ 2147483647 h 136"/>
                <a:gd name="T26" fmla="*/ 2147483647 w 100"/>
                <a:gd name="T27" fmla="*/ 2147483647 h 136"/>
                <a:gd name="T28" fmla="*/ 2147483647 w 100"/>
                <a:gd name="T29" fmla="*/ 2147483647 h 136"/>
                <a:gd name="T30" fmla="*/ 2147483647 w 100"/>
                <a:gd name="T31" fmla="*/ 2147483647 h 136"/>
                <a:gd name="T32" fmla="*/ 2147483647 w 100"/>
                <a:gd name="T33" fmla="*/ 2147483647 h 136"/>
                <a:gd name="T34" fmla="*/ 2147483647 w 100"/>
                <a:gd name="T35" fmla="*/ 2147483647 h 136"/>
                <a:gd name="T36" fmla="*/ 2147483647 w 100"/>
                <a:gd name="T37" fmla="*/ 2147483647 h 136"/>
                <a:gd name="T38" fmla="*/ 2147483647 w 100"/>
                <a:gd name="T39" fmla="*/ 2147483647 h 136"/>
                <a:gd name="T40" fmla="*/ 2147483647 w 100"/>
                <a:gd name="T41" fmla="*/ 2147483647 h 136"/>
                <a:gd name="T42" fmla="*/ 2147483647 w 100"/>
                <a:gd name="T43" fmla="*/ 2147483647 h 136"/>
                <a:gd name="T44" fmla="*/ 2147483647 w 100"/>
                <a:gd name="T45" fmla="*/ 2147483647 h 136"/>
                <a:gd name="T46" fmla="*/ 2147483647 w 100"/>
                <a:gd name="T47" fmla="*/ 2147483647 h 136"/>
                <a:gd name="T48" fmla="*/ 2147483647 w 100"/>
                <a:gd name="T49" fmla="*/ 2147483647 h 136"/>
                <a:gd name="T50" fmla="*/ 2147483647 w 100"/>
                <a:gd name="T51" fmla="*/ 2147483647 h 136"/>
                <a:gd name="T52" fmla="*/ 2147483647 w 100"/>
                <a:gd name="T53" fmla="*/ 2147483647 h 136"/>
                <a:gd name="T54" fmla="*/ 2147483647 w 100"/>
                <a:gd name="T55" fmla="*/ 2147483647 h 136"/>
                <a:gd name="T56" fmla="*/ 2147483647 w 100"/>
                <a:gd name="T57" fmla="*/ 2147483647 h 136"/>
                <a:gd name="T58" fmla="*/ 2147483647 w 100"/>
                <a:gd name="T59" fmla="*/ 2147483647 h 136"/>
                <a:gd name="T60" fmla="*/ 2147483647 w 100"/>
                <a:gd name="T61" fmla="*/ 2147483647 h 136"/>
                <a:gd name="T62" fmla="*/ 2147483647 w 100"/>
                <a:gd name="T63" fmla="*/ 2147483647 h 136"/>
                <a:gd name="T64" fmla="*/ 2147483647 w 100"/>
                <a:gd name="T65" fmla="*/ 2147483647 h 136"/>
                <a:gd name="T66" fmla="*/ 2147483647 w 100"/>
                <a:gd name="T67" fmla="*/ 2147483647 h 136"/>
                <a:gd name="T68" fmla="*/ 2147483647 w 100"/>
                <a:gd name="T69" fmla="*/ 2147483647 h 136"/>
                <a:gd name="T70" fmla="*/ 2147483647 w 100"/>
                <a:gd name="T71" fmla="*/ 2147483647 h 136"/>
                <a:gd name="T72" fmla="*/ 2147483647 w 100"/>
                <a:gd name="T73" fmla="*/ 2147483647 h 136"/>
                <a:gd name="T74" fmla="*/ 2147483647 w 100"/>
                <a:gd name="T75" fmla="*/ 2147483647 h 136"/>
                <a:gd name="T76" fmla="*/ 2147483647 w 100"/>
                <a:gd name="T77" fmla="*/ 2147483647 h 136"/>
                <a:gd name="T78" fmla="*/ 2147483647 w 100"/>
                <a:gd name="T79" fmla="*/ 2147483647 h 136"/>
                <a:gd name="T80" fmla="*/ 0 w 100"/>
                <a:gd name="T81" fmla="*/ 2147483647 h 136"/>
                <a:gd name="T82" fmla="*/ 2147483647 w 100"/>
                <a:gd name="T83" fmla="*/ 2147483647 h 136"/>
                <a:gd name="T84" fmla="*/ 2147483647 w 100"/>
                <a:gd name="T85" fmla="*/ 2147483647 h 1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0"/>
                <a:gd name="T130" fmla="*/ 0 h 136"/>
                <a:gd name="T131" fmla="*/ 100 w 100"/>
                <a:gd name="T132" fmla="*/ 136 h 1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0" h="136">
                  <a:moveTo>
                    <a:pt x="12" y="46"/>
                  </a:moveTo>
                  <a:lnTo>
                    <a:pt x="12" y="28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24" y="14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60" y="12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4" y="2"/>
                  </a:lnTo>
                  <a:lnTo>
                    <a:pt x="100" y="0"/>
                  </a:lnTo>
                  <a:lnTo>
                    <a:pt x="100" y="6"/>
                  </a:lnTo>
                  <a:lnTo>
                    <a:pt x="90" y="16"/>
                  </a:lnTo>
                  <a:lnTo>
                    <a:pt x="86" y="22"/>
                  </a:lnTo>
                  <a:lnTo>
                    <a:pt x="82" y="24"/>
                  </a:lnTo>
                  <a:lnTo>
                    <a:pt x="76" y="24"/>
                  </a:lnTo>
                  <a:lnTo>
                    <a:pt x="70" y="24"/>
                  </a:lnTo>
                  <a:lnTo>
                    <a:pt x="64" y="22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6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6" y="46"/>
                  </a:lnTo>
                  <a:lnTo>
                    <a:pt x="54" y="44"/>
                  </a:lnTo>
                  <a:lnTo>
                    <a:pt x="62" y="42"/>
                  </a:lnTo>
                  <a:lnTo>
                    <a:pt x="68" y="40"/>
                  </a:lnTo>
                  <a:lnTo>
                    <a:pt x="74" y="40"/>
                  </a:lnTo>
                  <a:lnTo>
                    <a:pt x="72" y="42"/>
                  </a:lnTo>
                  <a:lnTo>
                    <a:pt x="68" y="44"/>
                  </a:lnTo>
                  <a:lnTo>
                    <a:pt x="62" y="48"/>
                  </a:lnTo>
                  <a:lnTo>
                    <a:pt x="56" y="50"/>
                  </a:lnTo>
                  <a:lnTo>
                    <a:pt x="50" y="56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6" y="70"/>
                  </a:lnTo>
                  <a:lnTo>
                    <a:pt x="48" y="76"/>
                  </a:lnTo>
                  <a:lnTo>
                    <a:pt x="54" y="84"/>
                  </a:lnTo>
                  <a:lnTo>
                    <a:pt x="54" y="98"/>
                  </a:lnTo>
                  <a:lnTo>
                    <a:pt x="56" y="102"/>
                  </a:lnTo>
                  <a:lnTo>
                    <a:pt x="60" y="104"/>
                  </a:lnTo>
                  <a:lnTo>
                    <a:pt x="64" y="104"/>
                  </a:lnTo>
                  <a:lnTo>
                    <a:pt x="64" y="106"/>
                  </a:lnTo>
                  <a:lnTo>
                    <a:pt x="60" y="110"/>
                  </a:lnTo>
                  <a:lnTo>
                    <a:pt x="54" y="114"/>
                  </a:lnTo>
                  <a:lnTo>
                    <a:pt x="50" y="118"/>
                  </a:lnTo>
                  <a:lnTo>
                    <a:pt x="44" y="118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4" y="84"/>
                  </a:lnTo>
                  <a:lnTo>
                    <a:pt x="32" y="78"/>
                  </a:lnTo>
                  <a:lnTo>
                    <a:pt x="28" y="80"/>
                  </a:lnTo>
                  <a:lnTo>
                    <a:pt x="24" y="78"/>
                  </a:lnTo>
                  <a:lnTo>
                    <a:pt x="22" y="106"/>
                  </a:lnTo>
                  <a:lnTo>
                    <a:pt x="22" y="120"/>
                  </a:lnTo>
                  <a:lnTo>
                    <a:pt x="20" y="126"/>
                  </a:lnTo>
                  <a:lnTo>
                    <a:pt x="18" y="132"/>
                  </a:lnTo>
                  <a:lnTo>
                    <a:pt x="14" y="134"/>
                  </a:lnTo>
                  <a:lnTo>
                    <a:pt x="8" y="136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6" y="116"/>
                  </a:lnTo>
                  <a:lnTo>
                    <a:pt x="8" y="110"/>
                  </a:lnTo>
                  <a:lnTo>
                    <a:pt x="10" y="102"/>
                  </a:lnTo>
                  <a:lnTo>
                    <a:pt x="10" y="94"/>
                  </a:lnTo>
                  <a:lnTo>
                    <a:pt x="4" y="94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78"/>
                  </a:lnTo>
                  <a:lnTo>
                    <a:pt x="4" y="66"/>
                  </a:lnTo>
                  <a:lnTo>
                    <a:pt x="8" y="54"/>
                  </a:lnTo>
                  <a:lnTo>
                    <a:pt x="12" y="44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6" name="Freeform 305"/>
            <p:cNvSpPr/>
            <p:nvPr/>
          </p:nvSpPr>
          <p:spPr bwMode="auto">
            <a:xfrm>
              <a:off x="7216174" y="4360560"/>
              <a:ext cx="221397" cy="177877"/>
            </a:xfrm>
            <a:custGeom>
              <a:avLst/>
              <a:gdLst>
                <a:gd name="T0" fmla="*/ 2147483647 w 152"/>
                <a:gd name="T1" fmla="*/ 2147483647 h 112"/>
                <a:gd name="T2" fmla="*/ 2147483647 w 152"/>
                <a:gd name="T3" fmla="*/ 2147483647 h 112"/>
                <a:gd name="T4" fmla="*/ 2147483647 w 152"/>
                <a:gd name="T5" fmla="*/ 2147483647 h 112"/>
                <a:gd name="T6" fmla="*/ 2147483647 w 152"/>
                <a:gd name="T7" fmla="*/ 2147483647 h 112"/>
                <a:gd name="T8" fmla="*/ 2147483647 w 152"/>
                <a:gd name="T9" fmla="*/ 2147483647 h 112"/>
                <a:gd name="T10" fmla="*/ 2147483647 w 152"/>
                <a:gd name="T11" fmla="*/ 2147483647 h 112"/>
                <a:gd name="T12" fmla="*/ 2147483647 w 152"/>
                <a:gd name="T13" fmla="*/ 2147483647 h 112"/>
                <a:gd name="T14" fmla="*/ 2147483647 w 152"/>
                <a:gd name="T15" fmla="*/ 2147483647 h 112"/>
                <a:gd name="T16" fmla="*/ 2147483647 w 152"/>
                <a:gd name="T17" fmla="*/ 2147483647 h 112"/>
                <a:gd name="T18" fmla="*/ 2147483647 w 152"/>
                <a:gd name="T19" fmla="*/ 0 h 112"/>
                <a:gd name="T20" fmla="*/ 2147483647 w 152"/>
                <a:gd name="T21" fmla="*/ 2147483647 h 112"/>
                <a:gd name="T22" fmla="*/ 2147483647 w 152"/>
                <a:gd name="T23" fmla="*/ 2147483647 h 112"/>
                <a:gd name="T24" fmla="*/ 2147483647 w 152"/>
                <a:gd name="T25" fmla="*/ 2147483647 h 112"/>
                <a:gd name="T26" fmla="*/ 2147483647 w 152"/>
                <a:gd name="T27" fmla="*/ 2147483647 h 112"/>
                <a:gd name="T28" fmla="*/ 2147483647 w 152"/>
                <a:gd name="T29" fmla="*/ 2147483647 h 112"/>
                <a:gd name="T30" fmla="*/ 2147483647 w 152"/>
                <a:gd name="T31" fmla="*/ 2147483647 h 112"/>
                <a:gd name="T32" fmla="*/ 2147483647 w 152"/>
                <a:gd name="T33" fmla="*/ 2147483647 h 112"/>
                <a:gd name="T34" fmla="*/ 2147483647 w 152"/>
                <a:gd name="T35" fmla="*/ 2147483647 h 112"/>
                <a:gd name="T36" fmla="*/ 2147483647 w 152"/>
                <a:gd name="T37" fmla="*/ 2147483647 h 112"/>
                <a:gd name="T38" fmla="*/ 2147483647 w 152"/>
                <a:gd name="T39" fmla="*/ 2147483647 h 112"/>
                <a:gd name="T40" fmla="*/ 2147483647 w 152"/>
                <a:gd name="T41" fmla="*/ 2147483647 h 112"/>
                <a:gd name="T42" fmla="*/ 2147483647 w 152"/>
                <a:gd name="T43" fmla="*/ 2147483647 h 112"/>
                <a:gd name="T44" fmla="*/ 2147483647 w 152"/>
                <a:gd name="T45" fmla="*/ 2147483647 h 112"/>
                <a:gd name="T46" fmla="*/ 2147483647 w 152"/>
                <a:gd name="T47" fmla="*/ 2147483647 h 112"/>
                <a:gd name="T48" fmla="*/ 2147483647 w 152"/>
                <a:gd name="T49" fmla="*/ 2147483647 h 112"/>
                <a:gd name="T50" fmla="*/ 2147483647 w 152"/>
                <a:gd name="T51" fmla="*/ 2147483647 h 112"/>
                <a:gd name="T52" fmla="*/ 2147483647 w 152"/>
                <a:gd name="T53" fmla="*/ 2147483647 h 112"/>
                <a:gd name="T54" fmla="*/ 2147483647 w 152"/>
                <a:gd name="T55" fmla="*/ 2147483647 h 112"/>
                <a:gd name="T56" fmla="*/ 2147483647 w 152"/>
                <a:gd name="T57" fmla="*/ 2147483647 h 112"/>
                <a:gd name="T58" fmla="*/ 2147483647 w 152"/>
                <a:gd name="T59" fmla="*/ 2147483647 h 112"/>
                <a:gd name="T60" fmla="*/ 2147483647 w 152"/>
                <a:gd name="T61" fmla="*/ 2147483647 h 112"/>
                <a:gd name="T62" fmla="*/ 2147483647 w 152"/>
                <a:gd name="T63" fmla="*/ 2147483647 h 112"/>
                <a:gd name="T64" fmla="*/ 0 w 152"/>
                <a:gd name="T65" fmla="*/ 2147483647 h 112"/>
                <a:gd name="T66" fmla="*/ 0 w 152"/>
                <a:gd name="T67" fmla="*/ 2147483647 h 112"/>
                <a:gd name="T68" fmla="*/ 0 w 152"/>
                <a:gd name="T69" fmla="*/ 2147483647 h 112"/>
                <a:gd name="T70" fmla="*/ 2147483647 w 152"/>
                <a:gd name="T71" fmla="*/ 2147483647 h 112"/>
                <a:gd name="T72" fmla="*/ 2147483647 w 152"/>
                <a:gd name="T73" fmla="*/ 2147483647 h 112"/>
                <a:gd name="T74" fmla="*/ 2147483647 w 152"/>
                <a:gd name="T75" fmla="*/ 2147483647 h 112"/>
                <a:gd name="T76" fmla="*/ 2147483647 w 152"/>
                <a:gd name="T77" fmla="*/ 2147483647 h 112"/>
                <a:gd name="T78" fmla="*/ 2147483647 w 152"/>
                <a:gd name="T79" fmla="*/ 2147483647 h 112"/>
                <a:gd name="T80" fmla="*/ 2147483647 w 152"/>
                <a:gd name="T81" fmla="*/ 2147483647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2"/>
                <a:gd name="T124" fmla="*/ 0 h 112"/>
                <a:gd name="T125" fmla="*/ 152 w 1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2" h="112">
                  <a:moveTo>
                    <a:pt x="58" y="58"/>
                  </a:moveTo>
                  <a:lnTo>
                    <a:pt x="68" y="62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68" y="54"/>
                  </a:lnTo>
                  <a:lnTo>
                    <a:pt x="70" y="56"/>
                  </a:lnTo>
                  <a:lnTo>
                    <a:pt x="74" y="58"/>
                  </a:lnTo>
                  <a:lnTo>
                    <a:pt x="74" y="54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8" y="48"/>
                  </a:lnTo>
                  <a:lnTo>
                    <a:pt x="76" y="42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88" y="36"/>
                  </a:lnTo>
                  <a:lnTo>
                    <a:pt x="92" y="26"/>
                  </a:lnTo>
                  <a:lnTo>
                    <a:pt x="98" y="16"/>
                  </a:lnTo>
                  <a:lnTo>
                    <a:pt x="106" y="4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2" y="8"/>
                  </a:lnTo>
                  <a:lnTo>
                    <a:pt x="124" y="14"/>
                  </a:lnTo>
                  <a:lnTo>
                    <a:pt x="124" y="20"/>
                  </a:lnTo>
                  <a:lnTo>
                    <a:pt x="132" y="22"/>
                  </a:lnTo>
                  <a:lnTo>
                    <a:pt x="138" y="26"/>
                  </a:lnTo>
                  <a:lnTo>
                    <a:pt x="144" y="26"/>
                  </a:lnTo>
                  <a:lnTo>
                    <a:pt x="152" y="28"/>
                  </a:lnTo>
                  <a:lnTo>
                    <a:pt x="152" y="32"/>
                  </a:lnTo>
                  <a:lnTo>
                    <a:pt x="150" y="34"/>
                  </a:lnTo>
                  <a:lnTo>
                    <a:pt x="148" y="36"/>
                  </a:lnTo>
                  <a:lnTo>
                    <a:pt x="140" y="36"/>
                  </a:lnTo>
                  <a:lnTo>
                    <a:pt x="134" y="36"/>
                  </a:lnTo>
                  <a:lnTo>
                    <a:pt x="132" y="38"/>
                  </a:lnTo>
                  <a:lnTo>
                    <a:pt x="130" y="40"/>
                  </a:lnTo>
                  <a:lnTo>
                    <a:pt x="138" y="44"/>
                  </a:lnTo>
                  <a:lnTo>
                    <a:pt x="138" y="46"/>
                  </a:lnTo>
                  <a:lnTo>
                    <a:pt x="132" y="48"/>
                  </a:lnTo>
                  <a:lnTo>
                    <a:pt x="124" y="54"/>
                  </a:lnTo>
                  <a:lnTo>
                    <a:pt x="122" y="60"/>
                  </a:lnTo>
                  <a:lnTo>
                    <a:pt x="112" y="58"/>
                  </a:lnTo>
                  <a:lnTo>
                    <a:pt x="106" y="56"/>
                  </a:lnTo>
                  <a:lnTo>
                    <a:pt x="100" y="56"/>
                  </a:lnTo>
                  <a:lnTo>
                    <a:pt x="94" y="56"/>
                  </a:lnTo>
                  <a:lnTo>
                    <a:pt x="88" y="60"/>
                  </a:lnTo>
                  <a:lnTo>
                    <a:pt x="82" y="64"/>
                  </a:lnTo>
                  <a:lnTo>
                    <a:pt x="78" y="70"/>
                  </a:lnTo>
                  <a:lnTo>
                    <a:pt x="74" y="82"/>
                  </a:lnTo>
                  <a:lnTo>
                    <a:pt x="70" y="96"/>
                  </a:lnTo>
                  <a:lnTo>
                    <a:pt x="70" y="104"/>
                  </a:lnTo>
                  <a:lnTo>
                    <a:pt x="68" y="108"/>
                  </a:lnTo>
                  <a:lnTo>
                    <a:pt x="64" y="108"/>
                  </a:lnTo>
                  <a:lnTo>
                    <a:pt x="60" y="106"/>
                  </a:lnTo>
                  <a:lnTo>
                    <a:pt x="56" y="104"/>
                  </a:lnTo>
                  <a:lnTo>
                    <a:pt x="52" y="100"/>
                  </a:lnTo>
                  <a:lnTo>
                    <a:pt x="48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36" y="106"/>
                  </a:lnTo>
                  <a:lnTo>
                    <a:pt x="28" y="108"/>
                  </a:lnTo>
                  <a:lnTo>
                    <a:pt x="26" y="110"/>
                  </a:lnTo>
                  <a:lnTo>
                    <a:pt x="20" y="112"/>
                  </a:lnTo>
                  <a:lnTo>
                    <a:pt x="14" y="110"/>
                  </a:lnTo>
                  <a:lnTo>
                    <a:pt x="8" y="108"/>
                  </a:lnTo>
                  <a:lnTo>
                    <a:pt x="2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2" y="96"/>
                  </a:lnTo>
                  <a:lnTo>
                    <a:pt x="8" y="100"/>
                  </a:lnTo>
                  <a:lnTo>
                    <a:pt x="20" y="100"/>
                  </a:lnTo>
                  <a:lnTo>
                    <a:pt x="20" y="90"/>
                  </a:lnTo>
                  <a:lnTo>
                    <a:pt x="26" y="82"/>
                  </a:lnTo>
                  <a:lnTo>
                    <a:pt x="30" y="78"/>
                  </a:lnTo>
                  <a:lnTo>
                    <a:pt x="34" y="76"/>
                  </a:lnTo>
                  <a:lnTo>
                    <a:pt x="46" y="72"/>
                  </a:lnTo>
                  <a:lnTo>
                    <a:pt x="50" y="70"/>
                  </a:lnTo>
                  <a:lnTo>
                    <a:pt x="54" y="66"/>
                  </a:lnTo>
                  <a:lnTo>
                    <a:pt x="60" y="56"/>
                  </a:lnTo>
                  <a:lnTo>
                    <a:pt x="58" y="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7" name="Freeform 306"/>
            <p:cNvSpPr/>
            <p:nvPr/>
          </p:nvSpPr>
          <p:spPr bwMode="auto">
            <a:xfrm>
              <a:off x="7300352" y="4437551"/>
              <a:ext cx="23062" cy="23894"/>
            </a:xfrm>
            <a:custGeom>
              <a:avLst/>
              <a:gdLst>
                <a:gd name="T0" fmla="*/ 2147483647 w 16"/>
                <a:gd name="T1" fmla="*/ 0 h 14"/>
                <a:gd name="T2" fmla="*/ 2147483647 w 16"/>
                <a:gd name="T3" fmla="*/ 2147483647 h 14"/>
                <a:gd name="T4" fmla="*/ 2147483647 w 16"/>
                <a:gd name="T5" fmla="*/ 2147483647 h 14"/>
                <a:gd name="T6" fmla="*/ 2147483647 w 16"/>
                <a:gd name="T7" fmla="*/ 2147483647 h 14"/>
                <a:gd name="T8" fmla="*/ 2147483647 w 16"/>
                <a:gd name="T9" fmla="*/ 2147483647 h 14"/>
                <a:gd name="T10" fmla="*/ 2147483647 w 16"/>
                <a:gd name="T11" fmla="*/ 2147483647 h 14"/>
                <a:gd name="T12" fmla="*/ 2147483647 w 16"/>
                <a:gd name="T13" fmla="*/ 2147483647 h 14"/>
                <a:gd name="T14" fmla="*/ 2147483647 w 16"/>
                <a:gd name="T15" fmla="*/ 2147483647 h 14"/>
                <a:gd name="T16" fmla="*/ 2147483647 w 16"/>
                <a:gd name="T17" fmla="*/ 2147483647 h 14"/>
                <a:gd name="T18" fmla="*/ 0 w 16"/>
                <a:gd name="T19" fmla="*/ 2147483647 h 14"/>
                <a:gd name="T20" fmla="*/ 2147483647 w 16"/>
                <a:gd name="T21" fmla="*/ 0 h 14"/>
                <a:gd name="T22" fmla="*/ 2147483647 w 16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14"/>
                <a:gd name="T38" fmla="*/ 16 w 16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14">
                  <a:moveTo>
                    <a:pt x="12" y="0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8" name="Freeform 307"/>
            <p:cNvSpPr/>
            <p:nvPr/>
          </p:nvSpPr>
          <p:spPr bwMode="auto">
            <a:xfrm>
              <a:off x="7707399" y="4576933"/>
              <a:ext cx="232928" cy="260179"/>
            </a:xfrm>
            <a:custGeom>
              <a:avLst/>
              <a:gdLst>
                <a:gd name="T0" fmla="*/ 2147483647 w 160"/>
                <a:gd name="T1" fmla="*/ 2147483647 h 164"/>
                <a:gd name="T2" fmla="*/ 2147483647 w 160"/>
                <a:gd name="T3" fmla="*/ 2147483647 h 164"/>
                <a:gd name="T4" fmla="*/ 2147483647 w 160"/>
                <a:gd name="T5" fmla="*/ 2147483647 h 164"/>
                <a:gd name="T6" fmla="*/ 2147483647 w 160"/>
                <a:gd name="T7" fmla="*/ 2147483647 h 164"/>
                <a:gd name="T8" fmla="*/ 2147483647 w 160"/>
                <a:gd name="T9" fmla="*/ 2147483647 h 164"/>
                <a:gd name="T10" fmla="*/ 2147483647 w 160"/>
                <a:gd name="T11" fmla="*/ 2147483647 h 164"/>
                <a:gd name="T12" fmla="*/ 2147483647 w 160"/>
                <a:gd name="T13" fmla="*/ 2147483647 h 164"/>
                <a:gd name="T14" fmla="*/ 2147483647 w 160"/>
                <a:gd name="T15" fmla="*/ 2147483647 h 164"/>
                <a:gd name="T16" fmla="*/ 2147483647 w 160"/>
                <a:gd name="T17" fmla="*/ 2147483647 h 164"/>
                <a:gd name="T18" fmla="*/ 2147483647 w 160"/>
                <a:gd name="T19" fmla="*/ 2147483647 h 164"/>
                <a:gd name="T20" fmla="*/ 2147483647 w 160"/>
                <a:gd name="T21" fmla="*/ 2147483647 h 164"/>
                <a:gd name="T22" fmla="*/ 2147483647 w 160"/>
                <a:gd name="T23" fmla="*/ 2147483647 h 164"/>
                <a:gd name="T24" fmla="*/ 2147483647 w 160"/>
                <a:gd name="T25" fmla="*/ 2147483647 h 164"/>
                <a:gd name="T26" fmla="*/ 2147483647 w 160"/>
                <a:gd name="T27" fmla="*/ 2147483647 h 164"/>
                <a:gd name="T28" fmla="*/ 2147483647 w 160"/>
                <a:gd name="T29" fmla="*/ 2147483647 h 164"/>
                <a:gd name="T30" fmla="*/ 2147483647 w 160"/>
                <a:gd name="T31" fmla="*/ 2147483647 h 164"/>
                <a:gd name="T32" fmla="*/ 2147483647 w 160"/>
                <a:gd name="T33" fmla="*/ 2147483647 h 164"/>
                <a:gd name="T34" fmla="*/ 2147483647 w 160"/>
                <a:gd name="T35" fmla="*/ 2147483647 h 164"/>
                <a:gd name="T36" fmla="*/ 2147483647 w 160"/>
                <a:gd name="T37" fmla="*/ 2147483647 h 164"/>
                <a:gd name="T38" fmla="*/ 2147483647 w 160"/>
                <a:gd name="T39" fmla="*/ 2147483647 h 164"/>
                <a:gd name="T40" fmla="*/ 2147483647 w 160"/>
                <a:gd name="T41" fmla="*/ 2147483647 h 164"/>
                <a:gd name="T42" fmla="*/ 2147483647 w 160"/>
                <a:gd name="T43" fmla="*/ 2147483647 h 164"/>
                <a:gd name="T44" fmla="*/ 2147483647 w 160"/>
                <a:gd name="T45" fmla="*/ 2147483647 h 164"/>
                <a:gd name="T46" fmla="*/ 2147483647 w 160"/>
                <a:gd name="T47" fmla="*/ 2147483647 h 164"/>
                <a:gd name="T48" fmla="*/ 2147483647 w 160"/>
                <a:gd name="T49" fmla="*/ 2147483647 h 164"/>
                <a:gd name="T50" fmla="*/ 2147483647 w 160"/>
                <a:gd name="T51" fmla="*/ 2147483647 h 164"/>
                <a:gd name="T52" fmla="*/ 2147483647 w 160"/>
                <a:gd name="T53" fmla="*/ 2147483647 h 164"/>
                <a:gd name="T54" fmla="*/ 2147483647 w 160"/>
                <a:gd name="T55" fmla="*/ 2147483647 h 164"/>
                <a:gd name="T56" fmla="*/ 2147483647 w 160"/>
                <a:gd name="T57" fmla="*/ 2147483647 h 164"/>
                <a:gd name="T58" fmla="*/ 2147483647 w 160"/>
                <a:gd name="T59" fmla="*/ 2147483647 h 164"/>
                <a:gd name="T60" fmla="*/ 2147483647 w 160"/>
                <a:gd name="T61" fmla="*/ 2147483647 h 164"/>
                <a:gd name="T62" fmla="*/ 2147483647 w 160"/>
                <a:gd name="T63" fmla="*/ 2147483647 h 164"/>
                <a:gd name="T64" fmla="*/ 0 w 160"/>
                <a:gd name="T65" fmla="*/ 2147483647 h 164"/>
                <a:gd name="T66" fmla="*/ 2147483647 w 160"/>
                <a:gd name="T67" fmla="*/ 2147483647 h 164"/>
                <a:gd name="T68" fmla="*/ 2147483647 w 160"/>
                <a:gd name="T69" fmla="*/ 0 h 164"/>
                <a:gd name="T70" fmla="*/ 2147483647 w 160"/>
                <a:gd name="T71" fmla="*/ 2147483647 h 164"/>
                <a:gd name="T72" fmla="*/ 2147483647 w 160"/>
                <a:gd name="T73" fmla="*/ 2147483647 h 164"/>
                <a:gd name="T74" fmla="*/ 2147483647 w 160"/>
                <a:gd name="T75" fmla="*/ 2147483647 h 164"/>
                <a:gd name="T76" fmla="*/ 2147483647 w 160"/>
                <a:gd name="T77" fmla="*/ 2147483647 h 164"/>
                <a:gd name="T78" fmla="*/ 2147483647 w 160"/>
                <a:gd name="T79" fmla="*/ 2147483647 h 164"/>
                <a:gd name="T80" fmla="*/ 2147483647 w 160"/>
                <a:gd name="T81" fmla="*/ 2147483647 h 164"/>
                <a:gd name="T82" fmla="*/ 2147483647 w 160"/>
                <a:gd name="T83" fmla="*/ 2147483647 h 164"/>
                <a:gd name="T84" fmla="*/ 2147483647 w 160"/>
                <a:gd name="T85" fmla="*/ 2147483647 h 164"/>
                <a:gd name="T86" fmla="*/ 2147483647 w 160"/>
                <a:gd name="T87" fmla="*/ 2147483647 h 164"/>
                <a:gd name="T88" fmla="*/ 2147483647 w 160"/>
                <a:gd name="T89" fmla="*/ 2147483647 h 164"/>
                <a:gd name="T90" fmla="*/ 2147483647 w 160"/>
                <a:gd name="T91" fmla="*/ 2147483647 h 164"/>
                <a:gd name="T92" fmla="*/ 2147483647 w 160"/>
                <a:gd name="T93" fmla="*/ 2147483647 h 164"/>
                <a:gd name="T94" fmla="*/ 2147483647 w 160"/>
                <a:gd name="T95" fmla="*/ 2147483647 h 164"/>
                <a:gd name="T96" fmla="*/ 2147483647 w 160"/>
                <a:gd name="T97" fmla="*/ 2147483647 h 164"/>
                <a:gd name="T98" fmla="*/ 2147483647 w 160"/>
                <a:gd name="T99" fmla="*/ 2147483647 h 1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0"/>
                <a:gd name="T151" fmla="*/ 0 h 164"/>
                <a:gd name="T152" fmla="*/ 160 w 160"/>
                <a:gd name="T153" fmla="*/ 164 h 1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0" h="164">
                  <a:moveTo>
                    <a:pt x="160" y="38"/>
                  </a:moveTo>
                  <a:lnTo>
                    <a:pt x="160" y="114"/>
                  </a:lnTo>
                  <a:lnTo>
                    <a:pt x="156" y="118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0" y="164"/>
                  </a:lnTo>
                  <a:lnTo>
                    <a:pt x="154" y="164"/>
                  </a:lnTo>
                  <a:lnTo>
                    <a:pt x="148" y="158"/>
                  </a:lnTo>
                  <a:lnTo>
                    <a:pt x="144" y="152"/>
                  </a:lnTo>
                  <a:lnTo>
                    <a:pt x="144" y="144"/>
                  </a:lnTo>
                  <a:lnTo>
                    <a:pt x="126" y="144"/>
                  </a:lnTo>
                  <a:lnTo>
                    <a:pt x="120" y="148"/>
                  </a:lnTo>
                  <a:lnTo>
                    <a:pt x="112" y="148"/>
                  </a:lnTo>
                  <a:lnTo>
                    <a:pt x="104" y="148"/>
                  </a:lnTo>
                  <a:lnTo>
                    <a:pt x="102" y="146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10" y="134"/>
                  </a:lnTo>
                  <a:lnTo>
                    <a:pt x="116" y="128"/>
                  </a:lnTo>
                  <a:lnTo>
                    <a:pt x="120" y="126"/>
                  </a:lnTo>
                  <a:lnTo>
                    <a:pt x="118" y="118"/>
                  </a:lnTo>
                  <a:lnTo>
                    <a:pt x="118" y="112"/>
                  </a:lnTo>
                  <a:lnTo>
                    <a:pt x="116" y="106"/>
                  </a:lnTo>
                  <a:lnTo>
                    <a:pt x="116" y="100"/>
                  </a:lnTo>
                  <a:lnTo>
                    <a:pt x="112" y="94"/>
                  </a:lnTo>
                  <a:lnTo>
                    <a:pt x="104" y="90"/>
                  </a:lnTo>
                  <a:lnTo>
                    <a:pt x="90" y="84"/>
                  </a:lnTo>
                  <a:lnTo>
                    <a:pt x="74" y="80"/>
                  </a:lnTo>
                  <a:lnTo>
                    <a:pt x="68" y="74"/>
                  </a:lnTo>
                  <a:lnTo>
                    <a:pt x="62" y="70"/>
                  </a:lnTo>
                  <a:lnTo>
                    <a:pt x="58" y="68"/>
                  </a:lnTo>
                  <a:lnTo>
                    <a:pt x="54" y="66"/>
                  </a:lnTo>
                  <a:lnTo>
                    <a:pt x="44" y="66"/>
                  </a:lnTo>
                  <a:lnTo>
                    <a:pt x="46" y="60"/>
                  </a:lnTo>
                  <a:lnTo>
                    <a:pt x="48" y="58"/>
                  </a:lnTo>
                  <a:lnTo>
                    <a:pt x="42" y="66"/>
                  </a:lnTo>
                  <a:lnTo>
                    <a:pt x="38" y="70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2" y="66"/>
                  </a:lnTo>
                  <a:lnTo>
                    <a:pt x="32" y="64"/>
                  </a:lnTo>
                  <a:lnTo>
                    <a:pt x="26" y="54"/>
                  </a:lnTo>
                  <a:lnTo>
                    <a:pt x="24" y="50"/>
                  </a:lnTo>
                  <a:lnTo>
                    <a:pt x="20" y="48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8" y="38"/>
                  </a:lnTo>
                  <a:lnTo>
                    <a:pt x="46" y="40"/>
                  </a:lnTo>
                  <a:lnTo>
                    <a:pt x="50" y="38"/>
                  </a:lnTo>
                  <a:lnTo>
                    <a:pt x="54" y="36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36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4" y="26"/>
                  </a:lnTo>
                  <a:lnTo>
                    <a:pt x="6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4" y="4"/>
                  </a:lnTo>
                  <a:lnTo>
                    <a:pt x="50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58" y="38"/>
                  </a:lnTo>
                  <a:lnTo>
                    <a:pt x="60" y="40"/>
                  </a:lnTo>
                  <a:lnTo>
                    <a:pt x="62" y="4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4"/>
                  </a:lnTo>
                  <a:lnTo>
                    <a:pt x="72" y="54"/>
                  </a:lnTo>
                  <a:lnTo>
                    <a:pt x="76" y="52"/>
                  </a:lnTo>
                  <a:lnTo>
                    <a:pt x="78" y="48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4" y="34"/>
                  </a:lnTo>
                  <a:lnTo>
                    <a:pt x="100" y="28"/>
                  </a:lnTo>
                  <a:lnTo>
                    <a:pt x="106" y="22"/>
                  </a:lnTo>
                  <a:lnTo>
                    <a:pt x="108" y="20"/>
                  </a:lnTo>
                  <a:lnTo>
                    <a:pt x="112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8" y="26"/>
                  </a:lnTo>
                  <a:lnTo>
                    <a:pt x="136" y="30"/>
                  </a:lnTo>
                  <a:lnTo>
                    <a:pt x="142" y="34"/>
                  </a:lnTo>
                  <a:lnTo>
                    <a:pt x="150" y="36"/>
                  </a:lnTo>
                  <a:lnTo>
                    <a:pt x="160" y="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9" name="Freeform 308"/>
            <p:cNvSpPr/>
            <p:nvPr/>
          </p:nvSpPr>
          <p:spPr bwMode="auto">
            <a:xfrm>
              <a:off x="7420275" y="4837111"/>
              <a:ext cx="34594" cy="19911"/>
            </a:xfrm>
            <a:custGeom>
              <a:avLst/>
              <a:gdLst>
                <a:gd name="T0" fmla="*/ 2147483647 w 24"/>
                <a:gd name="T1" fmla="*/ 2147483647 h 14"/>
                <a:gd name="T2" fmla="*/ 2147483647 w 24"/>
                <a:gd name="T3" fmla="*/ 2147483647 h 14"/>
                <a:gd name="T4" fmla="*/ 0 w 24"/>
                <a:gd name="T5" fmla="*/ 2147483647 h 14"/>
                <a:gd name="T6" fmla="*/ 2147483647 w 24"/>
                <a:gd name="T7" fmla="*/ 0 h 14"/>
                <a:gd name="T8" fmla="*/ 2147483647 w 24"/>
                <a:gd name="T9" fmla="*/ 0 h 14"/>
                <a:gd name="T10" fmla="*/ 2147483647 w 24"/>
                <a:gd name="T11" fmla="*/ 0 h 14"/>
                <a:gd name="T12" fmla="*/ 2147483647 w 24"/>
                <a:gd name="T13" fmla="*/ 0 h 14"/>
                <a:gd name="T14" fmla="*/ 2147483647 w 24"/>
                <a:gd name="T15" fmla="*/ 2147483647 h 14"/>
                <a:gd name="T16" fmla="*/ 2147483647 w 24"/>
                <a:gd name="T17" fmla="*/ 2147483647 h 14"/>
                <a:gd name="T18" fmla="*/ 2147483647 w 24"/>
                <a:gd name="T19" fmla="*/ 2147483647 h 14"/>
                <a:gd name="T20" fmla="*/ 2147483647 w 24"/>
                <a:gd name="T21" fmla="*/ 2147483647 h 14"/>
                <a:gd name="T22" fmla="*/ 2147483647 w 24"/>
                <a:gd name="T23" fmla="*/ 2147483647 h 14"/>
                <a:gd name="T24" fmla="*/ 2147483647 w 24"/>
                <a:gd name="T25" fmla="*/ 2147483647 h 14"/>
                <a:gd name="T26" fmla="*/ 2147483647 w 24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4"/>
                <a:gd name="T44" fmla="*/ 24 w 2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4">
                  <a:moveTo>
                    <a:pt x="16" y="12"/>
                  </a:moveTo>
                  <a:lnTo>
                    <a:pt x="8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0" name="Freeform 309"/>
            <p:cNvSpPr/>
            <p:nvPr/>
          </p:nvSpPr>
          <p:spPr bwMode="auto">
            <a:xfrm>
              <a:off x="7645131" y="5597736"/>
              <a:ext cx="31134" cy="11947"/>
            </a:xfrm>
            <a:custGeom>
              <a:avLst/>
              <a:gdLst>
                <a:gd name="T0" fmla="*/ 2147483647 w 22"/>
                <a:gd name="T1" fmla="*/ 2147483647 h 8"/>
                <a:gd name="T2" fmla="*/ 2147483647 w 22"/>
                <a:gd name="T3" fmla="*/ 2147483647 h 8"/>
                <a:gd name="T4" fmla="*/ 2147483647 w 22"/>
                <a:gd name="T5" fmla="*/ 2147483647 h 8"/>
                <a:gd name="T6" fmla="*/ 0 w 22"/>
                <a:gd name="T7" fmla="*/ 2147483647 h 8"/>
                <a:gd name="T8" fmla="*/ 2147483647 w 22"/>
                <a:gd name="T9" fmla="*/ 2147483647 h 8"/>
                <a:gd name="T10" fmla="*/ 2147483647 w 22"/>
                <a:gd name="T11" fmla="*/ 2147483647 h 8"/>
                <a:gd name="T12" fmla="*/ 2147483647 w 22"/>
                <a:gd name="T13" fmla="*/ 2147483647 h 8"/>
                <a:gd name="T14" fmla="*/ 2147483647 w 22"/>
                <a:gd name="T15" fmla="*/ 2147483647 h 8"/>
                <a:gd name="T16" fmla="*/ 2147483647 w 22"/>
                <a:gd name="T17" fmla="*/ 2147483647 h 8"/>
                <a:gd name="T18" fmla="*/ 2147483647 w 22"/>
                <a:gd name="T19" fmla="*/ 0 h 8"/>
                <a:gd name="T20" fmla="*/ 2147483647 w 22"/>
                <a:gd name="T21" fmla="*/ 0 h 8"/>
                <a:gd name="T22" fmla="*/ 2147483647 w 22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8"/>
                <a:gd name="T38" fmla="*/ 22 w 22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8">
                  <a:moveTo>
                    <a:pt x="8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1" name="Freeform 310"/>
            <p:cNvSpPr/>
            <p:nvPr/>
          </p:nvSpPr>
          <p:spPr bwMode="auto">
            <a:xfrm>
              <a:off x="8187093" y="4648614"/>
              <a:ext cx="42665" cy="58407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0 w 30"/>
                <a:gd name="T17" fmla="*/ 2147483647 h 36"/>
                <a:gd name="T18" fmla="*/ 0 w 30"/>
                <a:gd name="T19" fmla="*/ 0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36"/>
                <a:gd name="T38" fmla="*/ 30 w 30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36">
                  <a:moveTo>
                    <a:pt x="30" y="26"/>
                  </a:moveTo>
                  <a:lnTo>
                    <a:pt x="30" y="36"/>
                  </a:lnTo>
                  <a:lnTo>
                    <a:pt x="26" y="36"/>
                  </a:lnTo>
                  <a:lnTo>
                    <a:pt x="22" y="32"/>
                  </a:lnTo>
                  <a:lnTo>
                    <a:pt x="20" y="26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30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2" name="Freeform 311"/>
            <p:cNvSpPr/>
            <p:nvPr/>
          </p:nvSpPr>
          <p:spPr bwMode="auto">
            <a:xfrm>
              <a:off x="7816945" y="4582242"/>
              <a:ext cx="18450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0 w 12"/>
                <a:gd name="T9" fmla="*/ 2147483647 h 12"/>
                <a:gd name="T10" fmla="*/ 0 w 12"/>
                <a:gd name="T11" fmla="*/ 0 h 12"/>
                <a:gd name="T12" fmla="*/ 2147483647 w 12"/>
                <a:gd name="T13" fmla="*/ 2147483647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12" y="12"/>
                  </a:moveTo>
                  <a:lnTo>
                    <a:pt x="10" y="12"/>
                  </a:lnTo>
                  <a:lnTo>
                    <a:pt x="6" y="12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3" name="Freeform 312"/>
            <p:cNvSpPr/>
            <p:nvPr/>
          </p:nvSpPr>
          <p:spPr bwMode="auto">
            <a:xfrm>
              <a:off x="7820404" y="4618083"/>
              <a:ext cx="20756" cy="5310"/>
            </a:xfrm>
            <a:custGeom>
              <a:avLst/>
              <a:gdLst>
                <a:gd name="T0" fmla="*/ 2147483647 w 14"/>
                <a:gd name="T1" fmla="*/ 0 h 4"/>
                <a:gd name="T2" fmla="*/ 2147483647 w 14"/>
                <a:gd name="T3" fmla="*/ 2147483647 h 4"/>
                <a:gd name="T4" fmla="*/ 0 w 14"/>
                <a:gd name="T5" fmla="*/ 2147483647 h 4"/>
                <a:gd name="T6" fmla="*/ 0 w 14"/>
                <a:gd name="T7" fmla="*/ 0 h 4"/>
                <a:gd name="T8" fmla="*/ 2147483647 w 1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4"/>
                <a:gd name="T17" fmla="*/ 14 w 1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4">
                  <a:moveTo>
                    <a:pt x="14" y="0"/>
                  </a:moveTo>
                  <a:lnTo>
                    <a:pt x="1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4" name="Freeform 313"/>
            <p:cNvSpPr/>
            <p:nvPr/>
          </p:nvSpPr>
          <p:spPr bwMode="auto">
            <a:xfrm>
              <a:off x="7773126" y="4750828"/>
              <a:ext cx="14991" cy="18584"/>
            </a:xfrm>
            <a:custGeom>
              <a:avLst/>
              <a:gdLst>
                <a:gd name="T0" fmla="*/ 2147483647 w 10"/>
                <a:gd name="T1" fmla="*/ 2147483647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0 w 10"/>
                <a:gd name="T9" fmla="*/ 2147483647 h 12"/>
                <a:gd name="T10" fmla="*/ 0 w 10"/>
                <a:gd name="T11" fmla="*/ 2147483647 h 12"/>
                <a:gd name="T12" fmla="*/ 2147483647 w 10"/>
                <a:gd name="T13" fmla="*/ 0 h 12"/>
                <a:gd name="T14" fmla="*/ 2147483647 w 1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2"/>
                <a:gd name="T26" fmla="*/ 10 w 1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2">
                  <a:moveTo>
                    <a:pt x="10" y="6"/>
                  </a:moveTo>
                  <a:lnTo>
                    <a:pt x="8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5" name="Freeform 314"/>
            <p:cNvSpPr/>
            <p:nvPr/>
          </p:nvSpPr>
          <p:spPr bwMode="auto">
            <a:xfrm>
              <a:off x="7695868" y="4566314"/>
              <a:ext cx="21909" cy="10620"/>
            </a:xfrm>
            <a:custGeom>
              <a:avLst/>
              <a:gdLst>
                <a:gd name="T0" fmla="*/ 2147483647 w 16"/>
                <a:gd name="T1" fmla="*/ 2147483647 h 6"/>
                <a:gd name="T2" fmla="*/ 2147483647 w 16"/>
                <a:gd name="T3" fmla="*/ 2147483647 h 6"/>
                <a:gd name="T4" fmla="*/ 2147483647 w 16"/>
                <a:gd name="T5" fmla="*/ 2147483647 h 6"/>
                <a:gd name="T6" fmla="*/ 0 w 16"/>
                <a:gd name="T7" fmla="*/ 2147483647 h 6"/>
                <a:gd name="T8" fmla="*/ 2147483647 w 16"/>
                <a:gd name="T9" fmla="*/ 2147483647 h 6"/>
                <a:gd name="T10" fmla="*/ 2147483647 w 16"/>
                <a:gd name="T11" fmla="*/ 0 h 6"/>
                <a:gd name="T12" fmla="*/ 2147483647 w 16"/>
                <a:gd name="T13" fmla="*/ 0 h 6"/>
                <a:gd name="T14" fmla="*/ 2147483647 w 16"/>
                <a:gd name="T15" fmla="*/ 2147483647 h 6"/>
                <a:gd name="T16" fmla="*/ 2147483647 w 16"/>
                <a:gd name="T17" fmla="*/ 2147483647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6"/>
                <a:gd name="T29" fmla="*/ 16 w 16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6">
                  <a:moveTo>
                    <a:pt x="16" y="6"/>
                  </a:moveTo>
                  <a:lnTo>
                    <a:pt x="8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6" name="Freeform 315"/>
            <p:cNvSpPr/>
            <p:nvPr/>
          </p:nvSpPr>
          <p:spPr bwMode="auto">
            <a:xfrm>
              <a:off x="7557495" y="4622066"/>
              <a:ext cx="13837" cy="5310"/>
            </a:xfrm>
            <a:custGeom>
              <a:avLst/>
              <a:gdLst>
                <a:gd name="T0" fmla="*/ 2147483647 w 10"/>
                <a:gd name="T1" fmla="*/ 0 h 4"/>
                <a:gd name="T2" fmla="*/ 2147483647 w 10"/>
                <a:gd name="T3" fmla="*/ 2147483647 h 4"/>
                <a:gd name="T4" fmla="*/ 2147483647 w 10"/>
                <a:gd name="T5" fmla="*/ 2147483647 h 4"/>
                <a:gd name="T6" fmla="*/ 2147483647 w 10"/>
                <a:gd name="T7" fmla="*/ 2147483647 h 4"/>
                <a:gd name="T8" fmla="*/ 0 w 10"/>
                <a:gd name="T9" fmla="*/ 0 h 4"/>
                <a:gd name="T10" fmla="*/ 2147483647 w 10"/>
                <a:gd name="T11" fmla="*/ 0 h 4"/>
                <a:gd name="T12" fmla="*/ 2147483647 w 1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4"/>
                <a:gd name="T23" fmla="*/ 10 w 1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4">
                  <a:moveTo>
                    <a:pt x="10" y="0"/>
                  </a:moveTo>
                  <a:lnTo>
                    <a:pt x="8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7" name="Freeform 316"/>
            <p:cNvSpPr/>
            <p:nvPr/>
          </p:nvSpPr>
          <p:spPr bwMode="auto">
            <a:xfrm>
              <a:off x="7502146" y="4254364"/>
              <a:ext cx="26521" cy="53098"/>
            </a:xfrm>
            <a:custGeom>
              <a:avLst/>
              <a:gdLst>
                <a:gd name="T0" fmla="*/ 2147483647 w 18"/>
                <a:gd name="T1" fmla="*/ 2147483647 h 34"/>
                <a:gd name="T2" fmla="*/ 2147483647 w 18"/>
                <a:gd name="T3" fmla="*/ 2147483647 h 34"/>
                <a:gd name="T4" fmla="*/ 2147483647 w 18"/>
                <a:gd name="T5" fmla="*/ 2147483647 h 34"/>
                <a:gd name="T6" fmla="*/ 2147483647 w 18"/>
                <a:gd name="T7" fmla="*/ 2147483647 h 34"/>
                <a:gd name="T8" fmla="*/ 2147483647 w 18"/>
                <a:gd name="T9" fmla="*/ 2147483647 h 34"/>
                <a:gd name="T10" fmla="*/ 2147483647 w 18"/>
                <a:gd name="T11" fmla="*/ 2147483647 h 34"/>
                <a:gd name="T12" fmla="*/ 2147483647 w 18"/>
                <a:gd name="T13" fmla="*/ 2147483647 h 34"/>
                <a:gd name="T14" fmla="*/ 2147483647 w 18"/>
                <a:gd name="T15" fmla="*/ 2147483647 h 34"/>
                <a:gd name="T16" fmla="*/ 2147483647 w 18"/>
                <a:gd name="T17" fmla="*/ 2147483647 h 34"/>
                <a:gd name="T18" fmla="*/ 2147483647 w 18"/>
                <a:gd name="T19" fmla="*/ 2147483647 h 34"/>
                <a:gd name="T20" fmla="*/ 2147483647 w 18"/>
                <a:gd name="T21" fmla="*/ 2147483647 h 34"/>
                <a:gd name="T22" fmla="*/ 2147483647 w 18"/>
                <a:gd name="T23" fmla="*/ 2147483647 h 34"/>
                <a:gd name="T24" fmla="*/ 0 w 18"/>
                <a:gd name="T25" fmla="*/ 2147483647 h 34"/>
                <a:gd name="T26" fmla="*/ 2147483647 w 18"/>
                <a:gd name="T27" fmla="*/ 2147483647 h 34"/>
                <a:gd name="T28" fmla="*/ 2147483647 w 18"/>
                <a:gd name="T29" fmla="*/ 2147483647 h 34"/>
                <a:gd name="T30" fmla="*/ 2147483647 w 18"/>
                <a:gd name="T31" fmla="*/ 2147483647 h 34"/>
                <a:gd name="T32" fmla="*/ 2147483647 w 18"/>
                <a:gd name="T33" fmla="*/ 2147483647 h 34"/>
                <a:gd name="T34" fmla="*/ 2147483647 w 18"/>
                <a:gd name="T35" fmla="*/ 0 h 34"/>
                <a:gd name="T36" fmla="*/ 2147483647 w 18"/>
                <a:gd name="T37" fmla="*/ 0 h 34"/>
                <a:gd name="T38" fmla="*/ 2147483647 w 18"/>
                <a:gd name="T39" fmla="*/ 2147483647 h 34"/>
                <a:gd name="T40" fmla="*/ 2147483647 w 18"/>
                <a:gd name="T41" fmla="*/ 2147483647 h 34"/>
                <a:gd name="T42" fmla="*/ 2147483647 w 18"/>
                <a:gd name="T43" fmla="*/ 2147483647 h 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34"/>
                <a:gd name="T68" fmla="*/ 18 w 18"/>
                <a:gd name="T69" fmla="*/ 34 h 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34">
                  <a:moveTo>
                    <a:pt x="18" y="6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0" y="34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6" y="8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8" name="Freeform 317"/>
            <p:cNvSpPr/>
            <p:nvPr/>
          </p:nvSpPr>
          <p:spPr bwMode="auto">
            <a:xfrm>
              <a:off x="7530973" y="4275603"/>
              <a:ext cx="19603" cy="19911"/>
            </a:xfrm>
            <a:custGeom>
              <a:avLst/>
              <a:gdLst>
                <a:gd name="T0" fmla="*/ 2147483647 w 14"/>
                <a:gd name="T1" fmla="*/ 0 h 12"/>
                <a:gd name="T2" fmla="*/ 2147483647 w 14"/>
                <a:gd name="T3" fmla="*/ 2147483647 h 12"/>
                <a:gd name="T4" fmla="*/ 2147483647 w 14"/>
                <a:gd name="T5" fmla="*/ 2147483647 h 12"/>
                <a:gd name="T6" fmla="*/ 2147483647 w 14"/>
                <a:gd name="T7" fmla="*/ 2147483647 h 12"/>
                <a:gd name="T8" fmla="*/ 2147483647 w 14"/>
                <a:gd name="T9" fmla="*/ 2147483647 h 12"/>
                <a:gd name="T10" fmla="*/ 2147483647 w 14"/>
                <a:gd name="T11" fmla="*/ 2147483647 h 12"/>
                <a:gd name="T12" fmla="*/ 0 w 14"/>
                <a:gd name="T13" fmla="*/ 2147483647 h 12"/>
                <a:gd name="T14" fmla="*/ 2147483647 w 14"/>
                <a:gd name="T15" fmla="*/ 2147483647 h 12"/>
                <a:gd name="T16" fmla="*/ 2147483647 w 14"/>
                <a:gd name="T17" fmla="*/ 0 h 12"/>
                <a:gd name="T18" fmla="*/ 2147483647 w 14"/>
                <a:gd name="T19" fmla="*/ 0 h 12"/>
                <a:gd name="T20" fmla="*/ 2147483647 w 14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12"/>
                <a:gd name="T35" fmla="*/ 14 w 14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12">
                  <a:moveTo>
                    <a:pt x="14" y="0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9" name="Freeform 318"/>
            <p:cNvSpPr/>
            <p:nvPr/>
          </p:nvSpPr>
          <p:spPr bwMode="auto">
            <a:xfrm>
              <a:off x="7513677" y="4206577"/>
              <a:ext cx="17296" cy="25221"/>
            </a:xfrm>
            <a:custGeom>
              <a:avLst/>
              <a:gdLst>
                <a:gd name="T0" fmla="*/ 0 w 12"/>
                <a:gd name="T1" fmla="*/ 2147483647 h 16"/>
                <a:gd name="T2" fmla="*/ 0 w 12"/>
                <a:gd name="T3" fmla="*/ 0 h 16"/>
                <a:gd name="T4" fmla="*/ 2147483647 w 12"/>
                <a:gd name="T5" fmla="*/ 0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0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0" y="8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30" name="Freeform 319"/>
            <p:cNvSpPr/>
            <p:nvPr/>
          </p:nvSpPr>
          <p:spPr bwMode="auto">
            <a:xfrm>
              <a:off x="7442184" y="4180028"/>
              <a:ext cx="29981" cy="31859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2147483647 h 20"/>
                <a:gd name="T4" fmla="*/ 2147483647 w 20"/>
                <a:gd name="T5" fmla="*/ 2147483647 h 20"/>
                <a:gd name="T6" fmla="*/ 0 w 20"/>
                <a:gd name="T7" fmla="*/ 0 h 20"/>
                <a:gd name="T8" fmla="*/ 2147483647 w 20"/>
                <a:gd name="T9" fmla="*/ 0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2147483647 h 20"/>
                <a:gd name="T18" fmla="*/ 2147483647 w 20"/>
                <a:gd name="T19" fmla="*/ 2147483647 h 20"/>
                <a:gd name="T20" fmla="*/ 2147483647 w 20"/>
                <a:gd name="T21" fmla="*/ 2147483647 h 20"/>
                <a:gd name="T22" fmla="*/ 2147483647 w 20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0"/>
                <a:gd name="T38" fmla="*/ 20 w 20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0">
                  <a:moveTo>
                    <a:pt x="16" y="20"/>
                  </a:moveTo>
                  <a:lnTo>
                    <a:pt x="12" y="16"/>
                  </a:lnTo>
                  <a:lnTo>
                    <a:pt x="6" y="1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8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31" name="Freeform 320"/>
            <p:cNvSpPr/>
            <p:nvPr/>
          </p:nvSpPr>
          <p:spPr bwMode="auto">
            <a:xfrm>
              <a:off x="8302403" y="4760120"/>
              <a:ext cx="20756" cy="25221"/>
            </a:xfrm>
            <a:custGeom>
              <a:avLst/>
              <a:gdLst>
                <a:gd name="T0" fmla="*/ 2147483647 w 14"/>
                <a:gd name="T1" fmla="*/ 2147483647 h 16"/>
                <a:gd name="T2" fmla="*/ 2147483647 w 14"/>
                <a:gd name="T3" fmla="*/ 2147483647 h 16"/>
                <a:gd name="T4" fmla="*/ 2147483647 w 14"/>
                <a:gd name="T5" fmla="*/ 2147483647 h 16"/>
                <a:gd name="T6" fmla="*/ 2147483647 w 14"/>
                <a:gd name="T7" fmla="*/ 2147483647 h 16"/>
                <a:gd name="T8" fmla="*/ 2147483647 w 14"/>
                <a:gd name="T9" fmla="*/ 2147483647 h 16"/>
                <a:gd name="T10" fmla="*/ 0 w 14"/>
                <a:gd name="T11" fmla="*/ 2147483647 h 16"/>
                <a:gd name="T12" fmla="*/ 0 w 14"/>
                <a:gd name="T13" fmla="*/ 0 h 16"/>
                <a:gd name="T14" fmla="*/ 2147483647 w 14"/>
                <a:gd name="T15" fmla="*/ 2147483647 h 16"/>
                <a:gd name="T16" fmla="*/ 2147483647 w 14"/>
                <a:gd name="T17" fmla="*/ 2147483647 h 16"/>
                <a:gd name="T18" fmla="*/ 2147483647 w 14"/>
                <a:gd name="T19" fmla="*/ 2147483647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6"/>
                <a:gd name="T32" fmla="*/ 14 w 14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6">
                  <a:moveTo>
                    <a:pt x="14" y="12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8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32" name="Freeform 321"/>
            <p:cNvSpPr/>
            <p:nvPr/>
          </p:nvSpPr>
          <p:spPr bwMode="auto">
            <a:xfrm>
              <a:off x="8368131" y="4839767"/>
              <a:ext cx="28828" cy="17257"/>
            </a:xfrm>
            <a:custGeom>
              <a:avLst/>
              <a:gdLst>
                <a:gd name="T0" fmla="*/ 2147483647 w 20"/>
                <a:gd name="T1" fmla="*/ 2147483647 h 12"/>
                <a:gd name="T2" fmla="*/ 2147483647 w 20"/>
                <a:gd name="T3" fmla="*/ 2147483647 h 12"/>
                <a:gd name="T4" fmla="*/ 2147483647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0 w 20"/>
                <a:gd name="T11" fmla="*/ 2147483647 h 12"/>
                <a:gd name="T12" fmla="*/ 0 w 20"/>
                <a:gd name="T13" fmla="*/ 0 h 12"/>
                <a:gd name="T14" fmla="*/ 2147483647 w 20"/>
                <a:gd name="T15" fmla="*/ 0 h 12"/>
                <a:gd name="T16" fmla="*/ 2147483647 w 20"/>
                <a:gd name="T17" fmla="*/ 2147483647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20" y="8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33" name="Freeform 322"/>
            <p:cNvSpPr/>
            <p:nvPr/>
          </p:nvSpPr>
          <p:spPr bwMode="auto">
            <a:xfrm>
              <a:off x="8509964" y="4997732"/>
              <a:ext cx="11531" cy="21239"/>
            </a:xfrm>
            <a:custGeom>
              <a:avLst/>
              <a:gdLst>
                <a:gd name="T0" fmla="*/ 2147483647 w 8"/>
                <a:gd name="T1" fmla="*/ 0 h 14"/>
                <a:gd name="T2" fmla="*/ 2147483647 w 8"/>
                <a:gd name="T3" fmla="*/ 2147483647 h 14"/>
                <a:gd name="T4" fmla="*/ 2147483647 w 8"/>
                <a:gd name="T5" fmla="*/ 2147483647 h 14"/>
                <a:gd name="T6" fmla="*/ 2147483647 w 8"/>
                <a:gd name="T7" fmla="*/ 2147483647 h 14"/>
                <a:gd name="T8" fmla="*/ 2147483647 w 8"/>
                <a:gd name="T9" fmla="*/ 2147483647 h 14"/>
                <a:gd name="T10" fmla="*/ 2147483647 w 8"/>
                <a:gd name="T11" fmla="*/ 2147483647 h 14"/>
                <a:gd name="T12" fmla="*/ 2147483647 w 8"/>
                <a:gd name="T13" fmla="*/ 2147483647 h 14"/>
                <a:gd name="T14" fmla="*/ 2147483647 w 8"/>
                <a:gd name="T15" fmla="*/ 2147483647 h 14"/>
                <a:gd name="T16" fmla="*/ 0 w 8"/>
                <a:gd name="T17" fmla="*/ 2147483647 h 14"/>
                <a:gd name="T18" fmla="*/ 0 w 8"/>
                <a:gd name="T19" fmla="*/ 2147483647 h 14"/>
                <a:gd name="T20" fmla="*/ 0 w 8"/>
                <a:gd name="T21" fmla="*/ 0 h 14"/>
                <a:gd name="T22" fmla="*/ 2147483647 w 8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4"/>
                <a:gd name="T38" fmla="*/ 8 w 8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4">
                  <a:moveTo>
                    <a:pt x="4" y="0"/>
                  </a:moveTo>
                  <a:lnTo>
                    <a:pt x="4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</p:grpSp>
      <p:grpSp>
        <p:nvGrpSpPr>
          <p:cNvPr id="534" name="组合 533"/>
          <p:cNvGrpSpPr/>
          <p:nvPr/>
        </p:nvGrpSpPr>
        <p:grpSpPr bwMode="auto">
          <a:xfrm>
            <a:off x="5271748" y="2069081"/>
            <a:ext cx="932260" cy="432197"/>
            <a:chOff x="5661164" y="2917327"/>
            <a:chExt cx="1242772" cy="577063"/>
          </a:xfrm>
        </p:grpSpPr>
        <p:sp>
          <p:nvSpPr>
            <p:cNvPr id="536" name="任意多边形 535"/>
            <p:cNvSpPr/>
            <p:nvPr/>
          </p:nvSpPr>
          <p:spPr>
            <a:xfrm>
              <a:off x="5746872" y="2917327"/>
              <a:ext cx="1157064" cy="577063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1010279 w 1010279"/>
                <a:gd name="connsiteY0-128" fmla="*/ 480162 h 480162"/>
                <a:gd name="connsiteX1-129" fmla="*/ 638537 w 1010279"/>
                <a:gd name="connsiteY1-130" fmla="*/ 40992 h 480162"/>
                <a:gd name="connsiteX2-131" fmla="*/ 0 w 1010279"/>
                <a:gd name="connsiteY2-132" fmla="*/ 86515 h 480162"/>
                <a:gd name="connsiteX0-133" fmla="*/ 1010279 w 1010279"/>
                <a:gd name="connsiteY0-134" fmla="*/ 499548 h 499548"/>
                <a:gd name="connsiteX1-135" fmla="*/ 638537 w 1010279"/>
                <a:gd name="connsiteY1-136" fmla="*/ 60378 h 499548"/>
                <a:gd name="connsiteX2-137" fmla="*/ 0 w 1010279"/>
                <a:gd name="connsiteY2-138" fmla="*/ 105901 h 499548"/>
                <a:gd name="connsiteX0-139" fmla="*/ 1010279 w 1010279"/>
                <a:gd name="connsiteY0-140" fmla="*/ 505236 h 505236"/>
                <a:gd name="connsiteX1-141" fmla="*/ 638537 w 1010279"/>
                <a:gd name="connsiteY1-142" fmla="*/ 66066 h 505236"/>
                <a:gd name="connsiteX2-143" fmla="*/ 0 w 1010279"/>
                <a:gd name="connsiteY2-144" fmla="*/ 111589 h 505236"/>
                <a:gd name="connsiteX0-145" fmla="*/ 1010279 w 1010279"/>
                <a:gd name="connsiteY0-146" fmla="*/ 501066 h 501066"/>
                <a:gd name="connsiteX1-147" fmla="*/ 718382 w 1010279"/>
                <a:gd name="connsiteY1-148" fmla="*/ 68550 h 501066"/>
                <a:gd name="connsiteX2-149" fmla="*/ 0 w 1010279"/>
                <a:gd name="connsiteY2-150" fmla="*/ 107419 h 501066"/>
                <a:gd name="connsiteX0-151" fmla="*/ 1010279 w 1010279"/>
                <a:gd name="connsiteY0-152" fmla="*/ 503888 h 503888"/>
                <a:gd name="connsiteX1-153" fmla="*/ 718382 w 1010279"/>
                <a:gd name="connsiteY1-154" fmla="*/ 71372 h 503888"/>
                <a:gd name="connsiteX2-155" fmla="*/ 0 w 1010279"/>
                <a:gd name="connsiteY2-156" fmla="*/ 110241 h 5038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10279" h="503888">
                  <a:moveTo>
                    <a:pt x="1010279" y="503888"/>
                  </a:moveTo>
                  <a:cubicBezTo>
                    <a:pt x="943205" y="296678"/>
                    <a:pt x="882136" y="190353"/>
                    <a:pt x="718382" y="71372"/>
                  </a:cubicBezTo>
                  <a:cubicBezTo>
                    <a:pt x="554628" y="-47609"/>
                    <a:pt x="218738" y="-6226"/>
                    <a:pt x="0" y="110241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35" name="椭圆 534"/>
            <p:cNvSpPr/>
            <p:nvPr/>
          </p:nvSpPr>
          <p:spPr>
            <a:xfrm>
              <a:off x="5661164" y="3006350"/>
              <a:ext cx="117452" cy="117638"/>
            </a:xfrm>
            <a:prstGeom prst="ellipse">
              <a:avLst/>
            </a:prstGeom>
            <a:solidFill>
              <a:srgbClr val="08D1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537" name="组合 536"/>
          <p:cNvGrpSpPr/>
          <p:nvPr/>
        </p:nvGrpSpPr>
        <p:grpSpPr bwMode="auto">
          <a:xfrm>
            <a:off x="5634889" y="1876199"/>
            <a:ext cx="634603" cy="642938"/>
            <a:chOff x="6144869" y="2660444"/>
            <a:chExt cx="846557" cy="856837"/>
          </a:xfrm>
        </p:grpSpPr>
        <p:sp>
          <p:nvSpPr>
            <p:cNvPr id="539" name="任意多边形 538"/>
            <p:cNvSpPr/>
            <p:nvPr/>
          </p:nvSpPr>
          <p:spPr>
            <a:xfrm>
              <a:off x="6211577" y="2660444"/>
              <a:ext cx="779849" cy="856837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637670 w 676621"/>
                <a:gd name="connsiteY0-176" fmla="*/ 728222 h 728222"/>
                <a:gd name="connsiteX1-177" fmla="*/ 545385 w 676621"/>
                <a:gd name="connsiteY1-178" fmla="*/ 82786 h 728222"/>
                <a:gd name="connsiteX2-179" fmla="*/ 0 w 676621"/>
                <a:gd name="connsiteY2-180" fmla="*/ 55118 h 728222"/>
                <a:gd name="connsiteX0-181" fmla="*/ 637670 w 680985"/>
                <a:gd name="connsiteY0-182" fmla="*/ 748184 h 748184"/>
                <a:gd name="connsiteX1-183" fmla="*/ 545385 w 680985"/>
                <a:gd name="connsiteY1-184" fmla="*/ 102748 h 748184"/>
                <a:gd name="connsiteX2-185" fmla="*/ 0 w 680985"/>
                <a:gd name="connsiteY2-186" fmla="*/ 75080 h 7481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80985" h="748184">
                  <a:moveTo>
                    <a:pt x="637670" y="748184"/>
                  </a:moveTo>
                  <a:cubicBezTo>
                    <a:pt x="723632" y="514359"/>
                    <a:pt x="675869" y="228383"/>
                    <a:pt x="545385" y="102748"/>
                  </a:cubicBezTo>
                  <a:cubicBezTo>
                    <a:pt x="414901" y="-22887"/>
                    <a:pt x="252007" y="-34734"/>
                    <a:pt x="0" y="7508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38" name="椭圆 537"/>
            <p:cNvSpPr/>
            <p:nvPr/>
          </p:nvSpPr>
          <p:spPr>
            <a:xfrm>
              <a:off x="6144869" y="2692179"/>
              <a:ext cx="117533" cy="117418"/>
            </a:xfrm>
            <a:prstGeom prst="ellipse">
              <a:avLst/>
            </a:prstGeom>
            <a:solidFill>
              <a:srgbClr val="08D1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540" name="组合 539"/>
          <p:cNvGrpSpPr/>
          <p:nvPr/>
        </p:nvGrpSpPr>
        <p:grpSpPr bwMode="auto">
          <a:xfrm>
            <a:off x="2388055" y="1661886"/>
            <a:ext cx="3840956" cy="914400"/>
            <a:chOff x="1816441" y="2375233"/>
            <a:chExt cx="5121308" cy="1219597"/>
          </a:xfrm>
        </p:grpSpPr>
        <p:sp>
          <p:nvSpPr>
            <p:cNvPr id="542" name="任意多边形 541"/>
            <p:cNvSpPr/>
            <p:nvPr/>
          </p:nvSpPr>
          <p:spPr>
            <a:xfrm>
              <a:off x="1886291" y="2375233"/>
              <a:ext cx="5051458" cy="1219597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4410336 w 4411782"/>
                <a:gd name="connsiteY0-176" fmla="*/ 668338 h 668338"/>
                <a:gd name="connsiteX1-177" fmla="*/ 545385 w 4411782"/>
                <a:gd name="connsiteY1-178" fmla="*/ 82786 h 668338"/>
                <a:gd name="connsiteX2-179" fmla="*/ 0 w 4411782"/>
                <a:gd name="connsiteY2-180" fmla="*/ 55118 h 668338"/>
                <a:gd name="connsiteX0-181" fmla="*/ 4410336 w 4410336"/>
                <a:gd name="connsiteY0-182" fmla="*/ 668338 h 668338"/>
                <a:gd name="connsiteX1-183" fmla="*/ 545385 w 4410336"/>
                <a:gd name="connsiteY1-184" fmla="*/ 82786 h 668338"/>
                <a:gd name="connsiteX2-185" fmla="*/ 0 w 4410336"/>
                <a:gd name="connsiteY2-186" fmla="*/ 55118 h 668338"/>
                <a:gd name="connsiteX0-187" fmla="*/ 4410336 w 4410336"/>
                <a:gd name="connsiteY0-188" fmla="*/ 862947 h 862947"/>
                <a:gd name="connsiteX1-189" fmla="*/ 851457 w 4410336"/>
                <a:gd name="connsiteY1-190" fmla="*/ 11246 h 862947"/>
                <a:gd name="connsiteX2-191" fmla="*/ 0 w 4410336"/>
                <a:gd name="connsiteY2-192" fmla="*/ 249727 h 862947"/>
                <a:gd name="connsiteX0-193" fmla="*/ 4410336 w 4410336"/>
                <a:gd name="connsiteY0-194" fmla="*/ 862947 h 862947"/>
                <a:gd name="connsiteX1-195" fmla="*/ 851457 w 4410336"/>
                <a:gd name="connsiteY1-196" fmla="*/ 11246 h 862947"/>
                <a:gd name="connsiteX2-197" fmla="*/ 0 w 4410336"/>
                <a:gd name="connsiteY2-198" fmla="*/ 249727 h 862947"/>
                <a:gd name="connsiteX0-199" fmla="*/ 4410336 w 4410336"/>
                <a:gd name="connsiteY0-200" fmla="*/ 855603 h 855603"/>
                <a:gd name="connsiteX1-201" fmla="*/ 851457 w 4410336"/>
                <a:gd name="connsiteY1-202" fmla="*/ 3902 h 855603"/>
                <a:gd name="connsiteX2-203" fmla="*/ 0 w 4410336"/>
                <a:gd name="connsiteY2-204" fmla="*/ 242383 h 855603"/>
                <a:gd name="connsiteX0-205" fmla="*/ 4410336 w 4410336"/>
                <a:gd name="connsiteY0-206" fmla="*/ 948256 h 948256"/>
                <a:gd name="connsiteX1-207" fmla="*/ 984531 w 4410336"/>
                <a:gd name="connsiteY1-208" fmla="*/ 3403 h 948256"/>
                <a:gd name="connsiteX2-209" fmla="*/ 0 w 4410336"/>
                <a:gd name="connsiteY2-210" fmla="*/ 335036 h 948256"/>
                <a:gd name="connsiteX0-211" fmla="*/ 4410336 w 4410336"/>
                <a:gd name="connsiteY0-212" fmla="*/ 944853 h 944853"/>
                <a:gd name="connsiteX1-213" fmla="*/ 984531 w 4410336"/>
                <a:gd name="connsiteY1-214" fmla="*/ 0 h 944853"/>
                <a:gd name="connsiteX2-215" fmla="*/ 0 w 4410336"/>
                <a:gd name="connsiteY2-216" fmla="*/ 331633 h 944853"/>
                <a:gd name="connsiteX0-217" fmla="*/ 4410336 w 4410336"/>
                <a:gd name="connsiteY0-218" fmla="*/ 904931 h 904931"/>
                <a:gd name="connsiteX1-219" fmla="*/ 1683173 w 4410336"/>
                <a:gd name="connsiteY1-220" fmla="*/ 0 h 904931"/>
                <a:gd name="connsiteX2-221" fmla="*/ 0 w 4410336"/>
                <a:gd name="connsiteY2-222" fmla="*/ 291711 h 904931"/>
                <a:gd name="connsiteX0-223" fmla="*/ 4410336 w 4410336"/>
                <a:gd name="connsiteY0-224" fmla="*/ 907132 h 907132"/>
                <a:gd name="connsiteX1-225" fmla="*/ 1683173 w 4410336"/>
                <a:gd name="connsiteY1-226" fmla="*/ 2201 h 907132"/>
                <a:gd name="connsiteX2-227" fmla="*/ 0 w 4410336"/>
                <a:gd name="connsiteY2-228" fmla="*/ 293912 h 907132"/>
                <a:gd name="connsiteX0-229" fmla="*/ 4410336 w 4410336"/>
                <a:gd name="connsiteY0-230" fmla="*/ 946728 h 946728"/>
                <a:gd name="connsiteX1-231" fmla="*/ 1669866 w 4410336"/>
                <a:gd name="connsiteY1-232" fmla="*/ 1875 h 946728"/>
                <a:gd name="connsiteX2-233" fmla="*/ 0 w 4410336"/>
                <a:gd name="connsiteY2-234" fmla="*/ 333508 h 946728"/>
                <a:gd name="connsiteX0-235" fmla="*/ 4410336 w 4410336"/>
                <a:gd name="connsiteY0-236" fmla="*/ 1059286 h 1059286"/>
                <a:gd name="connsiteX1-237" fmla="*/ 1676519 w 4410336"/>
                <a:gd name="connsiteY1-238" fmla="*/ 1319 h 1059286"/>
                <a:gd name="connsiteX2-239" fmla="*/ 0 w 4410336"/>
                <a:gd name="connsiteY2-240" fmla="*/ 446066 h 1059286"/>
                <a:gd name="connsiteX0-241" fmla="*/ 4410336 w 4410336"/>
                <a:gd name="connsiteY0-242" fmla="*/ 1059286 h 1059286"/>
                <a:gd name="connsiteX1-243" fmla="*/ 1676519 w 4410336"/>
                <a:gd name="connsiteY1-244" fmla="*/ 1319 h 1059286"/>
                <a:gd name="connsiteX2-245" fmla="*/ 0 w 4410336"/>
                <a:gd name="connsiteY2-246" fmla="*/ 446066 h 1059286"/>
                <a:gd name="connsiteX0-247" fmla="*/ 4410336 w 4410336"/>
                <a:gd name="connsiteY0-248" fmla="*/ 1059286 h 1059286"/>
                <a:gd name="connsiteX1-249" fmla="*/ 1676519 w 4410336"/>
                <a:gd name="connsiteY1-250" fmla="*/ 1319 h 1059286"/>
                <a:gd name="connsiteX2-251" fmla="*/ 0 w 4410336"/>
                <a:gd name="connsiteY2-252" fmla="*/ 446066 h 1059286"/>
                <a:gd name="connsiteX0-253" fmla="*/ 4410336 w 4410336"/>
                <a:gd name="connsiteY0-254" fmla="*/ 1059286 h 1059286"/>
                <a:gd name="connsiteX1-255" fmla="*/ 1802940 w 4410336"/>
                <a:gd name="connsiteY1-256" fmla="*/ 1319 h 1059286"/>
                <a:gd name="connsiteX2-257" fmla="*/ 0 w 4410336"/>
                <a:gd name="connsiteY2-258" fmla="*/ 446066 h 1059286"/>
                <a:gd name="connsiteX0-259" fmla="*/ 4410336 w 4410336"/>
                <a:gd name="connsiteY0-260" fmla="*/ 1058297 h 1058297"/>
                <a:gd name="connsiteX1-261" fmla="*/ 1802940 w 4410336"/>
                <a:gd name="connsiteY1-262" fmla="*/ 330 h 1058297"/>
                <a:gd name="connsiteX2-263" fmla="*/ 0 w 4410336"/>
                <a:gd name="connsiteY2-264" fmla="*/ 445077 h 1058297"/>
                <a:gd name="connsiteX0-265" fmla="*/ 4410336 w 4410336"/>
                <a:gd name="connsiteY0-266" fmla="*/ 1058297 h 1058297"/>
                <a:gd name="connsiteX1-267" fmla="*/ 1802940 w 4410336"/>
                <a:gd name="connsiteY1-268" fmla="*/ 330 h 1058297"/>
                <a:gd name="connsiteX2-269" fmla="*/ 0 w 4410336"/>
                <a:gd name="connsiteY2-270" fmla="*/ 445077 h 1058297"/>
                <a:gd name="connsiteX0-271" fmla="*/ 4410336 w 4410336"/>
                <a:gd name="connsiteY0-272" fmla="*/ 1058297 h 1058297"/>
                <a:gd name="connsiteX1-273" fmla="*/ 1802940 w 4410336"/>
                <a:gd name="connsiteY1-274" fmla="*/ 330 h 1058297"/>
                <a:gd name="connsiteX2-275" fmla="*/ 0 w 4410336"/>
                <a:gd name="connsiteY2-276" fmla="*/ 445077 h 1058297"/>
                <a:gd name="connsiteX0-277" fmla="*/ 4410336 w 4410336"/>
                <a:gd name="connsiteY0-278" fmla="*/ 1064944 h 1064944"/>
                <a:gd name="connsiteX1-279" fmla="*/ 1876131 w 4410336"/>
                <a:gd name="connsiteY1-280" fmla="*/ 323 h 1064944"/>
                <a:gd name="connsiteX2-281" fmla="*/ 0 w 4410336"/>
                <a:gd name="connsiteY2-282" fmla="*/ 451724 h 10649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410336" h="1064944">
                  <a:moveTo>
                    <a:pt x="4410336" y="1064944"/>
                  </a:moveTo>
                  <a:cubicBezTo>
                    <a:pt x="3950692" y="598238"/>
                    <a:pt x="2838331" y="12844"/>
                    <a:pt x="1876131" y="323"/>
                  </a:cubicBezTo>
                  <a:cubicBezTo>
                    <a:pt x="913931" y="-12198"/>
                    <a:pt x="252007" y="341910"/>
                    <a:pt x="0" y="451724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41" name="椭圆 540"/>
            <p:cNvSpPr/>
            <p:nvPr/>
          </p:nvSpPr>
          <p:spPr>
            <a:xfrm>
              <a:off x="1816441" y="2843698"/>
              <a:ext cx="117476" cy="119101"/>
            </a:xfrm>
            <a:prstGeom prst="ellipse">
              <a:avLst/>
            </a:prstGeom>
            <a:solidFill>
              <a:srgbClr val="08D1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544" name="组合 543"/>
          <p:cNvGrpSpPr/>
          <p:nvPr/>
        </p:nvGrpSpPr>
        <p:grpSpPr bwMode="auto">
          <a:xfrm>
            <a:off x="3251257" y="2594146"/>
            <a:ext cx="2967038" cy="1262063"/>
            <a:chOff x="2966692" y="3617511"/>
            <a:chExt cx="3956455" cy="1683903"/>
          </a:xfrm>
        </p:grpSpPr>
        <p:sp>
          <p:nvSpPr>
            <p:cNvPr id="546" name="任意多边形 545"/>
            <p:cNvSpPr/>
            <p:nvPr/>
          </p:nvSpPr>
          <p:spPr>
            <a:xfrm>
              <a:off x="3038136" y="3617511"/>
              <a:ext cx="3885011" cy="1683903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4410336 w 4411782"/>
                <a:gd name="connsiteY0-176" fmla="*/ 668338 h 668338"/>
                <a:gd name="connsiteX1-177" fmla="*/ 545385 w 4411782"/>
                <a:gd name="connsiteY1-178" fmla="*/ 82786 h 668338"/>
                <a:gd name="connsiteX2-179" fmla="*/ 0 w 4411782"/>
                <a:gd name="connsiteY2-180" fmla="*/ 55118 h 668338"/>
                <a:gd name="connsiteX0-181" fmla="*/ 4410336 w 4410336"/>
                <a:gd name="connsiteY0-182" fmla="*/ 668338 h 668338"/>
                <a:gd name="connsiteX1-183" fmla="*/ 545385 w 4410336"/>
                <a:gd name="connsiteY1-184" fmla="*/ 82786 h 668338"/>
                <a:gd name="connsiteX2-185" fmla="*/ 0 w 4410336"/>
                <a:gd name="connsiteY2-186" fmla="*/ 55118 h 668338"/>
                <a:gd name="connsiteX0-187" fmla="*/ 4410336 w 4410336"/>
                <a:gd name="connsiteY0-188" fmla="*/ 862947 h 862947"/>
                <a:gd name="connsiteX1-189" fmla="*/ 851457 w 4410336"/>
                <a:gd name="connsiteY1-190" fmla="*/ 11246 h 862947"/>
                <a:gd name="connsiteX2-191" fmla="*/ 0 w 4410336"/>
                <a:gd name="connsiteY2-192" fmla="*/ 249727 h 862947"/>
                <a:gd name="connsiteX0-193" fmla="*/ 4410336 w 4410336"/>
                <a:gd name="connsiteY0-194" fmla="*/ 862947 h 862947"/>
                <a:gd name="connsiteX1-195" fmla="*/ 851457 w 4410336"/>
                <a:gd name="connsiteY1-196" fmla="*/ 11246 h 862947"/>
                <a:gd name="connsiteX2-197" fmla="*/ 0 w 4410336"/>
                <a:gd name="connsiteY2-198" fmla="*/ 249727 h 862947"/>
                <a:gd name="connsiteX0-199" fmla="*/ 4410336 w 4410336"/>
                <a:gd name="connsiteY0-200" fmla="*/ 855603 h 855603"/>
                <a:gd name="connsiteX1-201" fmla="*/ 851457 w 4410336"/>
                <a:gd name="connsiteY1-202" fmla="*/ 3902 h 855603"/>
                <a:gd name="connsiteX2-203" fmla="*/ 0 w 4410336"/>
                <a:gd name="connsiteY2-204" fmla="*/ 242383 h 855603"/>
                <a:gd name="connsiteX0-205" fmla="*/ 4410336 w 4410336"/>
                <a:gd name="connsiteY0-206" fmla="*/ 948256 h 948256"/>
                <a:gd name="connsiteX1-207" fmla="*/ 984531 w 4410336"/>
                <a:gd name="connsiteY1-208" fmla="*/ 3403 h 948256"/>
                <a:gd name="connsiteX2-209" fmla="*/ 0 w 4410336"/>
                <a:gd name="connsiteY2-210" fmla="*/ 335036 h 948256"/>
                <a:gd name="connsiteX0-211" fmla="*/ 4410336 w 4410336"/>
                <a:gd name="connsiteY0-212" fmla="*/ 944853 h 944853"/>
                <a:gd name="connsiteX1-213" fmla="*/ 984531 w 4410336"/>
                <a:gd name="connsiteY1-214" fmla="*/ 0 h 944853"/>
                <a:gd name="connsiteX2-215" fmla="*/ 0 w 4410336"/>
                <a:gd name="connsiteY2-216" fmla="*/ 331633 h 944853"/>
                <a:gd name="connsiteX0-217" fmla="*/ 4410336 w 4410336"/>
                <a:gd name="connsiteY0-218" fmla="*/ 904931 h 904931"/>
                <a:gd name="connsiteX1-219" fmla="*/ 1683173 w 4410336"/>
                <a:gd name="connsiteY1-220" fmla="*/ 0 h 904931"/>
                <a:gd name="connsiteX2-221" fmla="*/ 0 w 4410336"/>
                <a:gd name="connsiteY2-222" fmla="*/ 291711 h 904931"/>
                <a:gd name="connsiteX0-223" fmla="*/ 4410336 w 4410336"/>
                <a:gd name="connsiteY0-224" fmla="*/ 907132 h 907132"/>
                <a:gd name="connsiteX1-225" fmla="*/ 1683173 w 4410336"/>
                <a:gd name="connsiteY1-226" fmla="*/ 2201 h 907132"/>
                <a:gd name="connsiteX2-227" fmla="*/ 0 w 4410336"/>
                <a:gd name="connsiteY2-228" fmla="*/ 293912 h 907132"/>
                <a:gd name="connsiteX0-229" fmla="*/ 4410336 w 4410336"/>
                <a:gd name="connsiteY0-230" fmla="*/ 946728 h 946728"/>
                <a:gd name="connsiteX1-231" fmla="*/ 1669866 w 4410336"/>
                <a:gd name="connsiteY1-232" fmla="*/ 1875 h 946728"/>
                <a:gd name="connsiteX2-233" fmla="*/ 0 w 4410336"/>
                <a:gd name="connsiteY2-234" fmla="*/ 333508 h 946728"/>
                <a:gd name="connsiteX0-235" fmla="*/ 4410336 w 4410336"/>
                <a:gd name="connsiteY0-236" fmla="*/ 1059286 h 1059286"/>
                <a:gd name="connsiteX1-237" fmla="*/ 1676519 w 4410336"/>
                <a:gd name="connsiteY1-238" fmla="*/ 1319 h 1059286"/>
                <a:gd name="connsiteX2-239" fmla="*/ 0 w 4410336"/>
                <a:gd name="connsiteY2-240" fmla="*/ 446066 h 1059286"/>
                <a:gd name="connsiteX0-241" fmla="*/ 4410336 w 4410336"/>
                <a:gd name="connsiteY0-242" fmla="*/ 1059286 h 1059286"/>
                <a:gd name="connsiteX1-243" fmla="*/ 1676519 w 4410336"/>
                <a:gd name="connsiteY1-244" fmla="*/ 1319 h 1059286"/>
                <a:gd name="connsiteX2-245" fmla="*/ 0 w 4410336"/>
                <a:gd name="connsiteY2-246" fmla="*/ 446066 h 1059286"/>
                <a:gd name="connsiteX0-247" fmla="*/ 4410336 w 4410336"/>
                <a:gd name="connsiteY0-248" fmla="*/ 1059286 h 1059286"/>
                <a:gd name="connsiteX1-249" fmla="*/ 1676519 w 4410336"/>
                <a:gd name="connsiteY1-250" fmla="*/ 1319 h 1059286"/>
                <a:gd name="connsiteX2-251" fmla="*/ 0 w 4410336"/>
                <a:gd name="connsiteY2-252" fmla="*/ 446066 h 1059286"/>
                <a:gd name="connsiteX0-253" fmla="*/ 4410336 w 4410336"/>
                <a:gd name="connsiteY0-254" fmla="*/ 1059286 h 1059286"/>
                <a:gd name="connsiteX1-255" fmla="*/ 1802940 w 4410336"/>
                <a:gd name="connsiteY1-256" fmla="*/ 1319 h 1059286"/>
                <a:gd name="connsiteX2-257" fmla="*/ 0 w 4410336"/>
                <a:gd name="connsiteY2-258" fmla="*/ 446066 h 1059286"/>
                <a:gd name="connsiteX0-259" fmla="*/ 4410336 w 4410336"/>
                <a:gd name="connsiteY0-260" fmla="*/ 1058297 h 1058297"/>
                <a:gd name="connsiteX1-261" fmla="*/ 1802940 w 4410336"/>
                <a:gd name="connsiteY1-262" fmla="*/ 330 h 1058297"/>
                <a:gd name="connsiteX2-263" fmla="*/ 0 w 4410336"/>
                <a:gd name="connsiteY2-264" fmla="*/ 445077 h 1058297"/>
                <a:gd name="connsiteX0-265" fmla="*/ 4410336 w 4410336"/>
                <a:gd name="connsiteY0-266" fmla="*/ 1058297 h 1058297"/>
                <a:gd name="connsiteX1-267" fmla="*/ 1802940 w 4410336"/>
                <a:gd name="connsiteY1-268" fmla="*/ 330 h 1058297"/>
                <a:gd name="connsiteX2-269" fmla="*/ 0 w 4410336"/>
                <a:gd name="connsiteY2-270" fmla="*/ 445077 h 1058297"/>
                <a:gd name="connsiteX0-271" fmla="*/ 4410336 w 4410336"/>
                <a:gd name="connsiteY0-272" fmla="*/ 1058297 h 1058297"/>
                <a:gd name="connsiteX1-273" fmla="*/ 1802940 w 4410336"/>
                <a:gd name="connsiteY1-274" fmla="*/ 330 h 1058297"/>
                <a:gd name="connsiteX2-275" fmla="*/ 0 w 4410336"/>
                <a:gd name="connsiteY2-276" fmla="*/ 445077 h 1058297"/>
                <a:gd name="connsiteX0-277" fmla="*/ 4410336 w 4410336"/>
                <a:gd name="connsiteY0-278" fmla="*/ 1064944 h 1064944"/>
                <a:gd name="connsiteX1-279" fmla="*/ 1876131 w 4410336"/>
                <a:gd name="connsiteY1-280" fmla="*/ 323 h 1064944"/>
                <a:gd name="connsiteX2-281" fmla="*/ 0 w 4410336"/>
                <a:gd name="connsiteY2-282" fmla="*/ 451724 h 1064944"/>
                <a:gd name="connsiteX0-283" fmla="*/ 4137533 w 4137533"/>
                <a:gd name="connsiteY0-284" fmla="*/ 223497 h 681528"/>
                <a:gd name="connsiteX1-285" fmla="*/ 1876131 w 4137533"/>
                <a:gd name="connsiteY1-286" fmla="*/ 230127 h 681528"/>
                <a:gd name="connsiteX2-287" fmla="*/ 0 w 4137533"/>
                <a:gd name="connsiteY2-288" fmla="*/ 681528 h 681528"/>
                <a:gd name="connsiteX0-289" fmla="*/ 4137533 w 4137533"/>
                <a:gd name="connsiteY0-290" fmla="*/ 79355 h 1433910"/>
                <a:gd name="connsiteX1-291" fmla="*/ 2441699 w 4137533"/>
                <a:gd name="connsiteY1-292" fmla="*/ 1430039 h 1433910"/>
                <a:gd name="connsiteX2-293" fmla="*/ 0 w 4137533"/>
                <a:gd name="connsiteY2-294" fmla="*/ 537386 h 1433910"/>
                <a:gd name="connsiteX0-295" fmla="*/ 3412276 w 3412276"/>
                <a:gd name="connsiteY0-296" fmla="*/ 84229 h 1487392"/>
                <a:gd name="connsiteX1-297" fmla="*/ 1716442 w 3412276"/>
                <a:gd name="connsiteY1-298" fmla="*/ 1434913 h 1487392"/>
                <a:gd name="connsiteX2-299" fmla="*/ 0 w 3412276"/>
                <a:gd name="connsiteY2-300" fmla="*/ 1294132 h 1487392"/>
                <a:gd name="connsiteX0-301" fmla="*/ 3412276 w 3412276"/>
                <a:gd name="connsiteY0-302" fmla="*/ 84229 h 1561725"/>
                <a:gd name="connsiteX1-303" fmla="*/ 1716442 w 3412276"/>
                <a:gd name="connsiteY1-304" fmla="*/ 1434913 h 1561725"/>
                <a:gd name="connsiteX2-305" fmla="*/ 0 w 3412276"/>
                <a:gd name="connsiteY2-306" fmla="*/ 1294132 h 1561725"/>
                <a:gd name="connsiteX0-307" fmla="*/ 3392315 w 3392315"/>
                <a:gd name="connsiteY0-308" fmla="*/ 84184 h 1558754"/>
                <a:gd name="connsiteX1-309" fmla="*/ 1696481 w 3392315"/>
                <a:gd name="connsiteY1-310" fmla="*/ 1434868 h 1558754"/>
                <a:gd name="connsiteX2-311" fmla="*/ 0 w 3392315"/>
                <a:gd name="connsiteY2-312" fmla="*/ 1287434 h 1558754"/>
                <a:gd name="connsiteX0-313" fmla="*/ 3392315 w 3392315"/>
                <a:gd name="connsiteY0-314" fmla="*/ 0 h 1474571"/>
                <a:gd name="connsiteX1-315" fmla="*/ 1696481 w 3392315"/>
                <a:gd name="connsiteY1-316" fmla="*/ 1350684 h 1474571"/>
                <a:gd name="connsiteX2-317" fmla="*/ 0 w 3392315"/>
                <a:gd name="connsiteY2-318" fmla="*/ 1203250 h 1474571"/>
                <a:gd name="connsiteX0-319" fmla="*/ 3392315 w 3392315"/>
                <a:gd name="connsiteY0-320" fmla="*/ 0 h 1470371"/>
                <a:gd name="connsiteX1-321" fmla="*/ 1816249 w 3392315"/>
                <a:gd name="connsiteY1-322" fmla="*/ 1344031 h 1470371"/>
                <a:gd name="connsiteX2-323" fmla="*/ 0 w 3392315"/>
                <a:gd name="connsiteY2-324" fmla="*/ 1203250 h 14703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92315" h="1470371">
                  <a:moveTo>
                    <a:pt x="3392315" y="0"/>
                  </a:moveTo>
                  <a:cubicBezTo>
                    <a:pt x="3185513" y="424893"/>
                    <a:pt x="2381635" y="1143489"/>
                    <a:pt x="1816249" y="1344031"/>
                  </a:cubicBezTo>
                  <a:cubicBezTo>
                    <a:pt x="1250863" y="1544573"/>
                    <a:pt x="418350" y="1512621"/>
                    <a:pt x="0" y="12032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45" name="椭圆 544"/>
            <p:cNvSpPr/>
            <p:nvPr/>
          </p:nvSpPr>
          <p:spPr>
            <a:xfrm>
              <a:off x="2966692" y="4926507"/>
              <a:ext cx="117487" cy="119144"/>
            </a:xfrm>
            <a:prstGeom prst="ellipse">
              <a:avLst/>
            </a:prstGeom>
            <a:solidFill>
              <a:srgbClr val="08D1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547" name="椭圆 546"/>
          <p:cNvSpPr/>
          <p:nvPr/>
        </p:nvSpPr>
        <p:spPr>
          <a:xfrm>
            <a:off x="6143285" y="2475084"/>
            <a:ext cx="167879" cy="167878"/>
          </a:xfrm>
          <a:prstGeom prst="ellipse">
            <a:avLst/>
          </a:prstGeom>
          <a:solidFill>
            <a:srgbClr val="08D1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553" name="组合 552"/>
          <p:cNvGrpSpPr/>
          <p:nvPr/>
        </p:nvGrpSpPr>
        <p:grpSpPr>
          <a:xfrm>
            <a:off x="367535" y="133894"/>
            <a:ext cx="745581" cy="745581"/>
            <a:chOff x="4344139" y="3321140"/>
            <a:chExt cx="745581" cy="745581"/>
          </a:xfrm>
        </p:grpSpPr>
        <p:sp>
          <p:nvSpPr>
            <p:cNvPr id="554" name="椭圆 553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55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556" name="矩形 555"/>
          <p:cNvSpPr>
            <a:spLocks noChangeArrowheads="1"/>
          </p:cNvSpPr>
          <p:nvPr/>
        </p:nvSpPr>
        <p:spPr bwMode="auto">
          <a:xfrm>
            <a:off x="1145751" y="916946"/>
            <a:ext cx="7296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r>
              <a:rPr lang="en-US" altLang="zh-CN" sz="1600" spc="4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</a:t>
            </a:r>
            <a:endParaRPr lang="en-US" altLang="zh-CN" sz="1600" spc="40" dirty="0">
              <a:solidFill>
                <a:srgbClr val="08D1D9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60" name="组合 559"/>
          <p:cNvGrpSpPr/>
          <p:nvPr/>
        </p:nvGrpSpPr>
        <p:grpSpPr>
          <a:xfrm>
            <a:off x="4519718" y="1731349"/>
            <a:ext cx="3312945" cy="1692662"/>
            <a:chOff x="4519718" y="1731349"/>
            <a:chExt cx="3312945" cy="1692662"/>
          </a:xfrm>
        </p:grpSpPr>
        <p:grpSp>
          <p:nvGrpSpPr>
            <p:cNvPr id="558" name="组合 557"/>
            <p:cNvGrpSpPr/>
            <p:nvPr/>
          </p:nvGrpSpPr>
          <p:grpSpPr>
            <a:xfrm>
              <a:off x="6258776" y="2690586"/>
              <a:ext cx="1573887" cy="733425"/>
              <a:chOff x="6258776" y="2690586"/>
              <a:chExt cx="1573887" cy="733425"/>
            </a:xfrm>
          </p:grpSpPr>
          <p:sp>
            <p:nvSpPr>
              <p:cNvPr id="549" name="直角三角形 275"/>
              <p:cNvSpPr/>
              <p:nvPr/>
            </p:nvSpPr>
            <p:spPr bwMode="auto">
              <a:xfrm>
                <a:off x="6258776" y="2690586"/>
                <a:ext cx="1507274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1499609" h="675337">
                    <a:moveTo>
                      <a:pt x="0" y="0"/>
                    </a:moveTo>
                    <a:lnTo>
                      <a:pt x="145685" y="165618"/>
                    </a:lnTo>
                    <a:lnTo>
                      <a:pt x="1414654" y="165618"/>
                    </a:lnTo>
                    <a:cubicBezTo>
                      <a:pt x="1461573" y="165618"/>
                      <a:pt x="1499609" y="203654"/>
                      <a:pt x="1499609" y="250573"/>
                    </a:cubicBezTo>
                    <a:lnTo>
                      <a:pt x="1499609" y="675337"/>
                    </a:lnTo>
                    <a:lnTo>
                      <a:pt x="84955" y="675337"/>
                    </a:lnTo>
                    <a:cubicBezTo>
                      <a:pt x="38036" y="675337"/>
                      <a:pt x="0" y="637301"/>
                      <a:pt x="0" y="590382"/>
                    </a:cubicBezTo>
                    <a:lnTo>
                      <a:pt x="0" y="331536"/>
                    </a:lnTo>
                    <a:lnTo>
                      <a:pt x="0" y="165618"/>
                    </a:lnTo>
                    <a:close/>
                  </a:path>
                </a:pathLst>
              </a:custGeom>
              <a:solidFill>
                <a:srgbClr val="08D1D9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矩形 25"/>
              <p:cNvSpPr>
                <a:spLocks noChangeArrowheads="1"/>
              </p:cNvSpPr>
              <p:nvPr/>
            </p:nvSpPr>
            <p:spPr bwMode="auto">
              <a:xfrm>
                <a:off x="6396172" y="3014543"/>
                <a:ext cx="1436491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Click to add text</a:t>
                </a:r>
                <a:endPara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9" name="矩形 558"/>
            <p:cNvSpPr/>
            <p:nvPr/>
          </p:nvSpPr>
          <p:spPr>
            <a:xfrm>
              <a:off x="4519718" y="1731349"/>
              <a:ext cx="1727818" cy="91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211930" y="879475"/>
            <a:ext cx="4907180" cy="1834408"/>
            <a:chOff x="3211930" y="879475"/>
            <a:chExt cx="4907180" cy="1834408"/>
          </a:xfrm>
        </p:grpSpPr>
        <p:sp>
          <p:nvSpPr>
            <p:cNvPr id="116" name="矩形 18"/>
            <p:cNvSpPr>
              <a:spLocks noChangeArrowheads="1"/>
            </p:cNvSpPr>
            <p:nvPr/>
          </p:nvSpPr>
          <p:spPr bwMode="auto">
            <a:xfrm>
              <a:off x="3211930" y="1236555"/>
              <a:ext cx="490718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in China. Making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of classical PPT. We are sure that you will be satisfied. RAPIDPPT differs from the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traditional production model, and creates a new PPT experience.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7" name="矩形 25"/>
            <p:cNvSpPr>
              <a:spLocks noChangeArrowheads="1"/>
            </p:cNvSpPr>
            <p:nvPr/>
          </p:nvSpPr>
          <p:spPr bwMode="auto">
            <a:xfrm>
              <a:off x="3211930" y="879475"/>
              <a:ext cx="3991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800" dirty="0">
                  <a:solidFill>
                    <a:srgbClr val="08D1D9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80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535" y="133894"/>
            <a:ext cx="745581" cy="745581"/>
            <a:chOff x="4344139" y="3321140"/>
            <a:chExt cx="745581" cy="745581"/>
          </a:xfrm>
        </p:grpSpPr>
        <p:sp>
          <p:nvSpPr>
            <p:cNvPr id="36" name="椭圆 3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38" name="Picture 5" descr="E:\2013.3.28\商务5.16\04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99" y="972960"/>
            <a:ext cx="1666215" cy="1694451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 descr="E:\JGQ\PPT 制作素材\shutterstock\shutterstock_8536287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30" y="2770147"/>
            <a:ext cx="1653220" cy="174629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211930" y="2682030"/>
            <a:ext cx="4907180" cy="1834408"/>
            <a:chOff x="3211930" y="2682030"/>
            <a:chExt cx="4907180" cy="1834408"/>
          </a:xfrm>
        </p:grpSpPr>
        <p:sp>
          <p:nvSpPr>
            <p:cNvPr id="40" name="矩形 18"/>
            <p:cNvSpPr>
              <a:spLocks noChangeArrowheads="1"/>
            </p:cNvSpPr>
            <p:nvPr/>
          </p:nvSpPr>
          <p:spPr bwMode="auto">
            <a:xfrm>
              <a:off x="3211930" y="3039110"/>
              <a:ext cx="490718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in China. Making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of classical PPT. We are sure that you will be satisfied. RAPIDPPT differs from the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traditional production model, and creates a new PPT experience.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矩形 25"/>
            <p:cNvSpPr>
              <a:spLocks noChangeArrowheads="1"/>
            </p:cNvSpPr>
            <p:nvPr/>
          </p:nvSpPr>
          <p:spPr bwMode="auto">
            <a:xfrm>
              <a:off x="3211930" y="2682030"/>
              <a:ext cx="3991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800" dirty="0">
                  <a:solidFill>
                    <a:srgbClr val="08D1D9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80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0" y="252822"/>
            <a:ext cx="2492285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39435" y="3660711"/>
            <a:ext cx="745581" cy="745581"/>
            <a:chOff x="7486060" y="3321140"/>
            <a:chExt cx="745581" cy="745581"/>
          </a:xfrm>
        </p:grpSpPr>
        <p:sp>
          <p:nvSpPr>
            <p:cNvPr id="17" name="椭圆 16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39435" y="2790360"/>
            <a:ext cx="745581" cy="745581"/>
            <a:chOff x="6514706" y="3321140"/>
            <a:chExt cx="745581" cy="745581"/>
          </a:xfrm>
        </p:grpSpPr>
        <p:sp>
          <p:nvSpPr>
            <p:cNvPr id="20" name="椭圆 1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9435" y="1920008"/>
            <a:ext cx="745581" cy="745581"/>
            <a:chOff x="5543353" y="3321140"/>
            <a:chExt cx="745581" cy="745581"/>
          </a:xfrm>
        </p:grpSpPr>
        <p:sp>
          <p:nvSpPr>
            <p:cNvPr id="23" name="椭圆 22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9435" y="1049656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74061" y="1252355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574061" y="2128782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74061" y="3005209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74061" y="3881637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361950" y="352423"/>
            <a:ext cx="1771650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8668</Words>
  <Application>WPS 演示</Application>
  <PresentationFormat>全屏显示(16:9)</PresentationFormat>
  <Paragraphs>488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Arial</vt:lpstr>
      <vt:lpstr>宋体</vt:lpstr>
      <vt:lpstr>Wingdings</vt:lpstr>
      <vt:lpstr>汉仪大宋简</vt:lpstr>
      <vt:lpstr>微软雅黑</vt:lpstr>
      <vt:lpstr>Kelson Sans</vt:lpstr>
      <vt:lpstr>Arial Unicode MS</vt:lpstr>
      <vt:lpstr>Frutiger Linotype</vt:lpstr>
      <vt:lpstr>NanLiHei_Eurostile</vt:lpstr>
      <vt:lpstr>逼格青春粗黑体简2.0</vt:lpstr>
      <vt:lpstr>Times New Roman</vt:lpstr>
      <vt:lpstr>Calibri</vt:lpstr>
      <vt:lpstr>Calibri</vt:lpstr>
      <vt:lpstr>CorpoA</vt:lpstr>
      <vt:lpstr>Calibri Light</vt:lpstr>
      <vt:lpstr>等线</vt:lpstr>
      <vt:lpstr>AvantGardeGothicC-Book</vt:lpstr>
      <vt:lpstr>Calibri Light</vt:lpstr>
      <vt:lpstr>华文细黑</vt:lpstr>
      <vt:lpstr>黑体</vt:lpstr>
      <vt:lpstr>Vtks Thanks You</vt:lpstr>
      <vt:lpstr>A bite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3</cp:revision>
  <dcterms:created xsi:type="dcterms:W3CDTF">2015-01-12T08:21:00Z</dcterms:created>
  <dcterms:modified xsi:type="dcterms:W3CDTF">2018-08-23T02:32:43Z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