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微软雅黑" panose="020B0503020204020204" pitchFamily="34" charset="-122"/>
      <p:regular r:id="rId40"/>
    </p:embeddedFont>
    <p:embeddedFont>
      <p:font typeface="Arial Unicode MS" panose="020B0604020202020204" pitchFamily="34" charset="-122"/>
      <p:regular r:id="rId41"/>
    </p:embeddedFont>
    <p:embeddedFont>
      <p:font typeface="等线" panose="02010600030101010101" charset="-122"/>
      <p:regular r:id="rId4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font" Target="fonts/font7.fntdata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slide" Target="slides/slide2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B8ED49DA-7B27-4A98-BAF7-DBEA1FB54A2F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6D304A7-169B-4387-9DEC-53DF2E7DE5A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02628-B95D-4BE0-9F97-17B1341B2EC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C622F-E4E7-4FBC-BFD2-8E5902EFFF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4D73F-498D-4D9F-BB9C-382D39A2E06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1E617D-5428-439E-9C3B-7A6A968D38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A5D1A-1713-45A5-94FE-B6602AE1D97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AA09F-C848-4EAB-98B7-C0FFEC7AE2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DF3D5-E8E1-48CC-A65C-0D4AE1C7715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AE10A-DE0C-42CA-B55C-6C4D3120FA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84"/>
          <p:cNvSpPr/>
          <p:nvPr userDrawn="1"/>
        </p:nvSpPr>
        <p:spPr>
          <a:xfrm rot="7923336">
            <a:off x="-693606" y="3373086"/>
            <a:ext cx="2041644" cy="2041644"/>
          </a:xfrm>
          <a:prstGeom prst="roundRect">
            <a:avLst>
              <a:gd name="adj" fmla="val 9413"/>
            </a:avLst>
          </a:prstGeom>
          <a:gradFill flip="none" rotWithShape="1">
            <a:gsLst>
              <a:gs pos="100000">
                <a:srgbClr val="40D1F7">
                  <a:alpha val="61000"/>
                </a:srgbClr>
              </a:gs>
              <a:gs pos="68000">
                <a:srgbClr val="DDF7FE">
                  <a:alpha val="82000"/>
                </a:srgbClr>
              </a:gs>
              <a:gs pos="33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 rot="17263896">
            <a:off x="-122538" y="1401484"/>
            <a:ext cx="1374066" cy="1374066"/>
          </a:xfrm>
          <a:prstGeom prst="rect">
            <a:avLst/>
          </a:prstGeom>
          <a:solidFill>
            <a:srgbClr val="40D1F7">
              <a:alpha val="38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 rot="5573966">
            <a:off x="-827662" y="4885941"/>
            <a:ext cx="1584176" cy="1584176"/>
          </a:xfrm>
          <a:prstGeom prst="rect">
            <a:avLst/>
          </a:prstGeom>
          <a:solidFill>
            <a:srgbClr val="40D1F7">
              <a:alpha val="25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圆角矩形 87"/>
          <p:cNvSpPr/>
          <p:nvPr userDrawn="1"/>
        </p:nvSpPr>
        <p:spPr>
          <a:xfrm rot="3600000">
            <a:off x="2830669" y="606859"/>
            <a:ext cx="317898" cy="317898"/>
          </a:xfrm>
          <a:prstGeom prst="roundRect">
            <a:avLst>
              <a:gd name="adj" fmla="val 9413"/>
            </a:avLst>
          </a:prstGeom>
          <a:solidFill>
            <a:srgbClr val="40D1F7">
              <a:alpha val="30000"/>
            </a:srgb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圆角矩形 88"/>
          <p:cNvSpPr/>
          <p:nvPr userDrawn="1"/>
        </p:nvSpPr>
        <p:spPr>
          <a:xfrm rot="3600000">
            <a:off x="2003445" y="1950713"/>
            <a:ext cx="528598" cy="528600"/>
          </a:xfrm>
          <a:prstGeom prst="roundRect">
            <a:avLst>
              <a:gd name="adj" fmla="val 9413"/>
            </a:avLst>
          </a:prstGeom>
          <a:solidFill>
            <a:srgbClr val="40D1F7">
              <a:alpha val="3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圆角矩形 89"/>
          <p:cNvSpPr/>
          <p:nvPr userDrawn="1"/>
        </p:nvSpPr>
        <p:spPr>
          <a:xfrm rot="3600000">
            <a:off x="1247885" y="3504031"/>
            <a:ext cx="423523" cy="423523"/>
          </a:xfrm>
          <a:prstGeom prst="roundRect">
            <a:avLst>
              <a:gd name="adj" fmla="val 9413"/>
            </a:avLst>
          </a:prstGeom>
          <a:solidFill>
            <a:srgbClr val="40D1F7">
              <a:alpha val="23000"/>
            </a:srgb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 rot="4601517">
            <a:off x="-949669" y="5462266"/>
            <a:ext cx="1584176" cy="1584176"/>
          </a:xfrm>
          <a:prstGeom prst="rect">
            <a:avLst/>
          </a:prstGeom>
          <a:solidFill>
            <a:srgbClr val="40D1F7">
              <a:alpha val="25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947773" y="5199210"/>
            <a:ext cx="1297260" cy="1297260"/>
          </a:xfrm>
          <a:prstGeom prst="rect">
            <a:avLst/>
          </a:prstGeom>
          <a:solidFill>
            <a:srgbClr val="40D1F7">
              <a:alpha val="4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 rot="20760295">
            <a:off x="-817648" y="5917398"/>
            <a:ext cx="1073570" cy="1073570"/>
          </a:xfrm>
          <a:prstGeom prst="rect">
            <a:avLst/>
          </a:prstGeom>
          <a:solidFill>
            <a:srgbClr val="40D1F7">
              <a:alpha val="4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 rot="20892499">
            <a:off x="1196788" y="5166355"/>
            <a:ext cx="885904" cy="885904"/>
          </a:xfrm>
          <a:prstGeom prst="rect">
            <a:avLst/>
          </a:prstGeom>
          <a:solidFill>
            <a:srgbClr val="40D1F7">
              <a:alpha val="1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2" name="组合 94"/>
          <p:cNvGrpSpPr/>
          <p:nvPr userDrawn="1"/>
        </p:nvGrpSpPr>
        <p:grpSpPr bwMode="auto">
          <a:xfrm>
            <a:off x="-4763" y="0"/>
            <a:ext cx="2043113" cy="2043113"/>
            <a:chOff x="-5215" y="0"/>
            <a:chExt cx="2272959" cy="2272959"/>
          </a:xfrm>
        </p:grpSpPr>
        <p:sp>
          <p:nvSpPr>
            <p:cNvPr id="13" name="圆角矩形 95"/>
            <p:cNvSpPr/>
            <p:nvPr/>
          </p:nvSpPr>
          <p:spPr>
            <a:xfrm>
              <a:off x="-5215" y="0"/>
              <a:ext cx="2272959" cy="2272959"/>
            </a:xfrm>
            <a:prstGeom prst="roundRect">
              <a:avLst>
                <a:gd name="adj" fmla="val 4933"/>
              </a:avLst>
            </a:prstGeom>
            <a:solidFill>
              <a:srgbClr val="1E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圆角矩形 96"/>
            <p:cNvSpPr/>
            <p:nvPr/>
          </p:nvSpPr>
          <p:spPr>
            <a:xfrm>
              <a:off x="40704" y="44153"/>
              <a:ext cx="2181121" cy="2182888"/>
            </a:xfrm>
            <a:prstGeom prst="roundRect">
              <a:avLst>
                <a:gd name="adj" fmla="val 4288"/>
              </a:avLst>
            </a:prstGeom>
            <a:gradFill flip="none" rotWithShape="1">
              <a:gsLst>
                <a:gs pos="100000">
                  <a:srgbClr val="0ABCEC"/>
                </a:gs>
                <a:gs pos="0">
                  <a:srgbClr val="1E9FF6"/>
                </a:gs>
              </a:gsLst>
              <a:lin ang="540000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Group 6"/>
            <p:cNvGrpSpPr>
              <a:grpSpLocks noChangeAspect="1"/>
            </p:cNvGrpSpPr>
            <p:nvPr/>
          </p:nvGrpSpPr>
          <p:grpSpPr bwMode="auto">
            <a:xfrm>
              <a:off x="535328" y="326687"/>
              <a:ext cx="1191872" cy="1342084"/>
              <a:chOff x="4061" y="1121"/>
              <a:chExt cx="1087" cy="1224"/>
            </a:xfrm>
            <a:solidFill>
              <a:schemeClr val="bg1"/>
            </a:solidFill>
            <a:effectLst>
              <a:outerShdw blurRad="38100" sx="102000" sy="102000" algn="ctr" rotWithShape="0">
                <a:prstClr val="black">
                  <a:alpha val="50000"/>
                </a:prstClr>
              </a:outerShdw>
            </a:effectLst>
          </p:grpSpPr>
          <p:sp>
            <p:nvSpPr>
              <p:cNvPr id="17" name="Freeform 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8" name="Freeform 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9" name="Freeform 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" name="Freeform 1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Freeform 1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Freeform 1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Freeform 1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1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1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1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1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1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1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2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2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2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2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2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2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2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27"/>
              <p:cNvSpPr>
                <a:spLocks noEditPoints="1"/>
              </p:cNvSpPr>
              <p:nvPr/>
            </p:nvSpPr>
            <p:spPr bwMode="auto">
              <a:xfrm>
                <a:off x="4061" y="1891"/>
                <a:ext cx="277" cy="272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28"/>
              <p:cNvSpPr>
                <a:spLocks noEditPoints="1"/>
              </p:cNvSpPr>
              <p:nvPr/>
            </p:nvSpPr>
            <p:spPr bwMode="auto">
              <a:xfrm>
                <a:off x="4364" y="1891"/>
                <a:ext cx="255" cy="269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29"/>
              <p:cNvSpPr>
                <a:spLocks noEditPoints="1"/>
              </p:cNvSpPr>
              <p:nvPr/>
            </p:nvSpPr>
            <p:spPr bwMode="auto">
              <a:xfrm>
                <a:off x="4659" y="1919"/>
                <a:ext cx="144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30"/>
              <p:cNvSpPr>
                <a:spLocks noEditPoints="1"/>
              </p:cNvSpPr>
              <p:nvPr/>
            </p:nvSpPr>
            <p:spPr bwMode="auto">
              <a:xfrm>
                <a:off x="4836" y="1919"/>
                <a:ext cx="146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31"/>
              <p:cNvSpPr/>
              <p:nvPr/>
            </p:nvSpPr>
            <p:spPr bwMode="auto">
              <a:xfrm>
                <a:off x="4997" y="1919"/>
                <a:ext cx="151" cy="211"/>
              </a:xfrm>
              <a:custGeom>
                <a:avLst/>
                <a:gdLst>
                  <a:gd name="T0" fmla="*/ 0 w 151"/>
                  <a:gd name="T1" fmla="*/ 17 h 211"/>
                  <a:gd name="T2" fmla="*/ 0 w 151"/>
                  <a:gd name="T3" fmla="*/ 0 h 211"/>
                  <a:gd name="T4" fmla="*/ 151 w 151"/>
                  <a:gd name="T5" fmla="*/ 0 h 211"/>
                  <a:gd name="T6" fmla="*/ 151 w 151"/>
                  <a:gd name="T7" fmla="*/ 17 h 211"/>
                  <a:gd name="T8" fmla="*/ 85 w 151"/>
                  <a:gd name="T9" fmla="*/ 17 h 211"/>
                  <a:gd name="T10" fmla="*/ 85 w 151"/>
                  <a:gd name="T11" fmla="*/ 211 h 211"/>
                  <a:gd name="T12" fmla="*/ 66 w 151"/>
                  <a:gd name="T13" fmla="*/ 211 h 211"/>
                  <a:gd name="T14" fmla="*/ 66 w 151"/>
                  <a:gd name="T15" fmla="*/ 17 h 211"/>
                  <a:gd name="T16" fmla="*/ 0 w 151"/>
                  <a:gd name="T17" fmla="*/ 17 h 211"/>
                  <a:gd name="T18" fmla="*/ 0 w 151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1" y="0"/>
                    </a:lnTo>
                    <a:lnTo>
                      <a:pt x="151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32"/>
              <p:cNvSpPr/>
              <p:nvPr/>
            </p:nvSpPr>
            <p:spPr bwMode="auto">
              <a:xfrm>
                <a:off x="4288" y="1121"/>
                <a:ext cx="385" cy="706"/>
              </a:xfrm>
              <a:custGeom>
                <a:avLst/>
                <a:gdLst>
                  <a:gd name="T0" fmla="*/ 0 w 385"/>
                  <a:gd name="T1" fmla="*/ 0 h 706"/>
                  <a:gd name="T2" fmla="*/ 0 w 385"/>
                  <a:gd name="T3" fmla="*/ 706 h 706"/>
                  <a:gd name="T4" fmla="*/ 385 w 385"/>
                  <a:gd name="T5" fmla="*/ 0 h 706"/>
                  <a:gd name="T6" fmla="*/ 0 w 385"/>
                  <a:gd name="T7" fmla="*/ 0 h 706"/>
                  <a:gd name="T8" fmla="*/ 0 w 385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706">
                    <a:moveTo>
                      <a:pt x="0" y="0"/>
                    </a:moveTo>
                    <a:lnTo>
                      <a:pt x="0" y="706"/>
                    </a:lnTo>
                    <a:lnTo>
                      <a:pt x="38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33"/>
              <p:cNvSpPr/>
              <p:nvPr/>
            </p:nvSpPr>
            <p:spPr bwMode="auto">
              <a:xfrm>
                <a:off x="4460" y="1173"/>
                <a:ext cx="551" cy="654"/>
              </a:xfrm>
              <a:custGeom>
                <a:avLst/>
                <a:gdLst>
                  <a:gd name="T0" fmla="*/ 322 w 551"/>
                  <a:gd name="T1" fmla="*/ 0 h 654"/>
                  <a:gd name="T2" fmla="*/ 215 w 551"/>
                  <a:gd name="T3" fmla="*/ 191 h 654"/>
                  <a:gd name="T4" fmla="*/ 300 w 551"/>
                  <a:gd name="T5" fmla="*/ 309 h 654"/>
                  <a:gd name="T6" fmla="*/ 126 w 551"/>
                  <a:gd name="T7" fmla="*/ 361 h 654"/>
                  <a:gd name="T8" fmla="*/ 0 w 551"/>
                  <a:gd name="T9" fmla="*/ 581 h 654"/>
                  <a:gd name="T10" fmla="*/ 244 w 551"/>
                  <a:gd name="T11" fmla="*/ 496 h 654"/>
                  <a:gd name="T12" fmla="*/ 355 w 551"/>
                  <a:gd name="T13" fmla="*/ 654 h 654"/>
                  <a:gd name="T14" fmla="*/ 336 w 551"/>
                  <a:gd name="T15" fmla="*/ 465 h 654"/>
                  <a:gd name="T16" fmla="*/ 551 w 551"/>
                  <a:gd name="T17" fmla="*/ 392 h 654"/>
                  <a:gd name="T18" fmla="*/ 322 w 551"/>
                  <a:gd name="T19" fmla="*/ 0 h 654"/>
                  <a:gd name="T20" fmla="*/ 322 w 551"/>
                  <a:gd name="T21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1" h="654">
                    <a:moveTo>
                      <a:pt x="322" y="0"/>
                    </a:moveTo>
                    <a:lnTo>
                      <a:pt x="215" y="191"/>
                    </a:lnTo>
                    <a:lnTo>
                      <a:pt x="300" y="309"/>
                    </a:lnTo>
                    <a:lnTo>
                      <a:pt x="126" y="361"/>
                    </a:lnTo>
                    <a:lnTo>
                      <a:pt x="0" y="581"/>
                    </a:lnTo>
                    <a:lnTo>
                      <a:pt x="244" y="496"/>
                    </a:lnTo>
                    <a:lnTo>
                      <a:pt x="355" y="654"/>
                    </a:lnTo>
                    <a:lnTo>
                      <a:pt x="336" y="465"/>
                    </a:lnTo>
                    <a:lnTo>
                      <a:pt x="551" y="392"/>
                    </a:lnTo>
                    <a:lnTo>
                      <a:pt x="322" y="0"/>
                    </a:lnTo>
                    <a:lnTo>
                      <a:pt x="3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3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Freeform 3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Freeform 3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Freeform 3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3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3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4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Freeform 4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4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4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4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4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4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4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4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4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5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5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5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5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54"/>
              <p:cNvSpPr>
                <a:spLocks noEditPoints="1"/>
              </p:cNvSpPr>
              <p:nvPr/>
            </p:nvSpPr>
            <p:spPr bwMode="auto">
              <a:xfrm>
                <a:off x="4061" y="1891"/>
                <a:ext cx="277" cy="272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55"/>
              <p:cNvSpPr>
                <a:spLocks noEditPoints="1"/>
              </p:cNvSpPr>
              <p:nvPr/>
            </p:nvSpPr>
            <p:spPr bwMode="auto">
              <a:xfrm>
                <a:off x="4364" y="1891"/>
                <a:ext cx="255" cy="269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56"/>
              <p:cNvSpPr>
                <a:spLocks noEditPoints="1"/>
              </p:cNvSpPr>
              <p:nvPr/>
            </p:nvSpPr>
            <p:spPr bwMode="auto">
              <a:xfrm>
                <a:off x="4659" y="1919"/>
                <a:ext cx="144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57"/>
              <p:cNvSpPr>
                <a:spLocks noEditPoints="1"/>
              </p:cNvSpPr>
              <p:nvPr/>
            </p:nvSpPr>
            <p:spPr bwMode="auto">
              <a:xfrm>
                <a:off x="4836" y="1919"/>
                <a:ext cx="146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Freeform 58"/>
              <p:cNvSpPr/>
              <p:nvPr/>
            </p:nvSpPr>
            <p:spPr bwMode="auto">
              <a:xfrm>
                <a:off x="4997" y="1919"/>
                <a:ext cx="151" cy="211"/>
              </a:xfrm>
              <a:custGeom>
                <a:avLst/>
                <a:gdLst>
                  <a:gd name="T0" fmla="*/ 0 w 151"/>
                  <a:gd name="T1" fmla="*/ 17 h 211"/>
                  <a:gd name="T2" fmla="*/ 0 w 151"/>
                  <a:gd name="T3" fmla="*/ 0 h 211"/>
                  <a:gd name="T4" fmla="*/ 151 w 151"/>
                  <a:gd name="T5" fmla="*/ 0 h 211"/>
                  <a:gd name="T6" fmla="*/ 151 w 151"/>
                  <a:gd name="T7" fmla="*/ 17 h 211"/>
                  <a:gd name="T8" fmla="*/ 85 w 151"/>
                  <a:gd name="T9" fmla="*/ 17 h 211"/>
                  <a:gd name="T10" fmla="*/ 85 w 151"/>
                  <a:gd name="T11" fmla="*/ 211 h 211"/>
                  <a:gd name="T12" fmla="*/ 66 w 151"/>
                  <a:gd name="T13" fmla="*/ 211 h 211"/>
                  <a:gd name="T14" fmla="*/ 66 w 151"/>
                  <a:gd name="T15" fmla="*/ 17 h 211"/>
                  <a:gd name="T16" fmla="*/ 0 w 151"/>
                  <a:gd name="T17" fmla="*/ 17 h 211"/>
                  <a:gd name="T18" fmla="*/ 0 w 151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1" y="0"/>
                    </a:lnTo>
                    <a:lnTo>
                      <a:pt x="151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Freeform 59"/>
              <p:cNvSpPr/>
              <p:nvPr/>
            </p:nvSpPr>
            <p:spPr bwMode="auto">
              <a:xfrm>
                <a:off x="4288" y="1121"/>
                <a:ext cx="385" cy="706"/>
              </a:xfrm>
              <a:custGeom>
                <a:avLst/>
                <a:gdLst>
                  <a:gd name="T0" fmla="*/ 0 w 385"/>
                  <a:gd name="T1" fmla="*/ 0 h 706"/>
                  <a:gd name="T2" fmla="*/ 0 w 385"/>
                  <a:gd name="T3" fmla="*/ 706 h 706"/>
                  <a:gd name="T4" fmla="*/ 385 w 385"/>
                  <a:gd name="T5" fmla="*/ 0 h 706"/>
                  <a:gd name="T6" fmla="*/ 0 w 385"/>
                  <a:gd name="T7" fmla="*/ 0 h 706"/>
                  <a:gd name="T8" fmla="*/ 0 w 385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706">
                    <a:moveTo>
                      <a:pt x="0" y="0"/>
                    </a:moveTo>
                    <a:lnTo>
                      <a:pt x="0" y="706"/>
                    </a:lnTo>
                    <a:lnTo>
                      <a:pt x="38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Freeform 60"/>
              <p:cNvSpPr/>
              <p:nvPr/>
            </p:nvSpPr>
            <p:spPr bwMode="auto">
              <a:xfrm>
                <a:off x="4460" y="1173"/>
                <a:ext cx="551" cy="654"/>
              </a:xfrm>
              <a:custGeom>
                <a:avLst/>
                <a:gdLst>
                  <a:gd name="T0" fmla="*/ 322 w 551"/>
                  <a:gd name="T1" fmla="*/ 0 h 654"/>
                  <a:gd name="T2" fmla="*/ 215 w 551"/>
                  <a:gd name="T3" fmla="*/ 191 h 654"/>
                  <a:gd name="T4" fmla="*/ 300 w 551"/>
                  <a:gd name="T5" fmla="*/ 309 h 654"/>
                  <a:gd name="T6" fmla="*/ 126 w 551"/>
                  <a:gd name="T7" fmla="*/ 361 h 654"/>
                  <a:gd name="T8" fmla="*/ 0 w 551"/>
                  <a:gd name="T9" fmla="*/ 581 h 654"/>
                  <a:gd name="T10" fmla="*/ 244 w 551"/>
                  <a:gd name="T11" fmla="*/ 496 h 654"/>
                  <a:gd name="T12" fmla="*/ 355 w 551"/>
                  <a:gd name="T13" fmla="*/ 654 h 654"/>
                  <a:gd name="T14" fmla="*/ 336 w 551"/>
                  <a:gd name="T15" fmla="*/ 465 h 654"/>
                  <a:gd name="T16" fmla="*/ 551 w 551"/>
                  <a:gd name="T17" fmla="*/ 392 h 654"/>
                  <a:gd name="T18" fmla="*/ 322 w 551"/>
                  <a:gd name="T19" fmla="*/ 0 h 654"/>
                  <a:gd name="T20" fmla="*/ 322 w 551"/>
                  <a:gd name="T21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1" h="654">
                    <a:moveTo>
                      <a:pt x="322" y="0"/>
                    </a:moveTo>
                    <a:lnTo>
                      <a:pt x="215" y="191"/>
                    </a:lnTo>
                    <a:lnTo>
                      <a:pt x="300" y="309"/>
                    </a:lnTo>
                    <a:lnTo>
                      <a:pt x="126" y="361"/>
                    </a:lnTo>
                    <a:lnTo>
                      <a:pt x="0" y="581"/>
                    </a:lnTo>
                    <a:lnTo>
                      <a:pt x="244" y="496"/>
                    </a:lnTo>
                    <a:lnTo>
                      <a:pt x="355" y="654"/>
                    </a:lnTo>
                    <a:lnTo>
                      <a:pt x="336" y="465"/>
                    </a:lnTo>
                    <a:lnTo>
                      <a:pt x="551" y="392"/>
                    </a:lnTo>
                    <a:lnTo>
                      <a:pt x="322" y="0"/>
                    </a:lnTo>
                    <a:lnTo>
                      <a:pt x="3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270296" y="1780219"/>
              <a:ext cx="1767856" cy="2914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   普及精品</a:t>
              </a:r>
              <a:endParaRPr lang="zh-CN" alt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E5E5F-0BC4-4B69-BC41-F6811816D45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844EF-11B8-4543-B688-0B1FBD1D49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8DDE6-3999-4485-BA66-36EAC066A99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49689-8730-4B87-BAD8-0D2E84E3A7B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54215-9D34-4EEB-BA79-FF8132C89431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06516-F1A6-4276-837E-90691B327EE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E0980-F9C9-437E-AE3A-9E32A2605E9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71005-0466-429B-8E6C-556307EDC4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30EC8-43FF-4F76-8A81-8C8A5AD9162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9953F-BA26-41E1-8AF6-8D20FCEA30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9210B-79DD-41D7-9864-B3AF42BBA047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A7055-9746-4EB8-A5A4-B3C0630999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2739B-D637-4ADC-9F5E-05E4BEF1782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187A5-6240-4E83-A459-6641F56B37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6DC9CE-D016-4431-B287-1CC186B8B53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AB89D2-F60E-4074-A58A-93A7F64D5FEB}" type="slidenum">
              <a:rPr lang="zh-CN" altLang="en-US"/>
            </a:fld>
            <a:endParaRPr lang="zh-CN" altLang="en-US"/>
          </a:p>
        </p:txBody>
      </p:sp>
      <p:sp>
        <p:nvSpPr>
          <p:cNvPr id="7" name="圆角矩形 6"/>
          <p:cNvSpPr/>
          <p:nvPr userDrawn="1"/>
        </p:nvSpPr>
        <p:spPr>
          <a:xfrm rot="7923336">
            <a:off x="-693606" y="3373086"/>
            <a:ext cx="2041644" cy="2041644"/>
          </a:xfrm>
          <a:prstGeom prst="roundRect">
            <a:avLst>
              <a:gd name="adj" fmla="val 9413"/>
            </a:avLst>
          </a:prstGeom>
          <a:gradFill flip="none" rotWithShape="1">
            <a:gsLst>
              <a:gs pos="100000">
                <a:srgbClr val="40D1F7">
                  <a:alpha val="61000"/>
                </a:srgbClr>
              </a:gs>
              <a:gs pos="68000">
                <a:srgbClr val="DDF7FE">
                  <a:alpha val="82000"/>
                </a:srgbClr>
              </a:gs>
              <a:gs pos="33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 rot="17263896">
            <a:off x="-122538" y="1401484"/>
            <a:ext cx="1374066" cy="1374066"/>
          </a:xfrm>
          <a:prstGeom prst="rect">
            <a:avLst/>
          </a:prstGeom>
          <a:solidFill>
            <a:srgbClr val="40D1F7">
              <a:alpha val="38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 rot="5573966">
            <a:off x="-827662" y="4885941"/>
            <a:ext cx="1584176" cy="1584176"/>
          </a:xfrm>
          <a:prstGeom prst="rect">
            <a:avLst/>
          </a:prstGeom>
          <a:solidFill>
            <a:srgbClr val="40D1F7">
              <a:alpha val="25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 userDrawn="1"/>
        </p:nvSpPr>
        <p:spPr>
          <a:xfrm rot="3600000">
            <a:off x="2830669" y="606859"/>
            <a:ext cx="317898" cy="317898"/>
          </a:xfrm>
          <a:prstGeom prst="roundRect">
            <a:avLst>
              <a:gd name="adj" fmla="val 9413"/>
            </a:avLst>
          </a:prstGeom>
          <a:solidFill>
            <a:srgbClr val="40D1F7">
              <a:alpha val="30000"/>
            </a:srgb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圆角矩形 10"/>
          <p:cNvSpPr/>
          <p:nvPr userDrawn="1"/>
        </p:nvSpPr>
        <p:spPr>
          <a:xfrm rot="3600000">
            <a:off x="2003445" y="1950713"/>
            <a:ext cx="528598" cy="528600"/>
          </a:xfrm>
          <a:prstGeom prst="roundRect">
            <a:avLst>
              <a:gd name="adj" fmla="val 9413"/>
            </a:avLst>
          </a:prstGeom>
          <a:solidFill>
            <a:srgbClr val="40D1F7">
              <a:alpha val="3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圆角矩形 11"/>
          <p:cNvSpPr/>
          <p:nvPr userDrawn="1"/>
        </p:nvSpPr>
        <p:spPr>
          <a:xfrm rot="3600000">
            <a:off x="1247885" y="3504031"/>
            <a:ext cx="423523" cy="423523"/>
          </a:xfrm>
          <a:prstGeom prst="roundRect">
            <a:avLst>
              <a:gd name="adj" fmla="val 9413"/>
            </a:avLst>
          </a:prstGeom>
          <a:solidFill>
            <a:srgbClr val="40D1F7">
              <a:alpha val="23000"/>
            </a:srgb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 rot="4601517">
            <a:off x="-949669" y="5462266"/>
            <a:ext cx="1584176" cy="1584176"/>
          </a:xfrm>
          <a:prstGeom prst="rect">
            <a:avLst/>
          </a:prstGeom>
          <a:solidFill>
            <a:srgbClr val="40D1F7">
              <a:alpha val="25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-947773" y="5199210"/>
            <a:ext cx="1297260" cy="1297260"/>
          </a:xfrm>
          <a:prstGeom prst="rect">
            <a:avLst/>
          </a:prstGeom>
          <a:solidFill>
            <a:srgbClr val="40D1F7">
              <a:alpha val="4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 rot="20760295">
            <a:off x="-817648" y="5917398"/>
            <a:ext cx="1073570" cy="1073570"/>
          </a:xfrm>
          <a:prstGeom prst="rect">
            <a:avLst/>
          </a:prstGeom>
          <a:solidFill>
            <a:srgbClr val="40D1F7">
              <a:alpha val="4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 userDrawn="1"/>
        </p:nvSpPr>
        <p:spPr>
          <a:xfrm rot="20892499">
            <a:off x="1196788" y="5166355"/>
            <a:ext cx="885904" cy="885904"/>
          </a:xfrm>
          <a:prstGeom prst="rect">
            <a:avLst/>
          </a:prstGeom>
          <a:solidFill>
            <a:srgbClr val="40D1F7">
              <a:alpha val="1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0" y="6381750"/>
            <a:ext cx="9144000" cy="47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60" name="组合 17"/>
          <p:cNvGrpSpPr/>
          <p:nvPr userDrawn="1"/>
        </p:nvGrpSpPr>
        <p:grpSpPr bwMode="auto">
          <a:xfrm>
            <a:off x="-4763" y="0"/>
            <a:ext cx="2043113" cy="2043113"/>
            <a:chOff x="-5215" y="0"/>
            <a:chExt cx="2272959" cy="2272959"/>
          </a:xfrm>
        </p:grpSpPr>
        <p:sp>
          <p:nvSpPr>
            <p:cNvPr id="19" name="圆角矩形 18"/>
            <p:cNvSpPr/>
            <p:nvPr/>
          </p:nvSpPr>
          <p:spPr>
            <a:xfrm>
              <a:off x="-5215" y="0"/>
              <a:ext cx="2272959" cy="2272959"/>
            </a:xfrm>
            <a:prstGeom prst="roundRect">
              <a:avLst>
                <a:gd name="adj" fmla="val 4933"/>
              </a:avLst>
            </a:prstGeom>
            <a:solidFill>
              <a:srgbClr val="1E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40704" y="44153"/>
              <a:ext cx="2181121" cy="2182888"/>
            </a:xfrm>
            <a:prstGeom prst="roundRect">
              <a:avLst>
                <a:gd name="adj" fmla="val 4288"/>
              </a:avLst>
            </a:prstGeom>
            <a:gradFill flip="none" rotWithShape="1">
              <a:gsLst>
                <a:gs pos="100000">
                  <a:srgbClr val="0ABCEC"/>
                </a:gs>
                <a:gs pos="0">
                  <a:srgbClr val="1E9FF6"/>
                </a:gs>
              </a:gsLst>
              <a:lin ang="540000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Group 6"/>
            <p:cNvGrpSpPr>
              <a:grpSpLocks noChangeAspect="1"/>
            </p:cNvGrpSpPr>
            <p:nvPr/>
          </p:nvGrpSpPr>
          <p:grpSpPr bwMode="auto">
            <a:xfrm>
              <a:off x="535328" y="1543773"/>
              <a:ext cx="1191872" cy="124998"/>
              <a:chOff x="4061" y="2231"/>
              <a:chExt cx="1087" cy="114"/>
            </a:xfrm>
            <a:solidFill>
              <a:schemeClr val="bg1"/>
            </a:solidFill>
            <a:effectLst>
              <a:outerShdw blurRad="38100" sx="102000" sy="102000" algn="c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1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1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1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1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1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1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1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1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2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2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2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2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2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2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2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3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Freeform 3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3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3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3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3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4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4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4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4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4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4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4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4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4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4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5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5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Freeform 5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Freeform 5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270296" y="1780219"/>
              <a:ext cx="1767856" cy="2914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   普及精品</a:t>
              </a:r>
              <a:endParaRPr lang="zh-CN" alt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77" name="燕尾形 76"/>
          <p:cNvSpPr/>
          <p:nvPr userDrawn="1"/>
        </p:nvSpPr>
        <p:spPr>
          <a:xfrm flipH="1">
            <a:off x="7194550" y="6372225"/>
            <a:ext cx="431800" cy="476250"/>
          </a:xfrm>
          <a:prstGeom prst="chevron">
            <a:avLst>
              <a:gd name="adj" fmla="val 35890"/>
            </a:avLst>
          </a:prstGeom>
          <a:solidFill>
            <a:srgbClr val="0ABC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8" name="燕尾形 77"/>
          <p:cNvSpPr/>
          <p:nvPr userDrawn="1"/>
        </p:nvSpPr>
        <p:spPr>
          <a:xfrm>
            <a:off x="7915275" y="6372225"/>
            <a:ext cx="431800" cy="476250"/>
          </a:xfrm>
          <a:prstGeom prst="chevron">
            <a:avLst>
              <a:gd name="adj" fmla="val 35890"/>
            </a:avLst>
          </a:prstGeom>
          <a:solidFill>
            <a:srgbClr val="0ABC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79" name="直接连接符 78"/>
          <p:cNvCxnSpPr/>
          <p:nvPr userDrawn="1"/>
        </p:nvCxnSpPr>
        <p:spPr>
          <a:xfrm>
            <a:off x="0" y="68580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 rot="7923336">
            <a:off x="-693606" y="3373086"/>
            <a:ext cx="2041644" cy="2041644"/>
          </a:xfrm>
          <a:prstGeom prst="roundRect">
            <a:avLst>
              <a:gd name="adj" fmla="val 9413"/>
            </a:avLst>
          </a:prstGeom>
          <a:gradFill flip="none" rotWithShape="1">
            <a:gsLst>
              <a:gs pos="100000">
                <a:srgbClr val="40D1F7">
                  <a:alpha val="61000"/>
                </a:srgbClr>
              </a:gs>
              <a:gs pos="68000">
                <a:srgbClr val="DDF7FE">
                  <a:alpha val="82000"/>
                </a:srgbClr>
              </a:gs>
              <a:gs pos="33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rot="17263896">
            <a:off x="-122538" y="1401484"/>
            <a:ext cx="1374066" cy="1374066"/>
          </a:xfrm>
          <a:prstGeom prst="rect">
            <a:avLst/>
          </a:prstGeom>
          <a:solidFill>
            <a:srgbClr val="40D1F7">
              <a:alpha val="38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5573966">
            <a:off x="-827662" y="4885941"/>
            <a:ext cx="1584176" cy="1584176"/>
          </a:xfrm>
          <a:prstGeom prst="rect">
            <a:avLst/>
          </a:prstGeom>
          <a:solidFill>
            <a:srgbClr val="40D1F7">
              <a:alpha val="25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3600000">
            <a:off x="2830669" y="606859"/>
            <a:ext cx="317898" cy="317898"/>
          </a:xfrm>
          <a:prstGeom prst="roundRect">
            <a:avLst>
              <a:gd name="adj" fmla="val 9413"/>
            </a:avLst>
          </a:prstGeom>
          <a:solidFill>
            <a:srgbClr val="40D1F7">
              <a:alpha val="30000"/>
            </a:srgb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 rot="3600000">
            <a:off x="2003445" y="1950713"/>
            <a:ext cx="528598" cy="528600"/>
          </a:xfrm>
          <a:prstGeom prst="roundRect">
            <a:avLst>
              <a:gd name="adj" fmla="val 9413"/>
            </a:avLst>
          </a:prstGeom>
          <a:solidFill>
            <a:srgbClr val="40D1F7">
              <a:alpha val="3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3600000">
            <a:off x="1247885" y="3504031"/>
            <a:ext cx="423523" cy="423523"/>
          </a:xfrm>
          <a:prstGeom prst="roundRect">
            <a:avLst>
              <a:gd name="adj" fmla="val 9413"/>
            </a:avLst>
          </a:prstGeom>
          <a:solidFill>
            <a:srgbClr val="40D1F7">
              <a:alpha val="23000"/>
            </a:srgb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4601517">
            <a:off x="-949669" y="5462266"/>
            <a:ext cx="1584176" cy="1584176"/>
          </a:xfrm>
          <a:prstGeom prst="rect">
            <a:avLst/>
          </a:prstGeom>
          <a:solidFill>
            <a:srgbClr val="40D1F7">
              <a:alpha val="25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947773" y="5199210"/>
            <a:ext cx="1297260" cy="1297260"/>
          </a:xfrm>
          <a:prstGeom prst="rect">
            <a:avLst/>
          </a:prstGeom>
          <a:solidFill>
            <a:srgbClr val="40D1F7">
              <a:alpha val="4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0760295">
            <a:off x="-817648" y="5917398"/>
            <a:ext cx="1073570" cy="1073570"/>
          </a:xfrm>
          <a:prstGeom prst="rect">
            <a:avLst/>
          </a:prstGeom>
          <a:solidFill>
            <a:srgbClr val="40D1F7">
              <a:alpha val="4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0892499">
            <a:off x="1196788" y="5166355"/>
            <a:ext cx="885904" cy="885904"/>
          </a:xfrm>
          <a:prstGeom prst="rect">
            <a:avLst/>
          </a:prstGeom>
          <a:solidFill>
            <a:srgbClr val="40D1F7">
              <a:alpha val="1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0" name="组合 79"/>
          <p:cNvGrpSpPr/>
          <p:nvPr/>
        </p:nvGrpSpPr>
        <p:grpSpPr bwMode="auto">
          <a:xfrm>
            <a:off x="-4763" y="0"/>
            <a:ext cx="2043113" cy="2043113"/>
            <a:chOff x="-5215" y="0"/>
            <a:chExt cx="2272959" cy="2272959"/>
          </a:xfrm>
        </p:grpSpPr>
        <p:sp>
          <p:nvSpPr>
            <p:cNvPr id="15" name="圆角矩形 14"/>
            <p:cNvSpPr/>
            <p:nvPr/>
          </p:nvSpPr>
          <p:spPr>
            <a:xfrm>
              <a:off x="-5215" y="0"/>
              <a:ext cx="2272959" cy="2272959"/>
            </a:xfrm>
            <a:prstGeom prst="roundRect">
              <a:avLst>
                <a:gd name="adj" fmla="val 4933"/>
              </a:avLst>
            </a:prstGeom>
            <a:solidFill>
              <a:srgbClr val="1E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0704" y="44153"/>
              <a:ext cx="2181121" cy="2182888"/>
            </a:xfrm>
            <a:prstGeom prst="roundRect">
              <a:avLst>
                <a:gd name="adj" fmla="val 4288"/>
              </a:avLst>
            </a:prstGeom>
            <a:gradFill flip="none" rotWithShape="1">
              <a:gsLst>
                <a:gs pos="100000">
                  <a:srgbClr val="0ABCEC"/>
                </a:gs>
                <a:gs pos="0">
                  <a:srgbClr val="1E9FF6"/>
                </a:gs>
              </a:gsLst>
              <a:lin ang="540000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6"/>
            <p:cNvGrpSpPr>
              <a:grpSpLocks noChangeAspect="1"/>
            </p:cNvGrpSpPr>
            <p:nvPr/>
          </p:nvGrpSpPr>
          <p:grpSpPr bwMode="auto">
            <a:xfrm>
              <a:off x="535328" y="1170972"/>
              <a:ext cx="1191872" cy="497799"/>
              <a:chOff x="4061" y="1891"/>
              <a:chExt cx="1087" cy="454"/>
            </a:xfrm>
            <a:solidFill>
              <a:schemeClr val="bg1"/>
            </a:solidFill>
            <a:effectLst>
              <a:outerShdw blurRad="38100" sx="102000" sy="102000" algn="c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Freeform 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Freeform 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Freeform 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Freeform 1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1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1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1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1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1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1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1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1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2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2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2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2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2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2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2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27"/>
              <p:cNvSpPr>
                <a:spLocks noEditPoints="1"/>
              </p:cNvSpPr>
              <p:nvPr/>
            </p:nvSpPr>
            <p:spPr bwMode="auto">
              <a:xfrm>
                <a:off x="4061" y="1891"/>
                <a:ext cx="277" cy="272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28"/>
              <p:cNvSpPr>
                <a:spLocks noEditPoints="1"/>
              </p:cNvSpPr>
              <p:nvPr/>
            </p:nvSpPr>
            <p:spPr bwMode="auto">
              <a:xfrm>
                <a:off x="4364" y="1891"/>
                <a:ext cx="255" cy="269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29"/>
              <p:cNvSpPr>
                <a:spLocks noEditPoints="1"/>
              </p:cNvSpPr>
              <p:nvPr/>
            </p:nvSpPr>
            <p:spPr bwMode="auto">
              <a:xfrm>
                <a:off x="4659" y="1919"/>
                <a:ext cx="144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30"/>
              <p:cNvSpPr>
                <a:spLocks noEditPoints="1"/>
              </p:cNvSpPr>
              <p:nvPr/>
            </p:nvSpPr>
            <p:spPr bwMode="auto">
              <a:xfrm>
                <a:off x="4836" y="1919"/>
                <a:ext cx="146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31"/>
              <p:cNvSpPr/>
              <p:nvPr/>
            </p:nvSpPr>
            <p:spPr bwMode="auto">
              <a:xfrm>
                <a:off x="4997" y="1919"/>
                <a:ext cx="151" cy="211"/>
              </a:xfrm>
              <a:custGeom>
                <a:avLst/>
                <a:gdLst>
                  <a:gd name="T0" fmla="*/ 0 w 151"/>
                  <a:gd name="T1" fmla="*/ 17 h 211"/>
                  <a:gd name="T2" fmla="*/ 0 w 151"/>
                  <a:gd name="T3" fmla="*/ 0 h 211"/>
                  <a:gd name="T4" fmla="*/ 151 w 151"/>
                  <a:gd name="T5" fmla="*/ 0 h 211"/>
                  <a:gd name="T6" fmla="*/ 151 w 151"/>
                  <a:gd name="T7" fmla="*/ 17 h 211"/>
                  <a:gd name="T8" fmla="*/ 85 w 151"/>
                  <a:gd name="T9" fmla="*/ 17 h 211"/>
                  <a:gd name="T10" fmla="*/ 85 w 151"/>
                  <a:gd name="T11" fmla="*/ 211 h 211"/>
                  <a:gd name="T12" fmla="*/ 66 w 151"/>
                  <a:gd name="T13" fmla="*/ 211 h 211"/>
                  <a:gd name="T14" fmla="*/ 66 w 151"/>
                  <a:gd name="T15" fmla="*/ 17 h 211"/>
                  <a:gd name="T16" fmla="*/ 0 w 151"/>
                  <a:gd name="T17" fmla="*/ 17 h 211"/>
                  <a:gd name="T18" fmla="*/ 0 w 151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1" y="0"/>
                    </a:lnTo>
                    <a:lnTo>
                      <a:pt x="151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Freeform 3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3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3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3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Freeform 3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3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4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4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4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4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4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4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4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4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4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4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5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5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5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5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54"/>
              <p:cNvSpPr>
                <a:spLocks noEditPoints="1"/>
              </p:cNvSpPr>
              <p:nvPr/>
            </p:nvSpPr>
            <p:spPr bwMode="auto">
              <a:xfrm>
                <a:off x="4061" y="1891"/>
                <a:ext cx="277" cy="272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Freeform 55"/>
              <p:cNvSpPr>
                <a:spLocks noEditPoints="1"/>
              </p:cNvSpPr>
              <p:nvPr/>
            </p:nvSpPr>
            <p:spPr bwMode="auto">
              <a:xfrm>
                <a:off x="4364" y="1891"/>
                <a:ext cx="255" cy="269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Freeform 56"/>
              <p:cNvSpPr>
                <a:spLocks noEditPoints="1"/>
              </p:cNvSpPr>
              <p:nvPr/>
            </p:nvSpPr>
            <p:spPr bwMode="auto">
              <a:xfrm>
                <a:off x="4659" y="1919"/>
                <a:ext cx="144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Freeform 57"/>
              <p:cNvSpPr>
                <a:spLocks noEditPoints="1"/>
              </p:cNvSpPr>
              <p:nvPr/>
            </p:nvSpPr>
            <p:spPr bwMode="auto">
              <a:xfrm>
                <a:off x="4836" y="1919"/>
                <a:ext cx="146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1" name="Freeform 58"/>
              <p:cNvSpPr/>
              <p:nvPr/>
            </p:nvSpPr>
            <p:spPr bwMode="auto">
              <a:xfrm>
                <a:off x="4997" y="1919"/>
                <a:ext cx="151" cy="211"/>
              </a:xfrm>
              <a:custGeom>
                <a:avLst/>
                <a:gdLst>
                  <a:gd name="T0" fmla="*/ 0 w 151"/>
                  <a:gd name="T1" fmla="*/ 17 h 211"/>
                  <a:gd name="T2" fmla="*/ 0 w 151"/>
                  <a:gd name="T3" fmla="*/ 0 h 211"/>
                  <a:gd name="T4" fmla="*/ 151 w 151"/>
                  <a:gd name="T5" fmla="*/ 0 h 211"/>
                  <a:gd name="T6" fmla="*/ 151 w 151"/>
                  <a:gd name="T7" fmla="*/ 17 h 211"/>
                  <a:gd name="T8" fmla="*/ 85 w 151"/>
                  <a:gd name="T9" fmla="*/ 17 h 211"/>
                  <a:gd name="T10" fmla="*/ 85 w 151"/>
                  <a:gd name="T11" fmla="*/ 211 h 211"/>
                  <a:gd name="T12" fmla="*/ 66 w 151"/>
                  <a:gd name="T13" fmla="*/ 211 h 211"/>
                  <a:gd name="T14" fmla="*/ 66 w 151"/>
                  <a:gd name="T15" fmla="*/ 17 h 211"/>
                  <a:gd name="T16" fmla="*/ 0 w 151"/>
                  <a:gd name="T17" fmla="*/ 17 h 211"/>
                  <a:gd name="T18" fmla="*/ 0 w 151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1" y="0"/>
                    </a:lnTo>
                    <a:lnTo>
                      <a:pt x="151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4" name="矩形 73"/>
            <p:cNvSpPr/>
            <p:nvPr/>
          </p:nvSpPr>
          <p:spPr>
            <a:xfrm>
              <a:off x="270296" y="1780219"/>
              <a:ext cx="1767856" cy="2914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   普及精品</a:t>
              </a:r>
              <a:endParaRPr lang="zh-CN" alt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79" name="组合 78"/>
          <p:cNvGrpSpPr/>
          <p:nvPr/>
        </p:nvGrpSpPr>
        <p:grpSpPr bwMode="auto">
          <a:xfrm>
            <a:off x="1200150" y="2631422"/>
            <a:ext cx="2236073" cy="769003"/>
            <a:chOff x="1714564" y="2835844"/>
            <a:chExt cx="2236386" cy="769441"/>
          </a:xfrm>
        </p:grpSpPr>
        <p:sp>
          <p:nvSpPr>
            <p:cNvPr id="4137" name="TextBox 74"/>
            <p:cNvSpPr txBox="1">
              <a:spLocks noChangeArrowheads="1"/>
            </p:cNvSpPr>
            <p:nvPr/>
          </p:nvSpPr>
          <p:spPr bwMode="auto">
            <a:xfrm>
              <a:off x="1714564" y="2835844"/>
              <a:ext cx="1282723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400" b="1">
                  <a:solidFill>
                    <a:srgbClr val="7F7F7F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PPT</a:t>
              </a:r>
              <a:endParaRPr lang="zh-CN" altLang="en-US" sz="44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39" name="TextBox 77"/>
            <p:cNvSpPr txBox="1">
              <a:spLocks noChangeArrowheads="1"/>
            </p:cNvSpPr>
            <p:nvPr/>
          </p:nvSpPr>
          <p:spPr bwMode="auto">
            <a:xfrm>
              <a:off x="2842954" y="2880294"/>
              <a:ext cx="110799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模板</a:t>
              </a:r>
              <a:endParaRPr lang="zh-CN" altLang="en-US" sz="36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 bwMode="auto">
          <a:xfrm>
            <a:off x="0" y="6372225"/>
            <a:ext cx="9144000" cy="485775"/>
            <a:chOff x="0" y="6371804"/>
            <a:chExt cx="9144000" cy="486197"/>
          </a:xfrm>
        </p:grpSpPr>
        <p:sp>
          <p:nvSpPr>
            <p:cNvPr id="14" name="矩形 13"/>
            <p:cNvSpPr/>
            <p:nvPr/>
          </p:nvSpPr>
          <p:spPr>
            <a:xfrm>
              <a:off x="0" y="6381337"/>
              <a:ext cx="9144000" cy="4766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燕尾形 87"/>
            <p:cNvSpPr/>
            <p:nvPr/>
          </p:nvSpPr>
          <p:spPr>
            <a:xfrm flipH="1">
              <a:off x="7194550" y="6371804"/>
              <a:ext cx="431800" cy="476664"/>
            </a:xfrm>
            <a:prstGeom prst="chevron">
              <a:avLst>
                <a:gd name="adj" fmla="val 35890"/>
              </a:avLst>
            </a:prstGeom>
            <a:solidFill>
              <a:srgbClr val="0ABCE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燕尾形 88"/>
            <p:cNvSpPr/>
            <p:nvPr/>
          </p:nvSpPr>
          <p:spPr>
            <a:xfrm>
              <a:off x="7915275" y="6371804"/>
              <a:ext cx="431800" cy="476664"/>
            </a:xfrm>
            <a:prstGeom prst="chevron">
              <a:avLst>
                <a:gd name="adj" fmla="val 35890"/>
              </a:avLst>
            </a:prstGeom>
            <a:solidFill>
              <a:srgbClr val="0ABCE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0" y="6858001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06.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年终总结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573088" y="2427288"/>
            <a:ext cx="1550987" cy="1897062"/>
            <a:chOff x="573460" y="2427789"/>
            <a:chExt cx="1551099" cy="1896717"/>
          </a:xfrm>
        </p:grpSpPr>
        <p:grpSp>
          <p:nvGrpSpPr>
            <p:cNvPr id="15389" name="组合 31"/>
            <p:cNvGrpSpPr/>
            <p:nvPr/>
          </p:nvGrpSpPr>
          <p:grpSpPr bwMode="auto">
            <a:xfrm>
              <a:off x="573460" y="2427789"/>
              <a:ext cx="1551099" cy="1581650"/>
              <a:chOff x="797351" y="2580189"/>
              <a:chExt cx="1551099" cy="1581650"/>
            </a:xfrm>
          </p:grpSpPr>
          <p:grpSp>
            <p:nvGrpSpPr>
              <p:cNvPr id="15391" name="组合 11"/>
              <p:cNvGrpSpPr/>
              <p:nvPr/>
            </p:nvGrpSpPr>
            <p:grpSpPr bwMode="auto">
              <a:xfrm>
                <a:off x="877883" y="2580189"/>
                <a:ext cx="1390037" cy="1390036"/>
                <a:chOff x="901047" y="956733"/>
                <a:chExt cx="1789871" cy="1789871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901608" y="956733"/>
                  <a:ext cx="1788746" cy="178624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4" name="Group 17"/>
                <p:cNvGrpSpPr>
                  <a:grpSpLocks noChangeAspect="1"/>
                </p:cNvGrpSpPr>
                <p:nvPr/>
              </p:nvGrpSpPr>
              <p:grpSpPr bwMode="auto">
                <a:xfrm>
                  <a:off x="1407433" y="1402934"/>
                  <a:ext cx="777098" cy="777097"/>
                  <a:chOff x="961" y="963"/>
                  <a:chExt cx="340" cy="340"/>
                </a:xfrm>
                <a:solidFill>
                  <a:schemeClr val="bg1"/>
                </a:solidFill>
              </p:grpSpPr>
              <p:sp>
                <p:nvSpPr>
                  <p:cNvPr id="15" name="Freeform 18"/>
                  <p:cNvSpPr/>
                  <p:nvPr/>
                </p:nvSpPr>
                <p:spPr bwMode="auto">
                  <a:xfrm>
                    <a:off x="1037" y="963"/>
                    <a:ext cx="188" cy="76"/>
                  </a:xfrm>
                  <a:custGeom>
                    <a:avLst/>
                    <a:gdLst>
                      <a:gd name="T0" fmla="*/ 12 w 80"/>
                      <a:gd name="T1" fmla="*/ 12 h 32"/>
                      <a:gd name="T2" fmla="*/ 68 w 80"/>
                      <a:gd name="T3" fmla="*/ 12 h 32"/>
                      <a:gd name="T4" fmla="*/ 68 w 80"/>
                      <a:gd name="T5" fmla="*/ 32 h 32"/>
                      <a:gd name="T6" fmla="*/ 80 w 80"/>
                      <a:gd name="T7" fmla="*/ 32 h 32"/>
                      <a:gd name="T8" fmla="*/ 80 w 80"/>
                      <a:gd name="T9" fmla="*/ 16 h 32"/>
                      <a:gd name="T10" fmla="*/ 64 w 80"/>
                      <a:gd name="T11" fmla="*/ 0 h 32"/>
                      <a:gd name="T12" fmla="*/ 16 w 80"/>
                      <a:gd name="T13" fmla="*/ 0 h 32"/>
                      <a:gd name="T14" fmla="*/ 0 w 80"/>
                      <a:gd name="T15" fmla="*/ 16 h 32"/>
                      <a:gd name="T16" fmla="*/ 0 w 80"/>
                      <a:gd name="T17" fmla="*/ 32 h 32"/>
                      <a:gd name="T18" fmla="*/ 12 w 80"/>
                      <a:gd name="T19" fmla="*/ 32 h 32"/>
                      <a:gd name="T20" fmla="*/ 12 w 80"/>
                      <a:gd name="T21" fmla="*/ 1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80" h="32">
                        <a:moveTo>
                          <a:pt x="12" y="12"/>
                        </a:moveTo>
                        <a:cubicBezTo>
                          <a:pt x="68" y="12"/>
                          <a:pt x="68" y="12"/>
                          <a:pt x="68" y="12"/>
                        </a:cubicBezTo>
                        <a:cubicBezTo>
                          <a:pt x="68" y="32"/>
                          <a:pt x="68" y="32"/>
                          <a:pt x="68" y="32"/>
                        </a:cubicBezTo>
                        <a:cubicBezTo>
                          <a:pt x="80" y="32"/>
                          <a:pt x="80" y="32"/>
                          <a:pt x="80" y="32"/>
                        </a:cubicBezTo>
                        <a:cubicBezTo>
                          <a:pt x="80" y="16"/>
                          <a:pt x="80" y="16"/>
                          <a:pt x="80" y="16"/>
                        </a:cubicBezTo>
                        <a:cubicBezTo>
                          <a:pt x="80" y="7"/>
                          <a:pt x="73" y="0"/>
                          <a:pt x="64" y="0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7" y="0"/>
                          <a:pt x="0" y="7"/>
                          <a:pt x="0" y="16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2" y="32"/>
                          <a:pt x="12" y="32"/>
                          <a:pt x="12" y="32"/>
                        </a:cubicBezTo>
                        <a:lnTo>
                          <a:pt x="12" y="1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6" name="Freeform 19"/>
                  <p:cNvSpPr/>
                  <p:nvPr/>
                </p:nvSpPr>
                <p:spPr bwMode="auto">
                  <a:xfrm>
                    <a:off x="961" y="1152"/>
                    <a:ext cx="340" cy="151"/>
                  </a:xfrm>
                  <a:custGeom>
                    <a:avLst/>
                    <a:gdLst>
                      <a:gd name="T0" fmla="*/ 92 w 144"/>
                      <a:gd name="T1" fmla="*/ 8 h 64"/>
                      <a:gd name="T2" fmla="*/ 88 w 144"/>
                      <a:gd name="T3" fmla="*/ 12 h 64"/>
                      <a:gd name="T4" fmla="*/ 56 w 144"/>
                      <a:gd name="T5" fmla="*/ 12 h 64"/>
                      <a:gd name="T6" fmla="*/ 52 w 144"/>
                      <a:gd name="T7" fmla="*/ 8 h 64"/>
                      <a:gd name="T8" fmla="*/ 52 w 144"/>
                      <a:gd name="T9" fmla="*/ 0 h 64"/>
                      <a:gd name="T10" fmla="*/ 0 w 144"/>
                      <a:gd name="T11" fmla="*/ 0 h 64"/>
                      <a:gd name="T12" fmla="*/ 0 w 144"/>
                      <a:gd name="T13" fmla="*/ 56 h 64"/>
                      <a:gd name="T14" fmla="*/ 8 w 144"/>
                      <a:gd name="T15" fmla="*/ 64 h 64"/>
                      <a:gd name="T16" fmla="*/ 136 w 144"/>
                      <a:gd name="T17" fmla="*/ 64 h 64"/>
                      <a:gd name="T18" fmla="*/ 144 w 144"/>
                      <a:gd name="T19" fmla="*/ 56 h 64"/>
                      <a:gd name="T20" fmla="*/ 144 w 144"/>
                      <a:gd name="T21" fmla="*/ 0 h 64"/>
                      <a:gd name="T22" fmla="*/ 92 w 144"/>
                      <a:gd name="T23" fmla="*/ 0 h 64"/>
                      <a:gd name="T24" fmla="*/ 92 w 144"/>
                      <a:gd name="T25" fmla="*/ 8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44" h="64">
                        <a:moveTo>
                          <a:pt x="92" y="8"/>
                        </a:moveTo>
                        <a:cubicBezTo>
                          <a:pt x="88" y="12"/>
                          <a:pt x="88" y="12"/>
                          <a:pt x="88" y="12"/>
                        </a:cubicBezTo>
                        <a:cubicBezTo>
                          <a:pt x="56" y="12"/>
                          <a:pt x="56" y="12"/>
                          <a:pt x="56" y="12"/>
                        </a:cubicBezTo>
                        <a:cubicBezTo>
                          <a:pt x="52" y="8"/>
                          <a:pt x="52" y="8"/>
                          <a:pt x="52" y="8"/>
                        </a:cubicBezTo>
                        <a:cubicBezTo>
                          <a:pt x="52" y="0"/>
                          <a:pt x="52" y="0"/>
                          <a:pt x="52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56"/>
                          <a:pt x="0" y="56"/>
                          <a:pt x="0" y="56"/>
                        </a:cubicBezTo>
                        <a:cubicBezTo>
                          <a:pt x="0" y="60"/>
                          <a:pt x="4" y="64"/>
                          <a:pt x="8" y="64"/>
                        </a:cubicBezTo>
                        <a:cubicBezTo>
                          <a:pt x="136" y="64"/>
                          <a:pt x="136" y="64"/>
                          <a:pt x="136" y="64"/>
                        </a:cubicBezTo>
                        <a:cubicBezTo>
                          <a:pt x="140" y="64"/>
                          <a:pt x="144" y="60"/>
                          <a:pt x="144" y="56"/>
                        </a:cubicBezTo>
                        <a:cubicBezTo>
                          <a:pt x="144" y="0"/>
                          <a:pt x="144" y="0"/>
                          <a:pt x="144" y="0"/>
                        </a:cubicBezTo>
                        <a:cubicBezTo>
                          <a:pt x="92" y="0"/>
                          <a:pt x="92" y="0"/>
                          <a:pt x="92" y="0"/>
                        </a:cubicBezTo>
                        <a:lnTo>
                          <a:pt x="92" y="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17" name="Freeform 20"/>
                  <p:cNvSpPr/>
                  <p:nvPr/>
                </p:nvSpPr>
                <p:spPr bwMode="auto">
                  <a:xfrm>
                    <a:off x="961" y="1057"/>
                    <a:ext cx="340" cy="76"/>
                  </a:xfrm>
                  <a:custGeom>
                    <a:avLst/>
                    <a:gdLst>
                      <a:gd name="T0" fmla="*/ 136 w 144"/>
                      <a:gd name="T1" fmla="*/ 0 h 32"/>
                      <a:gd name="T2" fmla="*/ 72 w 144"/>
                      <a:gd name="T3" fmla="*/ 0 h 32"/>
                      <a:gd name="T4" fmla="*/ 8 w 144"/>
                      <a:gd name="T5" fmla="*/ 0 h 32"/>
                      <a:gd name="T6" fmla="*/ 0 w 144"/>
                      <a:gd name="T7" fmla="*/ 8 h 32"/>
                      <a:gd name="T8" fmla="*/ 0 w 144"/>
                      <a:gd name="T9" fmla="*/ 32 h 32"/>
                      <a:gd name="T10" fmla="*/ 144 w 144"/>
                      <a:gd name="T11" fmla="*/ 32 h 32"/>
                      <a:gd name="T12" fmla="*/ 144 w 144"/>
                      <a:gd name="T13" fmla="*/ 8 h 32"/>
                      <a:gd name="T14" fmla="*/ 136 w 144"/>
                      <a:gd name="T15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44" h="32">
                        <a:moveTo>
                          <a:pt x="136" y="0"/>
                        </a:moveTo>
                        <a:cubicBezTo>
                          <a:pt x="72" y="0"/>
                          <a:pt x="72" y="0"/>
                          <a:pt x="72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4" y="0"/>
                          <a:pt x="0" y="4"/>
                          <a:pt x="0" y="8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44" y="32"/>
                          <a:pt x="144" y="32"/>
                          <a:pt x="144" y="32"/>
                        </a:cubicBezTo>
                        <a:cubicBezTo>
                          <a:pt x="144" y="8"/>
                          <a:pt x="144" y="8"/>
                          <a:pt x="144" y="8"/>
                        </a:cubicBezTo>
                        <a:cubicBezTo>
                          <a:pt x="144" y="4"/>
                          <a:pt x="140" y="0"/>
                          <a:pt x="136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</p:grpSp>
          <p:pic>
            <p:nvPicPr>
              <p:cNvPr id="15392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>
                <a:off x="797351" y="3721947"/>
                <a:ext cx="1551099" cy="4398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390" name="TextBox 32"/>
            <p:cNvSpPr txBox="1">
              <a:spLocks noChangeArrowheads="1"/>
            </p:cNvSpPr>
            <p:nvPr/>
          </p:nvSpPr>
          <p:spPr bwMode="auto">
            <a:xfrm>
              <a:off x="897604" y="4016729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2716213" y="2427288"/>
            <a:ext cx="1552575" cy="1897062"/>
            <a:chOff x="2716934" y="2427789"/>
            <a:chExt cx="1551099" cy="1896717"/>
          </a:xfrm>
        </p:grpSpPr>
        <p:grpSp>
          <p:nvGrpSpPr>
            <p:cNvPr id="15383" name="组合 29"/>
            <p:cNvGrpSpPr/>
            <p:nvPr/>
          </p:nvGrpSpPr>
          <p:grpSpPr bwMode="auto">
            <a:xfrm>
              <a:off x="2716934" y="2427789"/>
              <a:ext cx="1551099" cy="1581650"/>
              <a:chOff x="2945836" y="2580189"/>
              <a:chExt cx="1551099" cy="1581650"/>
            </a:xfrm>
          </p:grpSpPr>
          <p:grpSp>
            <p:nvGrpSpPr>
              <p:cNvPr id="15385" name="组合 3"/>
              <p:cNvGrpSpPr/>
              <p:nvPr/>
            </p:nvGrpSpPr>
            <p:grpSpPr bwMode="auto">
              <a:xfrm>
                <a:off x="3033774" y="2580189"/>
                <a:ext cx="1390037" cy="1390036"/>
                <a:chOff x="3677065" y="956733"/>
                <a:chExt cx="1789871" cy="1789871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3676152" y="956733"/>
                  <a:ext cx="1791000" cy="178624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6" name="Group 5"/>
                <p:cNvGrpSpPr>
                  <a:grpSpLocks noChangeAspect="1"/>
                </p:cNvGrpSpPr>
                <p:nvPr/>
              </p:nvGrpSpPr>
              <p:grpSpPr bwMode="auto">
                <a:xfrm>
                  <a:off x="4310014" y="1443566"/>
                  <a:ext cx="518828" cy="754242"/>
                  <a:chOff x="2764" y="1455"/>
                  <a:chExt cx="227" cy="330"/>
                </a:xfrm>
                <a:solidFill>
                  <a:schemeClr val="bg1"/>
                </a:solidFill>
              </p:grpSpPr>
              <p:sp>
                <p:nvSpPr>
                  <p:cNvPr id="7" name="Freeform 6"/>
                  <p:cNvSpPr/>
                  <p:nvPr/>
                </p:nvSpPr>
                <p:spPr bwMode="auto">
                  <a:xfrm>
                    <a:off x="2830" y="1729"/>
                    <a:ext cx="94" cy="56"/>
                  </a:xfrm>
                  <a:custGeom>
                    <a:avLst/>
                    <a:gdLst>
                      <a:gd name="T0" fmla="*/ 0 w 40"/>
                      <a:gd name="T1" fmla="*/ 0 h 24"/>
                      <a:gd name="T2" fmla="*/ 20 w 40"/>
                      <a:gd name="T3" fmla="*/ 24 h 24"/>
                      <a:gd name="T4" fmla="*/ 40 w 40"/>
                      <a:gd name="T5" fmla="*/ 0 h 24"/>
                      <a:gd name="T6" fmla="*/ 20 w 40"/>
                      <a:gd name="T7" fmla="*/ 4 h 24"/>
                      <a:gd name="T8" fmla="*/ 0 w 40"/>
                      <a:gd name="T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0" h="24">
                        <a:moveTo>
                          <a:pt x="0" y="0"/>
                        </a:moveTo>
                        <a:cubicBezTo>
                          <a:pt x="0" y="13"/>
                          <a:pt x="7" y="24"/>
                          <a:pt x="20" y="24"/>
                        </a:cubicBezTo>
                        <a:cubicBezTo>
                          <a:pt x="33" y="24"/>
                          <a:pt x="40" y="13"/>
                          <a:pt x="40" y="0"/>
                        </a:cubicBezTo>
                        <a:cubicBezTo>
                          <a:pt x="40" y="0"/>
                          <a:pt x="29" y="4"/>
                          <a:pt x="20" y="4"/>
                        </a:cubicBezTo>
                        <a:cubicBezTo>
                          <a:pt x="11" y="4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  <p:sp>
                <p:nvSpPr>
                  <p:cNvPr id="8" name="Freeform 7"/>
                  <p:cNvSpPr>
                    <a:spLocks noEditPoints="1"/>
                  </p:cNvSpPr>
                  <p:nvPr/>
                </p:nvSpPr>
                <p:spPr bwMode="auto">
                  <a:xfrm>
                    <a:off x="2764" y="1455"/>
                    <a:ext cx="227" cy="264"/>
                  </a:xfrm>
                  <a:custGeom>
                    <a:avLst/>
                    <a:gdLst>
                      <a:gd name="T0" fmla="*/ 48 w 96"/>
                      <a:gd name="T1" fmla="*/ 0 h 112"/>
                      <a:gd name="T2" fmla="*/ 0 w 96"/>
                      <a:gd name="T3" fmla="*/ 48 h 112"/>
                      <a:gd name="T4" fmla="*/ 24 w 96"/>
                      <a:gd name="T5" fmla="*/ 100 h 112"/>
                      <a:gd name="T6" fmla="*/ 48 w 96"/>
                      <a:gd name="T7" fmla="*/ 112 h 112"/>
                      <a:gd name="T8" fmla="*/ 72 w 96"/>
                      <a:gd name="T9" fmla="*/ 100 h 112"/>
                      <a:gd name="T10" fmla="*/ 96 w 96"/>
                      <a:gd name="T11" fmla="*/ 48 h 112"/>
                      <a:gd name="T12" fmla="*/ 48 w 96"/>
                      <a:gd name="T13" fmla="*/ 0 h 112"/>
                      <a:gd name="T14" fmla="*/ 57 w 96"/>
                      <a:gd name="T15" fmla="*/ 20 h 112"/>
                      <a:gd name="T16" fmla="*/ 16 w 96"/>
                      <a:gd name="T17" fmla="*/ 60 h 112"/>
                      <a:gd name="T18" fmla="*/ 16 w 96"/>
                      <a:gd name="T19" fmla="*/ 64 h 112"/>
                      <a:gd name="T20" fmla="*/ 12 w 96"/>
                      <a:gd name="T21" fmla="*/ 49 h 112"/>
                      <a:gd name="T22" fmla="*/ 50 w 96"/>
                      <a:gd name="T23" fmla="*/ 12 h 112"/>
                      <a:gd name="T24" fmla="*/ 80 w 96"/>
                      <a:gd name="T25" fmla="*/ 27 h 112"/>
                      <a:gd name="T26" fmla="*/ 57 w 96"/>
                      <a:gd name="T27" fmla="*/ 20 h 1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6" h="112">
                        <a:moveTo>
                          <a:pt x="48" y="0"/>
                        </a:moveTo>
                        <a:cubicBezTo>
                          <a:pt x="21" y="0"/>
                          <a:pt x="0" y="21"/>
                          <a:pt x="0" y="48"/>
                        </a:cubicBezTo>
                        <a:cubicBezTo>
                          <a:pt x="0" y="72"/>
                          <a:pt x="24" y="92"/>
                          <a:pt x="24" y="100"/>
                        </a:cubicBezTo>
                        <a:cubicBezTo>
                          <a:pt x="24" y="104"/>
                          <a:pt x="32" y="112"/>
                          <a:pt x="48" y="112"/>
                        </a:cubicBezTo>
                        <a:cubicBezTo>
                          <a:pt x="64" y="112"/>
                          <a:pt x="72" y="104"/>
                          <a:pt x="72" y="100"/>
                        </a:cubicBezTo>
                        <a:cubicBezTo>
                          <a:pt x="72" y="92"/>
                          <a:pt x="96" y="72"/>
                          <a:pt x="96" y="48"/>
                        </a:cubicBezTo>
                        <a:cubicBezTo>
                          <a:pt x="96" y="21"/>
                          <a:pt x="75" y="0"/>
                          <a:pt x="48" y="0"/>
                        </a:cubicBezTo>
                        <a:close/>
                        <a:moveTo>
                          <a:pt x="57" y="20"/>
                        </a:moveTo>
                        <a:cubicBezTo>
                          <a:pt x="34" y="20"/>
                          <a:pt x="16" y="38"/>
                          <a:pt x="16" y="60"/>
                        </a:cubicBezTo>
                        <a:cubicBezTo>
                          <a:pt x="16" y="62"/>
                          <a:pt x="16" y="63"/>
                          <a:pt x="16" y="64"/>
                        </a:cubicBezTo>
                        <a:cubicBezTo>
                          <a:pt x="14" y="59"/>
                          <a:pt x="12" y="54"/>
                          <a:pt x="12" y="49"/>
                        </a:cubicBezTo>
                        <a:cubicBezTo>
                          <a:pt x="12" y="29"/>
                          <a:pt x="29" y="12"/>
                          <a:pt x="50" y="12"/>
                        </a:cubicBezTo>
                        <a:cubicBezTo>
                          <a:pt x="62" y="12"/>
                          <a:pt x="73" y="18"/>
                          <a:pt x="80" y="27"/>
                        </a:cubicBezTo>
                        <a:cubicBezTo>
                          <a:pt x="73" y="23"/>
                          <a:pt x="65" y="20"/>
                          <a:pt x="57" y="2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>
                      <a:solidFill>
                        <a:prstClr val="black"/>
                      </a:solidFill>
                      <a:latin typeface="+mn-lt"/>
                      <a:ea typeface="+mn-ea"/>
                    </a:endParaRPr>
                  </a:p>
                </p:txBody>
              </p:sp>
            </p:grpSp>
          </p:grpSp>
          <p:pic>
            <p:nvPicPr>
              <p:cNvPr id="15386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>
                <a:off x="2945836" y="3721947"/>
                <a:ext cx="1551099" cy="4398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384" name="TextBox 33"/>
            <p:cNvSpPr txBox="1">
              <a:spLocks noChangeArrowheads="1"/>
            </p:cNvSpPr>
            <p:nvPr/>
          </p:nvSpPr>
          <p:spPr bwMode="auto">
            <a:xfrm>
              <a:off x="3048484" y="4016729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4860925" y="2427288"/>
            <a:ext cx="1550988" cy="1897062"/>
            <a:chOff x="4860408" y="2427789"/>
            <a:chExt cx="1551099" cy="1896717"/>
          </a:xfrm>
        </p:grpSpPr>
        <p:grpSp>
          <p:nvGrpSpPr>
            <p:cNvPr id="15377" name="组合 28"/>
            <p:cNvGrpSpPr/>
            <p:nvPr/>
          </p:nvGrpSpPr>
          <p:grpSpPr bwMode="auto">
            <a:xfrm>
              <a:off x="4860408" y="2427789"/>
              <a:ext cx="1551099" cy="1581650"/>
              <a:chOff x="5109133" y="2580189"/>
              <a:chExt cx="1551099" cy="1581650"/>
            </a:xfrm>
          </p:grpSpPr>
          <p:grpSp>
            <p:nvGrpSpPr>
              <p:cNvPr id="15379" name="组合 8"/>
              <p:cNvGrpSpPr/>
              <p:nvPr/>
            </p:nvGrpSpPr>
            <p:grpSpPr bwMode="auto">
              <a:xfrm>
                <a:off x="5189664" y="2580189"/>
                <a:ext cx="1390037" cy="1390036"/>
                <a:chOff x="6453082" y="956733"/>
                <a:chExt cx="1789871" cy="1789871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6453646" y="956733"/>
                  <a:ext cx="1788743" cy="1786248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382" name="Freeform 12"/>
                <p:cNvSpPr/>
                <p:nvPr/>
              </p:nvSpPr>
              <p:spPr bwMode="auto">
                <a:xfrm>
                  <a:off x="6977753" y="1461017"/>
                  <a:ext cx="740528" cy="692532"/>
                </a:xfrm>
                <a:custGeom>
                  <a:avLst/>
                  <a:gdLst>
                    <a:gd name="T0" fmla="*/ 2147483646 w 137"/>
                    <a:gd name="T1" fmla="*/ 1405082503 h 128"/>
                    <a:gd name="T2" fmla="*/ 2147483646 w 137"/>
                    <a:gd name="T3" fmla="*/ 1258714783 h 128"/>
                    <a:gd name="T4" fmla="*/ 2147483646 w 137"/>
                    <a:gd name="T5" fmla="*/ 1083082175 h 128"/>
                    <a:gd name="T6" fmla="*/ 2147483646 w 137"/>
                    <a:gd name="T7" fmla="*/ 146362310 h 128"/>
                    <a:gd name="T8" fmla="*/ 2016003698 w 137"/>
                    <a:gd name="T9" fmla="*/ 0 h 128"/>
                    <a:gd name="T10" fmla="*/ 1782261710 w 137"/>
                    <a:gd name="T11" fmla="*/ 146362310 h 128"/>
                    <a:gd name="T12" fmla="*/ 1314783140 w 137"/>
                    <a:gd name="T13" fmla="*/ 1083082175 h 128"/>
                    <a:gd name="T14" fmla="*/ 233741988 w 137"/>
                    <a:gd name="T15" fmla="*/ 1258714783 h 128"/>
                    <a:gd name="T16" fmla="*/ 29215721 w 137"/>
                    <a:gd name="T17" fmla="*/ 1405082503 h 128"/>
                    <a:gd name="T18" fmla="*/ 116868291 w 137"/>
                    <a:gd name="T19" fmla="*/ 1668531415 h 128"/>
                    <a:gd name="T20" fmla="*/ 876520292 w 137"/>
                    <a:gd name="T21" fmla="*/ 2147483646 h 128"/>
                    <a:gd name="T22" fmla="*/ 701220558 w 137"/>
                    <a:gd name="T23" fmla="*/ 2147483646 h 128"/>
                    <a:gd name="T24" fmla="*/ 788867722 w 137"/>
                    <a:gd name="T25" fmla="*/ 2147483646 h 128"/>
                    <a:gd name="T26" fmla="*/ 934957140 w 137"/>
                    <a:gd name="T27" fmla="*/ 2147483646 h 128"/>
                    <a:gd name="T28" fmla="*/ 1051825431 w 137"/>
                    <a:gd name="T29" fmla="*/ 2147483646 h 128"/>
                    <a:gd name="T30" fmla="*/ 2016003698 w 137"/>
                    <a:gd name="T31" fmla="*/ 2147483646 h 128"/>
                    <a:gd name="T32" fmla="*/ 2147483646 w 137"/>
                    <a:gd name="T33" fmla="*/ 2147483646 h 128"/>
                    <a:gd name="T34" fmla="*/ 2147483646 w 137"/>
                    <a:gd name="T35" fmla="*/ 2147483646 h 128"/>
                    <a:gd name="T36" fmla="*/ 2147483646 w 137"/>
                    <a:gd name="T37" fmla="*/ 2147483646 h 128"/>
                    <a:gd name="T38" fmla="*/ 2147483646 w 137"/>
                    <a:gd name="T39" fmla="*/ 2147483646 h 128"/>
                    <a:gd name="T40" fmla="*/ 2147483646 w 137"/>
                    <a:gd name="T41" fmla="*/ 2147483646 h 128"/>
                    <a:gd name="T42" fmla="*/ 2147483646 w 137"/>
                    <a:gd name="T43" fmla="*/ 1668531415 h 128"/>
                    <a:gd name="T44" fmla="*/ 2147483646 w 137"/>
                    <a:gd name="T45" fmla="*/ 1405082503 h 128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137" h="128">
                      <a:moveTo>
                        <a:pt x="136" y="48"/>
                      </a:moveTo>
                      <a:cubicBezTo>
                        <a:pt x="135" y="45"/>
                        <a:pt x="133" y="43"/>
                        <a:pt x="129" y="43"/>
                      </a:cubicBezTo>
                      <a:cubicBezTo>
                        <a:pt x="93" y="37"/>
                        <a:pt x="93" y="37"/>
                        <a:pt x="93" y="37"/>
                      </a:cubicBezTo>
                      <a:cubicBezTo>
                        <a:pt x="77" y="5"/>
                        <a:pt x="77" y="5"/>
                        <a:pt x="77" y="5"/>
                      </a:cubicBezTo>
                      <a:cubicBezTo>
                        <a:pt x="75" y="2"/>
                        <a:pt x="72" y="0"/>
                        <a:pt x="69" y="0"/>
                      </a:cubicBezTo>
                      <a:cubicBezTo>
                        <a:pt x="66" y="0"/>
                        <a:pt x="63" y="2"/>
                        <a:pt x="61" y="5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8" y="43"/>
                        <a:pt x="8" y="43"/>
                        <a:pt x="8" y="43"/>
                      </a:cubicBezTo>
                      <a:cubicBezTo>
                        <a:pt x="5" y="43"/>
                        <a:pt x="2" y="45"/>
                        <a:pt x="1" y="48"/>
                      </a:cubicBezTo>
                      <a:cubicBezTo>
                        <a:pt x="0" y="51"/>
                        <a:pt x="1" y="55"/>
                        <a:pt x="4" y="57"/>
                      </a:cubicBezTo>
                      <a:cubicBezTo>
                        <a:pt x="30" y="82"/>
                        <a:pt x="30" y="82"/>
                        <a:pt x="30" y="82"/>
                      </a:cubicBezTo>
                      <a:cubicBezTo>
                        <a:pt x="24" y="118"/>
                        <a:pt x="24" y="118"/>
                        <a:pt x="24" y="118"/>
                      </a:cubicBezTo>
                      <a:cubicBezTo>
                        <a:pt x="23" y="121"/>
                        <a:pt x="25" y="125"/>
                        <a:pt x="27" y="126"/>
                      </a:cubicBezTo>
                      <a:cubicBezTo>
                        <a:pt x="29" y="127"/>
                        <a:pt x="30" y="128"/>
                        <a:pt x="32" y="128"/>
                      </a:cubicBezTo>
                      <a:cubicBezTo>
                        <a:pt x="34" y="128"/>
                        <a:pt x="35" y="128"/>
                        <a:pt x="36" y="127"/>
                      </a:cubicBezTo>
                      <a:cubicBezTo>
                        <a:pt x="69" y="110"/>
                        <a:pt x="69" y="110"/>
                        <a:pt x="69" y="110"/>
                      </a:cubicBezTo>
                      <a:cubicBezTo>
                        <a:pt x="102" y="127"/>
                        <a:pt x="102" y="127"/>
                        <a:pt x="102" y="127"/>
                      </a:cubicBezTo>
                      <a:cubicBezTo>
                        <a:pt x="103" y="128"/>
                        <a:pt x="104" y="128"/>
                        <a:pt x="106" y="128"/>
                      </a:cubicBezTo>
                      <a:cubicBezTo>
                        <a:pt x="107" y="128"/>
                        <a:pt x="109" y="127"/>
                        <a:pt x="111" y="126"/>
                      </a:cubicBezTo>
                      <a:cubicBezTo>
                        <a:pt x="113" y="125"/>
                        <a:pt x="115" y="121"/>
                        <a:pt x="114" y="118"/>
                      </a:cubicBezTo>
                      <a:cubicBezTo>
                        <a:pt x="108" y="82"/>
                        <a:pt x="108" y="82"/>
                        <a:pt x="108" y="82"/>
                      </a:cubicBezTo>
                      <a:cubicBezTo>
                        <a:pt x="134" y="57"/>
                        <a:pt x="134" y="57"/>
                        <a:pt x="134" y="57"/>
                      </a:cubicBezTo>
                      <a:cubicBezTo>
                        <a:pt x="136" y="55"/>
                        <a:pt x="137" y="51"/>
                        <a:pt x="136" y="4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15380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>
                <a:off x="5109133" y="3721947"/>
                <a:ext cx="1551099" cy="4398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378" name="TextBox 34"/>
            <p:cNvSpPr txBox="1">
              <a:spLocks noChangeArrowheads="1"/>
            </p:cNvSpPr>
            <p:nvPr/>
          </p:nvSpPr>
          <p:spPr bwMode="auto">
            <a:xfrm>
              <a:off x="5184551" y="4016729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7004050" y="2427288"/>
            <a:ext cx="1550988" cy="1897062"/>
            <a:chOff x="7003881" y="2427789"/>
            <a:chExt cx="1551099" cy="1896717"/>
          </a:xfrm>
        </p:grpSpPr>
        <p:grpSp>
          <p:nvGrpSpPr>
            <p:cNvPr id="15371" name="组合 27"/>
            <p:cNvGrpSpPr/>
            <p:nvPr/>
          </p:nvGrpSpPr>
          <p:grpSpPr bwMode="auto">
            <a:xfrm>
              <a:off x="7003881" y="2427789"/>
              <a:ext cx="1551099" cy="1581650"/>
              <a:chOff x="7227772" y="2580189"/>
              <a:chExt cx="1551099" cy="1581650"/>
            </a:xfrm>
          </p:grpSpPr>
          <p:grpSp>
            <p:nvGrpSpPr>
              <p:cNvPr id="15373" name="组合 25"/>
              <p:cNvGrpSpPr/>
              <p:nvPr/>
            </p:nvGrpSpPr>
            <p:grpSpPr bwMode="auto">
              <a:xfrm>
                <a:off x="7308304" y="2580189"/>
                <a:ext cx="1390037" cy="1390036"/>
                <a:chOff x="7308304" y="2580189"/>
                <a:chExt cx="1390037" cy="1390036"/>
              </a:xfrm>
            </p:grpSpPr>
            <p:sp>
              <p:nvSpPr>
                <p:cNvPr id="23" name="椭圆 22"/>
                <p:cNvSpPr/>
                <p:nvPr/>
              </p:nvSpPr>
              <p:spPr>
                <a:xfrm>
                  <a:off x="7308741" y="2580189"/>
                  <a:ext cx="1389161" cy="1387223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376" name="Freeform 6"/>
                <p:cNvSpPr>
                  <a:spLocks noEditPoints="1"/>
                </p:cNvSpPr>
                <p:nvPr/>
              </p:nvSpPr>
              <p:spPr bwMode="auto">
                <a:xfrm>
                  <a:off x="7699177" y="2971064"/>
                  <a:ext cx="608290" cy="608286"/>
                </a:xfrm>
                <a:custGeom>
                  <a:avLst/>
                  <a:gdLst>
                    <a:gd name="T0" fmla="*/ 2147483646 w 136"/>
                    <a:gd name="T1" fmla="*/ 960237596 h 136"/>
                    <a:gd name="T2" fmla="*/ 2147483646 w 136"/>
                    <a:gd name="T3" fmla="*/ 960237596 h 136"/>
                    <a:gd name="T4" fmla="*/ 2147483646 w 136"/>
                    <a:gd name="T5" fmla="*/ 740185663 h 136"/>
                    <a:gd name="T6" fmla="*/ 2147483646 w 136"/>
                    <a:gd name="T7" fmla="*/ 500122909 h 136"/>
                    <a:gd name="T8" fmla="*/ 2147483646 w 136"/>
                    <a:gd name="T9" fmla="*/ 240058281 h 136"/>
                    <a:gd name="T10" fmla="*/ 2100550606 w 136"/>
                    <a:gd name="T11" fmla="*/ 200050058 h 136"/>
                    <a:gd name="T12" fmla="*/ 1980516204 w 136"/>
                    <a:gd name="T13" fmla="*/ 240058281 h 136"/>
                    <a:gd name="T14" fmla="*/ 1760458351 w 136"/>
                    <a:gd name="T15" fmla="*/ 480121034 h 136"/>
                    <a:gd name="T16" fmla="*/ 1760458351 w 136"/>
                    <a:gd name="T17" fmla="*/ 160041836 h 136"/>
                    <a:gd name="T18" fmla="*/ 1600419935 w 136"/>
                    <a:gd name="T19" fmla="*/ 0 h 136"/>
                    <a:gd name="T20" fmla="*/ 1120291271 w 136"/>
                    <a:gd name="T21" fmla="*/ 0 h 136"/>
                    <a:gd name="T22" fmla="*/ 960252856 w 136"/>
                    <a:gd name="T23" fmla="*/ 160041836 h 136"/>
                    <a:gd name="T24" fmla="*/ 960252856 w 136"/>
                    <a:gd name="T25" fmla="*/ 480121034 h 136"/>
                    <a:gd name="T26" fmla="*/ 740195003 w 136"/>
                    <a:gd name="T27" fmla="*/ 260064628 h 136"/>
                    <a:gd name="T28" fmla="*/ 620160600 w 136"/>
                    <a:gd name="T29" fmla="*/ 200050058 h 136"/>
                    <a:gd name="T30" fmla="*/ 500130671 w 136"/>
                    <a:gd name="T31" fmla="*/ 260064628 h 136"/>
                    <a:gd name="T32" fmla="*/ 260066339 w 136"/>
                    <a:gd name="T33" fmla="*/ 500122909 h 136"/>
                    <a:gd name="T34" fmla="*/ 200051374 w 136"/>
                    <a:gd name="T35" fmla="*/ 620152050 h 136"/>
                    <a:gd name="T36" fmla="*/ 260066339 w 136"/>
                    <a:gd name="T37" fmla="*/ 740185663 h 136"/>
                    <a:gd name="T38" fmla="*/ 480124192 w 136"/>
                    <a:gd name="T39" fmla="*/ 960237596 h 136"/>
                    <a:gd name="T40" fmla="*/ 160042888 w 136"/>
                    <a:gd name="T41" fmla="*/ 960237596 h 136"/>
                    <a:gd name="T42" fmla="*/ 0 w 136"/>
                    <a:gd name="T43" fmla="*/ 1120279432 h 136"/>
                    <a:gd name="T44" fmla="*/ 0 w 136"/>
                    <a:gd name="T45" fmla="*/ 1600395993 h 136"/>
                    <a:gd name="T46" fmla="*/ 160042888 w 136"/>
                    <a:gd name="T47" fmla="*/ 1760437829 h 136"/>
                    <a:gd name="T48" fmla="*/ 480124192 w 136"/>
                    <a:gd name="T49" fmla="*/ 1760437829 h 136"/>
                    <a:gd name="T50" fmla="*/ 240064332 w 136"/>
                    <a:gd name="T51" fmla="*/ 1980489762 h 136"/>
                    <a:gd name="T52" fmla="*/ 240064332 w 136"/>
                    <a:gd name="T53" fmla="*/ 2147483646 h 136"/>
                    <a:gd name="T54" fmla="*/ 500130671 w 136"/>
                    <a:gd name="T55" fmla="*/ 2147483646 h 136"/>
                    <a:gd name="T56" fmla="*/ 620160600 w 136"/>
                    <a:gd name="T57" fmla="*/ 2147483646 h 136"/>
                    <a:gd name="T58" fmla="*/ 740195003 w 136"/>
                    <a:gd name="T59" fmla="*/ 2147483646 h 136"/>
                    <a:gd name="T60" fmla="*/ 960252856 w 136"/>
                    <a:gd name="T61" fmla="*/ 2147483646 h 136"/>
                    <a:gd name="T62" fmla="*/ 960252856 w 136"/>
                    <a:gd name="T63" fmla="*/ 2147483646 h 136"/>
                    <a:gd name="T64" fmla="*/ 1120291271 w 136"/>
                    <a:gd name="T65" fmla="*/ 2147483646 h 136"/>
                    <a:gd name="T66" fmla="*/ 1600419935 w 136"/>
                    <a:gd name="T67" fmla="*/ 2147483646 h 136"/>
                    <a:gd name="T68" fmla="*/ 1760458351 w 136"/>
                    <a:gd name="T69" fmla="*/ 2147483646 h 136"/>
                    <a:gd name="T70" fmla="*/ 1760458351 w 136"/>
                    <a:gd name="T71" fmla="*/ 2147483646 h 136"/>
                    <a:gd name="T72" fmla="*/ 1980516204 w 136"/>
                    <a:gd name="T73" fmla="*/ 2147483646 h 136"/>
                    <a:gd name="T74" fmla="*/ 2100550606 w 136"/>
                    <a:gd name="T75" fmla="*/ 2147483646 h 136"/>
                    <a:gd name="T76" fmla="*/ 2147483646 w 136"/>
                    <a:gd name="T77" fmla="*/ 2147483646 h 136"/>
                    <a:gd name="T78" fmla="*/ 2147483646 w 136"/>
                    <a:gd name="T79" fmla="*/ 2147483646 h 136"/>
                    <a:gd name="T80" fmla="*/ 2147483646 w 136"/>
                    <a:gd name="T81" fmla="*/ 2100523375 h 136"/>
                    <a:gd name="T82" fmla="*/ 2147483646 w 136"/>
                    <a:gd name="T83" fmla="*/ 1980489762 h 136"/>
                    <a:gd name="T84" fmla="*/ 2147483646 w 136"/>
                    <a:gd name="T85" fmla="*/ 1760437829 h 136"/>
                    <a:gd name="T86" fmla="*/ 2147483646 w 136"/>
                    <a:gd name="T87" fmla="*/ 1760437829 h 136"/>
                    <a:gd name="T88" fmla="*/ 2147483646 w 136"/>
                    <a:gd name="T89" fmla="*/ 1600395993 h 136"/>
                    <a:gd name="T90" fmla="*/ 2147483646 w 136"/>
                    <a:gd name="T91" fmla="*/ 1120279432 h 136"/>
                    <a:gd name="T92" fmla="*/ 2147483646 w 136"/>
                    <a:gd name="T93" fmla="*/ 960237596 h 136"/>
                    <a:gd name="T94" fmla="*/ 800209968 w 136"/>
                    <a:gd name="T95" fmla="*/ 1360337712 h 136"/>
                    <a:gd name="T96" fmla="*/ 1360355603 w 136"/>
                    <a:gd name="T97" fmla="*/ 800200233 h 136"/>
                    <a:gd name="T98" fmla="*/ 1920501239 w 136"/>
                    <a:gd name="T99" fmla="*/ 1360337712 h 136"/>
                    <a:gd name="T100" fmla="*/ 1360355603 w 136"/>
                    <a:gd name="T101" fmla="*/ 1920475192 h 136"/>
                    <a:gd name="T102" fmla="*/ 800209968 w 136"/>
                    <a:gd name="T103" fmla="*/ 1360337712 h 1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0" t="0" r="r" b="b"/>
                  <a:pathLst>
                    <a:path w="136" h="136">
                      <a:moveTo>
                        <a:pt x="128" y="48"/>
                      </a:moveTo>
                      <a:cubicBezTo>
                        <a:pt x="112" y="48"/>
                        <a:pt x="112" y="48"/>
                        <a:pt x="112" y="48"/>
                      </a:cubicBezTo>
                      <a:cubicBezTo>
                        <a:pt x="123" y="37"/>
                        <a:pt x="123" y="37"/>
                        <a:pt x="123" y="37"/>
                      </a:cubicBezTo>
                      <a:cubicBezTo>
                        <a:pt x="127" y="33"/>
                        <a:pt x="127" y="28"/>
                        <a:pt x="123" y="25"/>
                      </a:cubicBezTo>
                      <a:cubicBezTo>
                        <a:pt x="111" y="12"/>
                        <a:pt x="111" y="12"/>
                        <a:pt x="111" y="12"/>
                      </a:cubicBezTo>
                      <a:cubicBezTo>
                        <a:pt x="109" y="11"/>
                        <a:pt x="107" y="10"/>
                        <a:pt x="105" y="10"/>
                      </a:cubicBezTo>
                      <a:cubicBezTo>
                        <a:pt x="103" y="10"/>
                        <a:pt x="101" y="11"/>
                        <a:pt x="99" y="12"/>
                      </a:cubicBezTo>
                      <a:cubicBezTo>
                        <a:pt x="88" y="24"/>
                        <a:pt x="88" y="24"/>
                        <a:pt x="88" y="24"/>
                      </a:cubicBezTo>
                      <a:cubicBezTo>
                        <a:pt x="88" y="8"/>
                        <a:pt x="88" y="8"/>
                        <a:pt x="88" y="8"/>
                      </a:cubicBezTo>
                      <a:cubicBezTo>
                        <a:pt x="88" y="4"/>
                        <a:pt x="84" y="0"/>
                        <a:pt x="80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52" y="0"/>
                        <a:pt x="48" y="4"/>
                        <a:pt x="48" y="8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ubicBezTo>
                        <a:pt x="35" y="11"/>
                        <a:pt x="33" y="10"/>
                        <a:pt x="31" y="10"/>
                      </a:cubicBezTo>
                      <a:cubicBezTo>
                        <a:pt x="29" y="10"/>
                        <a:pt x="27" y="11"/>
                        <a:pt x="25" y="13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1" y="27"/>
                        <a:pt x="10" y="29"/>
                        <a:pt x="10" y="31"/>
                      </a:cubicBezTo>
                      <a:cubicBezTo>
                        <a:pt x="10" y="33"/>
                        <a:pt x="11" y="35"/>
                        <a:pt x="13" y="37"/>
                      </a:cubicBez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4" y="48"/>
                        <a:pt x="0" y="52"/>
                        <a:pt x="0" y="56"/>
                      </a:cubicBez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0" y="84"/>
                        <a:pt x="4" y="88"/>
                        <a:pt x="8" y="88"/>
                      </a:cubicBezTo>
                      <a:cubicBezTo>
                        <a:pt x="24" y="88"/>
                        <a:pt x="24" y="88"/>
                        <a:pt x="24" y="88"/>
                      </a:cubicBezTo>
                      <a:cubicBezTo>
                        <a:pt x="12" y="99"/>
                        <a:pt x="12" y="99"/>
                        <a:pt x="12" y="99"/>
                      </a:cubicBezTo>
                      <a:cubicBezTo>
                        <a:pt x="9" y="102"/>
                        <a:pt x="9" y="107"/>
                        <a:pt x="12" y="111"/>
                      </a:cubicBezTo>
                      <a:cubicBezTo>
                        <a:pt x="25" y="123"/>
                        <a:pt x="25" y="123"/>
                        <a:pt x="25" y="123"/>
                      </a:cubicBezTo>
                      <a:cubicBezTo>
                        <a:pt x="27" y="125"/>
                        <a:pt x="29" y="126"/>
                        <a:pt x="31" y="126"/>
                      </a:cubicBezTo>
                      <a:cubicBezTo>
                        <a:pt x="33" y="126"/>
                        <a:pt x="35" y="125"/>
                        <a:pt x="37" y="123"/>
                      </a:cubicBezTo>
                      <a:cubicBezTo>
                        <a:pt x="48" y="112"/>
                        <a:pt x="48" y="112"/>
                        <a:pt x="48" y="112"/>
                      </a:cubicBezTo>
                      <a:cubicBezTo>
                        <a:pt x="48" y="128"/>
                        <a:pt x="48" y="128"/>
                        <a:pt x="48" y="128"/>
                      </a:cubicBezTo>
                      <a:cubicBezTo>
                        <a:pt x="48" y="132"/>
                        <a:pt x="52" y="136"/>
                        <a:pt x="56" y="136"/>
                      </a:cubicBezTo>
                      <a:cubicBezTo>
                        <a:pt x="80" y="136"/>
                        <a:pt x="80" y="136"/>
                        <a:pt x="80" y="136"/>
                      </a:cubicBezTo>
                      <a:cubicBezTo>
                        <a:pt x="84" y="136"/>
                        <a:pt x="88" y="132"/>
                        <a:pt x="88" y="128"/>
                      </a:cubicBezTo>
                      <a:cubicBezTo>
                        <a:pt x="88" y="112"/>
                        <a:pt x="88" y="112"/>
                        <a:pt x="88" y="112"/>
                      </a:cubicBezTo>
                      <a:cubicBezTo>
                        <a:pt x="99" y="124"/>
                        <a:pt x="99" y="124"/>
                        <a:pt x="99" y="124"/>
                      </a:cubicBezTo>
                      <a:cubicBezTo>
                        <a:pt x="101" y="125"/>
                        <a:pt x="103" y="126"/>
                        <a:pt x="105" y="126"/>
                      </a:cubicBezTo>
                      <a:cubicBezTo>
                        <a:pt x="107" y="126"/>
                        <a:pt x="109" y="125"/>
                        <a:pt x="111" y="124"/>
                      </a:cubicBezTo>
                      <a:cubicBezTo>
                        <a:pt x="124" y="111"/>
                        <a:pt x="124" y="111"/>
                        <a:pt x="124" y="111"/>
                      </a:cubicBezTo>
                      <a:cubicBezTo>
                        <a:pt x="125" y="109"/>
                        <a:pt x="126" y="107"/>
                        <a:pt x="126" y="105"/>
                      </a:cubicBezTo>
                      <a:cubicBezTo>
                        <a:pt x="126" y="103"/>
                        <a:pt x="125" y="101"/>
                        <a:pt x="124" y="99"/>
                      </a:cubicBezTo>
                      <a:cubicBezTo>
                        <a:pt x="112" y="88"/>
                        <a:pt x="112" y="88"/>
                        <a:pt x="112" y="88"/>
                      </a:cubicBezTo>
                      <a:cubicBezTo>
                        <a:pt x="128" y="88"/>
                        <a:pt x="128" y="88"/>
                        <a:pt x="128" y="88"/>
                      </a:cubicBezTo>
                      <a:cubicBezTo>
                        <a:pt x="132" y="88"/>
                        <a:pt x="136" y="84"/>
                        <a:pt x="136" y="80"/>
                      </a:cubicBezTo>
                      <a:cubicBezTo>
                        <a:pt x="136" y="56"/>
                        <a:pt x="136" y="56"/>
                        <a:pt x="136" y="56"/>
                      </a:cubicBezTo>
                      <a:cubicBezTo>
                        <a:pt x="136" y="52"/>
                        <a:pt x="132" y="48"/>
                        <a:pt x="128" y="48"/>
                      </a:cubicBezTo>
                      <a:close/>
                      <a:moveTo>
                        <a:pt x="40" y="68"/>
                      </a:moveTo>
                      <a:cubicBezTo>
                        <a:pt x="40" y="53"/>
                        <a:pt x="53" y="40"/>
                        <a:pt x="68" y="40"/>
                      </a:cubicBezTo>
                      <a:cubicBezTo>
                        <a:pt x="83" y="40"/>
                        <a:pt x="96" y="53"/>
                        <a:pt x="96" y="68"/>
                      </a:cubicBezTo>
                      <a:cubicBezTo>
                        <a:pt x="96" y="83"/>
                        <a:pt x="83" y="96"/>
                        <a:pt x="68" y="96"/>
                      </a:cubicBezTo>
                      <a:cubicBezTo>
                        <a:pt x="53" y="96"/>
                        <a:pt x="40" y="83"/>
                        <a:pt x="40" y="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15374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>
                <a:off x="7227772" y="3721947"/>
                <a:ext cx="1551099" cy="4398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372" name="TextBox 35"/>
            <p:cNvSpPr txBox="1">
              <a:spLocks noChangeArrowheads="1"/>
            </p:cNvSpPr>
            <p:nvPr/>
          </p:nvSpPr>
          <p:spPr bwMode="auto">
            <a:xfrm>
              <a:off x="7328025" y="4016729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 bwMode="auto">
          <a:xfrm>
            <a:off x="687388" y="4724400"/>
            <a:ext cx="7839075" cy="1046163"/>
            <a:chOff x="687760" y="4725144"/>
            <a:chExt cx="7839304" cy="1045973"/>
          </a:xfrm>
        </p:grpSpPr>
        <p:sp>
          <p:nvSpPr>
            <p:cNvPr id="15369" name="矩形 36"/>
            <p:cNvSpPr>
              <a:spLocks noChangeArrowheads="1"/>
            </p:cNvSpPr>
            <p:nvPr/>
          </p:nvSpPr>
          <p:spPr bwMode="auto">
            <a:xfrm>
              <a:off x="687761" y="4725144"/>
              <a:ext cx="6327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制作最快、成本最低、应用最广、修改最易、操作最便、互动最强的多媒体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70" name="矩形 37"/>
            <p:cNvSpPr>
              <a:spLocks noChangeArrowheads="1"/>
            </p:cNvSpPr>
            <p:nvPr/>
          </p:nvSpPr>
          <p:spPr bwMode="auto">
            <a:xfrm>
              <a:off x="687760" y="5124786"/>
              <a:ext cx="78393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zh-CN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工作汇报、企业介绍、会议展示、项目投标、产品推介、课题研讨、竞聘演说、咨询报告、领导讲话、培训课件、婚庆礼仪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06.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年终总结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2028825" y="2332038"/>
            <a:ext cx="5126038" cy="2220912"/>
            <a:chOff x="2029291" y="2331864"/>
            <a:chExt cx="5125857" cy="2220407"/>
          </a:xfrm>
        </p:grpSpPr>
        <p:grpSp>
          <p:nvGrpSpPr>
            <p:cNvPr id="16392" name="组合 3"/>
            <p:cNvGrpSpPr/>
            <p:nvPr/>
          </p:nvGrpSpPr>
          <p:grpSpPr bwMode="auto">
            <a:xfrm>
              <a:off x="2081666" y="2331864"/>
              <a:ext cx="5001306" cy="1947216"/>
              <a:chOff x="2081666" y="1285147"/>
              <a:chExt cx="5001306" cy="1947216"/>
            </a:xfrm>
          </p:grpSpPr>
          <p:sp>
            <p:nvSpPr>
              <p:cNvPr id="5" name="Freeform 6"/>
              <p:cNvSpPr/>
              <p:nvPr/>
            </p:nvSpPr>
            <p:spPr bwMode="auto">
              <a:xfrm>
                <a:off x="5139094" y="1285147"/>
                <a:ext cx="1944618" cy="1947419"/>
              </a:xfrm>
              <a:custGeom>
                <a:avLst/>
                <a:gdLst>
                  <a:gd name="T0" fmla="*/ 0 w 224"/>
                  <a:gd name="T1" fmla="*/ 112 h 224"/>
                  <a:gd name="T2" fmla="*/ 0 w 224"/>
                  <a:gd name="T3" fmla="*/ 112 h 224"/>
                  <a:gd name="T4" fmla="*/ 112 w 224"/>
                  <a:gd name="T5" fmla="*/ 0 h 224"/>
                  <a:gd name="T6" fmla="*/ 224 w 224"/>
                  <a:gd name="T7" fmla="*/ 0 h 224"/>
                  <a:gd name="T8" fmla="*/ 224 w 224"/>
                  <a:gd name="T9" fmla="*/ 112 h 224"/>
                  <a:gd name="T10" fmla="*/ 112 w 224"/>
                  <a:gd name="T11" fmla="*/ 224 h 224"/>
                  <a:gd name="T12" fmla="*/ 112 w 224"/>
                  <a:gd name="T13" fmla="*/ 224 h 224"/>
                  <a:gd name="T14" fmla="*/ 0 w 224"/>
                  <a:gd name="T15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224">
                    <a:moveTo>
                      <a:pt x="0" y="112"/>
                    </a:move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74"/>
                      <a:pt x="173" y="224"/>
                      <a:pt x="112" y="224"/>
                    </a:cubicBezTo>
                    <a:cubicBezTo>
                      <a:pt x="112" y="224"/>
                      <a:pt x="112" y="224"/>
                      <a:pt x="112" y="224"/>
                    </a:cubicBezTo>
                    <a:cubicBezTo>
                      <a:pt x="50" y="224"/>
                      <a:pt x="0" y="174"/>
                      <a:pt x="0" y="11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" name="Freeform 7"/>
              <p:cNvSpPr/>
              <p:nvPr/>
            </p:nvSpPr>
            <p:spPr bwMode="auto">
              <a:xfrm>
                <a:off x="3654833" y="1285147"/>
                <a:ext cx="1944619" cy="1947419"/>
              </a:xfrm>
              <a:custGeom>
                <a:avLst/>
                <a:gdLst>
                  <a:gd name="T0" fmla="*/ 0 w 224"/>
                  <a:gd name="T1" fmla="*/ 112 h 224"/>
                  <a:gd name="T2" fmla="*/ 0 w 224"/>
                  <a:gd name="T3" fmla="*/ 112 h 224"/>
                  <a:gd name="T4" fmla="*/ 112 w 224"/>
                  <a:gd name="T5" fmla="*/ 0 h 224"/>
                  <a:gd name="T6" fmla="*/ 224 w 224"/>
                  <a:gd name="T7" fmla="*/ 0 h 224"/>
                  <a:gd name="T8" fmla="*/ 224 w 224"/>
                  <a:gd name="T9" fmla="*/ 112 h 224"/>
                  <a:gd name="T10" fmla="*/ 112 w 224"/>
                  <a:gd name="T11" fmla="*/ 224 h 224"/>
                  <a:gd name="T12" fmla="*/ 112 w 224"/>
                  <a:gd name="T13" fmla="*/ 224 h 224"/>
                  <a:gd name="T14" fmla="*/ 0 w 224"/>
                  <a:gd name="T15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4" h="224">
                    <a:moveTo>
                      <a:pt x="0" y="112"/>
                    </a:move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0" y="0"/>
                      <a:pt x="112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74"/>
                      <a:pt x="174" y="224"/>
                      <a:pt x="112" y="224"/>
                    </a:cubicBezTo>
                    <a:cubicBezTo>
                      <a:pt x="112" y="224"/>
                      <a:pt x="112" y="224"/>
                      <a:pt x="112" y="224"/>
                    </a:cubicBezTo>
                    <a:cubicBezTo>
                      <a:pt x="50" y="224"/>
                      <a:pt x="0" y="174"/>
                      <a:pt x="0" y="112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6404" name="Freeform 8"/>
              <p:cNvSpPr/>
              <p:nvPr/>
            </p:nvSpPr>
            <p:spPr bwMode="auto">
              <a:xfrm>
                <a:off x="2081666" y="1285147"/>
                <a:ext cx="1944887" cy="1947216"/>
              </a:xfrm>
              <a:custGeom>
                <a:avLst/>
                <a:gdLst>
                  <a:gd name="T0" fmla="*/ 0 w 224"/>
                  <a:gd name="T1" fmla="*/ 2147483646 h 224"/>
                  <a:gd name="T2" fmla="*/ 0 w 224"/>
                  <a:gd name="T3" fmla="*/ 2147483646 h 224"/>
                  <a:gd name="T4" fmla="*/ 2147483646 w 224"/>
                  <a:gd name="T5" fmla="*/ 0 h 224"/>
                  <a:gd name="T6" fmla="*/ 2147483646 w 224"/>
                  <a:gd name="T7" fmla="*/ 0 h 224"/>
                  <a:gd name="T8" fmla="*/ 2147483646 w 224"/>
                  <a:gd name="T9" fmla="*/ 2147483646 h 224"/>
                  <a:gd name="T10" fmla="*/ 2147483646 w 224"/>
                  <a:gd name="T11" fmla="*/ 2147483646 h 224"/>
                  <a:gd name="T12" fmla="*/ 2147483646 w 224"/>
                  <a:gd name="T13" fmla="*/ 2147483646 h 224"/>
                  <a:gd name="T14" fmla="*/ 0 w 224"/>
                  <a:gd name="T15" fmla="*/ 2147483646 h 2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24" h="224">
                    <a:moveTo>
                      <a:pt x="0" y="112"/>
                    </a:moveTo>
                    <a:cubicBezTo>
                      <a:pt x="0" y="112"/>
                      <a:pt x="0" y="112"/>
                      <a:pt x="0" y="112"/>
                    </a:cubicBezTo>
                    <a:cubicBezTo>
                      <a:pt x="0" y="50"/>
                      <a:pt x="51" y="0"/>
                      <a:pt x="112" y="0"/>
                    </a:cubicBez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112"/>
                      <a:pt x="224" y="112"/>
                      <a:pt x="224" y="112"/>
                    </a:cubicBezTo>
                    <a:cubicBezTo>
                      <a:pt x="224" y="174"/>
                      <a:pt x="174" y="224"/>
                      <a:pt x="112" y="224"/>
                    </a:cubicBezTo>
                    <a:cubicBezTo>
                      <a:pt x="112" y="224"/>
                      <a:pt x="112" y="224"/>
                      <a:pt x="112" y="224"/>
                    </a:cubicBezTo>
                    <a:cubicBezTo>
                      <a:pt x="51" y="224"/>
                      <a:pt x="0" y="174"/>
                      <a:pt x="0" y="11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Freeform 9"/>
              <p:cNvSpPr/>
              <p:nvPr/>
            </p:nvSpPr>
            <p:spPr bwMode="auto">
              <a:xfrm>
                <a:off x="5364511" y="1372439"/>
                <a:ext cx="355587" cy="1582378"/>
              </a:xfrm>
              <a:custGeom>
                <a:avLst/>
                <a:gdLst>
                  <a:gd name="T0" fmla="*/ 41 w 41"/>
                  <a:gd name="T1" fmla="*/ 0 h 182"/>
                  <a:gd name="T2" fmla="*/ 41 w 41"/>
                  <a:gd name="T3" fmla="*/ 103 h 182"/>
                  <a:gd name="T4" fmla="*/ 8 w 41"/>
                  <a:gd name="T5" fmla="*/ 182 h 182"/>
                  <a:gd name="T6" fmla="*/ 0 w 41"/>
                  <a:gd name="T7" fmla="*/ 174 h 182"/>
                  <a:gd name="T8" fmla="*/ 27 w 41"/>
                  <a:gd name="T9" fmla="*/ 102 h 182"/>
                  <a:gd name="T10" fmla="*/ 27 w 41"/>
                  <a:gd name="T11" fmla="*/ 7 h 182"/>
                  <a:gd name="T12" fmla="*/ 41 w 41"/>
                  <a:gd name="T13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182">
                    <a:moveTo>
                      <a:pt x="41" y="0"/>
                    </a:moveTo>
                    <a:cubicBezTo>
                      <a:pt x="41" y="103"/>
                      <a:pt x="41" y="103"/>
                      <a:pt x="41" y="103"/>
                    </a:cubicBezTo>
                    <a:cubicBezTo>
                      <a:pt x="41" y="134"/>
                      <a:pt x="28" y="162"/>
                      <a:pt x="8" y="182"/>
                    </a:cubicBezTo>
                    <a:cubicBezTo>
                      <a:pt x="5" y="180"/>
                      <a:pt x="3" y="177"/>
                      <a:pt x="0" y="174"/>
                    </a:cubicBezTo>
                    <a:cubicBezTo>
                      <a:pt x="17" y="155"/>
                      <a:pt x="27" y="130"/>
                      <a:pt x="27" y="102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31" y="4"/>
                      <a:pt x="36" y="2"/>
                      <a:pt x="41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Freeform 10"/>
              <p:cNvSpPr/>
              <p:nvPr/>
            </p:nvSpPr>
            <p:spPr bwMode="auto">
              <a:xfrm>
                <a:off x="3845327" y="1435925"/>
                <a:ext cx="258754" cy="1479213"/>
              </a:xfrm>
              <a:custGeom>
                <a:avLst/>
                <a:gdLst>
                  <a:gd name="T0" fmla="*/ 30 w 30"/>
                  <a:gd name="T1" fmla="*/ 0 h 170"/>
                  <a:gd name="T2" fmla="*/ 30 w 30"/>
                  <a:gd name="T3" fmla="*/ 95 h 170"/>
                  <a:gd name="T4" fmla="*/ 7 w 30"/>
                  <a:gd name="T5" fmla="*/ 170 h 170"/>
                  <a:gd name="T6" fmla="*/ 0 w 30"/>
                  <a:gd name="T7" fmla="*/ 161 h 170"/>
                  <a:gd name="T8" fmla="*/ 0 w 30"/>
                  <a:gd name="T9" fmla="*/ 161 h 170"/>
                  <a:gd name="T10" fmla="*/ 21 w 30"/>
                  <a:gd name="T11" fmla="*/ 95 h 170"/>
                  <a:gd name="T12" fmla="*/ 21 w 30"/>
                  <a:gd name="T13" fmla="*/ 7 h 170"/>
                  <a:gd name="T14" fmla="*/ 30 w 30"/>
                  <a:gd name="T15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170">
                    <a:moveTo>
                      <a:pt x="30" y="0"/>
                    </a:moveTo>
                    <a:cubicBezTo>
                      <a:pt x="30" y="95"/>
                      <a:pt x="30" y="95"/>
                      <a:pt x="30" y="95"/>
                    </a:cubicBezTo>
                    <a:cubicBezTo>
                      <a:pt x="30" y="124"/>
                      <a:pt x="21" y="150"/>
                      <a:pt x="7" y="170"/>
                    </a:cubicBezTo>
                    <a:cubicBezTo>
                      <a:pt x="5" y="167"/>
                      <a:pt x="2" y="164"/>
                      <a:pt x="0" y="161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13" y="142"/>
                      <a:pt x="21" y="120"/>
                      <a:pt x="21" y="95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4" y="5"/>
                      <a:pt x="27" y="2"/>
                      <a:pt x="3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pic>
          <p:nvPicPr>
            <p:cNvPr id="16393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2029291" y="3985847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4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3568071" y="3985847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5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5056030" y="3985847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6" name="TextBox 12"/>
            <p:cNvSpPr txBox="1">
              <a:spLocks noChangeArrowheads="1"/>
            </p:cNvSpPr>
            <p:nvPr/>
          </p:nvSpPr>
          <p:spPr bwMode="auto">
            <a:xfrm>
              <a:off x="2321513" y="2949747"/>
              <a:ext cx="15234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27%</a:t>
              </a:r>
              <a:endPara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397" name="TextBox 13"/>
            <p:cNvSpPr txBox="1">
              <a:spLocks noChangeArrowheads="1"/>
            </p:cNvSpPr>
            <p:nvPr/>
          </p:nvSpPr>
          <p:spPr bwMode="auto">
            <a:xfrm>
              <a:off x="4016963" y="2949747"/>
              <a:ext cx="15234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34%</a:t>
              </a:r>
              <a:endPara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398" name="TextBox 14"/>
            <p:cNvSpPr txBox="1">
              <a:spLocks noChangeArrowheads="1"/>
            </p:cNvSpPr>
            <p:nvPr/>
          </p:nvSpPr>
          <p:spPr bwMode="auto">
            <a:xfrm>
              <a:off x="5631676" y="2949747"/>
              <a:ext cx="152347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39%</a:t>
              </a:r>
              <a:endPara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399" name="TextBox 15"/>
            <p:cNvSpPr txBox="1">
              <a:spLocks noChangeArrowheads="1"/>
            </p:cNvSpPr>
            <p:nvPr/>
          </p:nvSpPr>
          <p:spPr bwMode="auto">
            <a:xfrm>
              <a:off x="2584406" y="2629152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0" name="TextBox 16"/>
            <p:cNvSpPr txBox="1">
              <a:spLocks noChangeArrowheads="1"/>
            </p:cNvSpPr>
            <p:nvPr/>
          </p:nvSpPr>
          <p:spPr bwMode="auto">
            <a:xfrm>
              <a:off x="4309274" y="2629152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01" name="TextBox 17"/>
            <p:cNvSpPr txBox="1">
              <a:spLocks noChangeArrowheads="1"/>
            </p:cNvSpPr>
            <p:nvPr/>
          </p:nvSpPr>
          <p:spPr bwMode="auto">
            <a:xfrm>
              <a:off x="5863672" y="2629152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687388" y="4724400"/>
            <a:ext cx="7839075" cy="1046163"/>
            <a:chOff x="687760" y="4725144"/>
            <a:chExt cx="7839304" cy="1045973"/>
          </a:xfrm>
        </p:grpSpPr>
        <p:sp>
          <p:nvSpPr>
            <p:cNvPr id="16390" name="矩形 18"/>
            <p:cNvSpPr>
              <a:spLocks noChangeArrowheads="1"/>
            </p:cNvSpPr>
            <p:nvPr/>
          </p:nvSpPr>
          <p:spPr bwMode="auto">
            <a:xfrm>
              <a:off x="687761" y="4725144"/>
              <a:ext cx="6327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制作最快、成本最低、应用最广、修改最易、操作最便、互动最强的多媒体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91" name="矩形 19"/>
            <p:cNvSpPr>
              <a:spLocks noChangeArrowheads="1"/>
            </p:cNvSpPr>
            <p:nvPr/>
          </p:nvSpPr>
          <p:spPr bwMode="auto">
            <a:xfrm>
              <a:off x="687760" y="5124786"/>
              <a:ext cx="78393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zh-CN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工作汇报、企业介绍、会议展示、项目投标、产品推介、课题研讨、竞聘演说、咨询报告、领导讲话、培训课件、婚庆礼仪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07.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287338" y="1841500"/>
            <a:ext cx="4464050" cy="4464050"/>
            <a:chOff x="251520" y="2095455"/>
            <a:chExt cx="4464496" cy="4464496"/>
          </a:xfrm>
        </p:grpSpPr>
        <p:pic>
          <p:nvPicPr>
            <p:cNvPr id="17419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28863" y="5407124"/>
              <a:ext cx="4071146" cy="1026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0" name="Picture 2" descr="C:\Users\Administrator\Desktop\comput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095455"/>
              <a:ext cx="4464496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1" name="Picture 2" descr="C:\Users\Administrator\Desktop\shutterstock_73936774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8" r="902" b="9474"/>
            <a:stretch>
              <a:fillRect/>
            </a:stretch>
          </p:blipFill>
          <p:spPr bwMode="auto">
            <a:xfrm>
              <a:off x="677218" y="2924944"/>
              <a:ext cx="3594928" cy="2218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7"/>
          <p:cNvSpPr/>
          <p:nvPr/>
        </p:nvSpPr>
        <p:spPr>
          <a:xfrm rot="16200000">
            <a:off x="4509294" y="2658269"/>
            <a:ext cx="835025" cy="115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rot="16200000">
            <a:off x="4509294" y="3888582"/>
            <a:ext cx="835025" cy="115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16200000">
            <a:off x="4509294" y="5118894"/>
            <a:ext cx="835025" cy="115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095875" y="2232025"/>
            <a:ext cx="353536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095875" y="3457575"/>
            <a:ext cx="3535363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95875" y="4686300"/>
            <a:ext cx="353536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 bwMode="auto">
          <a:xfrm>
            <a:off x="939800" y="2078038"/>
            <a:ext cx="7254875" cy="4473575"/>
            <a:chOff x="939121" y="2077657"/>
            <a:chExt cx="7255918" cy="4473587"/>
          </a:xfrm>
        </p:grpSpPr>
        <p:pic>
          <p:nvPicPr>
            <p:cNvPr id="9" name="Picture 2" descr="C:\Users\Administrator\Desktop\图表2.png"/>
            <p:cNvPicPr>
              <a:picLocks noChangeAspect="1" noChangeArrowheads="1"/>
            </p:cNvPicPr>
            <p:nvPr/>
          </p:nvPicPr>
          <p:blipFill rotWithShape="1">
            <a:blip r:embed="rId1"/>
            <a:srcRect t="24596" b="25608"/>
            <a:stretch>
              <a:fillRect/>
            </a:stretch>
          </p:blipFill>
          <p:spPr bwMode="auto">
            <a:xfrm>
              <a:off x="996279" y="2077657"/>
              <a:ext cx="7198760" cy="3584585"/>
            </a:xfrm>
            <a:prstGeom prst="rect">
              <a:avLst/>
            </a:prstGeom>
            <a:noFill/>
            <a:effectLst>
              <a:outerShdw blurRad="88900" sx="101000" sy="101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441" name="组合 15"/>
            <p:cNvGrpSpPr/>
            <p:nvPr/>
          </p:nvGrpSpPr>
          <p:grpSpPr bwMode="auto">
            <a:xfrm>
              <a:off x="939121" y="2497982"/>
              <a:ext cx="6638336" cy="4053262"/>
              <a:chOff x="939121" y="2497982"/>
              <a:chExt cx="6638336" cy="4053262"/>
            </a:xfrm>
          </p:grpSpPr>
          <p:pic>
            <p:nvPicPr>
              <p:cNvPr id="18442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>
                <a:off x="1127297" y="3823279"/>
                <a:ext cx="4071146" cy="1026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43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 rot="-366553">
                <a:off x="939121" y="3984957"/>
                <a:ext cx="2270696" cy="706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44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 rot="510369">
                <a:off x="2888436" y="4024821"/>
                <a:ext cx="2270696" cy="706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45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 rot="3058988">
                <a:off x="3215819" y="3903519"/>
                <a:ext cx="3601384" cy="1694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46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 rot="1958112">
                <a:off x="3527429" y="3977459"/>
                <a:ext cx="4050028" cy="2069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47" name="TextBox 9"/>
              <p:cNvSpPr txBox="1">
                <a:spLocks noChangeArrowheads="1"/>
              </p:cNvSpPr>
              <p:nvPr/>
            </p:nvSpPr>
            <p:spPr bwMode="auto">
              <a:xfrm>
                <a:off x="6406930" y="2497982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48" name="TextBox 10"/>
              <p:cNvSpPr txBox="1">
                <a:spLocks noChangeArrowheads="1"/>
              </p:cNvSpPr>
              <p:nvPr/>
            </p:nvSpPr>
            <p:spPr bwMode="auto">
              <a:xfrm>
                <a:off x="6406930" y="2990315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49" name="TextBox 11"/>
              <p:cNvSpPr txBox="1">
                <a:spLocks noChangeArrowheads="1"/>
              </p:cNvSpPr>
              <p:nvPr/>
            </p:nvSpPr>
            <p:spPr bwMode="auto">
              <a:xfrm>
                <a:off x="6406930" y="3509611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50" name="TextBox 12"/>
              <p:cNvSpPr txBox="1">
                <a:spLocks noChangeArrowheads="1"/>
              </p:cNvSpPr>
              <p:nvPr/>
            </p:nvSpPr>
            <p:spPr bwMode="auto">
              <a:xfrm>
                <a:off x="6406930" y="4001944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51" name="TextBox 13"/>
              <p:cNvSpPr txBox="1">
                <a:spLocks noChangeArrowheads="1"/>
              </p:cNvSpPr>
              <p:nvPr/>
            </p:nvSpPr>
            <p:spPr bwMode="auto">
              <a:xfrm>
                <a:off x="6406930" y="4519753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52" name="TextBox 14"/>
              <p:cNvSpPr txBox="1">
                <a:spLocks noChangeArrowheads="1"/>
              </p:cNvSpPr>
              <p:nvPr/>
            </p:nvSpPr>
            <p:spPr bwMode="auto">
              <a:xfrm>
                <a:off x="6406930" y="5012086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8453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>
                <a:off x="1485821" y="3370973"/>
                <a:ext cx="785702" cy="198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54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>
                <a:off x="2499666" y="3370973"/>
                <a:ext cx="785702" cy="198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455" name="Picture 6" descr="C:\Users\Administrator\Desktop\touying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029" t="35500" r="16064" b="57500"/>
              <a:stretch>
                <a:fillRect/>
              </a:stretch>
            </p:blipFill>
            <p:spPr bwMode="auto">
              <a:xfrm>
                <a:off x="3518709" y="3370973"/>
                <a:ext cx="785702" cy="198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56" name="TextBox 24"/>
              <p:cNvSpPr txBox="1">
                <a:spLocks noChangeArrowheads="1"/>
              </p:cNvSpPr>
              <p:nvPr/>
            </p:nvSpPr>
            <p:spPr bwMode="auto">
              <a:xfrm>
                <a:off x="1416293" y="3597719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57" name="TextBox 25"/>
              <p:cNvSpPr txBox="1">
                <a:spLocks noChangeArrowheads="1"/>
              </p:cNvSpPr>
              <p:nvPr/>
            </p:nvSpPr>
            <p:spPr bwMode="auto">
              <a:xfrm>
                <a:off x="2430138" y="3597719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58" name="TextBox 26"/>
              <p:cNvSpPr txBox="1">
                <a:spLocks noChangeArrowheads="1"/>
              </p:cNvSpPr>
              <p:nvPr/>
            </p:nvSpPr>
            <p:spPr bwMode="auto">
              <a:xfrm>
                <a:off x="3449181" y="3597719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59" name="TextBox 27"/>
              <p:cNvSpPr txBox="1">
                <a:spLocks noChangeArrowheads="1"/>
              </p:cNvSpPr>
              <p:nvPr/>
            </p:nvSpPr>
            <p:spPr bwMode="auto">
              <a:xfrm>
                <a:off x="1416293" y="3815186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60" name="TextBox 28"/>
              <p:cNvSpPr txBox="1">
                <a:spLocks noChangeArrowheads="1"/>
              </p:cNvSpPr>
              <p:nvPr/>
            </p:nvSpPr>
            <p:spPr bwMode="auto">
              <a:xfrm>
                <a:off x="2430138" y="3815186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61" name="TextBox 29"/>
              <p:cNvSpPr txBox="1">
                <a:spLocks noChangeArrowheads="1"/>
              </p:cNvSpPr>
              <p:nvPr/>
            </p:nvSpPr>
            <p:spPr bwMode="auto">
              <a:xfrm>
                <a:off x="3449181" y="3815186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62" name="TextBox 30"/>
              <p:cNvSpPr txBox="1">
                <a:spLocks noChangeArrowheads="1"/>
              </p:cNvSpPr>
              <p:nvPr/>
            </p:nvSpPr>
            <p:spPr bwMode="auto">
              <a:xfrm>
                <a:off x="1416293" y="4015962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63" name="TextBox 31"/>
              <p:cNvSpPr txBox="1">
                <a:spLocks noChangeArrowheads="1"/>
              </p:cNvSpPr>
              <p:nvPr/>
            </p:nvSpPr>
            <p:spPr bwMode="auto">
              <a:xfrm>
                <a:off x="2430138" y="4015962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464" name="TextBox 32"/>
              <p:cNvSpPr txBox="1">
                <a:spLocks noChangeArrowheads="1"/>
              </p:cNvSpPr>
              <p:nvPr/>
            </p:nvSpPr>
            <p:spPr bwMode="auto">
              <a:xfrm>
                <a:off x="3449181" y="4015962"/>
                <a:ext cx="924757" cy="277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11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08.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Picture 2" descr="C:\Users\Administrator\Desktop\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975" y="2724150"/>
            <a:ext cx="86201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 descr="C:\Users\Administrator\Desktop\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388" y="2724150"/>
            <a:ext cx="86201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C:\Users\Administrator\Desktop\comput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63" y="2724150"/>
            <a:ext cx="86201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71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11.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990600" y="2401888"/>
            <a:ext cx="7150100" cy="1531937"/>
            <a:chOff x="990601" y="1016001"/>
            <a:chExt cx="7150099" cy="1531938"/>
          </a:xfrm>
        </p:grpSpPr>
        <p:sp>
          <p:nvSpPr>
            <p:cNvPr id="19462" name="Freeform 6"/>
            <p:cNvSpPr/>
            <p:nvPr/>
          </p:nvSpPr>
          <p:spPr bwMode="auto">
            <a:xfrm>
              <a:off x="5562600" y="1016001"/>
              <a:ext cx="760412" cy="760413"/>
            </a:xfrm>
            <a:custGeom>
              <a:avLst/>
              <a:gdLst>
                <a:gd name="T0" fmla="*/ 0 w 69"/>
                <a:gd name="T1" fmla="*/ 0 h 69"/>
                <a:gd name="T2" fmla="*/ 0 w 69"/>
                <a:gd name="T3" fmla="*/ 850152754 h 69"/>
                <a:gd name="T4" fmla="*/ 2147483646 w 69"/>
                <a:gd name="T5" fmla="*/ 2147483646 h 69"/>
                <a:gd name="T6" fmla="*/ 2147483646 w 69"/>
                <a:gd name="T7" fmla="*/ 2147483646 h 69"/>
                <a:gd name="T8" fmla="*/ 0 w 69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69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34" y="7"/>
                    <a:pt x="62" y="35"/>
                    <a:pt x="62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31"/>
                    <a:pt x="38" y="0"/>
                    <a:pt x="0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3" name="Freeform 7"/>
            <p:cNvSpPr/>
            <p:nvPr/>
          </p:nvSpPr>
          <p:spPr bwMode="auto">
            <a:xfrm>
              <a:off x="3590925" y="1016001"/>
              <a:ext cx="769937" cy="1333500"/>
            </a:xfrm>
            <a:custGeom>
              <a:avLst/>
              <a:gdLst>
                <a:gd name="T0" fmla="*/ 2147483646 w 70"/>
                <a:gd name="T1" fmla="*/ 2147483646 h 121"/>
                <a:gd name="T2" fmla="*/ 2147483646 w 70"/>
                <a:gd name="T3" fmla="*/ 2147483646 h 121"/>
                <a:gd name="T4" fmla="*/ 2147483646 w 70"/>
                <a:gd name="T5" fmla="*/ 2147483646 h 121"/>
                <a:gd name="T6" fmla="*/ 2147483646 w 70"/>
                <a:gd name="T7" fmla="*/ 2147483646 h 121"/>
                <a:gd name="T8" fmla="*/ 0 w 70"/>
                <a:gd name="T9" fmla="*/ 0 h 121"/>
                <a:gd name="T10" fmla="*/ 0 w 70"/>
                <a:gd name="T11" fmla="*/ 850188905 h 121"/>
                <a:gd name="T12" fmla="*/ 2147483646 w 70"/>
                <a:gd name="T13" fmla="*/ 2147483646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0" h="121">
                  <a:moveTo>
                    <a:pt x="63" y="69"/>
                  </a:moveTo>
                  <a:cubicBezTo>
                    <a:pt x="63" y="88"/>
                    <a:pt x="55" y="104"/>
                    <a:pt x="43" y="116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61" y="108"/>
                    <a:pt x="70" y="90"/>
                    <a:pt x="70" y="69"/>
                  </a:cubicBezTo>
                  <a:cubicBezTo>
                    <a:pt x="70" y="31"/>
                    <a:pt x="39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5" y="7"/>
                    <a:pt x="63" y="35"/>
                    <a:pt x="63" y="69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4" name="Freeform 8"/>
            <p:cNvSpPr/>
            <p:nvPr/>
          </p:nvSpPr>
          <p:spPr bwMode="auto">
            <a:xfrm>
              <a:off x="7699375" y="1016001"/>
              <a:ext cx="441325" cy="198438"/>
            </a:xfrm>
            <a:custGeom>
              <a:avLst/>
              <a:gdLst>
                <a:gd name="T0" fmla="*/ 2147483646 w 40"/>
                <a:gd name="T1" fmla="*/ 2147483646 h 18"/>
                <a:gd name="T2" fmla="*/ 2147483646 w 40"/>
                <a:gd name="T3" fmla="*/ 1458431105 h 18"/>
                <a:gd name="T4" fmla="*/ 0 w 40"/>
                <a:gd name="T5" fmla="*/ 0 h 18"/>
                <a:gd name="T6" fmla="*/ 0 w 40"/>
                <a:gd name="T7" fmla="*/ 850747803 h 18"/>
                <a:gd name="T8" fmla="*/ 2147483646 w 40"/>
                <a:gd name="T9" fmla="*/ 2147483646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18">
                  <a:moveTo>
                    <a:pt x="36" y="18"/>
                  </a:moveTo>
                  <a:cubicBezTo>
                    <a:pt x="40" y="12"/>
                    <a:pt x="40" y="12"/>
                    <a:pt x="40" y="12"/>
                  </a:cubicBezTo>
                  <a:cubicBezTo>
                    <a:pt x="29" y="5"/>
                    <a:pt x="15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4" y="7"/>
                    <a:pt x="26" y="11"/>
                    <a:pt x="36" y="1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5" name="Freeform 9"/>
            <p:cNvSpPr/>
            <p:nvPr/>
          </p:nvSpPr>
          <p:spPr bwMode="auto">
            <a:xfrm>
              <a:off x="990601" y="1016001"/>
              <a:ext cx="1531937" cy="1531938"/>
            </a:xfrm>
            <a:custGeom>
              <a:avLst/>
              <a:gdLst>
                <a:gd name="T0" fmla="*/ 2147483646 w 139"/>
                <a:gd name="T1" fmla="*/ 0 h 139"/>
                <a:gd name="T2" fmla="*/ 2147483646 w 139"/>
                <a:gd name="T3" fmla="*/ 850258653 h 139"/>
                <a:gd name="T4" fmla="*/ 2147483646 w 139"/>
                <a:gd name="T5" fmla="*/ 2147483646 h 139"/>
                <a:gd name="T6" fmla="*/ 2147483646 w 139"/>
                <a:gd name="T7" fmla="*/ 2147483646 h 139"/>
                <a:gd name="T8" fmla="*/ 850258098 w 139"/>
                <a:gd name="T9" fmla="*/ 2147483646 h 139"/>
                <a:gd name="T10" fmla="*/ 2147483646 w 139"/>
                <a:gd name="T11" fmla="*/ 2147483646 h 139"/>
                <a:gd name="T12" fmla="*/ 1457588460 w 139"/>
                <a:gd name="T13" fmla="*/ 2147483646 h 139"/>
                <a:gd name="T14" fmla="*/ 0 w 139"/>
                <a:gd name="T15" fmla="*/ 2147483646 h 139"/>
                <a:gd name="T16" fmla="*/ 2147483646 w 139"/>
                <a:gd name="T17" fmla="*/ 2147483646 h 139"/>
                <a:gd name="T18" fmla="*/ 2147483646 w 139"/>
                <a:gd name="T19" fmla="*/ 2147483646 h 139"/>
                <a:gd name="T20" fmla="*/ 2147483646 w 139"/>
                <a:gd name="T21" fmla="*/ 0 h 13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139">
                  <a:moveTo>
                    <a:pt x="69" y="0"/>
                  </a:moveTo>
                  <a:cubicBezTo>
                    <a:pt x="69" y="7"/>
                    <a:pt x="69" y="7"/>
                    <a:pt x="69" y="7"/>
                  </a:cubicBezTo>
                  <a:cubicBezTo>
                    <a:pt x="104" y="7"/>
                    <a:pt x="132" y="35"/>
                    <a:pt x="132" y="69"/>
                  </a:cubicBezTo>
                  <a:cubicBezTo>
                    <a:pt x="132" y="104"/>
                    <a:pt x="104" y="132"/>
                    <a:pt x="69" y="132"/>
                  </a:cubicBezTo>
                  <a:cubicBezTo>
                    <a:pt x="35" y="132"/>
                    <a:pt x="7" y="104"/>
                    <a:pt x="7" y="69"/>
                  </a:cubicBezTo>
                  <a:cubicBezTo>
                    <a:pt x="7" y="56"/>
                    <a:pt x="11" y="44"/>
                    <a:pt x="18" y="34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4" y="41"/>
                    <a:pt x="0" y="55"/>
                    <a:pt x="0" y="69"/>
                  </a:cubicBezTo>
                  <a:cubicBezTo>
                    <a:pt x="0" y="108"/>
                    <a:pt x="31" y="139"/>
                    <a:pt x="69" y="139"/>
                  </a:cubicBezTo>
                  <a:cubicBezTo>
                    <a:pt x="108" y="139"/>
                    <a:pt x="139" y="108"/>
                    <a:pt x="139" y="69"/>
                  </a:cubicBezTo>
                  <a:cubicBezTo>
                    <a:pt x="139" y="31"/>
                    <a:pt x="108" y="0"/>
                    <a:pt x="69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6" name="TextBox 7"/>
            <p:cNvSpPr txBox="1">
              <a:spLocks noChangeArrowheads="1"/>
            </p:cNvSpPr>
            <p:nvPr/>
          </p:nvSpPr>
          <p:spPr bwMode="auto">
            <a:xfrm>
              <a:off x="1030975" y="1470679"/>
              <a:ext cx="15234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82%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467" name="TextBox 8"/>
            <p:cNvSpPr txBox="1">
              <a:spLocks noChangeArrowheads="1"/>
            </p:cNvSpPr>
            <p:nvPr/>
          </p:nvSpPr>
          <p:spPr bwMode="auto">
            <a:xfrm>
              <a:off x="3059832" y="1470679"/>
              <a:ext cx="1144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468" name="TextBox 9"/>
            <p:cNvSpPr txBox="1">
              <a:spLocks noChangeArrowheads="1"/>
            </p:cNvSpPr>
            <p:nvPr/>
          </p:nvSpPr>
          <p:spPr bwMode="auto">
            <a:xfrm>
              <a:off x="5011569" y="1470679"/>
              <a:ext cx="1144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9469" name="TextBox 10"/>
            <p:cNvSpPr txBox="1">
              <a:spLocks noChangeArrowheads="1"/>
            </p:cNvSpPr>
            <p:nvPr/>
          </p:nvSpPr>
          <p:spPr bwMode="auto">
            <a:xfrm>
              <a:off x="6955785" y="1470679"/>
              <a:ext cx="114460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59595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10%</a:t>
              </a:r>
              <a:endParaRPr lang="en-US" altLang="zh-CN" sz="360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512763" y="4262438"/>
            <a:ext cx="811688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09.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765175" y="2541588"/>
            <a:ext cx="3267075" cy="3243262"/>
            <a:chOff x="5364088" y="992264"/>
            <a:chExt cx="3267882" cy="3242926"/>
          </a:xfrm>
        </p:grpSpPr>
        <p:grpSp>
          <p:nvGrpSpPr>
            <p:cNvPr id="20498" name="组合 4"/>
            <p:cNvGrpSpPr/>
            <p:nvPr/>
          </p:nvGrpSpPr>
          <p:grpSpPr bwMode="auto">
            <a:xfrm>
              <a:off x="5364088" y="992264"/>
              <a:ext cx="3267882" cy="3242926"/>
              <a:chOff x="512912" y="1363105"/>
              <a:chExt cx="4365625" cy="4332288"/>
            </a:xfrm>
          </p:grpSpPr>
          <p:sp>
            <p:nvSpPr>
              <p:cNvPr id="22" name="Freeform 6"/>
              <p:cNvSpPr/>
              <p:nvPr/>
            </p:nvSpPr>
            <p:spPr bwMode="auto">
              <a:xfrm>
                <a:off x="2695725" y="1363105"/>
                <a:ext cx="2182812" cy="2171446"/>
              </a:xfrm>
              <a:custGeom>
                <a:avLst/>
                <a:gdLst>
                  <a:gd name="T0" fmla="*/ 0 w 192"/>
                  <a:gd name="T1" fmla="*/ 139 h 191"/>
                  <a:gd name="T2" fmla="*/ 50 w 192"/>
                  <a:gd name="T3" fmla="*/ 191 h 191"/>
                  <a:gd name="T4" fmla="*/ 92 w 192"/>
                  <a:gd name="T5" fmla="*/ 182 h 191"/>
                  <a:gd name="T6" fmla="*/ 134 w 192"/>
                  <a:gd name="T7" fmla="*/ 191 h 191"/>
                  <a:gd name="T8" fmla="*/ 192 w 192"/>
                  <a:gd name="T9" fmla="*/ 100 h 191"/>
                  <a:gd name="T10" fmla="*/ 92 w 192"/>
                  <a:gd name="T11" fmla="*/ 0 h 191"/>
                  <a:gd name="T12" fmla="*/ 0 w 192"/>
                  <a:gd name="T13" fmla="*/ 61 h 191"/>
                  <a:gd name="T14" fmla="*/ 8 w 192"/>
                  <a:gd name="T15" fmla="*/ 100 h 191"/>
                  <a:gd name="T16" fmla="*/ 0 w 192"/>
                  <a:gd name="T17" fmla="*/ 139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1">
                    <a:moveTo>
                      <a:pt x="0" y="139"/>
                    </a:moveTo>
                    <a:cubicBezTo>
                      <a:pt x="10" y="162"/>
                      <a:pt x="28" y="180"/>
                      <a:pt x="50" y="191"/>
                    </a:cubicBezTo>
                    <a:cubicBezTo>
                      <a:pt x="63" y="185"/>
                      <a:pt x="77" y="182"/>
                      <a:pt x="92" y="182"/>
                    </a:cubicBezTo>
                    <a:cubicBezTo>
                      <a:pt x="107" y="182"/>
                      <a:pt x="121" y="185"/>
                      <a:pt x="134" y="191"/>
                    </a:cubicBezTo>
                    <a:cubicBezTo>
                      <a:pt x="168" y="175"/>
                      <a:pt x="192" y="140"/>
                      <a:pt x="192" y="100"/>
                    </a:cubicBezTo>
                    <a:cubicBezTo>
                      <a:pt x="192" y="45"/>
                      <a:pt x="147" y="0"/>
                      <a:pt x="92" y="0"/>
                    </a:cubicBezTo>
                    <a:cubicBezTo>
                      <a:pt x="51" y="0"/>
                      <a:pt x="15" y="26"/>
                      <a:pt x="0" y="61"/>
                    </a:cubicBezTo>
                    <a:cubicBezTo>
                      <a:pt x="5" y="73"/>
                      <a:pt x="8" y="86"/>
                      <a:pt x="8" y="100"/>
                    </a:cubicBezTo>
                    <a:cubicBezTo>
                      <a:pt x="8" y="114"/>
                      <a:pt x="5" y="127"/>
                      <a:pt x="0" y="139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Freeform 7"/>
              <p:cNvSpPr/>
              <p:nvPr/>
            </p:nvSpPr>
            <p:spPr bwMode="auto">
              <a:xfrm>
                <a:off x="512912" y="3534551"/>
                <a:ext cx="2182813" cy="2160842"/>
              </a:xfrm>
              <a:custGeom>
                <a:avLst/>
                <a:gdLst>
                  <a:gd name="T0" fmla="*/ 192 w 192"/>
                  <a:gd name="T1" fmla="*/ 51 h 190"/>
                  <a:gd name="T2" fmla="*/ 142 w 192"/>
                  <a:gd name="T3" fmla="*/ 0 h 190"/>
                  <a:gd name="T4" fmla="*/ 100 w 192"/>
                  <a:gd name="T5" fmla="*/ 9 h 190"/>
                  <a:gd name="T6" fmla="*/ 58 w 192"/>
                  <a:gd name="T7" fmla="*/ 0 h 190"/>
                  <a:gd name="T8" fmla="*/ 0 w 192"/>
                  <a:gd name="T9" fmla="*/ 90 h 190"/>
                  <a:gd name="T10" fmla="*/ 100 w 192"/>
                  <a:gd name="T11" fmla="*/ 190 h 190"/>
                  <a:gd name="T12" fmla="*/ 192 w 192"/>
                  <a:gd name="T13" fmla="*/ 129 h 190"/>
                  <a:gd name="T14" fmla="*/ 184 w 192"/>
                  <a:gd name="T15" fmla="*/ 90 h 190"/>
                  <a:gd name="T16" fmla="*/ 192 w 192"/>
                  <a:gd name="T17" fmla="*/ 51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0">
                    <a:moveTo>
                      <a:pt x="192" y="51"/>
                    </a:moveTo>
                    <a:cubicBezTo>
                      <a:pt x="182" y="29"/>
                      <a:pt x="164" y="10"/>
                      <a:pt x="142" y="0"/>
                    </a:cubicBezTo>
                    <a:cubicBezTo>
                      <a:pt x="129" y="6"/>
                      <a:pt x="115" y="9"/>
                      <a:pt x="100" y="9"/>
                    </a:cubicBezTo>
                    <a:cubicBezTo>
                      <a:pt x="85" y="9"/>
                      <a:pt x="71" y="6"/>
                      <a:pt x="58" y="0"/>
                    </a:cubicBezTo>
                    <a:cubicBezTo>
                      <a:pt x="24" y="16"/>
                      <a:pt x="0" y="50"/>
                      <a:pt x="0" y="90"/>
                    </a:cubicBezTo>
                    <a:cubicBezTo>
                      <a:pt x="0" y="146"/>
                      <a:pt x="45" y="190"/>
                      <a:pt x="100" y="190"/>
                    </a:cubicBezTo>
                    <a:cubicBezTo>
                      <a:pt x="141" y="190"/>
                      <a:pt x="177" y="165"/>
                      <a:pt x="192" y="129"/>
                    </a:cubicBezTo>
                    <a:cubicBezTo>
                      <a:pt x="187" y="117"/>
                      <a:pt x="184" y="104"/>
                      <a:pt x="184" y="90"/>
                    </a:cubicBezTo>
                    <a:cubicBezTo>
                      <a:pt x="184" y="77"/>
                      <a:pt x="187" y="63"/>
                      <a:pt x="192" y="5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695725" y="3534551"/>
                <a:ext cx="2182812" cy="2160842"/>
              </a:xfrm>
              <a:custGeom>
                <a:avLst/>
                <a:gdLst>
                  <a:gd name="T0" fmla="*/ 134 w 192"/>
                  <a:gd name="T1" fmla="*/ 0 h 190"/>
                  <a:gd name="T2" fmla="*/ 92 w 192"/>
                  <a:gd name="T3" fmla="*/ 9 h 190"/>
                  <a:gd name="T4" fmla="*/ 50 w 192"/>
                  <a:gd name="T5" fmla="*/ 0 h 190"/>
                  <a:gd name="T6" fmla="*/ 0 w 192"/>
                  <a:gd name="T7" fmla="*/ 51 h 190"/>
                  <a:gd name="T8" fmla="*/ 8 w 192"/>
                  <a:gd name="T9" fmla="*/ 90 h 190"/>
                  <a:gd name="T10" fmla="*/ 0 w 192"/>
                  <a:gd name="T11" fmla="*/ 129 h 190"/>
                  <a:gd name="T12" fmla="*/ 92 w 192"/>
                  <a:gd name="T13" fmla="*/ 190 h 190"/>
                  <a:gd name="T14" fmla="*/ 192 w 192"/>
                  <a:gd name="T15" fmla="*/ 90 h 190"/>
                  <a:gd name="T16" fmla="*/ 134 w 192"/>
                  <a:gd name="T17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190">
                    <a:moveTo>
                      <a:pt x="134" y="0"/>
                    </a:moveTo>
                    <a:cubicBezTo>
                      <a:pt x="121" y="6"/>
                      <a:pt x="107" y="9"/>
                      <a:pt x="92" y="9"/>
                    </a:cubicBezTo>
                    <a:cubicBezTo>
                      <a:pt x="77" y="9"/>
                      <a:pt x="63" y="6"/>
                      <a:pt x="50" y="0"/>
                    </a:cubicBezTo>
                    <a:cubicBezTo>
                      <a:pt x="28" y="10"/>
                      <a:pt x="10" y="29"/>
                      <a:pt x="0" y="51"/>
                    </a:cubicBezTo>
                    <a:cubicBezTo>
                      <a:pt x="5" y="63"/>
                      <a:pt x="8" y="77"/>
                      <a:pt x="8" y="90"/>
                    </a:cubicBezTo>
                    <a:cubicBezTo>
                      <a:pt x="8" y="104"/>
                      <a:pt x="5" y="117"/>
                      <a:pt x="0" y="129"/>
                    </a:cubicBezTo>
                    <a:cubicBezTo>
                      <a:pt x="15" y="165"/>
                      <a:pt x="51" y="190"/>
                      <a:pt x="92" y="190"/>
                    </a:cubicBezTo>
                    <a:cubicBezTo>
                      <a:pt x="147" y="190"/>
                      <a:pt x="192" y="146"/>
                      <a:pt x="192" y="90"/>
                    </a:cubicBezTo>
                    <a:cubicBezTo>
                      <a:pt x="192" y="50"/>
                      <a:pt x="168" y="16"/>
                      <a:pt x="134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9"/>
              <p:cNvSpPr/>
              <p:nvPr/>
            </p:nvSpPr>
            <p:spPr bwMode="auto">
              <a:xfrm>
                <a:off x="3264232" y="3432764"/>
                <a:ext cx="954583" cy="203573"/>
              </a:xfrm>
              <a:custGeom>
                <a:avLst/>
                <a:gdLst>
                  <a:gd name="T0" fmla="*/ 0 w 84"/>
                  <a:gd name="T1" fmla="*/ 9 h 18"/>
                  <a:gd name="T2" fmla="*/ 42 w 84"/>
                  <a:gd name="T3" fmla="*/ 18 h 18"/>
                  <a:gd name="T4" fmla="*/ 84 w 84"/>
                  <a:gd name="T5" fmla="*/ 9 h 18"/>
                  <a:gd name="T6" fmla="*/ 42 w 84"/>
                  <a:gd name="T7" fmla="*/ 0 h 18"/>
                  <a:gd name="T8" fmla="*/ 0 w 84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18">
                    <a:moveTo>
                      <a:pt x="0" y="9"/>
                    </a:moveTo>
                    <a:cubicBezTo>
                      <a:pt x="13" y="15"/>
                      <a:pt x="27" y="18"/>
                      <a:pt x="42" y="18"/>
                    </a:cubicBezTo>
                    <a:cubicBezTo>
                      <a:pt x="57" y="18"/>
                      <a:pt x="71" y="15"/>
                      <a:pt x="84" y="9"/>
                    </a:cubicBezTo>
                    <a:cubicBezTo>
                      <a:pt x="71" y="3"/>
                      <a:pt x="57" y="0"/>
                      <a:pt x="42" y="0"/>
                    </a:cubicBezTo>
                    <a:cubicBezTo>
                      <a:pt x="27" y="0"/>
                      <a:pt x="13" y="3"/>
                      <a:pt x="0" y="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604509" y="4113461"/>
                <a:ext cx="182431" cy="888512"/>
              </a:xfrm>
              <a:custGeom>
                <a:avLst/>
                <a:gdLst>
                  <a:gd name="T0" fmla="*/ 8 w 16"/>
                  <a:gd name="T1" fmla="*/ 0 h 78"/>
                  <a:gd name="T2" fmla="*/ 0 w 16"/>
                  <a:gd name="T3" fmla="*/ 39 h 78"/>
                  <a:gd name="T4" fmla="*/ 8 w 16"/>
                  <a:gd name="T5" fmla="*/ 78 h 78"/>
                  <a:gd name="T6" fmla="*/ 16 w 16"/>
                  <a:gd name="T7" fmla="*/ 39 h 78"/>
                  <a:gd name="T8" fmla="*/ 8 w 16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78">
                    <a:moveTo>
                      <a:pt x="8" y="0"/>
                    </a:moveTo>
                    <a:cubicBezTo>
                      <a:pt x="3" y="12"/>
                      <a:pt x="0" y="26"/>
                      <a:pt x="0" y="39"/>
                    </a:cubicBezTo>
                    <a:cubicBezTo>
                      <a:pt x="0" y="53"/>
                      <a:pt x="3" y="66"/>
                      <a:pt x="8" y="78"/>
                    </a:cubicBezTo>
                    <a:cubicBezTo>
                      <a:pt x="13" y="66"/>
                      <a:pt x="16" y="53"/>
                      <a:pt x="16" y="39"/>
                    </a:cubicBezTo>
                    <a:cubicBezTo>
                      <a:pt x="16" y="26"/>
                      <a:pt x="13" y="12"/>
                      <a:pt x="8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0520" name="Freeform 11"/>
              <p:cNvSpPr/>
              <p:nvPr/>
            </p:nvSpPr>
            <p:spPr bwMode="auto">
              <a:xfrm>
                <a:off x="512912" y="1363105"/>
                <a:ext cx="2182813" cy="2171700"/>
              </a:xfrm>
              <a:custGeom>
                <a:avLst/>
                <a:gdLst>
                  <a:gd name="T0" fmla="*/ 2147483646 w 192"/>
                  <a:gd name="T1" fmla="*/ 2147483646 h 191"/>
                  <a:gd name="T2" fmla="*/ 2147483646 w 192"/>
                  <a:gd name="T3" fmla="*/ 2147483646 h 191"/>
                  <a:gd name="T4" fmla="*/ 2147483646 w 192"/>
                  <a:gd name="T5" fmla="*/ 2147483646 h 191"/>
                  <a:gd name="T6" fmla="*/ 2147483646 w 192"/>
                  <a:gd name="T7" fmla="*/ 2147483646 h 191"/>
                  <a:gd name="T8" fmla="*/ 2147483646 w 192"/>
                  <a:gd name="T9" fmla="*/ 0 h 191"/>
                  <a:gd name="T10" fmla="*/ 0 w 192"/>
                  <a:gd name="T11" fmla="*/ 2147483646 h 191"/>
                  <a:gd name="T12" fmla="*/ 2147483646 w 192"/>
                  <a:gd name="T13" fmla="*/ 2147483646 h 191"/>
                  <a:gd name="T14" fmla="*/ 2147483646 w 192"/>
                  <a:gd name="T15" fmla="*/ 2147483646 h 191"/>
                  <a:gd name="T16" fmla="*/ 2147483646 w 192"/>
                  <a:gd name="T17" fmla="*/ 2147483646 h 19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92" h="191">
                    <a:moveTo>
                      <a:pt x="142" y="191"/>
                    </a:moveTo>
                    <a:cubicBezTo>
                      <a:pt x="164" y="180"/>
                      <a:pt x="182" y="162"/>
                      <a:pt x="192" y="139"/>
                    </a:cubicBezTo>
                    <a:cubicBezTo>
                      <a:pt x="187" y="127"/>
                      <a:pt x="184" y="114"/>
                      <a:pt x="184" y="100"/>
                    </a:cubicBezTo>
                    <a:cubicBezTo>
                      <a:pt x="184" y="86"/>
                      <a:pt x="187" y="73"/>
                      <a:pt x="192" y="61"/>
                    </a:cubicBezTo>
                    <a:cubicBezTo>
                      <a:pt x="177" y="26"/>
                      <a:pt x="141" y="0"/>
                      <a:pt x="100" y="0"/>
                    </a:cubicBezTo>
                    <a:cubicBezTo>
                      <a:pt x="45" y="0"/>
                      <a:pt x="0" y="45"/>
                      <a:pt x="0" y="100"/>
                    </a:cubicBezTo>
                    <a:cubicBezTo>
                      <a:pt x="0" y="140"/>
                      <a:pt x="24" y="175"/>
                      <a:pt x="58" y="191"/>
                    </a:cubicBezTo>
                    <a:cubicBezTo>
                      <a:pt x="71" y="185"/>
                      <a:pt x="85" y="182"/>
                      <a:pt x="100" y="182"/>
                    </a:cubicBezTo>
                    <a:cubicBezTo>
                      <a:pt x="115" y="182"/>
                      <a:pt x="129" y="185"/>
                      <a:pt x="142" y="1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1" name="Freeform 12"/>
              <p:cNvSpPr/>
              <p:nvPr/>
            </p:nvSpPr>
            <p:spPr bwMode="auto">
              <a:xfrm>
                <a:off x="2605237" y="2056842"/>
                <a:ext cx="180975" cy="887413"/>
              </a:xfrm>
              <a:custGeom>
                <a:avLst/>
                <a:gdLst>
                  <a:gd name="T0" fmla="*/ 1023504113 w 16"/>
                  <a:gd name="T1" fmla="*/ 2147483646 h 78"/>
                  <a:gd name="T2" fmla="*/ 2046996914 w 16"/>
                  <a:gd name="T3" fmla="*/ 2147483646 h 78"/>
                  <a:gd name="T4" fmla="*/ 1023504113 w 16"/>
                  <a:gd name="T5" fmla="*/ 0 h 78"/>
                  <a:gd name="T6" fmla="*/ 0 w 16"/>
                  <a:gd name="T7" fmla="*/ 2147483646 h 78"/>
                  <a:gd name="T8" fmla="*/ 1023504113 w 16"/>
                  <a:gd name="T9" fmla="*/ 2147483646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78">
                    <a:moveTo>
                      <a:pt x="8" y="78"/>
                    </a:moveTo>
                    <a:cubicBezTo>
                      <a:pt x="13" y="66"/>
                      <a:pt x="16" y="53"/>
                      <a:pt x="16" y="39"/>
                    </a:cubicBezTo>
                    <a:cubicBezTo>
                      <a:pt x="16" y="25"/>
                      <a:pt x="13" y="12"/>
                      <a:pt x="8" y="0"/>
                    </a:cubicBezTo>
                    <a:cubicBezTo>
                      <a:pt x="3" y="12"/>
                      <a:pt x="0" y="25"/>
                      <a:pt x="0" y="39"/>
                    </a:cubicBezTo>
                    <a:cubicBezTo>
                      <a:pt x="0" y="53"/>
                      <a:pt x="3" y="66"/>
                      <a:pt x="8" y="7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2" name="Freeform 13"/>
              <p:cNvSpPr/>
              <p:nvPr/>
            </p:nvSpPr>
            <p:spPr bwMode="auto">
              <a:xfrm>
                <a:off x="1171724" y="3433205"/>
                <a:ext cx="955675" cy="203200"/>
              </a:xfrm>
              <a:custGeom>
                <a:avLst/>
                <a:gdLst>
                  <a:gd name="T0" fmla="*/ 2147483646 w 84"/>
                  <a:gd name="T1" fmla="*/ 1146951111 h 18"/>
                  <a:gd name="T2" fmla="*/ 2147483646 w 84"/>
                  <a:gd name="T3" fmla="*/ 0 h 18"/>
                  <a:gd name="T4" fmla="*/ 0 w 84"/>
                  <a:gd name="T5" fmla="*/ 1146951111 h 18"/>
                  <a:gd name="T6" fmla="*/ 2147483646 w 84"/>
                  <a:gd name="T7" fmla="*/ 2147483646 h 18"/>
                  <a:gd name="T8" fmla="*/ 2147483646 w 84"/>
                  <a:gd name="T9" fmla="*/ 1146951111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4" h="18">
                    <a:moveTo>
                      <a:pt x="84" y="9"/>
                    </a:moveTo>
                    <a:cubicBezTo>
                      <a:pt x="71" y="3"/>
                      <a:pt x="57" y="0"/>
                      <a:pt x="42" y="0"/>
                    </a:cubicBezTo>
                    <a:cubicBezTo>
                      <a:pt x="27" y="0"/>
                      <a:pt x="13" y="3"/>
                      <a:pt x="0" y="9"/>
                    </a:cubicBezTo>
                    <a:cubicBezTo>
                      <a:pt x="13" y="15"/>
                      <a:pt x="27" y="18"/>
                      <a:pt x="42" y="18"/>
                    </a:cubicBezTo>
                    <a:cubicBezTo>
                      <a:pt x="57" y="18"/>
                      <a:pt x="71" y="15"/>
                      <a:pt x="84" y="9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499" name="TextBox 5"/>
            <p:cNvSpPr txBox="1">
              <a:spLocks noChangeArrowheads="1"/>
            </p:cNvSpPr>
            <p:nvPr/>
          </p:nvSpPr>
          <p:spPr bwMode="auto">
            <a:xfrm>
              <a:off x="5716082" y="194082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0" name="TextBox 6"/>
            <p:cNvSpPr txBox="1">
              <a:spLocks noChangeArrowheads="1"/>
            </p:cNvSpPr>
            <p:nvPr/>
          </p:nvSpPr>
          <p:spPr bwMode="auto">
            <a:xfrm>
              <a:off x="7272231" y="194082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1" name="TextBox 7"/>
            <p:cNvSpPr txBox="1">
              <a:spLocks noChangeArrowheads="1"/>
            </p:cNvSpPr>
            <p:nvPr/>
          </p:nvSpPr>
          <p:spPr bwMode="auto">
            <a:xfrm>
              <a:off x="5716082" y="352574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02" name="TextBox 8"/>
            <p:cNvSpPr txBox="1">
              <a:spLocks noChangeArrowheads="1"/>
            </p:cNvSpPr>
            <p:nvPr/>
          </p:nvSpPr>
          <p:spPr bwMode="auto">
            <a:xfrm>
              <a:off x="7272231" y="352574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5638794" y="2279593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638794" y="1866885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194928" y="2279593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194928" y="1866885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638794" y="3860579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638794" y="3446285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194928" y="3860579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194928" y="3446285"/>
              <a:ext cx="11528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1" name="TextBox 17"/>
            <p:cNvSpPr txBox="1">
              <a:spLocks noChangeArrowheads="1"/>
            </p:cNvSpPr>
            <p:nvPr/>
          </p:nvSpPr>
          <p:spPr bwMode="auto">
            <a:xfrm>
              <a:off x="5716082" y="1166120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45%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512" name="TextBox 18"/>
            <p:cNvSpPr txBox="1">
              <a:spLocks noChangeArrowheads="1"/>
            </p:cNvSpPr>
            <p:nvPr/>
          </p:nvSpPr>
          <p:spPr bwMode="auto">
            <a:xfrm>
              <a:off x="7272231" y="1166120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513" name="TextBox 19"/>
            <p:cNvSpPr txBox="1">
              <a:spLocks noChangeArrowheads="1"/>
            </p:cNvSpPr>
            <p:nvPr/>
          </p:nvSpPr>
          <p:spPr bwMode="auto">
            <a:xfrm>
              <a:off x="5716082" y="274650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20%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0514" name="TextBox 20"/>
            <p:cNvSpPr txBox="1">
              <a:spLocks noChangeArrowheads="1"/>
            </p:cNvSpPr>
            <p:nvPr/>
          </p:nvSpPr>
          <p:spPr bwMode="auto">
            <a:xfrm>
              <a:off x="7272231" y="274650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17%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4556125" y="3357563"/>
            <a:ext cx="4071938" cy="1587500"/>
            <a:chOff x="4556720" y="3356992"/>
            <a:chExt cx="4071625" cy="1588025"/>
          </a:xfrm>
        </p:grpSpPr>
        <p:sp>
          <p:nvSpPr>
            <p:cNvPr id="20486" name="TextBox 29"/>
            <p:cNvSpPr txBox="1">
              <a:spLocks noChangeArrowheads="1"/>
            </p:cNvSpPr>
            <p:nvPr/>
          </p:nvSpPr>
          <p:spPr bwMode="auto">
            <a:xfrm>
              <a:off x="4706377" y="3356992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87" name="TextBox 30"/>
            <p:cNvSpPr txBox="1">
              <a:spLocks noChangeArrowheads="1"/>
            </p:cNvSpPr>
            <p:nvPr/>
          </p:nvSpPr>
          <p:spPr bwMode="auto">
            <a:xfrm>
              <a:off x="4706377" y="3971123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88" name="TextBox 31"/>
            <p:cNvSpPr txBox="1">
              <a:spLocks noChangeArrowheads="1"/>
            </p:cNvSpPr>
            <p:nvPr/>
          </p:nvSpPr>
          <p:spPr bwMode="auto">
            <a:xfrm>
              <a:off x="4706377" y="4585254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89" name="TextBox 32"/>
            <p:cNvSpPr txBox="1">
              <a:spLocks noChangeArrowheads="1"/>
            </p:cNvSpPr>
            <p:nvPr/>
          </p:nvSpPr>
          <p:spPr bwMode="auto">
            <a:xfrm>
              <a:off x="6635053" y="4606463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0" name="TextBox 33"/>
            <p:cNvSpPr txBox="1">
              <a:spLocks noChangeArrowheads="1"/>
            </p:cNvSpPr>
            <p:nvPr/>
          </p:nvSpPr>
          <p:spPr bwMode="auto">
            <a:xfrm>
              <a:off x="6635053" y="3992333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91" name="TextBox 34"/>
            <p:cNvSpPr txBox="1">
              <a:spLocks noChangeArrowheads="1"/>
            </p:cNvSpPr>
            <p:nvPr/>
          </p:nvSpPr>
          <p:spPr bwMode="auto">
            <a:xfrm>
              <a:off x="6635053" y="3378202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556720" y="3450685"/>
              <a:ext cx="149214" cy="1508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556720" y="4065251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4556720" y="4694109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485385" y="3472917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6485385" y="4087484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6485385" y="4700461"/>
              <a:ext cx="149214" cy="1508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10.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701925" y="2349500"/>
            <a:ext cx="5492750" cy="3482975"/>
            <a:chOff x="1887556" y="979635"/>
            <a:chExt cx="5492756" cy="3483663"/>
          </a:xfrm>
        </p:grpSpPr>
        <p:sp>
          <p:nvSpPr>
            <p:cNvPr id="21516" name="TextBox 6"/>
            <p:cNvSpPr txBox="1">
              <a:spLocks noChangeArrowheads="1"/>
            </p:cNvSpPr>
            <p:nvPr/>
          </p:nvSpPr>
          <p:spPr bwMode="auto">
            <a:xfrm>
              <a:off x="2208692" y="979635"/>
              <a:ext cx="11063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7" name="TextBox 7"/>
            <p:cNvSpPr txBox="1">
              <a:spLocks noChangeArrowheads="1"/>
            </p:cNvSpPr>
            <p:nvPr/>
          </p:nvSpPr>
          <p:spPr bwMode="auto">
            <a:xfrm>
              <a:off x="6356176" y="3899275"/>
              <a:ext cx="10241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518" name="组合 8"/>
            <p:cNvGrpSpPr/>
            <p:nvPr/>
          </p:nvGrpSpPr>
          <p:grpSpPr bwMode="auto">
            <a:xfrm>
              <a:off x="2366147" y="1251531"/>
              <a:ext cx="4815358" cy="2977936"/>
              <a:chOff x="1876425" y="1700213"/>
              <a:chExt cx="5703888" cy="3527424"/>
            </a:xfrm>
          </p:grpSpPr>
          <p:sp>
            <p:nvSpPr>
              <p:cNvPr id="21539" name="Rectangle 71"/>
              <p:cNvSpPr>
                <a:spLocks noChangeArrowheads="1"/>
              </p:cNvSpPr>
              <p:nvPr/>
            </p:nvSpPr>
            <p:spPr bwMode="auto">
              <a:xfrm>
                <a:off x="1958975" y="1700213"/>
                <a:ext cx="25400" cy="346868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40" name="Rectangle 72"/>
              <p:cNvSpPr>
                <a:spLocks noChangeArrowheads="1"/>
              </p:cNvSpPr>
              <p:nvPr/>
            </p:nvSpPr>
            <p:spPr bwMode="auto">
              <a:xfrm>
                <a:off x="1971675" y="5156200"/>
                <a:ext cx="5608638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41" name="Freeform 73"/>
              <p:cNvSpPr/>
              <p:nvPr/>
            </p:nvSpPr>
            <p:spPr bwMode="auto">
              <a:xfrm>
                <a:off x="1971675" y="2681288"/>
                <a:ext cx="5464175" cy="2463800"/>
              </a:xfrm>
              <a:custGeom>
                <a:avLst/>
                <a:gdLst>
                  <a:gd name="T0" fmla="*/ 75604688 w 3442"/>
                  <a:gd name="T1" fmla="*/ 2147483646 h 1552"/>
                  <a:gd name="T2" fmla="*/ 0 w 3442"/>
                  <a:gd name="T3" fmla="*/ 2147483646 h 1552"/>
                  <a:gd name="T4" fmla="*/ 1670864388 w 3442"/>
                  <a:gd name="T5" fmla="*/ 1726307825 h 1552"/>
                  <a:gd name="T6" fmla="*/ 2147483646 w 3442"/>
                  <a:gd name="T7" fmla="*/ 1726307825 h 1552"/>
                  <a:gd name="T8" fmla="*/ 2147483646 w 3442"/>
                  <a:gd name="T9" fmla="*/ 0 h 1552"/>
                  <a:gd name="T10" fmla="*/ 2147483646 w 3442"/>
                  <a:gd name="T11" fmla="*/ 0 h 1552"/>
                  <a:gd name="T12" fmla="*/ 2147483646 w 3442"/>
                  <a:gd name="T13" fmla="*/ 93246575 h 1552"/>
                  <a:gd name="T14" fmla="*/ 2147483646 w 3442"/>
                  <a:gd name="T15" fmla="*/ 93246575 h 1552"/>
                  <a:gd name="T16" fmla="*/ 2147483646 w 3442"/>
                  <a:gd name="T17" fmla="*/ 1822073763 h 1552"/>
                  <a:gd name="T18" fmla="*/ 1726307825 w 3442"/>
                  <a:gd name="T19" fmla="*/ 1822073763 h 1552"/>
                  <a:gd name="T20" fmla="*/ 75604688 w 3442"/>
                  <a:gd name="T21" fmla="*/ 2147483646 h 15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442" h="1552">
                    <a:moveTo>
                      <a:pt x="30" y="1552"/>
                    </a:moveTo>
                    <a:lnTo>
                      <a:pt x="0" y="1529"/>
                    </a:lnTo>
                    <a:lnTo>
                      <a:pt x="663" y="685"/>
                    </a:lnTo>
                    <a:lnTo>
                      <a:pt x="1627" y="685"/>
                    </a:lnTo>
                    <a:lnTo>
                      <a:pt x="2312" y="0"/>
                    </a:lnTo>
                    <a:lnTo>
                      <a:pt x="3442" y="0"/>
                    </a:lnTo>
                    <a:lnTo>
                      <a:pt x="3442" y="37"/>
                    </a:lnTo>
                    <a:lnTo>
                      <a:pt x="2327" y="37"/>
                    </a:lnTo>
                    <a:lnTo>
                      <a:pt x="1642" y="723"/>
                    </a:lnTo>
                    <a:lnTo>
                      <a:pt x="685" y="723"/>
                    </a:lnTo>
                    <a:lnTo>
                      <a:pt x="30" y="1552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2" name="Freeform 74"/>
              <p:cNvSpPr/>
              <p:nvPr/>
            </p:nvSpPr>
            <p:spPr bwMode="auto">
              <a:xfrm>
                <a:off x="1995488" y="3422650"/>
                <a:ext cx="5453063" cy="1746250"/>
              </a:xfrm>
              <a:custGeom>
                <a:avLst/>
                <a:gdLst>
                  <a:gd name="T0" fmla="*/ 20161252 w 3435"/>
                  <a:gd name="T1" fmla="*/ 2147483646 h 1100"/>
                  <a:gd name="T2" fmla="*/ 0 w 3435"/>
                  <a:gd name="T3" fmla="*/ 2147483646 h 1100"/>
                  <a:gd name="T4" fmla="*/ 2147483646 w 3435"/>
                  <a:gd name="T5" fmla="*/ 2031245938 h 1100"/>
                  <a:gd name="T6" fmla="*/ 2147483646 w 3435"/>
                  <a:gd name="T7" fmla="*/ 0 h 1100"/>
                  <a:gd name="T8" fmla="*/ 2147483646 w 3435"/>
                  <a:gd name="T9" fmla="*/ 738406575 h 1100"/>
                  <a:gd name="T10" fmla="*/ 2147483646 w 3435"/>
                  <a:gd name="T11" fmla="*/ 816530625 h 1100"/>
                  <a:gd name="T12" fmla="*/ 2147483646 w 3435"/>
                  <a:gd name="T13" fmla="*/ 113407825 h 1100"/>
                  <a:gd name="T14" fmla="*/ 2147483646 w 3435"/>
                  <a:gd name="T15" fmla="*/ 2106850625 h 1100"/>
                  <a:gd name="T16" fmla="*/ 20161252 w 3435"/>
                  <a:gd name="T17" fmla="*/ 2147483646 h 11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435" h="1100">
                    <a:moveTo>
                      <a:pt x="8" y="1100"/>
                    </a:moveTo>
                    <a:lnTo>
                      <a:pt x="0" y="1062"/>
                    </a:lnTo>
                    <a:lnTo>
                      <a:pt x="1228" y="806"/>
                    </a:lnTo>
                    <a:lnTo>
                      <a:pt x="2297" y="0"/>
                    </a:lnTo>
                    <a:lnTo>
                      <a:pt x="3435" y="293"/>
                    </a:lnTo>
                    <a:lnTo>
                      <a:pt x="3427" y="324"/>
                    </a:lnTo>
                    <a:lnTo>
                      <a:pt x="2305" y="45"/>
                    </a:lnTo>
                    <a:lnTo>
                      <a:pt x="1243" y="836"/>
                    </a:lnTo>
                    <a:lnTo>
                      <a:pt x="8" y="1100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3" name="Freeform 75"/>
              <p:cNvSpPr/>
              <p:nvPr/>
            </p:nvSpPr>
            <p:spPr bwMode="auto">
              <a:xfrm>
                <a:off x="1958975" y="1843088"/>
                <a:ext cx="5489575" cy="3313112"/>
              </a:xfrm>
              <a:custGeom>
                <a:avLst/>
                <a:gdLst>
                  <a:gd name="T0" fmla="*/ 95765938 w 3458"/>
                  <a:gd name="T1" fmla="*/ 2147483646 h 2087"/>
                  <a:gd name="T2" fmla="*/ 0 w 3458"/>
                  <a:gd name="T3" fmla="*/ 2147483646 h 2087"/>
                  <a:gd name="T4" fmla="*/ 2147483646 w 3458"/>
                  <a:gd name="T5" fmla="*/ 1633061004 h 2087"/>
                  <a:gd name="T6" fmla="*/ 2147483646 w 3458"/>
                  <a:gd name="T7" fmla="*/ 1633061004 h 2087"/>
                  <a:gd name="T8" fmla="*/ 2147483646 w 3458"/>
                  <a:gd name="T9" fmla="*/ 627518018 h 2087"/>
                  <a:gd name="T10" fmla="*/ 2147483646 w 3458"/>
                  <a:gd name="T11" fmla="*/ 0 h 2087"/>
                  <a:gd name="T12" fmla="*/ 2147483646 w 3458"/>
                  <a:gd name="T13" fmla="*/ 75604676 h 2087"/>
                  <a:gd name="T14" fmla="*/ 2147483646 w 3458"/>
                  <a:gd name="T15" fmla="*/ 720764579 h 2087"/>
                  <a:gd name="T16" fmla="*/ 2147483646 w 3458"/>
                  <a:gd name="T17" fmla="*/ 1708665680 h 2087"/>
                  <a:gd name="T18" fmla="*/ 95765938 w 3458"/>
                  <a:gd name="T19" fmla="*/ 2147483646 h 208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458" h="2087">
                    <a:moveTo>
                      <a:pt x="38" y="2087"/>
                    </a:moveTo>
                    <a:lnTo>
                      <a:pt x="0" y="2064"/>
                    </a:lnTo>
                    <a:lnTo>
                      <a:pt x="859" y="648"/>
                    </a:lnTo>
                    <a:lnTo>
                      <a:pt x="1996" y="249"/>
                    </a:lnTo>
                    <a:lnTo>
                      <a:pt x="3450" y="0"/>
                    </a:lnTo>
                    <a:lnTo>
                      <a:pt x="3458" y="30"/>
                    </a:lnTo>
                    <a:lnTo>
                      <a:pt x="2004" y="286"/>
                    </a:lnTo>
                    <a:lnTo>
                      <a:pt x="882" y="678"/>
                    </a:lnTo>
                    <a:lnTo>
                      <a:pt x="38" y="2087"/>
                    </a:lnTo>
                    <a:close/>
                  </a:path>
                </a:pathLst>
              </a:cu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4" name="Oval 76"/>
              <p:cNvSpPr>
                <a:spLocks noChangeArrowheads="1"/>
              </p:cNvSpPr>
              <p:nvPr/>
            </p:nvSpPr>
            <p:spPr bwMode="auto">
              <a:xfrm>
                <a:off x="3275013" y="2836863"/>
                <a:ext cx="142875" cy="142875"/>
              </a:xfrm>
              <a:prstGeom prst="ellipse">
                <a:avLst/>
              </a:pr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45" name="Oval 77"/>
              <p:cNvSpPr>
                <a:spLocks noChangeArrowheads="1"/>
              </p:cNvSpPr>
              <p:nvPr/>
            </p:nvSpPr>
            <p:spPr bwMode="auto">
              <a:xfrm>
                <a:off x="3287713" y="2847975"/>
                <a:ext cx="106363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46" name="Oval 78"/>
              <p:cNvSpPr>
                <a:spLocks noChangeArrowheads="1"/>
              </p:cNvSpPr>
              <p:nvPr/>
            </p:nvSpPr>
            <p:spPr bwMode="auto">
              <a:xfrm>
                <a:off x="2976563" y="3744913"/>
                <a:ext cx="142875" cy="13176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47" name="Oval 79"/>
              <p:cNvSpPr>
                <a:spLocks noChangeArrowheads="1"/>
              </p:cNvSpPr>
              <p:nvPr/>
            </p:nvSpPr>
            <p:spPr bwMode="auto">
              <a:xfrm>
                <a:off x="3000375" y="3757613"/>
                <a:ext cx="95250" cy="10636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48" name="Oval 80"/>
              <p:cNvSpPr>
                <a:spLocks noChangeArrowheads="1"/>
              </p:cNvSpPr>
              <p:nvPr/>
            </p:nvSpPr>
            <p:spPr bwMode="auto">
              <a:xfrm>
                <a:off x="3897313" y="4641850"/>
                <a:ext cx="131763" cy="14446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49" name="Oval 81"/>
              <p:cNvSpPr>
                <a:spLocks noChangeArrowheads="1"/>
              </p:cNvSpPr>
              <p:nvPr/>
            </p:nvSpPr>
            <p:spPr bwMode="auto">
              <a:xfrm>
                <a:off x="3908425" y="4665663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0" name="Oval 82"/>
              <p:cNvSpPr>
                <a:spLocks noChangeArrowheads="1"/>
              </p:cNvSpPr>
              <p:nvPr/>
            </p:nvSpPr>
            <p:spPr bwMode="auto">
              <a:xfrm>
                <a:off x="7364413" y="3840163"/>
                <a:ext cx="142875" cy="144462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1" name="Oval 83"/>
              <p:cNvSpPr>
                <a:spLocks noChangeArrowheads="1"/>
              </p:cNvSpPr>
              <p:nvPr/>
            </p:nvSpPr>
            <p:spPr bwMode="auto">
              <a:xfrm>
                <a:off x="7388225" y="3863975"/>
                <a:ext cx="107950" cy="968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2" name="Oval 84"/>
              <p:cNvSpPr>
                <a:spLocks noChangeArrowheads="1"/>
              </p:cNvSpPr>
              <p:nvPr/>
            </p:nvSpPr>
            <p:spPr bwMode="auto">
              <a:xfrm>
                <a:off x="7364413" y="2644775"/>
                <a:ext cx="142875" cy="14287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3" name="Oval 85"/>
              <p:cNvSpPr>
                <a:spLocks noChangeArrowheads="1"/>
              </p:cNvSpPr>
              <p:nvPr/>
            </p:nvSpPr>
            <p:spPr bwMode="auto">
              <a:xfrm>
                <a:off x="7388225" y="2668588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4" name="Oval 86"/>
              <p:cNvSpPr>
                <a:spLocks noChangeArrowheads="1"/>
              </p:cNvSpPr>
              <p:nvPr/>
            </p:nvSpPr>
            <p:spPr bwMode="auto">
              <a:xfrm>
                <a:off x="7364413" y="1808163"/>
                <a:ext cx="142875" cy="130175"/>
              </a:xfrm>
              <a:prstGeom prst="ellipse">
                <a:avLst/>
              </a:pr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5" name="Oval 87"/>
              <p:cNvSpPr>
                <a:spLocks noChangeArrowheads="1"/>
              </p:cNvSpPr>
              <p:nvPr/>
            </p:nvSpPr>
            <p:spPr bwMode="auto">
              <a:xfrm>
                <a:off x="7388225" y="1819275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6" name="Oval 88"/>
              <p:cNvSpPr>
                <a:spLocks noChangeArrowheads="1"/>
              </p:cNvSpPr>
              <p:nvPr/>
            </p:nvSpPr>
            <p:spPr bwMode="auto">
              <a:xfrm>
                <a:off x="4494213" y="3721100"/>
                <a:ext cx="144463" cy="14287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7" name="Oval 89"/>
              <p:cNvSpPr>
                <a:spLocks noChangeArrowheads="1"/>
              </p:cNvSpPr>
              <p:nvPr/>
            </p:nvSpPr>
            <p:spPr bwMode="auto">
              <a:xfrm>
                <a:off x="4518025" y="3744913"/>
                <a:ext cx="96838" cy="952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8" name="Oval 90"/>
              <p:cNvSpPr>
                <a:spLocks noChangeArrowheads="1"/>
              </p:cNvSpPr>
              <p:nvPr/>
            </p:nvSpPr>
            <p:spPr bwMode="auto">
              <a:xfrm>
                <a:off x="5583238" y="3398838"/>
                <a:ext cx="142875" cy="14287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9" name="Oval 91"/>
              <p:cNvSpPr>
                <a:spLocks noChangeArrowheads="1"/>
              </p:cNvSpPr>
              <p:nvPr/>
            </p:nvSpPr>
            <p:spPr bwMode="auto">
              <a:xfrm>
                <a:off x="5594350" y="3422650"/>
                <a:ext cx="107950" cy="952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60" name="Oval 92"/>
              <p:cNvSpPr>
                <a:spLocks noChangeArrowheads="1"/>
              </p:cNvSpPr>
              <p:nvPr/>
            </p:nvSpPr>
            <p:spPr bwMode="auto">
              <a:xfrm>
                <a:off x="5594350" y="2644775"/>
                <a:ext cx="131763" cy="14287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61" name="Oval 93"/>
              <p:cNvSpPr>
                <a:spLocks noChangeArrowheads="1"/>
              </p:cNvSpPr>
              <p:nvPr/>
            </p:nvSpPr>
            <p:spPr bwMode="auto">
              <a:xfrm>
                <a:off x="5607050" y="2668588"/>
                <a:ext cx="1079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62" name="Oval 94"/>
              <p:cNvSpPr>
                <a:spLocks noChangeArrowheads="1"/>
              </p:cNvSpPr>
              <p:nvPr/>
            </p:nvSpPr>
            <p:spPr bwMode="auto">
              <a:xfrm>
                <a:off x="5068888" y="2201863"/>
                <a:ext cx="142875" cy="144462"/>
              </a:xfrm>
              <a:prstGeom prst="ellipse">
                <a:avLst/>
              </a:pr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63" name="Oval 95"/>
              <p:cNvSpPr>
                <a:spLocks noChangeArrowheads="1"/>
              </p:cNvSpPr>
              <p:nvPr/>
            </p:nvSpPr>
            <p:spPr bwMode="auto">
              <a:xfrm>
                <a:off x="5092700" y="2225675"/>
                <a:ext cx="95250" cy="1079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64" name="Oval 96"/>
              <p:cNvSpPr>
                <a:spLocks noChangeArrowheads="1"/>
              </p:cNvSpPr>
              <p:nvPr/>
            </p:nvSpPr>
            <p:spPr bwMode="auto">
              <a:xfrm>
                <a:off x="1971675" y="5119688"/>
                <a:ext cx="47625" cy="49212"/>
              </a:xfrm>
              <a:prstGeom prst="ellipse">
                <a:avLst/>
              </a:prstGeom>
              <a:solidFill>
                <a:srgbClr val="B5B5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65" name="Rectangle 97"/>
              <p:cNvSpPr>
                <a:spLocks noChangeArrowheads="1"/>
              </p:cNvSpPr>
              <p:nvPr/>
            </p:nvSpPr>
            <p:spPr bwMode="auto">
              <a:xfrm>
                <a:off x="1876425" y="5156200"/>
                <a:ext cx="95250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66" name="Rectangle 98"/>
              <p:cNvSpPr>
                <a:spLocks noChangeArrowheads="1"/>
              </p:cNvSpPr>
              <p:nvPr/>
            </p:nvSpPr>
            <p:spPr bwMode="auto">
              <a:xfrm>
                <a:off x="1876425" y="4606925"/>
                <a:ext cx="95250" cy="11112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67" name="Rectangle 99"/>
              <p:cNvSpPr>
                <a:spLocks noChangeArrowheads="1"/>
              </p:cNvSpPr>
              <p:nvPr/>
            </p:nvSpPr>
            <p:spPr bwMode="auto">
              <a:xfrm>
                <a:off x="1876425" y="4043363"/>
                <a:ext cx="95250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68" name="Rectangle 100"/>
              <p:cNvSpPr>
                <a:spLocks noChangeArrowheads="1"/>
              </p:cNvSpPr>
              <p:nvPr/>
            </p:nvSpPr>
            <p:spPr bwMode="auto">
              <a:xfrm>
                <a:off x="1876425" y="3494088"/>
                <a:ext cx="95250" cy="11112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69" name="Rectangle 101"/>
              <p:cNvSpPr>
                <a:spLocks noChangeArrowheads="1"/>
              </p:cNvSpPr>
              <p:nvPr/>
            </p:nvSpPr>
            <p:spPr bwMode="auto">
              <a:xfrm>
                <a:off x="1876425" y="2943225"/>
                <a:ext cx="95250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70" name="Rectangle 102"/>
              <p:cNvSpPr>
                <a:spLocks noChangeArrowheads="1"/>
              </p:cNvSpPr>
              <p:nvPr/>
            </p:nvSpPr>
            <p:spPr bwMode="auto">
              <a:xfrm>
                <a:off x="1876425" y="2381250"/>
                <a:ext cx="95250" cy="12700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71" name="Rectangle 103"/>
              <p:cNvSpPr>
                <a:spLocks noChangeArrowheads="1"/>
              </p:cNvSpPr>
              <p:nvPr/>
            </p:nvSpPr>
            <p:spPr bwMode="auto">
              <a:xfrm>
                <a:off x="1876425" y="1831975"/>
                <a:ext cx="95250" cy="11112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72" name="Rectangle 104"/>
              <p:cNvSpPr>
                <a:spLocks noChangeArrowheads="1"/>
              </p:cNvSpPr>
              <p:nvPr/>
            </p:nvSpPr>
            <p:spPr bwMode="auto">
              <a:xfrm>
                <a:off x="216376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73" name="Rectangle 105"/>
              <p:cNvSpPr>
                <a:spLocks noChangeArrowheads="1"/>
              </p:cNvSpPr>
              <p:nvPr/>
            </p:nvSpPr>
            <p:spPr bwMode="auto">
              <a:xfrm>
                <a:off x="236696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74" name="Rectangle 106"/>
              <p:cNvSpPr>
                <a:spLocks noChangeArrowheads="1"/>
              </p:cNvSpPr>
              <p:nvPr/>
            </p:nvSpPr>
            <p:spPr bwMode="auto">
              <a:xfrm>
                <a:off x="257016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75" name="Rectangle 107"/>
              <p:cNvSpPr>
                <a:spLocks noChangeArrowheads="1"/>
              </p:cNvSpPr>
              <p:nvPr/>
            </p:nvSpPr>
            <p:spPr bwMode="auto">
              <a:xfrm>
                <a:off x="2760663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76" name="Rectangle 108"/>
              <p:cNvSpPr>
                <a:spLocks noChangeArrowheads="1"/>
              </p:cNvSpPr>
              <p:nvPr/>
            </p:nvSpPr>
            <p:spPr bwMode="auto">
              <a:xfrm>
                <a:off x="2963863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77" name="Rectangle 109"/>
              <p:cNvSpPr>
                <a:spLocks noChangeArrowheads="1"/>
              </p:cNvSpPr>
              <p:nvPr/>
            </p:nvSpPr>
            <p:spPr bwMode="auto">
              <a:xfrm>
                <a:off x="3167063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78" name="Rectangle 110"/>
              <p:cNvSpPr>
                <a:spLocks noChangeArrowheads="1"/>
              </p:cNvSpPr>
              <p:nvPr/>
            </p:nvSpPr>
            <p:spPr bwMode="auto">
              <a:xfrm>
                <a:off x="3370263" y="5168900"/>
                <a:ext cx="1588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79" name="Rectangle 111"/>
              <p:cNvSpPr>
                <a:spLocks noChangeArrowheads="1"/>
              </p:cNvSpPr>
              <p:nvPr/>
            </p:nvSpPr>
            <p:spPr bwMode="auto">
              <a:xfrm>
                <a:off x="3562350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0" name="Rectangle 112"/>
              <p:cNvSpPr>
                <a:spLocks noChangeArrowheads="1"/>
              </p:cNvSpPr>
              <p:nvPr/>
            </p:nvSpPr>
            <p:spPr bwMode="auto">
              <a:xfrm>
                <a:off x="3765550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1" name="Rectangle 113"/>
              <p:cNvSpPr>
                <a:spLocks noChangeArrowheads="1"/>
              </p:cNvSpPr>
              <p:nvPr/>
            </p:nvSpPr>
            <p:spPr bwMode="auto">
              <a:xfrm>
                <a:off x="3968750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2" name="Rectangle 114"/>
              <p:cNvSpPr>
                <a:spLocks noChangeArrowheads="1"/>
              </p:cNvSpPr>
              <p:nvPr/>
            </p:nvSpPr>
            <p:spPr bwMode="auto">
              <a:xfrm>
                <a:off x="4159250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3" name="Rectangle 115"/>
              <p:cNvSpPr>
                <a:spLocks noChangeArrowheads="1"/>
              </p:cNvSpPr>
              <p:nvPr/>
            </p:nvSpPr>
            <p:spPr bwMode="auto">
              <a:xfrm>
                <a:off x="4362450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4" name="Rectangle 116"/>
              <p:cNvSpPr>
                <a:spLocks noChangeArrowheads="1"/>
              </p:cNvSpPr>
              <p:nvPr/>
            </p:nvSpPr>
            <p:spPr bwMode="auto">
              <a:xfrm>
                <a:off x="4565650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5" name="Rectangle 117"/>
              <p:cNvSpPr>
                <a:spLocks noChangeArrowheads="1"/>
              </p:cNvSpPr>
              <p:nvPr/>
            </p:nvSpPr>
            <p:spPr bwMode="auto">
              <a:xfrm>
                <a:off x="4757738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6" name="Rectangle 118"/>
              <p:cNvSpPr>
                <a:spLocks noChangeArrowheads="1"/>
              </p:cNvSpPr>
              <p:nvPr/>
            </p:nvSpPr>
            <p:spPr bwMode="auto">
              <a:xfrm>
                <a:off x="4960938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7" name="Rectangle 119"/>
              <p:cNvSpPr>
                <a:spLocks noChangeArrowheads="1"/>
              </p:cNvSpPr>
              <p:nvPr/>
            </p:nvSpPr>
            <p:spPr bwMode="auto">
              <a:xfrm>
                <a:off x="5164138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8" name="Rectangle 120"/>
              <p:cNvSpPr>
                <a:spLocks noChangeArrowheads="1"/>
              </p:cNvSpPr>
              <p:nvPr/>
            </p:nvSpPr>
            <p:spPr bwMode="auto">
              <a:xfrm>
                <a:off x="5367338" y="5168900"/>
                <a:ext cx="1588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89" name="Rectangle 121"/>
              <p:cNvSpPr>
                <a:spLocks noChangeArrowheads="1"/>
              </p:cNvSpPr>
              <p:nvPr/>
            </p:nvSpPr>
            <p:spPr bwMode="auto">
              <a:xfrm>
                <a:off x="5559425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90" name="Rectangle 122"/>
              <p:cNvSpPr>
                <a:spLocks noChangeArrowheads="1"/>
              </p:cNvSpPr>
              <p:nvPr/>
            </p:nvSpPr>
            <p:spPr bwMode="auto">
              <a:xfrm>
                <a:off x="5762625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91" name="Rectangle 123"/>
              <p:cNvSpPr>
                <a:spLocks noChangeArrowheads="1"/>
              </p:cNvSpPr>
              <p:nvPr/>
            </p:nvSpPr>
            <p:spPr bwMode="auto">
              <a:xfrm>
                <a:off x="5965825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92" name="Rectangle 124"/>
              <p:cNvSpPr>
                <a:spLocks noChangeArrowheads="1"/>
              </p:cNvSpPr>
              <p:nvPr/>
            </p:nvSpPr>
            <p:spPr bwMode="auto">
              <a:xfrm>
                <a:off x="6156325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93" name="Rectangle 125"/>
              <p:cNvSpPr>
                <a:spLocks noChangeArrowheads="1"/>
              </p:cNvSpPr>
              <p:nvPr/>
            </p:nvSpPr>
            <p:spPr bwMode="auto">
              <a:xfrm>
                <a:off x="6359525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94" name="Rectangle 126"/>
              <p:cNvSpPr>
                <a:spLocks noChangeArrowheads="1"/>
              </p:cNvSpPr>
              <p:nvPr/>
            </p:nvSpPr>
            <p:spPr bwMode="auto">
              <a:xfrm>
                <a:off x="6562725" y="5168900"/>
                <a:ext cx="12700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95" name="Rectangle 127"/>
              <p:cNvSpPr>
                <a:spLocks noChangeArrowheads="1"/>
              </p:cNvSpPr>
              <p:nvPr/>
            </p:nvSpPr>
            <p:spPr bwMode="auto">
              <a:xfrm>
                <a:off x="675481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96" name="Rectangle 128"/>
              <p:cNvSpPr>
                <a:spLocks noChangeArrowheads="1"/>
              </p:cNvSpPr>
              <p:nvPr/>
            </p:nvSpPr>
            <p:spPr bwMode="auto">
              <a:xfrm>
                <a:off x="695801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97" name="Rectangle 129"/>
              <p:cNvSpPr>
                <a:spLocks noChangeArrowheads="1"/>
              </p:cNvSpPr>
              <p:nvPr/>
            </p:nvSpPr>
            <p:spPr bwMode="auto">
              <a:xfrm>
                <a:off x="7161213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98" name="Rectangle 130"/>
              <p:cNvSpPr>
                <a:spLocks noChangeArrowheads="1"/>
              </p:cNvSpPr>
              <p:nvPr/>
            </p:nvSpPr>
            <p:spPr bwMode="auto">
              <a:xfrm>
                <a:off x="7364413" y="5168900"/>
                <a:ext cx="1588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1599" name="Rectangle 131"/>
              <p:cNvSpPr>
                <a:spLocks noChangeArrowheads="1"/>
              </p:cNvSpPr>
              <p:nvPr/>
            </p:nvSpPr>
            <p:spPr bwMode="auto">
              <a:xfrm>
                <a:off x="7556500" y="5168900"/>
                <a:ext cx="11113" cy="58737"/>
              </a:xfrm>
              <a:prstGeom prst="rect">
                <a:avLst/>
              </a:prstGeom>
              <a:solidFill>
                <a:srgbClr val="38363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1519" name="TextBox 9"/>
            <p:cNvSpPr txBox="1">
              <a:spLocks noChangeArrowheads="1"/>
            </p:cNvSpPr>
            <p:nvPr/>
          </p:nvSpPr>
          <p:spPr bwMode="auto">
            <a:xfrm>
              <a:off x="2350130" y="4203465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0" name="TextBox 10"/>
            <p:cNvSpPr txBox="1">
              <a:spLocks noChangeArrowheads="1"/>
            </p:cNvSpPr>
            <p:nvPr/>
          </p:nvSpPr>
          <p:spPr bwMode="auto">
            <a:xfrm>
              <a:off x="1887556" y="3106240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1" name="TextBox 11"/>
            <p:cNvSpPr txBox="1">
              <a:spLocks noChangeArrowheads="1"/>
            </p:cNvSpPr>
            <p:nvPr/>
          </p:nvSpPr>
          <p:spPr bwMode="auto">
            <a:xfrm>
              <a:off x="1887556" y="2645427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2" name="TextBox 12"/>
            <p:cNvSpPr txBox="1">
              <a:spLocks noChangeArrowheads="1"/>
            </p:cNvSpPr>
            <p:nvPr/>
          </p:nvSpPr>
          <p:spPr bwMode="auto">
            <a:xfrm>
              <a:off x="1887556" y="2175819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3" name="TextBox 13"/>
            <p:cNvSpPr txBox="1">
              <a:spLocks noChangeArrowheads="1"/>
            </p:cNvSpPr>
            <p:nvPr/>
          </p:nvSpPr>
          <p:spPr bwMode="auto">
            <a:xfrm>
              <a:off x="1887556" y="1700499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4" name="TextBox 14"/>
            <p:cNvSpPr txBox="1">
              <a:spLocks noChangeArrowheads="1"/>
            </p:cNvSpPr>
            <p:nvPr/>
          </p:nvSpPr>
          <p:spPr bwMode="auto">
            <a:xfrm>
              <a:off x="1887556" y="1239468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5" name="TextBox 15"/>
            <p:cNvSpPr txBox="1">
              <a:spLocks noChangeArrowheads="1"/>
            </p:cNvSpPr>
            <p:nvPr/>
          </p:nvSpPr>
          <p:spPr bwMode="auto">
            <a:xfrm>
              <a:off x="2801714" y="4203465"/>
              <a:ext cx="321649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6" name="TextBox 16"/>
            <p:cNvSpPr txBox="1">
              <a:spLocks noChangeArrowheads="1"/>
            </p:cNvSpPr>
            <p:nvPr/>
          </p:nvSpPr>
          <p:spPr bwMode="auto">
            <a:xfrm>
              <a:off x="3042951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7" name="TextBox 17"/>
            <p:cNvSpPr txBox="1">
              <a:spLocks noChangeArrowheads="1"/>
            </p:cNvSpPr>
            <p:nvPr/>
          </p:nvSpPr>
          <p:spPr bwMode="auto">
            <a:xfrm>
              <a:off x="3376662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8" name="TextBox 18"/>
            <p:cNvSpPr txBox="1">
              <a:spLocks noChangeArrowheads="1"/>
            </p:cNvSpPr>
            <p:nvPr/>
          </p:nvSpPr>
          <p:spPr bwMode="auto">
            <a:xfrm>
              <a:off x="3718414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9" name="TextBox 19"/>
            <p:cNvSpPr txBox="1">
              <a:spLocks noChangeArrowheads="1"/>
            </p:cNvSpPr>
            <p:nvPr/>
          </p:nvSpPr>
          <p:spPr bwMode="auto">
            <a:xfrm>
              <a:off x="4047836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0" name="TextBox 20"/>
            <p:cNvSpPr txBox="1">
              <a:spLocks noChangeArrowheads="1"/>
            </p:cNvSpPr>
            <p:nvPr/>
          </p:nvSpPr>
          <p:spPr bwMode="auto">
            <a:xfrm>
              <a:off x="4384496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1" name="TextBox 21"/>
            <p:cNvSpPr txBox="1">
              <a:spLocks noChangeArrowheads="1"/>
            </p:cNvSpPr>
            <p:nvPr/>
          </p:nvSpPr>
          <p:spPr bwMode="auto">
            <a:xfrm>
              <a:off x="4723568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2" name="TextBox 22"/>
            <p:cNvSpPr txBox="1">
              <a:spLocks noChangeArrowheads="1"/>
            </p:cNvSpPr>
            <p:nvPr/>
          </p:nvSpPr>
          <p:spPr bwMode="auto">
            <a:xfrm>
              <a:off x="5062104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3" name="TextBox 23"/>
            <p:cNvSpPr txBox="1">
              <a:spLocks noChangeArrowheads="1"/>
            </p:cNvSpPr>
            <p:nvPr/>
          </p:nvSpPr>
          <p:spPr bwMode="auto">
            <a:xfrm>
              <a:off x="5401640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4" name="TextBox 24"/>
            <p:cNvSpPr txBox="1">
              <a:spLocks noChangeArrowheads="1"/>
            </p:cNvSpPr>
            <p:nvPr/>
          </p:nvSpPr>
          <p:spPr bwMode="auto">
            <a:xfrm>
              <a:off x="5738103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5" name="TextBox 25"/>
            <p:cNvSpPr txBox="1">
              <a:spLocks noChangeArrowheads="1"/>
            </p:cNvSpPr>
            <p:nvPr/>
          </p:nvSpPr>
          <p:spPr bwMode="auto">
            <a:xfrm>
              <a:off x="6076907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6" name="TextBox 26"/>
            <p:cNvSpPr txBox="1">
              <a:spLocks noChangeArrowheads="1"/>
            </p:cNvSpPr>
            <p:nvPr/>
          </p:nvSpPr>
          <p:spPr bwMode="auto">
            <a:xfrm>
              <a:off x="6411423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7" name="TextBox 27"/>
            <p:cNvSpPr txBox="1">
              <a:spLocks noChangeArrowheads="1"/>
            </p:cNvSpPr>
            <p:nvPr/>
          </p:nvSpPr>
          <p:spPr bwMode="auto">
            <a:xfrm>
              <a:off x="6754515" y="4203465"/>
              <a:ext cx="503917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65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8" name="TextBox 28"/>
            <p:cNvSpPr txBox="1">
              <a:spLocks noChangeArrowheads="1"/>
            </p:cNvSpPr>
            <p:nvPr/>
          </p:nvSpPr>
          <p:spPr bwMode="auto">
            <a:xfrm>
              <a:off x="1887556" y="3580220"/>
              <a:ext cx="517188" cy="259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 bwMode="auto">
          <a:xfrm>
            <a:off x="1219200" y="4733925"/>
            <a:ext cx="1190625" cy="865188"/>
            <a:chOff x="1218774" y="4733689"/>
            <a:chExt cx="1190370" cy="865023"/>
          </a:xfrm>
        </p:grpSpPr>
        <p:sp>
          <p:nvSpPr>
            <p:cNvPr id="21510" name="TextBox 3"/>
            <p:cNvSpPr txBox="1">
              <a:spLocks noChangeArrowheads="1"/>
            </p:cNvSpPr>
            <p:nvPr/>
          </p:nvSpPr>
          <p:spPr bwMode="auto">
            <a:xfrm>
              <a:off x="1329024" y="4733689"/>
              <a:ext cx="10801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1" name="TextBox 4"/>
            <p:cNvSpPr txBox="1">
              <a:spLocks noChangeArrowheads="1"/>
            </p:cNvSpPr>
            <p:nvPr/>
          </p:nvSpPr>
          <p:spPr bwMode="auto">
            <a:xfrm>
              <a:off x="1329024" y="5007284"/>
              <a:ext cx="10801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1218774" y="4800351"/>
              <a:ext cx="126973" cy="1269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218774" y="5073349"/>
              <a:ext cx="126973" cy="12697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218774" y="5360632"/>
              <a:ext cx="126973" cy="1253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515" name="TextBox 93"/>
            <p:cNvSpPr txBox="1">
              <a:spLocks noChangeArrowheads="1"/>
            </p:cNvSpPr>
            <p:nvPr/>
          </p:nvSpPr>
          <p:spPr bwMode="auto">
            <a:xfrm>
              <a:off x="1329024" y="5290935"/>
              <a:ext cx="108012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12.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417513" y="2282825"/>
            <a:ext cx="4421187" cy="3619500"/>
            <a:chOff x="300562" y="838886"/>
            <a:chExt cx="4655111" cy="3811828"/>
          </a:xfrm>
        </p:grpSpPr>
        <p:sp>
          <p:nvSpPr>
            <p:cNvPr id="5" name="Freeform 6"/>
            <p:cNvSpPr/>
            <p:nvPr/>
          </p:nvSpPr>
          <p:spPr bwMode="auto">
            <a:xfrm>
              <a:off x="320620" y="2358602"/>
              <a:ext cx="2303319" cy="2292112"/>
            </a:xfrm>
            <a:custGeom>
              <a:avLst/>
              <a:gdLst>
                <a:gd name="T0" fmla="*/ 120 w 221"/>
                <a:gd name="T1" fmla="*/ 215 h 220"/>
                <a:gd name="T2" fmla="*/ 216 w 221"/>
                <a:gd name="T3" fmla="*/ 101 h 220"/>
                <a:gd name="T4" fmla="*/ 101 w 221"/>
                <a:gd name="T5" fmla="*/ 5 h 220"/>
                <a:gd name="T6" fmla="*/ 5 w 221"/>
                <a:gd name="T7" fmla="*/ 119 h 220"/>
                <a:gd name="T8" fmla="*/ 120 w 221"/>
                <a:gd name="T9" fmla="*/ 215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0">
                  <a:moveTo>
                    <a:pt x="120" y="215"/>
                  </a:moveTo>
                  <a:cubicBezTo>
                    <a:pt x="178" y="210"/>
                    <a:pt x="221" y="159"/>
                    <a:pt x="216" y="101"/>
                  </a:cubicBezTo>
                  <a:cubicBezTo>
                    <a:pt x="211" y="43"/>
                    <a:pt x="159" y="0"/>
                    <a:pt x="101" y="5"/>
                  </a:cubicBezTo>
                  <a:cubicBezTo>
                    <a:pt x="43" y="10"/>
                    <a:pt x="0" y="61"/>
                    <a:pt x="5" y="119"/>
                  </a:cubicBezTo>
                  <a:cubicBezTo>
                    <a:pt x="10" y="177"/>
                    <a:pt x="62" y="220"/>
                    <a:pt x="120" y="21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547" name="Freeform 7"/>
            <p:cNvSpPr/>
            <p:nvPr/>
          </p:nvSpPr>
          <p:spPr bwMode="auto">
            <a:xfrm>
              <a:off x="1654639" y="1193935"/>
              <a:ext cx="2853591" cy="2852272"/>
            </a:xfrm>
            <a:custGeom>
              <a:avLst/>
              <a:gdLst>
                <a:gd name="T0" fmla="*/ 2147483646 w 274"/>
                <a:gd name="T1" fmla="*/ 2147483646 h 274"/>
                <a:gd name="T2" fmla="*/ 2147483646 w 274"/>
                <a:gd name="T3" fmla="*/ 2147483646 h 274"/>
                <a:gd name="T4" fmla="*/ 2147483646 w 274"/>
                <a:gd name="T5" fmla="*/ 650182689 h 274"/>
                <a:gd name="T6" fmla="*/ 650774966 w 274"/>
                <a:gd name="T7" fmla="*/ 2147483646 h 274"/>
                <a:gd name="T8" fmla="*/ 2147483646 w 274"/>
                <a:gd name="T9" fmla="*/ 2147483646 h 2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4" h="274">
                  <a:moveTo>
                    <a:pt x="148" y="268"/>
                  </a:moveTo>
                  <a:cubicBezTo>
                    <a:pt x="220" y="261"/>
                    <a:pt x="274" y="198"/>
                    <a:pt x="268" y="126"/>
                  </a:cubicBezTo>
                  <a:cubicBezTo>
                    <a:pt x="262" y="53"/>
                    <a:pt x="198" y="0"/>
                    <a:pt x="126" y="6"/>
                  </a:cubicBezTo>
                  <a:cubicBezTo>
                    <a:pt x="53" y="12"/>
                    <a:pt x="0" y="76"/>
                    <a:pt x="6" y="148"/>
                  </a:cubicBezTo>
                  <a:cubicBezTo>
                    <a:pt x="12" y="220"/>
                    <a:pt x="76" y="274"/>
                    <a:pt x="148" y="268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8"/>
            <p:cNvSpPr/>
            <p:nvPr/>
          </p:nvSpPr>
          <p:spPr bwMode="auto">
            <a:xfrm>
              <a:off x="2819503" y="2338540"/>
              <a:ext cx="2136170" cy="2146661"/>
            </a:xfrm>
            <a:custGeom>
              <a:avLst/>
              <a:gdLst>
                <a:gd name="T0" fmla="*/ 111 w 205"/>
                <a:gd name="T1" fmla="*/ 201 h 206"/>
                <a:gd name="T2" fmla="*/ 201 w 205"/>
                <a:gd name="T3" fmla="*/ 95 h 206"/>
                <a:gd name="T4" fmla="*/ 94 w 205"/>
                <a:gd name="T5" fmla="*/ 5 h 206"/>
                <a:gd name="T6" fmla="*/ 4 w 205"/>
                <a:gd name="T7" fmla="*/ 112 h 206"/>
                <a:gd name="T8" fmla="*/ 111 w 205"/>
                <a:gd name="T9" fmla="*/ 20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06">
                  <a:moveTo>
                    <a:pt x="111" y="201"/>
                  </a:moveTo>
                  <a:cubicBezTo>
                    <a:pt x="165" y="197"/>
                    <a:pt x="205" y="149"/>
                    <a:pt x="201" y="95"/>
                  </a:cubicBezTo>
                  <a:cubicBezTo>
                    <a:pt x="196" y="40"/>
                    <a:pt x="148" y="0"/>
                    <a:pt x="94" y="5"/>
                  </a:cubicBezTo>
                  <a:cubicBezTo>
                    <a:pt x="40" y="10"/>
                    <a:pt x="0" y="57"/>
                    <a:pt x="4" y="112"/>
                  </a:cubicBezTo>
                  <a:cubicBezTo>
                    <a:pt x="9" y="166"/>
                    <a:pt x="57" y="206"/>
                    <a:pt x="111" y="201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549" name="Freeform 9"/>
            <p:cNvSpPr/>
            <p:nvPr/>
          </p:nvSpPr>
          <p:spPr bwMode="auto">
            <a:xfrm>
              <a:off x="2820098" y="2369953"/>
              <a:ext cx="1667014" cy="1614220"/>
            </a:xfrm>
            <a:custGeom>
              <a:avLst/>
              <a:gdLst>
                <a:gd name="T0" fmla="*/ 2147483646 w 160"/>
                <a:gd name="T1" fmla="*/ 1843782913 h 155"/>
                <a:gd name="T2" fmla="*/ 2147483646 w 160"/>
                <a:gd name="T3" fmla="*/ 216919925 h 155"/>
                <a:gd name="T4" fmla="*/ 434205053 w 160"/>
                <a:gd name="T5" fmla="*/ 2147483646 h 155"/>
                <a:gd name="T6" fmla="*/ 2147483646 w 160"/>
                <a:gd name="T7" fmla="*/ 2147483646 h 155"/>
                <a:gd name="T8" fmla="*/ 2147483646 w 160"/>
                <a:gd name="T9" fmla="*/ 2147483646 h 155"/>
                <a:gd name="T10" fmla="*/ 2147483646 w 160"/>
                <a:gd name="T11" fmla="*/ 1843782913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0" h="155">
                  <a:moveTo>
                    <a:pt x="156" y="17"/>
                  </a:moveTo>
                  <a:cubicBezTo>
                    <a:pt x="138" y="6"/>
                    <a:pt x="117" y="0"/>
                    <a:pt x="94" y="2"/>
                  </a:cubicBezTo>
                  <a:cubicBezTo>
                    <a:pt x="40" y="7"/>
                    <a:pt x="0" y="54"/>
                    <a:pt x="4" y="109"/>
                  </a:cubicBezTo>
                  <a:cubicBezTo>
                    <a:pt x="6" y="126"/>
                    <a:pt x="12" y="142"/>
                    <a:pt x="21" y="155"/>
                  </a:cubicBezTo>
                  <a:cubicBezTo>
                    <a:pt x="26" y="155"/>
                    <a:pt x="31" y="155"/>
                    <a:pt x="36" y="155"/>
                  </a:cubicBezTo>
                  <a:cubicBezTo>
                    <a:pt x="107" y="149"/>
                    <a:pt x="160" y="88"/>
                    <a:pt x="156" y="17"/>
                  </a:cubicBezTo>
                  <a:close/>
                </a:path>
              </a:pathLst>
            </a:custGeom>
            <a:solidFill>
              <a:srgbClr val="0070C0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0"/>
            <p:cNvSpPr/>
            <p:nvPr/>
          </p:nvSpPr>
          <p:spPr bwMode="auto">
            <a:xfrm>
              <a:off x="3478072" y="838886"/>
              <a:ext cx="1300423" cy="1302375"/>
            </a:xfrm>
            <a:custGeom>
              <a:avLst/>
              <a:gdLst>
                <a:gd name="T0" fmla="*/ 68 w 125"/>
                <a:gd name="T1" fmla="*/ 122 h 125"/>
                <a:gd name="T2" fmla="*/ 122 w 125"/>
                <a:gd name="T3" fmla="*/ 57 h 125"/>
                <a:gd name="T4" fmla="*/ 57 w 125"/>
                <a:gd name="T5" fmla="*/ 3 h 125"/>
                <a:gd name="T6" fmla="*/ 3 w 125"/>
                <a:gd name="T7" fmla="*/ 67 h 125"/>
                <a:gd name="T8" fmla="*/ 68 w 125"/>
                <a:gd name="T9" fmla="*/ 12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125">
                  <a:moveTo>
                    <a:pt x="68" y="122"/>
                  </a:moveTo>
                  <a:cubicBezTo>
                    <a:pt x="100" y="119"/>
                    <a:pt x="125" y="90"/>
                    <a:pt x="122" y="57"/>
                  </a:cubicBezTo>
                  <a:cubicBezTo>
                    <a:pt x="119" y="24"/>
                    <a:pt x="90" y="0"/>
                    <a:pt x="57" y="3"/>
                  </a:cubicBezTo>
                  <a:cubicBezTo>
                    <a:pt x="25" y="6"/>
                    <a:pt x="0" y="35"/>
                    <a:pt x="3" y="67"/>
                  </a:cubicBezTo>
                  <a:cubicBezTo>
                    <a:pt x="6" y="100"/>
                    <a:pt x="35" y="125"/>
                    <a:pt x="68" y="12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551" name="Freeform 11"/>
            <p:cNvSpPr/>
            <p:nvPr/>
          </p:nvSpPr>
          <p:spPr bwMode="auto">
            <a:xfrm>
              <a:off x="3497199" y="1328564"/>
              <a:ext cx="834167" cy="813049"/>
            </a:xfrm>
            <a:custGeom>
              <a:avLst/>
              <a:gdLst>
                <a:gd name="T0" fmla="*/ 2147483646 w 80"/>
                <a:gd name="T1" fmla="*/ 2147483646 h 78"/>
                <a:gd name="T2" fmla="*/ 2147483646 w 80"/>
                <a:gd name="T3" fmla="*/ 2147483646 h 78"/>
                <a:gd name="T4" fmla="*/ 326169724 w 80"/>
                <a:gd name="T5" fmla="*/ 0 h 78"/>
                <a:gd name="T6" fmla="*/ 108723241 w 80"/>
                <a:gd name="T7" fmla="*/ 2147483646 h 78"/>
                <a:gd name="T8" fmla="*/ 2147483646 w 80"/>
                <a:gd name="T9" fmla="*/ 2147483646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78">
                  <a:moveTo>
                    <a:pt x="66" y="75"/>
                  </a:moveTo>
                  <a:cubicBezTo>
                    <a:pt x="71" y="74"/>
                    <a:pt x="76" y="73"/>
                    <a:pt x="80" y="72"/>
                  </a:cubicBezTo>
                  <a:cubicBezTo>
                    <a:pt x="66" y="38"/>
                    <a:pt x="37" y="12"/>
                    <a:pt x="3" y="0"/>
                  </a:cubicBezTo>
                  <a:cubicBezTo>
                    <a:pt x="1" y="6"/>
                    <a:pt x="0" y="13"/>
                    <a:pt x="1" y="20"/>
                  </a:cubicBezTo>
                  <a:cubicBezTo>
                    <a:pt x="4" y="53"/>
                    <a:pt x="33" y="78"/>
                    <a:pt x="66" y="75"/>
                  </a:cubicBezTo>
                  <a:close/>
                </a:path>
              </a:pathLst>
            </a:custGeom>
            <a:solidFill>
              <a:srgbClr val="0070C0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2"/>
            <p:cNvSpPr/>
            <p:nvPr/>
          </p:nvSpPr>
          <p:spPr bwMode="auto">
            <a:xfrm>
              <a:off x="758551" y="996040"/>
              <a:ext cx="1947290" cy="1946039"/>
            </a:xfrm>
            <a:custGeom>
              <a:avLst/>
              <a:gdLst>
                <a:gd name="T0" fmla="*/ 101 w 187"/>
                <a:gd name="T1" fmla="*/ 182 h 187"/>
                <a:gd name="T2" fmla="*/ 183 w 187"/>
                <a:gd name="T3" fmla="*/ 85 h 187"/>
                <a:gd name="T4" fmla="*/ 86 w 187"/>
                <a:gd name="T5" fmla="*/ 4 h 187"/>
                <a:gd name="T6" fmla="*/ 5 w 187"/>
                <a:gd name="T7" fmla="*/ 101 h 187"/>
                <a:gd name="T8" fmla="*/ 101 w 187"/>
                <a:gd name="T9" fmla="*/ 182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187">
                  <a:moveTo>
                    <a:pt x="101" y="182"/>
                  </a:moveTo>
                  <a:cubicBezTo>
                    <a:pt x="151" y="178"/>
                    <a:pt x="187" y="135"/>
                    <a:pt x="183" y="85"/>
                  </a:cubicBezTo>
                  <a:cubicBezTo>
                    <a:pt x="179" y="36"/>
                    <a:pt x="135" y="0"/>
                    <a:pt x="86" y="4"/>
                  </a:cubicBezTo>
                  <a:cubicBezTo>
                    <a:pt x="37" y="8"/>
                    <a:pt x="0" y="51"/>
                    <a:pt x="5" y="101"/>
                  </a:cubicBezTo>
                  <a:cubicBezTo>
                    <a:pt x="9" y="150"/>
                    <a:pt x="52" y="187"/>
                    <a:pt x="101" y="18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553" name="Freeform 13"/>
            <p:cNvSpPr/>
            <p:nvPr/>
          </p:nvSpPr>
          <p:spPr bwMode="auto">
            <a:xfrm>
              <a:off x="1663879" y="1391918"/>
              <a:ext cx="1042709" cy="1508629"/>
            </a:xfrm>
            <a:custGeom>
              <a:avLst/>
              <a:gdLst>
                <a:gd name="T0" fmla="*/ 2147483646 w 100"/>
                <a:gd name="T1" fmla="*/ 0 h 145"/>
                <a:gd name="T2" fmla="*/ 543616337 w 100"/>
                <a:gd name="T3" fmla="*/ 2147483646 h 145"/>
                <a:gd name="T4" fmla="*/ 761073299 w 100"/>
                <a:gd name="T5" fmla="*/ 2147483646 h 145"/>
                <a:gd name="T6" fmla="*/ 1522136171 w 100"/>
                <a:gd name="T7" fmla="*/ 2147483646 h 145"/>
                <a:gd name="T8" fmla="*/ 2147483646 w 100"/>
                <a:gd name="T9" fmla="*/ 2147483646 h 145"/>
                <a:gd name="T10" fmla="*/ 2147483646 w 100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0" h="145">
                  <a:moveTo>
                    <a:pt x="77" y="0"/>
                  </a:moveTo>
                  <a:cubicBezTo>
                    <a:pt x="31" y="24"/>
                    <a:pt x="0" y="74"/>
                    <a:pt x="5" y="129"/>
                  </a:cubicBezTo>
                  <a:cubicBezTo>
                    <a:pt x="6" y="134"/>
                    <a:pt x="6" y="140"/>
                    <a:pt x="7" y="145"/>
                  </a:cubicBezTo>
                  <a:cubicBezTo>
                    <a:pt x="10" y="145"/>
                    <a:pt x="12" y="144"/>
                    <a:pt x="14" y="144"/>
                  </a:cubicBezTo>
                  <a:cubicBezTo>
                    <a:pt x="64" y="140"/>
                    <a:pt x="100" y="97"/>
                    <a:pt x="96" y="47"/>
                  </a:cubicBezTo>
                  <a:cubicBezTo>
                    <a:pt x="94" y="30"/>
                    <a:pt x="88" y="13"/>
                    <a:pt x="77" y="0"/>
                  </a:cubicBezTo>
                  <a:close/>
                </a:path>
              </a:pathLst>
            </a:custGeom>
            <a:solidFill>
              <a:srgbClr val="0070C0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4"/>
            <p:cNvSpPr/>
            <p:nvPr/>
          </p:nvSpPr>
          <p:spPr bwMode="auto">
            <a:xfrm>
              <a:off x="987546" y="2380336"/>
              <a:ext cx="1270336" cy="541681"/>
            </a:xfrm>
            <a:custGeom>
              <a:avLst/>
              <a:gdLst>
                <a:gd name="T0" fmla="*/ 79 w 122"/>
                <a:gd name="T1" fmla="*/ 49 h 52"/>
                <a:gd name="T2" fmla="*/ 122 w 122"/>
                <a:gd name="T3" fmla="*/ 34 h 52"/>
                <a:gd name="T4" fmla="*/ 37 w 122"/>
                <a:gd name="T5" fmla="*/ 3 h 52"/>
                <a:gd name="T6" fmla="*/ 0 w 122"/>
                <a:gd name="T7" fmla="*/ 13 h 52"/>
                <a:gd name="T8" fmla="*/ 79 w 122"/>
                <a:gd name="T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52">
                  <a:moveTo>
                    <a:pt x="79" y="49"/>
                  </a:moveTo>
                  <a:cubicBezTo>
                    <a:pt x="95" y="48"/>
                    <a:pt x="110" y="43"/>
                    <a:pt x="122" y="34"/>
                  </a:cubicBezTo>
                  <a:cubicBezTo>
                    <a:pt x="101" y="13"/>
                    <a:pt x="70" y="0"/>
                    <a:pt x="37" y="3"/>
                  </a:cubicBezTo>
                  <a:cubicBezTo>
                    <a:pt x="24" y="4"/>
                    <a:pt x="11" y="8"/>
                    <a:pt x="0" y="13"/>
                  </a:cubicBezTo>
                  <a:cubicBezTo>
                    <a:pt x="18" y="38"/>
                    <a:pt x="47" y="52"/>
                    <a:pt x="79" y="4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555" name="Freeform 15"/>
            <p:cNvSpPr/>
            <p:nvPr/>
          </p:nvSpPr>
          <p:spPr bwMode="auto">
            <a:xfrm>
              <a:off x="1706115" y="2431988"/>
              <a:ext cx="875083" cy="1426796"/>
            </a:xfrm>
            <a:custGeom>
              <a:avLst/>
              <a:gdLst>
                <a:gd name="T0" fmla="*/ 217051837 w 84"/>
                <a:gd name="T1" fmla="*/ 0 h 137"/>
                <a:gd name="T2" fmla="*/ 108531127 w 84"/>
                <a:gd name="T3" fmla="*/ 2147483646 h 137"/>
                <a:gd name="T4" fmla="*/ 2147483646 w 84"/>
                <a:gd name="T5" fmla="*/ 2147483646 h 137"/>
                <a:gd name="T6" fmla="*/ 2147483646 w 84"/>
                <a:gd name="T7" fmla="*/ 2147483646 h 137"/>
                <a:gd name="T8" fmla="*/ 217051837 w 84"/>
                <a:gd name="T9" fmla="*/ 0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137">
                  <a:moveTo>
                    <a:pt x="2" y="0"/>
                  </a:moveTo>
                  <a:cubicBezTo>
                    <a:pt x="1" y="10"/>
                    <a:pt x="0" y="19"/>
                    <a:pt x="1" y="29"/>
                  </a:cubicBezTo>
                  <a:cubicBezTo>
                    <a:pt x="5" y="78"/>
                    <a:pt x="36" y="118"/>
                    <a:pt x="77" y="137"/>
                  </a:cubicBezTo>
                  <a:cubicBezTo>
                    <a:pt x="82" y="124"/>
                    <a:pt x="84" y="109"/>
                    <a:pt x="83" y="94"/>
                  </a:cubicBezTo>
                  <a:cubicBezTo>
                    <a:pt x="79" y="47"/>
                    <a:pt x="45" y="11"/>
                    <a:pt x="2" y="0"/>
                  </a:cubicBezTo>
                  <a:close/>
                </a:path>
              </a:pathLst>
            </a:custGeom>
            <a:solidFill>
              <a:srgbClr val="0070C0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Freeform 16"/>
            <p:cNvSpPr/>
            <p:nvPr/>
          </p:nvSpPr>
          <p:spPr bwMode="auto">
            <a:xfrm>
              <a:off x="1706115" y="2431988"/>
              <a:ext cx="551712" cy="468560"/>
            </a:xfrm>
            <a:custGeom>
              <a:avLst/>
              <a:gdLst>
                <a:gd name="T0" fmla="*/ 216718719 w 53"/>
                <a:gd name="T1" fmla="*/ 0 h 45"/>
                <a:gd name="T2" fmla="*/ 108364565 w 53"/>
                <a:gd name="T3" fmla="*/ 2147483646 h 45"/>
                <a:gd name="T4" fmla="*/ 325083284 w 53"/>
                <a:gd name="T5" fmla="*/ 2147483646 h 45"/>
                <a:gd name="T6" fmla="*/ 1083614416 w 53"/>
                <a:gd name="T7" fmla="*/ 2147483646 h 45"/>
                <a:gd name="T8" fmla="*/ 2147483646 w 53"/>
                <a:gd name="T9" fmla="*/ 2147483646 h 45"/>
                <a:gd name="T10" fmla="*/ 2147483646 w 53"/>
                <a:gd name="T11" fmla="*/ 2147483646 h 45"/>
                <a:gd name="T12" fmla="*/ 2147483646 w 53"/>
                <a:gd name="T13" fmla="*/ 2147483646 h 45"/>
                <a:gd name="T14" fmla="*/ 216718719 w 53"/>
                <a:gd name="T15" fmla="*/ 0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3" h="45">
                  <a:moveTo>
                    <a:pt x="2" y="0"/>
                  </a:moveTo>
                  <a:cubicBezTo>
                    <a:pt x="1" y="10"/>
                    <a:pt x="0" y="19"/>
                    <a:pt x="1" y="29"/>
                  </a:cubicBezTo>
                  <a:cubicBezTo>
                    <a:pt x="2" y="34"/>
                    <a:pt x="2" y="40"/>
                    <a:pt x="3" y="45"/>
                  </a:cubicBezTo>
                  <a:cubicBezTo>
                    <a:pt x="6" y="45"/>
                    <a:pt x="8" y="44"/>
                    <a:pt x="10" y="44"/>
                  </a:cubicBezTo>
                  <a:cubicBezTo>
                    <a:pt x="26" y="43"/>
                    <a:pt x="41" y="38"/>
                    <a:pt x="53" y="29"/>
                  </a:cubicBezTo>
                  <a:cubicBezTo>
                    <a:pt x="52" y="29"/>
                    <a:pt x="52" y="28"/>
                    <a:pt x="51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38" y="14"/>
                    <a:pt x="21" y="5"/>
                    <a:pt x="2" y="0"/>
                  </a:cubicBezTo>
                  <a:close/>
                </a:path>
              </a:pathLst>
            </a:custGeom>
            <a:solidFill>
              <a:srgbClr val="002060">
                <a:alpha val="4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TextBox 15"/>
            <p:cNvSpPr txBox="1">
              <a:spLocks noChangeArrowheads="1"/>
            </p:cNvSpPr>
            <p:nvPr/>
          </p:nvSpPr>
          <p:spPr bwMode="auto">
            <a:xfrm>
              <a:off x="300562" y="3106105"/>
              <a:ext cx="2062430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5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5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558" name="TextBox 16"/>
            <p:cNvSpPr txBox="1">
              <a:spLocks noChangeArrowheads="1"/>
            </p:cNvSpPr>
            <p:nvPr/>
          </p:nvSpPr>
          <p:spPr bwMode="auto">
            <a:xfrm>
              <a:off x="3663368" y="1111055"/>
              <a:ext cx="11154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16%</a:t>
              </a:r>
              <a:endParaRPr lang="en-US" altLang="zh-CN" sz="2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559" name="TextBox 17"/>
            <p:cNvSpPr txBox="1">
              <a:spLocks noChangeArrowheads="1"/>
            </p:cNvSpPr>
            <p:nvPr/>
          </p:nvSpPr>
          <p:spPr bwMode="auto">
            <a:xfrm>
              <a:off x="3540720" y="3630685"/>
              <a:ext cx="1414953" cy="615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39%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560" name="TextBox 18"/>
            <p:cNvSpPr txBox="1">
              <a:spLocks noChangeArrowheads="1"/>
            </p:cNvSpPr>
            <p:nvPr/>
          </p:nvSpPr>
          <p:spPr bwMode="auto">
            <a:xfrm>
              <a:off x="847323" y="1386531"/>
              <a:ext cx="127089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25%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2561" name="TextBox 19"/>
            <p:cNvSpPr txBox="1">
              <a:spLocks noChangeArrowheads="1"/>
            </p:cNvSpPr>
            <p:nvPr/>
          </p:nvSpPr>
          <p:spPr bwMode="auto">
            <a:xfrm>
              <a:off x="1926825" y="1919751"/>
              <a:ext cx="2321371" cy="1263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7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65%</a:t>
              </a:r>
              <a:endParaRPr lang="en-US" altLang="zh-CN" sz="7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5032375" y="3235325"/>
            <a:ext cx="4071938" cy="1587500"/>
            <a:chOff x="5032315" y="3235515"/>
            <a:chExt cx="4071625" cy="1588025"/>
          </a:xfrm>
        </p:grpSpPr>
        <p:sp>
          <p:nvSpPr>
            <p:cNvPr id="22534" name="TextBox 20"/>
            <p:cNvSpPr txBox="1">
              <a:spLocks noChangeArrowheads="1"/>
            </p:cNvSpPr>
            <p:nvPr/>
          </p:nvSpPr>
          <p:spPr bwMode="auto">
            <a:xfrm>
              <a:off x="5181972" y="3235515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5" name="TextBox 21"/>
            <p:cNvSpPr txBox="1">
              <a:spLocks noChangeArrowheads="1"/>
            </p:cNvSpPr>
            <p:nvPr/>
          </p:nvSpPr>
          <p:spPr bwMode="auto">
            <a:xfrm>
              <a:off x="5181972" y="3849646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6" name="TextBox 22"/>
            <p:cNvSpPr txBox="1">
              <a:spLocks noChangeArrowheads="1"/>
            </p:cNvSpPr>
            <p:nvPr/>
          </p:nvSpPr>
          <p:spPr bwMode="auto">
            <a:xfrm>
              <a:off x="5181972" y="4463777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7" name="TextBox 23"/>
            <p:cNvSpPr txBox="1">
              <a:spLocks noChangeArrowheads="1"/>
            </p:cNvSpPr>
            <p:nvPr/>
          </p:nvSpPr>
          <p:spPr bwMode="auto">
            <a:xfrm>
              <a:off x="7110648" y="4484986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8" name="TextBox 24"/>
            <p:cNvSpPr txBox="1">
              <a:spLocks noChangeArrowheads="1"/>
            </p:cNvSpPr>
            <p:nvPr/>
          </p:nvSpPr>
          <p:spPr bwMode="auto">
            <a:xfrm>
              <a:off x="7110648" y="3870856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9" name="TextBox 25"/>
            <p:cNvSpPr txBox="1">
              <a:spLocks noChangeArrowheads="1"/>
            </p:cNvSpPr>
            <p:nvPr/>
          </p:nvSpPr>
          <p:spPr bwMode="auto">
            <a:xfrm>
              <a:off x="7110648" y="3256725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032315" y="3329209"/>
              <a:ext cx="149214" cy="1508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032315" y="3943774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032315" y="4572632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6960980" y="3351441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960980" y="3966007"/>
              <a:ext cx="149214" cy="1492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6960980" y="4578984"/>
              <a:ext cx="149214" cy="1508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13.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992188" y="2279650"/>
            <a:ext cx="7256462" cy="2246313"/>
            <a:chOff x="991818" y="2279896"/>
            <a:chExt cx="7256514" cy="2246769"/>
          </a:xfrm>
        </p:grpSpPr>
        <p:pic>
          <p:nvPicPr>
            <p:cNvPr id="23560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2762725" y="3960241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1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4528528" y="3960241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2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6251070" y="3960241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3" name="Picture 6" descr="C:\Users\Administrator\Desktop\touying.pn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29" t="35500" r="16064" b="57500"/>
            <a:stretch>
              <a:fillRect/>
            </a:stretch>
          </p:blipFill>
          <p:spPr bwMode="auto">
            <a:xfrm>
              <a:off x="991818" y="3960241"/>
              <a:ext cx="1997262" cy="5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64" name="组合 7"/>
            <p:cNvGrpSpPr/>
            <p:nvPr/>
          </p:nvGrpSpPr>
          <p:grpSpPr bwMode="auto">
            <a:xfrm>
              <a:off x="1168400" y="2279896"/>
              <a:ext cx="6883400" cy="2015982"/>
              <a:chOff x="398463" y="1616076"/>
              <a:chExt cx="8423274" cy="2466975"/>
            </a:xfrm>
          </p:grpSpPr>
          <p:sp>
            <p:nvSpPr>
              <p:cNvPr id="9" name="Freeform 42"/>
              <p:cNvSpPr/>
              <p:nvPr/>
            </p:nvSpPr>
            <p:spPr bwMode="auto">
              <a:xfrm>
                <a:off x="398011" y="1616076"/>
                <a:ext cx="1932938" cy="2467651"/>
              </a:xfrm>
              <a:custGeom>
                <a:avLst/>
                <a:gdLst>
                  <a:gd name="T0" fmla="*/ 23 w 25"/>
                  <a:gd name="T1" fmla="*/ 0 h 32"/>
                  <a:gd name="T2" fmla="*/ 3 w 25"/>
                  <a:gd name="T3" fmla="*/ 0 h 32"/>
                  <a:gd name="T4" fmla="*/ 0 w 25"/>
                  <a:gd name="T5" fmla="*/ 3 h 32"/>
                  <a:gd name="T6" fmla="*/ 0 w 25"/>
                  <a:gd name="T7" fmla="*/ 23 h 32"/>
                  <a:gd name="T8" fmla="*/ 3 w 25"/>
                  <a:gd name="T9" fmla="*/ 25 h 32"/>
                  <a:gd name="T10" fmla="*/ 10 w 25"/>
                  <a:gd name="T11" fmla="*/ 25 h 32"/>
                  <a:gd name="T12" fmla="*/ 13 w 25"/>
                  <a:gd name="T13" fmla="*/ 32 h 32"/>
                  <a:gd name="T14" fmla="*/ 16 w 25"/>
                  <a:gd name="T15" fmla="*/ 25 h 32"/>
                  <a:gd name="T16" fmla="*/ 23 w 25"/>
                  <a:gd name="T17" fmla="*/ 25 h 32"/>
                  <a:gd name="T18" fmla="*/ 25 w 25"/>
                  <a:gd name="T19" fmla="*/ 23 h 32"/>
                  <a:gd name="T20" fmla="*/ 25 w 25"/>
                  <a:gd name="T21" fmla="*/ 3 h 32"/>
                  <a:gd name="T22" fmla="*/ 23 w 25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32">
                    <a:moveTo>
                      <a:pt x="2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1" y="25"/>
                      <a:pt x="3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5" y="24"/>
                      <a:pt x="25" y="2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582" name="Freeform 43"/>
              <p:cNvSpPr/>
              <p:nvPr/>
            </p:nvSpPr>
            <p:spPr bwMode="auto">
              <a:xfrm>
                <a:off x="2562225" y="1616076"/>
                <a:ext cx="1931987" cy="2466975"/>
              </a:xfrm>
              <a:custGeom>
                <a:avLst/>
                <a:gdLst>
                  <a:gd name="T0" fmla="*/ 2147483646 w 25"/>
                  <a:gd name="T1" fmla="*/ 0 h 32"/>
                  <a:gd name="T2" fmla="*/ 2147483646 w 25"/>
                  <a:gd name="T3" fmla="*/ 0 h 32"/>
                  <a:gd name="T4" fmla="*/ 0 w 25"/>
                  <a:gd name="T5" fmla="*/ 2147483646 h 32"/>
                  <a:gd name="T6" fmla="*/ 0 w 25"/>
                  <a:gd name="T7" fmla="*/ 2147483646 h 32"/>
                  <a:gd name="T8" fmla="*/ 2147483646 w 25"/>
                  <a:gd name="T9" fmla="*/ 2147483646 h 32"/>
                  <a:gd name="T10" fmla="*/ 2147483646 w 25"/>
                  <a:gd name="T11" fmla="*/ 2147483646 h 32"/>
                  <a:gd name="T12" fmla="*/ 2147483646 w 25"/>
                  <a:gd name="T13" fmla="*/ 2147483646 h 32"/>
                  <a:gd name="T14" fmla="*/ 2147483646 w 25"/>
                  <a:gd name="T15" fmla="*/ 2147483646 h 32"/>
                  <a:gd name="T16" fmla="*/ 2147483646 w 25"/>
                  <a:gd name="T17" fmla="*/ 2147483646 h 32"/>
                  <a:gd name="T18" fmla="*/ 2147483646 w 25"/>
                  <a:gd name="T19" fmla="*/ 2147483646 h 32"/>
                  <a:gd name="T20" fmla="*/ 2147483646 w 25"/>
                  <a:gd name="T21" fmla="*/ 2147483646 h 32"/>
                  <a:gd name="T22" fmla="*/ 2147483646 w 25"/>
                  <a:gd name="T23" fmla="*/ 0 h 3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5" h="32">
                    <a:moveTo>
                      <a:pt x="2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1" y="25"/>
                      <a:pt x="3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5" y="24"/>
                      <a:pt x="25" y="2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1"/>
                      <a:pt x="24" y="0"/>
                      <a:pt x="23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44"/>
              <p:cNvSpPr/>
              <p:nvPr/>
            </p:nvSpPr>
            <p:spPr bwMode="auto">
              <a:xfrm>
                <a:off x="4726237" y="1616076"/>
                <a:ext cx="1930995" cy="2467651"/>
              </a:xfrm>
              <a:custGeom>
                <a:avLst/>
                <a:gdLst>
                  <a:gd name="T0" fmla="*/ 22 w 25"/>
                  <a:gd name="T1" fmla="*/ 0 h 32"/>
                  <a:gd name="T2" fmla="*/ 3 w 25"/>
                  <a:gd name="T3" fmla="*/ 0 h 32"/>
                  <a:gd name="T4" fmla="*/ 0 w 25"/>
                  <a:gd name="T5" fmla="*/ 3 h 32"/>
                  <a:gd name="T6" fmla="*/ 0 w 25"/>
                  <a:gd name="T7" fmla="*/ 23 h 32"/>
                  <a:gd name="T8" fmla="*/ 3 w 25"/>
                  <a:gd name="T9" fmla="*/ 25 h 32"/>
                  <a:gd name="T10" fmla="*/ 10 w 25"/>
                  <a:gd name="T11" fmla="*/ 25 h 32"/>
                  <a:gd name="T12" fmla="*/ 13 w 25"/>
                  <a:gd name="T13" fmla="*/ 32 h 32"/>
                  <a:gd name="T14" fmla="*/ 16 w 25"/>
                  <a:gd name="T15" fmla="*/ 25 h 32"/>
                  <a:gd name="T16" fmla="*/ 22 w 25"/>
                  <a:gd name="T17" fmla="*/ 25 h 32"/>
                  <a:gd name="T18" fmla="*/ 25 w 25"/>
                  <a:gd name="T19" fmla="*/ 23 h 32"/>
                  <a:gd name="T20" fmla="*/ 25 w 25"/>
                  <a:gd name="T21" fmla="*/ 3 h 32"/>
                  <a:gd name="T22" fmla="*/ 22 w 25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32">
                    <a:moveTo>
                      <a:pt x="2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1" y="25"/>
                      <a:pt x="3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4"/>
                      <a:pt x="25" y="2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1"/>
                      <a:pt x="24" y="0"/>
                      <a:pt x="22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Freeform 45"/>
              <p:cNvSpPr/>
              <p:nvPr/>
            </p:nvSpPr>
            <p:spPr bwMode="auto">
              <a:xfrm>
                <a:off x="6888408" y="1616076"/>
                <a:ext cx="1932937" cy="2467651"/>
              </a:xfrm>
              <a:custGeom>
                <a:avLst/>
                <a:gdLst>
                  <a:gd name="T0" fmla="*/ 22 w 25"/>
                  <a:gd name="T1" fmla="*/ 0 h 32"/>
                  <a:gd name="T2" fmla="*/ 3 w 25"/>
                  <a:gd name="T3" fmla="*/ 0 h 32"/>
                  <a:gd name="T4" fmla="*/ 0 w 25"/>
                  <a:gd name="T5" fmla="*/ 3 h 32"/>
                  <a:gd name="T6" fmla="*/ 0 w 25"/>
                  <a:gd name="T7" fmla="*/ 23 h 32"/>
                  <a:gd name="T8" fmla="*/ 3 w 25"/>
                  <a:gd name="T9" fmla="*/ 25 h 32"/>
                  <a:gd name="T10" fmla="*/ 10 w 25"/>
                  <a:gd name="T11" fmla="*/ 25 h 32"/>
                  <a:gd name="T12" fmla="*/ 12 w 25"/>
                  <a:gd name="T13" fmla="*/ 32 h 32"/>
                  <a:gd name="T14" fmla="*/ 15 w 25"/>
                  <a:gd name="T15" fmla="*/ 25 h 32"/>
                  <a:gd name="T16" fmla="*/ 22 w 25"/>
                  <a:gd name="T17" fmla="*/ 25 h 32"/>
                  <a:gd name="T18" fmla="*/ 25 w 25"/>
                  <a:gd name="T19" fmla="*/ 23 h 32"/>
                  <a:gd name="T20" fmla="*/ 25 w 25"/>
                  <a:gd name="T21" fmla="*/ 3 h 32"/>
                  <a:gd name="T22" fmla="*/ 22 w 25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32">
                    <a:moveTo>
                      <a:pt x="22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1" y="25"/>
                      <a:pt x="3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4" y="25"/>
                      <a:pt x="25" y="24"/>
                      <a:pt x="25" y="2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1"/>
                      <a:pt x="24" y="0"/>
                      <a:pt x="22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3565" name="TextBox 12"/>
            <p:cNvSpPr txBox="1">
              <a:spLocks noChangeArrowheads="1"/>
            </p:cNvSpPr>
            <p:nvPr/>
          </p:nvSpPr>
          <p:spPr bwMode="auto">
            <a:xfrm>
              <a:off x="1466206" y="238353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566" name="TextBox 13"/>
            <p:cNvSpPr txBox="1">
              <a:spLocks noChangeArrowheads="1"/>
            </p:cNvSpPr>
            <p:nvPr/>
          </p:nvSpPr>
          <p:spPr bwMode="auto">
            <a:xfrm>
              <a:off x="1466206" y="289606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7" name="TextBox 14"/>
            <p:cNvSpPr txBox="1">
              <a:spLocks noChangeArrowheads="1"/>
            </p:cNvSpPr>
            <p:nvPr/>
          </p:nvSpPr>
          <p:spPr bwMode="auto">
            <a:xfrm>
              <a:off x="1466206" y="3175244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8" name="TextBox 15"/>
            <p:cNvSpPr txBox="1">
              <a:spLocks noChangeArrowheads="1"/>
            </p:cNvSpPr>
            <p:nvPr/>
          </p:nvSpPr>
          <p:spPr bwMode="auto">
            <a:xfrm>
              <a:off x="1466206" y="3454424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69" name="TextBox 16"/>
            <p:cNvSpPr txBox="1">
              <a:spLocks noChangeArrowheads="1"/>
            </p:cNvSpPr>
            <p:nvPr/>
          </p:nvSpPr>
          <p:spPr bwMode="auto">
            <a:xfrm>
              <a:off x="3252556" y="238353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570" name="TextBox 17"/>
            <p:cNvSpPr txBox="1">
              <a:spLocks noChangeArrowheads="1"/>
            </p:cNvSpPr>
            <p:nvPr/>
          </p:nvSpPr>
          <p:spPr bwMode="auto">
            <a:xfrm>
              <a:off x="3252556" y="289606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1" name="TextBox 18"/>
            <p:cNvSpPr txBox="1">
              <a:spLocks noChangeArrowheads="1"/>
            </p:cNvSpPr>
            <p:nvPr/>
          </p:nvSpPr>
          <p:spPr bwMode="auto">
            <a:xfrm>
              <a:off x="3252556" y="3175244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2" name="TextBox 19"/>
            <p:cNvSpPr txBox="1">
              <a:spLocks noChangeArrowheads="1"/>
            </p:cNvSpPr>
            <p:nvPr/>
          </p:nvSpPr>
          <p:spPr bwMode="auto">
            <a:xfrm>
              <a:off x="3252556" y="3454424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3" name="TextBox 20"/>
            <p:cNvSpPr txBox="1">
              <a:spLocks noChangeArrowheads="1"/>
            </p:cNvSpPr>
            <p:nvPr/>
          </p:nvSpPr>
          <p:spPr bwMode="auto">
            <a:xfrm>
              <a:off x="5020757" y="238353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C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574" name="TextBox 21"/>
            <p:cNvSpPr txBox="1">
              <a:spLocks noChangeArrowheads="1"/>
            </p:cNvSpPr>
            <p:nvPr/>
          </p:nvSpPr>
          <p:spPr bwMode="auto">
            <a:xfrm>
              <a:off x="5020757" y="289606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5" name="TextBox 22"/>
            <p:cNvSpPr txBox="1">
              <a:spLocks noChangeArrowheads="1"/>
            </p:cNvSpPr>
            <p:nvPr/>
          </p:nvSpPr>
          <p:spPr bwMode="auto">
            <a:xfrm>
              <a:off x="5020757" y="3175244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6" name="TextBox 23"/>
            <p:cNvSpPr txBox="1">
              <a:spLocks noChangeArrowheads="1"/>
            </p:cNvSpPr>
            <p:nvPr/>
          </p:nvSpPr>
          <p:spPr bwMode="auto">
            <a:xfrm>
              <a:off x="5020757" y="3454424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7" name="TextBox 24"/>
            <p:cNvSpPr txBox="1">
              <a:spLocks noChangeArrowheads="1"/>
            </p:cNvSpPr>
            <p:nvPr/>
          </p:nvSpPr>
          <p:spPr bwMode="auto">
            <a:xfrm>
              <a:off x="6763558" y="2383532"/>
              <a:ext cx="9976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D</a:t>
              </a:r>
              <a:endPara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578" name="TextBox 25"/>
            <p:cNvSpPr txBox="1">
              <a:spLocks noChangeArrowheads="1"/>
            </p:cNvSpPr>
            <p:nvPr/>
          </p:nvSpPr>
          <p:spPr bwMode="auto">
            <a:xfrm>
              <a:off x="6763558" y="2896063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79" name="TextBox 26"/>
            <p:cNvSpPr txBox="1">
              <a:spLocks noChangeArrowheads="1"/>
            </p:cNvSpPr>
            <p:nvPr/>
          </p:nvSpPr>
          <p:spPr bwMode="auto">
            <a:xfrm>
              <a:off x="6763558" y="3175244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80" name="TextBox 27"/>
            <p:cNvSpPr txBox="1">
              <a:spLocks noChangeArrowheads="1"/>
            </p:cNvSpPr>
            <p:nvPr/>
          </p:nvSpPr>
          <p:spPr bwMode="auto">
            <a:xfrm>
              <a:off x="6763558" y="3454424"/>
              <a:ext cx="9976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 bwMode="auto">
          <a:xfrm>
            <a:off x="687388" y="4797425"/>
            <a:ext cx="7839075" cy="1046163"/>
            <a:chOff x="687760" y="4797152"/>
            <a:chExt cx="7839304" cy="1045973"/>
          </a:xfrm>
        </p:grpSpPr>
        <p:sp>
          <p:nvSpPr>
            <p:cNvPr id="23558" name="矩形 29"/>
            <p:cNvSpPr>
              <a:spLocks noChangeArrowheads="1"/>
            </p:cNvSpPr>
            <p:nvPr/>
          </p:nvSpPr>
          <p:spPr bwMode="auto">
            <a:xfrm>
              <a:off x="687761" y="4797152"/>
              <a:ext cx="6327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制作最快、成本最低、应用最广、修改最易、操作最便、互动最强的多媒体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559" name="矩形 30"/>
            <p:cNvSpPr>
              <a:spLocks noChangeArrowheads="1"/>
            </p:cNvSpPr>
            <p:nvPr/>
          </p:nvSpPr>
          <p:spPr bwMode="auto">
            <a:xfrm>
              <a:off x="687760" y="5196794"/>
              <a:ext cx="78393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zh-CN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工作汇报、企业介绍、会议展示、项目投标、产品推介、课题研讨、竞聘演说、咨询报告、领导讲话、培训课件、婚庆礼仪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 bwMode="auto">
          <a:xfrm>
            <a:off x="766763" y="2262188"/>
            <a:ext cx="7586662" cy="3784600"/>
            <a:chOff x="766915" y="2261508"/>
            <a:chExt cx="7586333" cy="3785180"/>
          </a:xfrm>
        </p:grpSpPr>
        <p:grpSp>
          <p:nvGrpSpPr>
            <p:cNvPr id="24583" name="组合 3"/>
            <p:cNvGrpSpPr/>
            <p:nvPr/>
          </p:nvGrpSpPr>
          <p:grpSpPr bwMode="auto">
            <a:xfrm>
              <a:off x="1783058" y="2777540"/>
              <a:ext cx="4192912" cy="2881724"/>
              <a:chOff x="2483768" y="2087563"/>
              <a:chExt cx="4675857" cy="3213645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2483559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3150952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3820115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4487509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5154902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5822295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6491459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7158851" y="2087545"/>
                <a:ext cx="0" cy="321368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84" name="Rectangle 6"/>
            <p:cNvSpPr>
              <a:spLocks noChangeArrowheads="1"/>
            </p:cNvSpPr>
            <p:nvPr/>
          </p:nvSpPr>
          <p:spPr bwMode="auto">
            <a:xfrm>
              <a:off x="6421510" y="2401711"/>
              <a:ext cx="377236" cy="15801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85" name="Rectangle 7"/>
            <p:cNvSpPr>
              <a:spLocks noChangeArrowheads="1"/>
            </p:cNvSpPr>
            <p:nvPr/>
          </p:nvSpPr>
          <p:spPr bwMode="auto">
            <a:xfrm>
              <a:off x="7964623" y="2401711"/>
              <a:ext cx="388625" cy="15801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86" name="Rectangle 39"/>
            <p:cNvSpPr>
              <a:spLocks noChangeArrowheads="1"/>
            </p:cNvSpPr>
            <p:nvPr/>
          </p:nvSpPr>
          <p:spPr bwMode="auto">
            <a:xfrm>
              <a:off x="1237022" y="4393252"/>
              <a:ext cx="5127575" cy="61212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87" name="Rectangle 41"/>
            <p:cNvSpPr>
              <a:spLocks noChangeArrowheads="1"/>
            </p:cNvSpPr>
            <p:nvPr/>
          </p:nvSpPr>
          <p:spPr bwMode="auto">
            <a:xfrm>
              <a:off x="2027083" y="2643727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88" name="Rectangle 43"/>
            <p:cNvSpPr>
              <a:spLocks noChangeArrowheads="1"/>
            </p:cNvSpPr>
            <p:nvPr/>
          </p:nvSpPr>
          <p:spPr bwMode="auto">
            <a:xfrm>
              <a:off x="2815722" y="2643727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89" name="Rectangle 45"/>
            <p:cNvSpPr>
              <a:spLocks noChangeArrowheads="1"/>
            </p:cNvSpPr>
            <p:nvPr/>
          </p:nvSpPr>
          <p:spPr bwMode="auto">
            <a:xfrm>
              <a:off x="3605785" y="2643727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90" name="Rectangle 47"/>
            <p:cNvSpPr>
              <a:spLocks noChangeArrowheads="1"/>
            </p:cNvSpPr>
            <p:nvPr/>
          </p:nvSpPr>
          <p:spPr bwMode="auto">
            <a:xfrm>
              <a:off x="4395846" y="2643727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91" name="Rectangle 49"/>
            <p:cNvSpPr>
              <a:spLocks noChangeArrowheads="1"/>
            </p:cNvSpPr>
            <p:nvPr/>
          </p:nvSpPr>
          <p:spPr bwMode="auto">
            <a:xfrm>
              <a:off x="5185909" y="2643727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4592" name="Rectangle 51"/>
            <p:cNvSpPr>
              <a:spLocks noChangeArrowheads="1"/>
            </p:cNvSpPr>
            <p:nvPr/>
          </p:nvSpPr>
          <p:spPr bwMode="auto">
            <a:xfrm>
              <a:off x="5974548" y="2643727"/>
              <a:ext cx="1423" cy="3134625"/>
            </a:xfrm>
            <a:prstGeom prst="rect">
              <a:avLst/>
            </a:prstGeom>
            <a:solidFill>
              <a:srgbClr val="B7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225682" y="2261508"/>
              <a:ext cx="0" cy="37851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94" name="TextBox 24"/>
            <p:cNvSpPr txBox="1">
              <a:spLocks noChangeArrowheads="1"/>
            </p:cNvSpPr>
            <p:nvPr/>
          </p:nvSpPr>
          <p:spPr bwMode="auto">
            <a:xfrm>
              <a:off x="892076" y="3920332"/>
              <a:ext cx="334382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5" name="TextBox 25"/>
            <p:cNvSpPr txBox="1">
              <a:spLocks noChangeArrowheads="1"/>
            </p:cNvSpPr>
            <p:nvPr/>
          </p:nvSpPr>
          <p:spPr bwMode="auto">
            <a:xfrm>
              <a:off x="892075" y="3555533"/>
              <a:ext cx="334383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6" name="TextBox 26"/>
            <p:cNvSpPr txBox="1">
              <a:spLocks noChangeArrowheads="1"/>
            </p:cNvSpPr>
            <p:nvPr/>
          </p:nvSpPr>
          <p:spPr bwMode="auto">
            <a:xfrm>
              <a:off x="881511" y="3190734"/>
              <a:ext cx="355512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7" name="TextBox 27"/>
            <p:cNvSpPr txBox="1">
              <a:spLocks noChangeArrowheads="1"/>
            </p:cNvSpPr>
            <p:nvPr/>
          </p:nvSpPr>
          <p:spPr bwMode="auto">
            <a:xfrm>
              <a:off x="881510" y="2825935"/>
              <a:ext cx="355514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8" name="TextBox 28"/>
            <p:cNvSpPr txBox="1">
              <a:spLocks noChangeArrowheads="1"/>
            </p:cNvSpPr>
            <p:nvPr/>
          </p:nvSpPr>
          <p:spPr bwMode="auto">
            <a:xfrm>
              <a:off x="881509" y="2461137"/>
              <a:ext cx="355515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599" name="TextBox 29"/>
            <p:cNvSpPr txBox="1">
              <a:spLocks noChangeArrowheads="1"/>
            </p:cNvSpPr>
            <p:nvPr/>
          </p:nvSpPr>
          <p:spPr bwMode="auto">
            <a:xfrm>
              <a:off x="766915" y="5744331"/>
              <a:ext cx="539150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-40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00" name="TextBox 30"/>
            <p:cNvSpPr txBox="1">
              <a:spLocks noChangeArrowheads="1"/>
            </p:cNvSpPr>
            <p:nvPr/>
          </p:nvSpPr>
          <p:spPr bwMode="auto">
            <a:xfrm>
              <a:off x="766916" y="5379528"/>
              <a:ext cx="539148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-30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01" name="TextBox 31"/>
            <p:cNvSpPr txBox="1">
              <a:spLocks noChangeArrowheads="1"/>
            </p:cNvSpPr>
            <p:nvPr/>
          </p:nvSpPr>
          <p:spPr bwMode="auto">
            <a:xfrm>
              <a:off x="766916" y="5014729"/>
              <a:ext cx="539148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-20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02" name="TextBox 32"/>
            <p:cNvSpPr txBox="1">
              <a:spLocks noChangeArrowheads="1"/>
            </p:cNvSpPr>
            <p:nvPr/>
          </p:nvSpPr>
          <p:spPr bwMode="auto">
            <a:xfrm>
              <a:off x="766917" y="4649930"/>
              <a:ext cx="539146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03" name="TextBox 33"/>
            <p:cNvSpPr txBox="1">
              <a:spLocks noChangeArrowheads="1"/>
            </p:cNvSpPr>
            <p:nvPr/>
          </p:nvSpPr>
          <p:spPr bwMode="auto">
            <a:xfrm>
              <a:off x="952181" y="4285131"/>
              <a:ext cx="214171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1163773" y="4041368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1163773" y="3679362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1163773" y="3314181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1163773" y="2945825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1163773" y="2585408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163773" y="4417663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1163773" y="4774905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163773" y="5138499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1163773" y="5503680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163773" y="5872036"/>
              <a:ext cx="130169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14" name="TextBox 44"/>
            <p:cNvSpPr txBox="1">
              <a:spLocks noChangeArrowheads="1"/>
            </p:cNvSpPr>
            <p:nvPr/>
          </p:nvSpPr>
          <p:spPr bwMode="auto">
            <a:xfrm>
              <a:off x="5528650" y="2356522"/>
              <a:ext cx="894640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15" name="TextBox 45"/>
            <p:cNvSpPr txBox="1">
              <a:spLocks noChangeArrowheads="1"/>
            </p:cNvSpPr>
            <p:nvPr/>
          </p:nvSpPr>
          <p:spPr bwMode="auto">
            <a:xfrm>
              <a:off x="7080532" y="2356522"/>
              <a:ext cx="894640" cy="248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14.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Freeform 53"/>
          <p:cNvSpPr/>
          <p:nvPr/>
        </p:nvSpPr>
        <p:spPr bwMode="auto">
          <a:xfrm>
            <a:off x="1952625" y="2778125"/>
            <a:ext cx="4302125" cy="1652588"/>
          </a:xfrm>
          <a:custGeom>
            <a:avLst/>
            <a:gdLst>
              <a:gd name="T0" fmla="*/ 2147483646 w 3022"/>
              <a:gd name="T1" fmla="*/ 2127601005 h 1161"/>
              <a:gd name="T2" fmla="*/ 2147483646 w 3022"/>
              <a:gd name="T3" fmla="*/ 2127601005 h 1161"/>
              <a:gd name="T4" fmla="*/ 2147483646 w 3022"/>
              <a:gd name="T5" fmla="*/ 1712212122 h 1161"/>
              <a:gd name="T6" fmla="*/ 2147483646 w 3022"/>
              <a:gd name="T7" fmla="*/ 1746658832 h 1161"/>
              <a:gd name="T8" fmla="*/ 2147483646 w 3022"/>
              <a:gd name="T9" fmla="*/ 1608870571 h 1161"/>
              <a:gd name="T10" fmla="*/ 2147483646 w 3022"/>
              <a:gd name="T11" fmla="*/ 1296823239 h 1161"/>
              <a:gd name="T12" fmla="*/ 2147483646 w 3022"/>
              <a:gd name="T13" fmla="*/ 1037458022 h 1161"/>
              <a:gd name="T14" fmla="*/ 2147483646 w 3022"/>
              <a:gd name="T15" fmla="*/ 640305967 h 1161"/>
              <a:gd name="T16" fmla="*/ 2147483646 w 3022"/>
              <a:gd name="T17" fmla="*/ 622069139 h 1161"/>
              <a:gd name="T18" fmla="*/ 2147483646 w 3022"/>
              <a:gd name="T19" fmla="*/ 571412549 h 1161"/>
              <a:gd name="T20" fmla="*/ 2147483646 w 3022"/>
              <a:gd name="T21" fmla="*/ 0 h 1161"/>
              <a:gd name="T22" fmla="*/ 2147483646 w 3022"/>
              <a:gd name="T23" fmla="*/ 243153913 h 1161"/>
              <a:gd name="T24" fmla="*/ 2147483646 w 3022"/>
              <a:gd name="T25" fmla="*/ 468072420 h 1161"/>
              <a:gd name="T26" fmla="*/ 2147483646 w 3022"/>
              <a:gd name="T27" fmla="*/ 518729011 h 1161"/>
              <a:gd name="T28" fmla="*/ 2147483646 w 3022"/>
              <a:gd name="T29" fmla="*/ 571412549 h 1161"/>
              <a:gd name="T30" fmla="*/ 2147483646 w 3022"/>
              <a:gd name="T31" fmla="*/ 605859258 h 1161"/>
              <a:gd name="T32" fmla="*/ 2147483646 w 3022"/>
              <a:gd name="T33" fmla="*/ 1159034979 h 1161"/>
              <a:gd name="T34" fmla="*/ 2147483646 w 3022"/>
              <a:gd name="T35" fmla="*/ 1159034979 h 1161"/>
              <a:gd name="T36" fmla="*/ 2147483646 w 3022"/>
              <a:gd name="T37" fmla="*/ 1124588269 h 1161"/>
              <a:gd name="T38" fmla="*/ 2147483646 w 3022"/>
              <a:gd name="T39" fmla="*/ 1211718516 h 1161"/>
              <a:gd name="T40" fmla="*/ 2147483646 w 3022"/>
              <a:gd name="T41" fmla="*/ 1177271807 h 1161"/>
              <a:gd name="T42" fmla="*/ 2147483646 w 3022"/>
              <a:gd name="T43" fmla="*/ 1193483111 h 1161"/>
              <a:gd name="T44" fmla="*/ 2147483646 w 3022"/>
              <a:gd name="T45" fmla="*/ 1471083733 h 1161"/>
              <a:gd name="T46" fmla="*/ 2111662893 w 3022"/>
              <a:gd name="T47" fmla="*/ 1884445669 h 1161"/>
              <a:gd name="T48" fmla="*/ 1886715283 w 3022"/>
              <a:gd name="T49" fmla="*/ 1574423861 h 1161"/>
              <a:gd name="T50" fmla="*/ 1609078743 w 3022"/>
              <a:gd name="T51" fmla="*/ 1071904732 h 1161"/>
              <a:gd name="T52" fmla="*/ 1418583722 w 3022"/>
              <a:gd name="T53" fmla="*/ 1140799574 h 1161"/>
              <a:gd name="T54" fmla="*/ 1246326467 w 3022"/>
              <a:gd name="T55" fmla="*/ 1280613358 h 1161"/>
              <a:gd name="T56" fmla="*/ 1055831447 w 3022"/>
              <a:gd name="T57" fmla="*/ 1730448951 h 1161"/>
              <a:gd name="T58" fmla="*/ 952477947 w 3022"/>
              <a:gd name="T59" fmla="*/ 1989812744 h 1161"/>
              <a:gd name="T60" fmla="*/ 814671858 w 3022"/>
              <a:gd name="T61" fmla="*/ 2058706163 h 1161"/>
              <a:gd name="T62" fmla="*/ 674839983 w 3022"/>
              <a:gd name="T63" fmla="*/ 2074917468 h 1161"/>
              <a:gd name="T64" fmla="*/ 502584151 w 3022"/>
              <a:gd name="T65" fmla="*/ 2127601005 h 1161"/>
              <a:gd name="T66" fmla="*/ 380991464 w 3022"/>
              <a:gd name="T67" fmla="*/ 2127601005 h 1161"/>
              <a:gd name="T68" fmla="*/ 224946186 w 3022"/>
              <a:gd name="T69" fmla="*/ 2127601005 h 1161"/>
              <a:gd name="T70" fmla="*/ 0 w 3022"/>
              <a:gd name="T71" fmla="*/ 2147483646 h 1161"/>
              <a:gd name="T72" fmla="*/ 449893797 w 3022"/>
              <a:gd name="T73" fmla="*/ 2147483646 h 1161"/>
              <a:gd name="T74" fmla="*/ 2147483646 w 3022"/>
              <a:gd name="T75" fmla="*/ 2147483646 h 1161"/>
              <a:gd name="T76" fmla="*/ 2147483646 w 3022"/>
              <a:gd name="T77" fmla="*/ 2147483646 h 1161"/>
              <a:gd name="T78" fmla="*/ 2147483646 w 3022"/>
              <a:gd name="T79" fmla="*/ 2127601005 h 11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022" h="1161">
                <a:moveTo>
                  <a:pt x="2945" y="1050"/>
                </a:moveTo>
                <a:lnTo>
                  <a:pt x="2911" y="1050"/>
                </a:lnTo>
                <a:lnTo>
                  <a:pt x="2860" y="1024"/>
                </a:lnTo>
                <a:lnTo>
                  <a:pt x="2834" y="1050"/>
                </a:lnTo>
                <a:lnTo>
                  <a:pt x="2817" y="1118"/>
                </a:lnTo>
                <a:lnTo>
                  <a:pt x="2749" y="845"/>
                </a:lnTo>
                <a:lnTo>
                  <a:pt x="2697" y="913"/>
                </a:lnTo>
                <a:lnTo>
                  <a:pt x="2689" y="862"/>
                </a:lnTo>
                <a:lnTo>
                  <a:pt x="2663" y="930"/>
                </a:lnTo>
                <a:lnTo>
                  <a:pt x="2604" y="794"/>
                </a:lnTo>
                <a:lnTo>
                  <a:pt x="2552" y="828"/>
                </a:lnTo>
                <a:lnTo>
                  <a:pt x="2544" y="640"/>
                </a:lnTo>
                <a:lnTo>
                  <a:pt x="2501" y="674"/>
                </a:lnTo>
                <a:lnTo>
                  <a:pt x="2458" y="512"/>
                </a:lnTo>
                <a:lnTo>
                  <a:pt x="2424" y="563"/>
                </a:lnTo>
                <a:lnTo>
                  <a:pt x="2399" y="316"/>
                </a:lnTo>
                <a:lnTo>
                  <a:pt x="2373" y="384"/>
                </a:lnTo>
                <a:lnTo>
                  <a:pt x="2365" y="307"/>
                </a:lnTo>
                <a:lnTo>
                  <a:pt x="2339" y="359"/>
                </a:lnTo>
                <a:lnTo>
                  <a:pt x="2330" y="282"/>
                </a:lnTo>
                <a:lnTo>
                  <a:pt x="2254" y="273"/>
                </a:lnTo>
                <a:lnTo>
                  <a:pt x="2177" y="0"/>
                </a:lnTo>
                <a:lnTo>
                  <a:pt x="2109" y="214"/>
                </a:lnTo>
                <a:lnTo>
                  <a:pt x="2074" y="120"/>
                </a:lnTo>
                <a:lnTo>
                  <a:pt x="2023" y="197"/>
                </a:lnTo>
                <a:lnTo>
                  <a:pt x="1946" y="231"/>
                </a:lnTo>
                <a:lnTo>
                  <a:pt x="1895" y="26"/>
                </a:lnTo>
                <a:lnTo>
                  <a:pt x="1827" y="256"/>
                </a:lnTo>
                <a:lnTo>
                  <a:pt x="1801" y="145"/>
                </a:lnTo>
                <a:lnTo>
                  <a:pt x="1750" y="282"/>
                </a:lnTo>
                <a:lnTo>
                  <a:pt x="1716" y="239"/>
                </a:lnTo>
                <a:lnTo>
                  <a:pt x="1648" y="299"/>
                </a:lnTo>
                <a:lnTo>
                  <a:pt x="1614" y="410"/>
                </a:lnTo>
                <a:lnTo>
                  <a:pt x="1579" y="572"/>
                </a:lnTo>
                <a:lnTo>
                  <a:pt x="1528" y="376"/>
                </a:lnTo>
                <a:lnTo>
                  <a:pt x="1494" y="572"/>
                </a:lnTo>
                <a:lnTo>
                  <a:pt x="1460" y="478"/>
                </a:lnTo>
                <a:lnTo>
                  <a:pt x="1443" y="555"/>
                </a:lnTo>
                <a:lnTo>
                  <a:pt x="1417" y="529"/>
                </a:lnTo>
                <a:lnTo>
                  <a:pt x="1392" y="598"/>
                </a:lnTo>
                <a:lnTo>
                  <a:pt x="1357" y="529"/>
                </a:lnTo>
                <a:lnTo>
                  <a:pt x="1306" y="581"/>
                </a:lnTo>
                <a:lnTo>
                  <a:pt x="1264" y="563"/>
                </a:lnTo>
                <a:lnTo>
                  <a:pt x="1238" y="589"/>
                </a:lnTo>
                <a:lnTo>
                  <a:pt x="1178" y="632"/>
                </a:lnTo>
                <a:lnTo>
                  <a:pt x="1161" y="726"/>
                </a:lnTo>
                <a:lnTo>
                  <a:pt x="1084" y="854"/>
                </a:lnTo>
                <a:lnTo>
                  <a:pt x="1042" y="930"/>
                </a:lnTo>
                <a:lnTo>
                  <a:pt x="1008" y="845"/>
                </a:lnTo>
                <a:lnTo>
                  <a:pt x="931" y="777"/>
                </a:lnTo>
                <a:lnTo>
                  <a:pt x="828" y="598"/>
                </a:lnTo>
                <a:lnTo>
                  <a:pt x="794" y="529"/>
                </a:lnTo>
                <a:lnTo>
                  <a:pt x="743" y="581"/>
                </a:lnTo>
                <a:lnTo>
                  <a:pt x="700" y="563"/>
                </a:lnTo>
                <a:lnTo>
                  <a:pt x="675" y="589"/>
                </a:lnTo>
                <a:lnTo>
                  <a:pt x="615" y="632"/>
                </a:lnTo>
                <a:lnTo>
                  <a:pt x="598" y="726"/>
                </a:lnTo>
                <a:lnTo>
                  <a:pt x="521" y="854"/>
                </a:lnTo>
                <a:lnTo>
                  <a:pt x="478" y="939"/>
                </a:lnTo>
                <a:lnTo>
                  <a:pt x="470" y="982"/>
                </a:lnTo>
                <a:lnTo>
                  <a:pt x="436" y="1016"/>
                </a:lnTo>
                <a:lnTo>
                  <a:pt x="402" y="1016"/>
                </a:lnTo>
                <a:lnTo>
                  <a:pt x="359" y="1050"/>
                </a:lnTo>
                <a:lnTo>
                  <a:pt x="333" y="1024"/>
                </a:lnTo>
                <a:lnTo>
                  <a:pt x="282" y="1050"/>
                </a:lnTo>
                <a:lnTo>
                  <a:pt x="248" y="1050"/>
                </a:lnTo>
                <a:lnTo>
                  <a:pt x="205" y="1110"/>
                </a:lnTo>
                <a:lnTo>
                  <a:pt x="188" y="1050"/>
                </a:lnTo>
                <a:lnTo>
                  <a:pt x="163" y="1024"/>
                </a:lnTo>
                <a:lnTo>
                  <a:pt x="111" y="1050"/>
                </a:lnTo>
                <a:lnTo>
                  <a:pt x="77" y="1050"/>
                </a:lnTo>
                <a:lnTo>
                  <a:pt x="0" y="1161"/>
                </a:lnTo>
                <a:lnTo>
                  <a:pt x="171" y="1161"/>
                </a:lnTo>
                <a:lnTo>
                  <a:pt x="222" y="1161"/>
                </a:lnTo>
                <a:lnTo>
                  <a:pt x="734" y="1161"/>
                </a:lnTo>
                <a:lnTo>
                  <a:pt x="1084" y="1161"/>
                </a:lnTo>
                <a:lnTo>
                  <a:pt x="2800" y="1161"/>
                </a:lnTo>
                <a:lnTo>
                  <a:pt x="2825" y="1161"/>
                </a:lnTo>
                <a:lnTo>
                  <a:pt x="3022" y="1161"/>
                </a:lnTo>
                <a:lnTo>
                  <a:pt x="2945" y="10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54"/>
          <p:cNvSpPr/>
          <p:nvPr/>
        </p:nvSpPr>
        <p:spPr bwMode="auto">
          <a:xfrm>
            <a:off x="1236663" y="4430713"/>
            <a:ext cx="2587625" cy="860425"/>
          </a:xfrm>
          <a:custGeom>
            <a:avLst/>
            <a:gdLst>
              <a:gd name="T0" fmla="*/ 1937018076 w 1818"/>
              <a:gd name="T1" fmla="*/ 0 h 605"/>
              <a:gd name="T2" fmla="*/ 1659431956 w 1818"/>
              <a:gd name="T3" fmla="*/ 0 h 605"/>
              <a:gd name="T4" fmla="*/ 0 w 1818"/>
              <a:gd name="T5" fmla="*/ 0 h 605"/>
              <a:gd name="T6" fmla="*/ 103334200 w 1818"/>
              <a:gd name="T7" fmla="*/ 68834000 h 605"/>
              <a:gd name="T8" fmla="*/ 241114556 w 1818"/>
              <a:gd name="T9" fmla="*/ 259141522 h 605"/>
              <a:gd name="T10" fmla="*/ 380920319 w 1818"/>
              <a:gd name="T11" fmla="*/ 153865323 h 605"/>
              <a:gd name="T12" fmla="*/ 397129271 w 1818"/>
              <a:gd name="T13" fmla="*/ 259141522 h 605"/>
              <a:gd name="T14" fmla="*/ 571379767 w 1818"/>
              <a:gd name="T15" fmla="*/ 327975522 h 605"/>
              <a:gd name="T16" fmla="*/ 622033452 w 1818"/>
              <a:gd name="T17" fmla="*/ 465643522 h 605"/>
              <a:gd name="T18" fmla="*/ 796283949 w 1818"/>
              <a:gd name="T19" fmla="*/ 500060522 h 605"/>
              <a:gd name="T20" fmla="*/ 934064305 w 1818"/>
              <a:gd name="T21" fmla="*/ 362392522 h 605"/>
              <a:gd name="T22" fmla="*/ 1106287971 w 1818"/>
              <a:gd name="T23" fmla="*/ 534477522 h 605"/>
              <a:gd name="T24" fmla="*/ 1278513060 w 1818"/>
              <a:gd name="T25" fmla="*/ 413005422 h 605"/>
              <a:gd name="T26" fmla="*/ 1434527775 w 1818"/>
              <a:gd name="T27" fmla="*/ 362392522 h 605"/>
              <a:gd name="T28" fmla="*/ 1574333539 w 1818"/>
              <a:gd name="T29" fmla="*/ 431226522 h 605"/>
              <a:gd name="T30" fmla="*/ 1693876690 w 1818"/>
              <a:gd name="T31" fmla="*/ 259141522 h 605"/>
              <a:gd name="T32" fmla="*/ 1781001938 w 1818"/>
              <a:gd name="T33" fmla="*/ 172086422 h 605"/>
              <a:gd name="T34" fmla="*/ 1833682453 w 1818"/>
              <a:gd name="T35" fmla="*/ 293558522 h 605"/>
              <a:gd name="T36" fmla="*/ 1884337561 w 1818"/>
              <a:gd name="T37" fmla="*/ 275337422 h 605"/>
              <a:gd name="T38" fmla="*/ 1918782294 w 1818"/>
              <a:gd name="T39" fmla="*/ 465643522 h 605"/>
              <a:gd name="T40" fmla="*/ 1953227028 w 1818"/>
              <a:gd name="T41" fmla="*/ 587115621 h 605"/>
              <a:gd name="T42" fmla="*/ 2005907543 w 1818"/>
              <a:gd name="T43" fmla="*/ 552698621 h 605"/>
              <a:gd name="T44" fmla="*/ 2040352276 w 1818"/>
              <a:gd name="T45" fmla="*/ 690368043 h 605"/>
              <a:gd name="T46" fmla="*/ 2093032791 w 1818"/>
              <a:gd name="T47" fmla="*/ 759202043 h 605"/>
              <a:gd name="T48" fmla="*/ 2109241742 w 1818"/>
              <a:gd name="T49" fmla="*/ 880674142 h 605"/>
              <a:gd name="T50" fmla="*/ 2147483646 w 1818"/>
              <a:gd name="T51" fmla="*/ 777423142 h 605"/>
              <a:gd name="T52" fmla="*/ 2147483646 w 1818"/>
              <a:gd name="T53" fmla="*/ 896870043 h 605"/>
              <a:gd name="T54" fmla="*/ 2147483646 w 1818"/>
              <a:gd name="T55" fmla="*/ 1087177565 h 605"/>
              <a:gd name="T56" fmla="*/ 2147483646 w 1818"/>
              <a:gd name="T57" fmla="*/ 1002146242 h 605"/>
              <a:gd name="T58" fmla="*/ 2147483646 w 1818"/>
              <a:gd name="T59" fmla="*/ 1139815664 h 605"/>
              <a:gd name="T60" fmla="*/ 2147483646 w 1818"/>
              <a:gd name="T61" fmla="*/ 1224845565 h 605"/>
              <a:gd name="T62" fmla="*/ 2147483646 w 1818"/>
              <a:gd name="T63" fmla="*/ 1156011565 h 605"/>
              <a:gd name="T64" fmla="*/ 2147483646 w 1818"/>
              <a:gd name="T65" fmla="*/ 1087177565 h 605"/>
              <a:gd name="T66" fmla="*/ 2147483646 w 1818"/>
              <a:gd name="T67" fmla="*/ 1070980242 h 605"/>
              <a:gd name="T68" fmla="*/ 2147483646 w 1818"/>
              <a:gd name="T69" fmla="*/ 1018342142 h 605"/>
              <a:gd name="T70" fmla="*/ 2147483646 w 1818"/>
              <a:gd name="T71" fmla="*/ 1121594565 h 605"/>
              <a:gd name="T72" fmla="*/ 2147483646 w 1818"/>
              <a:gd name="T73" fmla="*/ 949508142 h 605"/>
              <a:gd name="T74" fmla="*/ 2147483646 w 1818"/>
              <a:gd name="T75" fmla="*/ 1036563242 h 605"/>
              <a:gd name="T76" fmla="*/ 2147483646 w 1818"/>
              <a:gd name="T77" fmla="*/ 965704043 h 605"/>
              <a:gd name="T78" fmla="*/ 2147483646 w 1818"/>
              <a:gd name="T79" fmla="*/ 880674142 h 605"/>
              <a:gd name="T80" fmla="*/ 2147483646 w 1818"/>
              <a:gd name="T81" fmla="*/ 880674142 h 605"/>
              <a:gd name="T82" fmla="*/ 2147483646 w 1818"/>
              <a:gd name="T83" fmla="*/ 690368043 h 605"/>
              <a:gd name="T84" fmla="*/ 2147483646 w 1818"/>
              <a:gd name="T85" fmla="*/ 587115621 h 605"/>
              <a:gd name="T86" fmla="*/ 2147483646 w 1818"/>
              <a:gd name="T87" fmla="*/ 690368043 h 605"/>
              <a:gd name="T88" fmla="*/ 2147483646 w 1818"/>
              <a:gd name="T89" fmla="*/ 431226522 h 605"/>
              <a:gd name="T90" fmla="*/ 2147483646 w 1818"/>
              <a:gd name="T91" fmla="*/ 0 h 605"/>
              <a:gd name="T92" fmla="*/ 1937018076 w 1818"/>
              <a:gd name="T93" fmla="*/ 0 h 60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818" h="605">
                <a:moveTo>
                  <a:pt x="956" y="0"/>
                </a:moveTo>
                <a:lnTo>
                  <a:pt x="819" y="0"/>
                </a:lnTo>
                <a:lnTo>
                  <a:pt x="0" y="0"/>
                </a:lnTo>
                <a:lnTo>
                  <a:pt x="51" y="34"/>
                </a:lnTo>
                <a:lnTo>
                  <a:pt x="119" y="128"/>
                </a:lnTo>
                <a:lnTo>
                  <a:pt x="188" y="76"/>
                </a:lnTo>
                <a:lnTo>
                  <a:pt x="196" y="128"/>
                </a:lnTo>
                <a:lnTo>
                  <a:pt x="282" y="162"/>
                </a:lnTo>
                <a:lnTo>
                  <a:pt x="307" y="230"/>
                </a:lnTo>
                <a:lnTo>
                  <a:pt x="393" y="247"/>
                </a:lnTo>
                <a:lnTo>
                  <a:pt x="461" y="179"/>
                </a:lnTo>
                <a:lnTo>
                  <a:pt x="546" y="264"/>
                </a:lnTo>
                <a:lnTo>
                  <a:pt x="631" y="204"/>
                </a:lnTo>
                <a:lnTo>
                  <a:pt x="708" y="179"/>
                </a:lnTo>
                <a:lnTo>
                  <a:pt x="777" y="213"/>
                </a:lnTo>
                <a:lnTo>
                  <a:pt x="836" y="128"/>
                </a:lnTo>
                <a:lnTo>
                  <a:pt x="879" y="85"/>
                </a:lnTo>
                <a:lnTo>
                  <a:pt x="905" y="145"/>
                </a:lnTo>
                <a:lnTo>
                  <a:pt x="930" y="136"/>
                </a:lnTo>
                <a:lnTo>
                  <a:pt x="947" y="230"/>
                </a:lnTo>
                <a:lnTo>
                  <a:pt x="964" y="290"/>
                </a:lnTo>
                <a:lnTo>
                  <a:pt x="990" y="273"/>
                </a:lnTo>
                <a:lnTo>
                  <a:pt x="1007" y="341"/>
                </a:lnTo>
                <a:lnTo>
                  <a:pt x="1033" y="375"/>
                </a:lnTo>
                <a:lnTo>
                  <a:pt x="1041" y="435"/>
                </a:lnTo>
                <a:lnTo>
                  <a:pt x="1067" y="384"/>
                </a:lnTo>
                <a:lnTo>
                  <a:pt x="1075" y="443"/>
                </a:lnTo>
                <a:lnTo>
                  <a:pt x="1101" y="537"/>
                </a:lnTo>
                <a:lnTo>
                  <a:pt x="1118" y="495"/>
                </a:lnTo>
                <a:lnTo>
                  <a:pt x="1169" y="563"/>
                </a:lnTo>
                <a:lnTo>
                  <a:pt x="1212" y="605"/>
                </a:lnTo>
                <a:lnTo>
                  <a:pt x="1229" y="571"/>
                </a:lnTo>
                <a:lnTo>
                  <a:pt x="1255" y="537"/>
                </a:lnTo>
                <a:lnTo>
                  <a:pt x="1289" y="529"/>
                </a:lnTo>
                <a:lnTo>
                  <a:pt x="1306" y="503"/>
                </a:lnTo>
                <a:lnTo>
                  <a:pt x="1357" y="554"/>
                </a:lnTo>
                <a:lnTo>
                  <a:pt x="1374" y="469"/>
                </a:lnTo>
                <a:lnTo>
                  <a:pt x="1400" y="512"/>
                </a:lnTo>
                <a:lnTo>
                  <a:pt x="1425" y="477"/>
                </a:lnTo>
                <a:lnTo>
                  <a:pt x="1442" y="435"/>
                </a:lnTo>
                <a:lnTo>
                  <a:pt x="1476" y="435"/>
                </a:lnTo>
                <a:lnTo>
                  <a:pt x="1493" y="341"/>
                </a:lnTo>
                <a:lnTo>
                  <a:pt x="1570" y="290"/>
                </a:lnTo>
                <a:lnTo>
                  <a:pt x="1639" y="341"/>
                </a:lnTo>
                <a:lnTo>
                  <a:pt x="1707" y="213"/>
                </a:lnTo>
                <a:lnTo>
                  <a:pt x="1818" y="0"/>
                </a:lnTo>
                <a:lnTo>
                  <a:pt x="95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 rot="7923336">
            <a:off x="-693606" y="3373086"/>
            <a:ext cx="2041644" cy="2041644"/>
          </a:xfrm>
          <a:prstGeom prst="roundRect">
            <a:avLst>
              <a:gd name="adj" fmla="val 9413"/>
            </a:avLst>
          </a:prstGeom>
          <a:gradFill flip="none" rotWithShape="1">
            <a:gsLst>
              <a:gs pos="100000">
                <a:srgbClr val="40D1F7">
                  <a:alpha val="61000"/>
                </a:srgbClr>
              </a:gs>
              <a:gs pos="68000">
                <a:srgbClr val="DDF7FE">
                  <a:alpha val="82000"/>
                </a:srgbClr>
              </a:gs>
              <a:gs pos="33000">
                <a:schemeClr val="bg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rot="17263896">
            <a:off x="-122538" y="1401484"/>
            <a:ext cx="1374066" cy="1374066"/>
          </a:xfrm>
          <a:prstGeom prst="rect">
            <a:avLst/>
          </a:prstGeom>
          <a:solidFill>
            <a:srgbClr val="40D1F7">
              <a:alpha val="38000"/>
            </a:srgbClr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 rot="5573966">
            <a:off x="-827662" y="4885941"/>
            <a:ext cx="1584176" cy="1584176"/>
          </a:xfrm>
          <a:prstGeom prst="rect">
            <a:avLst/>
          </a:prstGeom>
          <a:solidFill>
            <a:srgbClr val="40D1F7">
              <a:alpha val="25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3600000">
            <a:off x="2830669" y="606859"/>
            <a:ext cx="317898" cy="317898"/>
          </a:xfrm>
          <a:prstGeom prst="roundRect">
            <a:avLst>
              <a:gd name="adj" fmla="val 9413"/>
            </a:avLst>
          </a:prstGeom>
          <a:solidFill>
            <a:srgbClr val="40D1F7">
              <a:alpha val="30000"/>
            </a:srgb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 rot="3600000">
            <a:off x="2003445" y="1950713"/>
            <a:ext cx="528598" cy="528600"/>
          </a:xfrm>
          <a:prstGeom prst="roundRect">
            <a:avLst>
              <a:gd name="adj" fmla="val 9413"/>
            </a:avLst>
          </a:prstGeom>
          <a:solidFill>
            <a:srgbClr val="40D1F7">
              <a:alpha val="3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3600000">
            <a:off x="1247885" y="3504031"/>
            <a:ext cx="423523" cy="423523"/>
          </a:xfrm>
          <a:prstGeom prst="roundRect">
            <a:avLst>
              <a:gd name="adj" fmla="val 9413"/>
            </a:avLst>
          </a:prstGeom>
          <a:solidFill>
            <a:srgbClr val="40D1F7">
              <a:alpha val="23000"/>
            </a:srgb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4601517">
            <a:off x="-949669" y="5462266"/>
            <a:ext cx="1584176" cy="1584176"/>
          </a:xfrm>
          <a:prstGeom prst="rect">
            <a:avLst/>
          </a:prstGeom>
          <a:solidFill>
            <a:srgbClr val="40D1F7">
              <a:alpha val="25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947773" y="5199210"/>
            <a:ext cx="1297260" cy="1297260"/>
          </a:xfrm>
          <a:prstGeom prst="rect">
            <a:avLst/>
          </a:prstGeom>
          <a:solidFill>
            <a:srgbClr val="40D1F7">
              <a:alpha val="4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0760295">
            <a:off x="-817648" y="5917398"/>
            <a:ext cx="1073570" cy="1073570"/>
          </a:xfrm>
          <a:prstGeom prst="rect">
            <a:avLst/>
          </a:prstGeom>
          <a:solidFill>
            <a:srgbClr val="40D1F7">
              <a:alpha val="44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0892499">
            <a:off x="1196788" y="5166355"/>
            <a:ext cx="885904" cy="885904"/>
          </a:xfrm>
          <a:prstGeom prst="rect">
            <a:avLst/>
          </a:prstGeom>
          <a:solidFill>
            <a:srgbClr val="40D1F7">
              <a:alpha val="1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6381750"/>
            <a:ext cx="9144000" cy="47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201" name="组合 79"/>
          <p:cNvGrpSpPr/>
          <p:nvPr/>
        </p:nvGrpSpPr>
        <p:grpSpPr bwMode="auto">
          <a:xfrm>
            <a:off x="-4763" y="0"/>
            <a:ext cx="2043113" cy="2043113"/>
            <a:chOff x="-5215" y="0"/>
            <a:chExt cx="2272959" cy="2272959"/>
          </a:xfrm>
        </p:grpSpPr>
        <p:sp>
          <p:nvSpPr>
            <p:cNvPr id="15" name="圆角矩形 14"/>
            <p:cNvSpPr/>
            <p:nvPr/>
          </p:nvSpPr>
          <p:spPr>
            <a:xfrm>
              <a:off x="-5215" y="0"/>
              <a:ext cx="2272959" cy="2272959"/>
            </a:xfrm>
            <a:prstGeom prst="roundRect">
              <a:avLst>
                <a:gd name="adj" fmla="val 4933"/>
              </a:avLst>
            </a:prstGeom>
            <a:solidFill>
              <a:srgbClr val="1E9F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0704" y="44153"/>
              <a:ext cx="2181121" cy="2182888"/>
            </a:xfrm>
            <a:prstGeom prst="roundRect">
              <a:avLst>
                <a:gd name="adj" fmla="val 4288"/>
              </a:avLst>
            </a:prstGeom>
            <a:gradFill flip="none" rotWithShape="1">
              <a:gsLst>
                <a:gs pos="100000">
                  <a:srgbClr val="0ABCEC"/>
                </a:gs>
                <a:gs pos="0">
                  <a:srgbClr val="1E9FF6"/>
                </a:gs>
              </a:gsLst>
              <a:lin ang="540000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6"/>
            <p:cNvGrpSpPr>
              <a:grpSpLocks noChangeAspect="1"/>
            </p:cNvGrpSpPr>
            <p:nvPr/>
          </p:nvGrpSpPr>
          <p:grpSpPr bwMode="auto">
            <a:xfrm>
              <a:off x="535328" y="326687"/>
              <a:ext cx="1191872" cy="1342084"/>
              <a:chOff x="4061" y="1121"/>
              <a:chExt cx="1087" cy="1224"/>
            </a:xfrm>
            <a:solidFill>
              <a:schemeClr val="bg1"/>
            </a:solidFill>
            <a:effectLst>
              <a:outerShdw blurRad="38100" sx="102000" sy="102000" algn="c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Freeform 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" name="Freeform 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2" name="Freeform 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3" name="Freeform 1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4" name="Freeform 1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Freeform 1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" name="Freeform 1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8" name="Freeform 1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9" name="Freeform 1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17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Freeform 18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2" name="Freeform 19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3" name="Freeform 20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Freeform 21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5" name="Freeform 22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6" name="Freeform 23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7" name="Freeform 24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8" name="Freeform 25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9" name="Freeform 26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0" name="Freeform 27"/>
              <p:cNvSpPr>
                <a:spLocks noEditPoints="1"/>
              </p:cNvSpPr>
              <p:nvPr/>
            </p:nvSpPr>
            <p:spPr bwMode="auto">
              <a:xfrm>
                <a:off x="4061" y="1891"/>
                <a:ext cx="277" cy="272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1" name="Freeform 28"/>
              <p:cNvSpPr>
                <a:spLocks noEditPoints="1"/>
              </p:cNvSpPr>
              <p:nvPr/>
            </p:nvSpPr>
            <p:spPr bwMode="auto">
              <a:xfrm>
                <a:off x="4364" y="1891"/>
                <a:ext cx="255" cy="269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2" name="Freeform 29"/>
              <p:cNvSpPr>
                <a:spLocks noEditPoints="1"/>
              </p:cNvSpPr>
              <p:nvPr/>
            </p:nvSpPr>
            <p:spPr bwMode="auto">
              <a:xfrm>
                <a:off x="4659" y="1919"/>
                <a:ext cx="144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" name="Freeform 30"/>
              <p:cNvSpPr>
                <a:spLocks noEditPoints="1"/>
              </p:cNvSpPr>
              <p:nvPr/>
            </p:nvSpPr>
            <p:spPr bwMode="auto">
              <a:xfrm>
                <a:off x="4836" y="1919"/>
                <a:ext cx="146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" name="Freeform 31"/>
              <p:cNvSpPr/>
              <p:nvPr/>
            </p:nvSpPr>
            <p:spPr bwMode="auto">
              <a:xfrm>
                <a:off x="4997" y="1919"/>
                <a:ext cx="151" cy="211"/>
              </a:xfrm>
              <a:custGeom>
                <a:avLst/>
                <a:gdLst>
                  <a:gd name="T0" fmla="*/ 0 w 151"/>
                  <a:gd name="T1" fmla="*/ 17 h 211"/>
                  <a:gd name="T2" fmla="*/ 0 w 151"/>
                  <a:gd name="T3" fmla="*/ 0 h 211"/>
                  <a:gd name="T4" fmla="*/ 151 w 151"/>
                  <a:gd name="T5" fmla="*/ 0 h 211"/>
                  <a:gd name="T6" fmla="*/ 151 w 151"/>
                  <a:gd name="T7" fmla="*/ 17 h 211"/>
                  <a:gd name="T8" fmla="*/ 85 w 151"/>
                  <a:gd name="T9" fmla="*/ 17 h 211"/>
                  <a:gd name="T10" fmla="*/ 85 w 151"/>
                  <a:gd name="T11" fmla="*/ 211 h 211"/>
                  <a:gd name="T12" fmla="*/ 66 w 151"/>
                  <a:gd name="T13" fmla="*/ 211 h 211"/>
                  <a:gd name="T14" fmla="*/ 66 w 151"/>
                  <a:gd name="T15" fmla="*/ 17 h 211"/>
                  <a:gd name="T16" fmla="*/ 0 w 151"/>
                  <a:gd name="T17" fmla="*/ 17 h 211"/>
                  <a:gd name="T18" fmla="*/ 0 w 151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1" y="0"/>
                    </a:lnTo>
                    <a:lnTo>
                      <a:pt x="151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5" name="Freeform 32"/>
              <p:cNvSpPr/>
              <p:nvPr/>
            </p:nvSpPr>
            <p:spPr bwMode="auto">
              <a:xfrm>
                <a:off x="4288" y="1121"/>
                <a:ext cx="385" cy="706"/>
              </a:xfrm>
              <a:custGeom>
                <a:avLst/>
                <a:gdLst>
                  <a:gd name="T0" fmla="*/ 0 w 385"/>
                  <a:gd name="T1" fmla="*/ 0 h 706"/>
                  <a:gd name="T2" fmla="*/ 0 w 385"/>
                  <a:gd name="T3" fmla="*/ 706 h 706"/>
                  <a:gd name="T4" fmla="*/ 385 w 385"/>
                  <a:gd name="T5" fmla="*/ 0 h 706"/>
                  <a:gd name="T6" fmla="*/ 0 w 385"/>
                  <a:gd name="T7" fmla="*/ 0 h 706"/>
                  <a:gd name="T8" fmla="*/ 0 w 385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706">
                    <a:moveTo>
                      <a:pt x="0" y="0"/>
                    </a:moveTo>
                    <a:lnTo>
                      <a:pt x="0" y="706"/>
                    </a:lnTo>
                    <a:lnTo>
                      <a:pt x="38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6" name="Freeform 33"/>
              <p:cNvSpPr/>
              <p:nvPr/>
            </p:nvSpPr>
            <p:spPr bwMode="auto">
              <a:xfrm>
                <a:off x="4460" y="1173"/>
                <a:ext cx="551" cy="654"/>
              </a:xfrm>
              <a:custGeom>
                <a:avLst/>
                <a:gdLst>
                  <a:gd name="T0" fmla="*/ 322 w 551"/>
                  <a:gd name="T1" fmla="*/ 0 h 654"/>
                  <a:gd name="T2" fmla="*/ 215 w 551"/>
                  <a:gd name="T3" fmla="*/ 191 h 654"/>
                  <a:gd name="T4" fmla="*/ 300 w 551"/>
                  <a:gd name="T5" fmla="*/ 309 h 654"/>
                  <a:gd name="T6" fmla="*/ 126 w 551"/>
                  <a:gd name="T7" fmla="*/ 361 h 654"/>
                  <a:gd name="T8" fmla="*/ 0 w 551"/>
                  <a:gd name="T9" fmla="*/ 581 h 654"/>
                  <a:gd name="T10" fmla="*/ 244 w 551"/>
                  <a:gd name="T11" fmla="*/ 496 h 654"/>
                  <a:gd name="T12" fmla="*/ 355 w 551"/>
                  <a:gd name="T13" fmla="*/ 654 h 654"/>
                  <a:gd name="T14" fmla="*/ 336 w 551"/>
                  <a:gd name="T15" fmla="*/ 465 h 654"/>
                  <a:gd name="T16" fmla="*/ 551 w 551"/>
                  <a:gd name="T17" fmla="*/ 392 h 654"/>
                  <a:gd name="T18" fmla="*/ 322 w 551"/>
                  <a:gd name="T19" fmla="*/ 0 h 654"/>
                  <a:gd name="T20" fmla="*/ 322 w 551"/>
                  <a:gd name="T21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1" h="654">
                    <a:moveTo>
                      <a:pt x="322" y="0"/>
                    </a:moveTo>
                    <a:lnTo>
                      <a:pt x="215" y="191"/>
                    </a:lnTo>
                    <a:lnTo>
                      <a:pt x="300" y="309"/>
                    </a:lnTo>
                    <a:lnTo>
                      <a:pt x="126" y="361"/>
                    </a:lnTo>
                    <a:lnTo>
                      <a:pt x="0" y="581"/>
                    </a:lnTo>
                    <a:lnTo>
                      <a:pt x="244" y="496"/>
                    </a:lnTo>
                    <a:lnTo>
                      <a:pt x="355" y="654"/>
                    </a:lnTo>
                    <a:lnTo>
                      <a:pt x="336" y="465"/>
                    </a:lnTo>
                    <a:lnTo>
                      <a:pt x="551" y="392"/>
                    </a:lnTo>
                    <a:lnTo>
                      <a:pt x="322" y="0"/>
                    </a:lnTo>
                    <a:lnTo>
                      <a:pt x="3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7" name="Freeform 3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8" name="Freeform 3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9" name="Freeform 3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0" name="Freeform 3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1" name="Freeform 3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2" name="Freeform 3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3" name="Freeform 4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4" name="Freeform 4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5" name="Freeform 4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Freeform 4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Freeform 44"/>
              <p:cNvSpPr>
                <a:spLocks noEditPoints="1"/>
              </p:cNvSpPr>
              <p:nvPr/>
            </p:nvSpPr>
            <p:spPr bwMode="auto">
              <a:xfrm>
                <a:off x="4061" y="2231"/>
                <a:ext cx="114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35 w 48"/>
                  <a:gd name="T21" fmla="*/ 27 h 48"/>
                  <a:gd name="T22" fmla="*/ 48 w 48"/>
                  <a:gd name="T23" fmla="*/ 48 h 48"/>
                  <a:gd name="T24" fmla="*/ 46 w 48"/>
                  <a:gd name="T25" fmla="*/ 48 h 48"/>
                  <a:gd name="T26" fmla="*/ 33 w 48"/>
                  <a:gd name="T27" fmla="*/ 27 h 48"/>
                  <a:gd name="T28" fmla="*/ 2 w 48"/>
                  <a:gd name="T29" fmla="*/ 27 h 48"/>
                  <a:gd name="T30" fmla="*/ 2 w 48"/>
                  <a:gd name="T31" fmla="*/ 48 h 48"/>
                  <a:gd name="T32" fmla="*/ 0 w 48"/>
                  <a:gd name="T33" fmla="*/ 48 h 48"/>
                  <a:gd name="T34" fmla="*/ 0 w 48"/>
                  <a:gd name="T35" fmla="*/ 0 h 48"/>
                  <a:gd name="T36" fmla="*/ 39 w 48"/>
                  <a:gd name="T37" fmla="*/ 24 h 48"/>
                  <a:gd name="T38" fmla="*/ 43 w 48"/>
                  <a:gd name="T39" fmla="*/ 22 h 48"/>
                  <a:gd name="T40" fmla="*/ 45 w 48"/>
                  <a:gd name="T41" fmla="*/ 18 h 48"/>
                  <a:gd name="T42" fmla="*/ 46 w 48"/>
                  <a:gd name="T43" fmla="*/ 13 h 48"/>
                  <a:gd name="T44" fmla="*/ 45 w 48"/>
                  <a:gd name="T45" fmla="*/ 9 h 48"/>
                  <a:gd name="T46" fmla="*/ 43 w 48"/>
                  <a:gd name="T47" fmla="*/ 6 h 48"/>
                  <a:gd name="T48" fmla="*/ 39 w 48"/>
                  <a:gd name="T49" fmla="*/ 3 h 48"/>
                  <a:gd name="T50" fmla="*/ 35 w 48"/>
                  <a:gd name="T51" fmla="*/ 2 h 48"/>
                  <a:gd name="T52" fmla="*/ 2 w 48"/>
                  <a:gd name="T53" fmla="*/ 2 h 48"/>
                  <a:gd name="T54" fmla="*/ 2 w 48"/>
                  <a:gd name="T55" fmla="*/ 25 h 48"/>
                  <a:gd name="T56" fmla="*/ 35 w 48"/>
                  <a:gd name="T57" fmla="*/ 25 h 48"/>
                  <a:gd name="T58" fmla="*/ 39 w 48"/>
                  <a:gd name="T5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9" y="24"/>
                    </a:move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8" y="25"/>
                      <a:pt x="39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45"/>
              <p:cNvSpPr>
                <a:spLocks noEditPoints="1"/>
              </p:cNvSpPr>
              <p:nvPr/>
            </p:nvSpPr>
            <p:spPr bwMode="auto">
              <a:xfrm>
                <a:off x="4182" y="2231"/>
                <a:ext cx="113" cy="114"/>
              </a:xfrm>
              <a:custGeom>
                <a:avLst/>
                <a:gdLst>
                  <a:gd name="T0" fmla="*/ 113 w 113"/>
                  <a:gd name="T1" fmla="*/ 114 h 114"/>
                  <a:gd name="T2" fmla="*/ 108 w 113"/>
                  <a:gd name="T3" fmla="*/ 114 h 114"/>
                  <a:gd name="T4" fmla="*/ 104 w 113"/>
                  <a:gd name="T5" fmla="*/ 104 h 114"/>
                  <a:gd name="T6" fmla="*/ 9 w 113"/>
                  <a:gd name="T7" fmla="*/ 104 h 114"/>
                  <a:gd name="T8" fmla="*/ 4 w 113"/>
                  <a:gd name="T9" fmla="*/ 114 h 114"/>
                  <a:gd name="T10" fmla="*/ 0 w 113"/>
                  <a:gd name="T11" fmla="*/ 114 h 114"/>
                  <a:gd name="T12" fmla="*/ 52 w 113"/>
                  <a:gd name="T13" fmla="*/ 0 h 114"/>
                  <a:gd name="T14" fmla="*/ 56 w 113"/>
                  <a:gd name="T15" fmla="*/ 0 h 114"/>
                  <a:gd name="T16" fmla="*/ 113 w 113"/>
                  <a:gd name="T17" fmla="*/ 114 h 114"/>
                  <a:gd name="T18" fmla="*/ 113 w 113"/>
                  <a:gd name="T19" fmla="*/ 114 h 114"/>
                  <a:gd name="T20" fmla="*/ 12 w 113"/>
                  <a:gd name="T21" fmla="*/ 99 h 114"/>
                  <a:gd name="T22" fmla="*/ 101 w 113"/>
                  <a:gd name="T23" fmla="*/ 99 h 114"/>
                  <a:gd name="T24" fmla="*/ 54 w 113"/>
                  <a:gd name="T25" fmla="*/ 7 h 114"/>
                  <a:gd name="T26" fmla="*/ 12 w 113"/>
                  <a:gd name="T27" fmla="*/ 99 h 114"/>
                  <a:gd name="T28" fmla="*/ 12 w 113"/>
                  <a:gd name="T2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3" h="114">
                    <a:moveTo>
                      <a:pt x="113" y="114"/>
                    </a:moveTo>
                    <a:lnTo>
                      <a:pt x="108" y="114"/>
                    </a:lnTo>
                    <a:lnTo>
                      <a:pt x="104" y="104"/>
                    </a:lnTo>
                    <a:lnTo>
                      <a:pt x="9" y="104"/>
                    </a:lnTo>
                    <a:lnTo>
                      <a:pt x="4" y="114"/>
                    </a:lnTo>
                    <a:lnTo>
                      <a:pt x="0" y="114"/>
                    </a:lnTo>
                    <a:lnTo>
                      <a:pt x="52" y="0"/>
                    </a:lnTo>
                    <a:lnTo>
                      <a:pt x="56" y="0"/>
                    </a:lnTo>
                    <a:lnTo>
                      <a:pt x="113" y="114"/>
                    </a:lnTo>
                    <a:lnTo>
                      <a:pt x="113" y="114"/>
                    </a:lnTo>
                    <a:close/>
                    <a:moveTo>
                      <a:pt x="12" y="99"/>
                    </a:moveTo>
                    <a:lnTo>
                      <a:pt x="101" y="99"/>
                    </a:lnTo>
                    <a:lnTo>
                      <a:pt x="54" y="7"/>
                    </a:lnTo>
                    <a:lnTo>
                      <a:pt x="12" y="99"/>
                    </a:lnTo>
                    <a:lnTo>
                      <a:pt x="12" y="9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46"/>
              <p:cNvSpPr>
                <a:spLocks noEditPoints="1"/>
              </p:cNvSpPr>
              <p:nvPr/>
            </p:nvSpPr>
            <p:spPr bwMode="auto">
              <a:xfrm>
                <a:off x="4300" y="2231"/>
                <a:ext cx="113" cy="114"/>
              </a:xfrm>
              <a:custGeom>
                <a:avLst/>
                <a:gdLst>
                  <a:gd name="T0" fmla="*/ 0 w 48"/>
                  <a:gd name="T1" fmla="*/ 0 h 48"/>
                  <a:gd name="T2" fmla="*/ 35 w 48"/>
                  <a:gd name="T3" fmla="*/ 0 h 48"/>
                  <a:gd name="T4" fmla="*/ 40 w 48"/>
                  <a:gd name="T5" fmla="*/ 1 h 48"/>
                  <a:gd name="T6" fmla="*/ 44 w 48"/>
                  <a:gd name="T7" fmla="*/ 4 h 48"/>
                  <a:gd name="T8" fmla="*/ 47 w 48"/>
                  <a:gd name="T9" fmla="*/ 8 h 48"/>
                  <a:gd name="T10" fmla="*/ 48 w 48"/>
                  <a:gd name="T11" fmla="*/ 13 h 48"/>
                  <a:gd name="T12" fmla="*/ 47 w 48"/>
                  <a:gd name="T13" fmla="*/ 19 h 48"/>
                  <a:gd name="T14" fmla="*/ 44 w 48"/>
                  <a:gd name="T15" fmla="*/ 23 h 48"/>
                  <a:gd name="T16" fmla="*/ 40 w 48"/>
                  <a:gd name="T17" fmla="*/ 26 h 48"/>
                  <a:gd name="T18" fmla="*/ 35 w 48"/>
                  <a:gd name="T19" fmla="*/ 27 h 48"/>
                  <a:gd name="T20" fmla="*/ 2 w 48"/>
                  <a:gd name="T21" fmla="*/ 27 h 48"/>
                  <a:gd name="T22" fmla="*/ 2 w 48"/>
                  <a:gd name="T23" fmla="*/ 48 h 48"/>
                  <a:gd name="T24" fmla="*/ 0 w 48"/>
                  <a:gd name="T25" fmla="*/ 48 h 48"/>
                  <a:gd name="T26" fmla="*/ 0 w 48"/>
                  <a:gd name="T27" fmla="*/ 0 h 48"/>
                  <a:gd name="T28" fmla="*/ 35 w 48"/>
                  <a:gd name="T29" fmla="*/ 25 h 48"/>
                  <a:gd name="T30" fmla="*/ 39 w 48"/>
                  <a:gd name="T31" fmla="*/ 24 h 48"/>
                  <a:gd name="T32" fmla="*/ 43 w 48"/>
                  <a:gd name="T33" fmla="*/ 22 h 48"/>
                  <a:gd name="T34" fmla="*/ 45 w 48"/>
                  <a:gd name="T35" fmla="*/ 18 h 48"/>
                  <a:gd name="T36" fmla="*/ 46 w 48"/>
                  <a:gd name="T37" fmla="*/ 13 h 48"/>
                  <a:gd name="T38" fmla="*/ 45 w 48"/>
                  <a:gd name="T39" fmla="*/ 9 h 48"/>
                  <a:gd name="T40" fmla="*/ 43 w 48"/>
                  <a:gd name="T41" fmla="*/ 6 h 48"/>
                  <a:gd name="T42" fmla="*/ 39 w 48"/>
                  <a:gd name="T43" fmla="*/ 3 h 48"/>
                  <a:gd name="T44" fmla="*/ 35 w 48"/>
                  <a:gd name="T45" fmla="*/ 2 h 48"/>
                  <a:gd name="T46" fmla="*/ 2 w 48"/>
                  <a:gd name="T47" fmla="*/ 2 h 48"/>
                  <a:gd name="T48" fmla="*/ 2 w 48"/>
                  <a:gd name="T49" fmla="*/ 25 h 48"/>
                  <a:gd name="T50" fmla="*/ 35 w 48"/>
                  <a:gd name="T51" fmla="*/ 25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8" h="48">
                    <a:moveTo>
                      <a:pt x="0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38" y="1"/>
                      <a:pt x="40" y="1"/>
                    </a:cubicBezTo>
                    <a:cubicBezTo>
                      <a:pt x="42" y="2"/>
                      <a:pt x="43" y="3"/>
                      <a:pt x="44" y="4"/>
                    </a:cubicBezTo>
                    <a:cubicBezTo>
                      <a:pt x="46" y="5"/>
                      <a:pt x="47" y="7"/>
                      <a:pt x="47" y="8"/>
                    </a:cubicBezTo>
                    <a:cubicBezTo>
                      <a:pt x="48" y="10"/>
                      <a:pt x="48" y="12"/>
                      <a:pt x="48" y="13"/>
                    </a:cubicBezTo>
                    <a:cubicBezTo>
                      <a:pt x="48" y="15"/>
                      <a:pt x="48" y="17"/>
                      <a:pt x="47" y="19"/>
                    </a:cubicBezTo>
                    <a:cubicBezTo>
                      <a:pt x="47" y="20"/>
                      <a:pt x="46" y="22"/>
                      <a:pt x="44" y="23"/>
                    </a:cubicBezTo>
                    <a:cubicBezTo>
                      <a:pt x="43" y="24"/>
                      <a:pt x="42" y="25"/>
                      <a:pt x="40" y="26"/>
                    </a:cubicBezTo>
                    <a:cubicBezTo>
                      <a:pt x="38" y="27"/>
                      <a:pt x="37" y="27"/>
                      <a:pt x="35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35" y="25"/>
                    </a:moveTo>
                    <a:cubicBezTo>
                      <a:pt x="36" y="25"/>
                      <a:pt x="38" y="25"/>
                      <a:pt x="39" y="24"/>
                    </a:cubicBezTo>
                    <a:cubicBezTo>
                      <a:pt x="41" y="23"/>
                      <a:pt x="42" y="23"/>
                      <a:pt x="43" y="22"/>
                    </a:cubicBezTo>
                    <a:cubicBezTo>
                      <a:pt x="44" y="21"/>
                      <a:pt x="45" y="19"/>
                      <a:pt x="45" y="18"/>
                    </a:cubicBezTo>
                    <a:cubicBezTo>
                      <a:pt x="46" y="17"/>
                      <a:pt x="46" y="15"/>
                      <a:pt x="46" y="13"/>
                    </a:cubicBezTo>
                    <a:cubicBezTo>
                      <a:pt x="46" y="12"/>
                      <a:pt x="46" y="10"/>
                      <a:pt x="45" y="9"/>
                    </a:cubicBezTo>
                    <a:cubicBezTo>
                      <a:pt x="45" y="8"/>
                      <a:pt x="44" y="6"/>
                      <a:pt x="43" y="6"/>
                    </a:cubicBezTo>
                    <a:cubicBezTo>
                      <a:pt x="42" y="5"/>
                      <a:pt x="41" y="4"/>
                      <a:pt x="39" y="3"/>
                    </a:cubicBezTo>
                    <a:cubicBezTo>
                      <a:pt x="38" y="2"/>
                      <a:pt x="36" y="2"/>
                      <a:pt x="3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5" y="25"/>
                      <a:pt x="35" y="25"/>
                      <a:pt x="35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Freeform 47"/>
              <p:cNvSpPr/>
              <p:nvPr/>
            </p:nvSpPr>
            <p:spPr bwMode="auto">
              <a:xfrm>
                <a:off x="4418" y="2231"/>
                <a:ext cx="5" cy="114"/>
              </a:xfrm>
              <a:custGeom>
                <a:avLst/>
                <a:gdLst>
                  <a:gd name="T0" fmla="*/ 0 w 5"/>
                  <a:gd name="T1" fmla="*/ 0 h 114"/>
                  <a:gd name="T2" fmla="*/ 0 w 5"/>
                  <a:gd name="T3" fmla="*/ 114 h 114"/>
                  <a:gd name="T4" fmla="*/ 5 w 5"/>
                  <a:gd name="T5" fmla="*/ 114 h 114"/>
                  <a:gd name="T6" fmla="*/ 5 w 5"/>
                  <a:gd name="T7" fmla="*/ 0 h 114"/>
                  <a:gd name="T8" fmla="*/ 0 w 5"/>
                  <a:gd name="T9" fmla="*/ 0 h 114"/>
                  <a:gd name="T10" fmla="*/ 0 w 5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4">
                    <a:moveTo>
                      <a:pt x="0" y="0"/>
                    </a:moveTo>
                    <a:lnTo>
                      <a:pt x="0" y="114"/>
                    </a:lnTo>
                    <a:lnTo>
                      <a:pt x="5" y="114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1" name="Freeform 48"/>
              <p:cNvSpPr>
                <a:spLocks noEditPoints="1"/>
              </p:cNvSpPr>
              <p:nvPr/>
            </p:nvSpPr>
            <p:spPr bwMode="auto">
              <a:xfrm>
                <a:off x="4432" y="2231"/>
                <a:ext cx="116" cy="114"/>
              </a:xfrm>
              <a:custGeom>
                <a:avLst/>
                <a:gdLst>
                  <a:gd name="T0" fmla="*/ 0 w 49"/>
                  <a:gd name="T1" fmla="*/ 0 h 48"/>
                  <a:gd name="T2" fmla="*/ 25 w 49"/>
                  <a:gd name="T3" fmla="*/ 0 h 48"/>
                  <a:gd name="T4" fmla="*/ 34 w 49"/>
                  <a:gd name="T5" fmla="*/ 2 h 48"/>
                  <a:gd name="T6" fmla="*/ 42 w 49"/>
                  <a:gd name="T7" fmla="*/ 7 h 48"/>
                  <a:gd name="T8" fmla="*/ 47 w 49"/>
                  <a:gd name="T9" fmla="*/ 15 h 48"/>
                  <a:gd name="T10" fmla="*/ 49 w 49"/>
                  <a:gd name="T11" fmla="*/ 24 h 48"/>
                  <a:gd name="T12" fmla="*/ 47 w 49"/>
                  <a:gd name="T13" fmla="*/ 33 h 48"/>
                  <a:gd name="T14" fmla="*/ 42 w 49"/>
                  <a:gd name="T15" fmla="*/ 41 h 48"/>
                  <a:gd name="T16" fmla="*/ 34 w 49"/>
                  <a:gd name="T17" fmla="*/ 46 h 48"/>
                  <a:gd name="T18" fmla="*/ 25 w 49"/>
                  <a:gd name="T19" fmla="*/ 48 h 48"/>
                  <a:gd name="T20" fmla="*/ 0 w 49"/>
                  <a:gd name="T21" fmla="*/ 48 h 48"/>
                  <a:gd name="T22" fmla="*/ 0 w 49"/>
                  <a:gd name="T23" fmla="*/ 0 h 48"/>
                  <a:gd name="T24" fmla="*/ 25 w 49"/>
                  <a:gd name="T25" fmla="*/ 46 h 48"/>
                  <a:gd name="T26" fmla="*/ 33 w 49"/>
                  <a:gd name="T27" fmla="*/ 44 h 48"/>
                  <a:gd name="T28" fmla="*/ 40 w 49"/>
                  <a:gd name="T29" fmla="*/ 39 h 48"/>
                  <a:gd name="T30" fmla="*/ 45 w 49"/>
                  <a:gd name="T31" fmla="*/ 32 h 48"/>
                  <a:gd name="T32" fmla="*/ 47 w 49"/>
                  <a:gd name="T33" fmla="*/ 24 h 48"/>
                  <a:gd name="T34" fmla="*/ 45 w 49"/>
                  <a:gd name="T35" fmla="*/ 15 h 48"/>
                  <a:gd name="T36" fmla="*/ 40 w 49"/>
                  <a:gd name="T37" fmla="*/ 9 h 48"/>
                  <a:gd name="T38" fmla="*/ 33 w 49"/>
                  <a:gd name="T39" fmla="*/ 4 h 48"/>
                  <a:gd name="T40" fmla="*/ 25 w 49"/>
                  <a:gd name="T41" fmla="*/ 2 h 48"/>
                  <a:gd name="T42" fmla="*/ 2 w 49"/>
                  <a:gd name="T43" fmla="*/ 2 h 48"/>
                  <a:gd name="T44" fmla="*/ 2 w 49"/>
                  <a:gd name="T45" fmla="*/ 46 h 48"/>
                  <a:gd name="T46" fmla="*/ 25 w 49"/>
                  <a:gd name="T47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48">
                    <a:moveTo>
                      <a:pt x="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28" y="0"/>
                      <a:pt x="31" y="1"/>
                      <a:pt x="34" y="2"/>
                    </a:cubicBezTo>
                    <a:cubicBezTo>
                      <a:pt x="37" y="3"/>
                      <a:pt x="39" y="5"/>
                      <a:pt x="42" y="7"/>
                    </a:cubicBezTo>
                    <a:cubicBezTo>
                      <a:pt x="44" y="9"/>
                      <a:pt x="46" y="12"/>
                      <a:pt x="47" y="15"/>
                    </a:cubicBezTo>
                    <a:cubicBezTo>
                      <a:pt x="48" y="18"/>
                      <a:pt x="49" y="21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6" y="36"/>
                      <a:pt x="44" y="39"/>
                      <a:pt x="42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5" y="48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  <a:moveTo>
                      <a:pt x="25" y="46"/>
                    </a:moveTo>
                    <a:cubicBezTo>
                      <a:pt x="28" y="46"/>
                      <a:pt x="31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1"/>
                      <a:pt x="46" y="18"/>
                      <a:pt x="45" y="15"/>
                    </a:cubicBezTo>
                    <a:cubicBezTo>
                      <a:pt x="44" y="13"/>
                      <a:pt x="42" y="10"/>
                      <a:pt x="40" y="9"/>
                    </a:cubicBezTo>
                    <a:cubicBezTo>
                      <a:pt x="38" y="7"/>
                      <a:pt x="36" y="5"/>
                      <a:pt x="33" y="4"/>
                    </a:cubicBezTo>
                    <a:cubicBezTo>
                      <a:pt x="31" y="3"/>
                      <a:pt x="28" y="2"/>
                      <a:pt x="25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25" y="46"/>
                      <a:pt x="25" y="46"/>
                      <a:pt x="25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49"/>
              <p:cNvSpPr/>
              <p:nvPr/>
            </p:nvSpPr>
            <p:spPr bwMode="auto">
              <a:xfrm>
                <a:off x="4555" y="2231"/>
                <a:ext cx="113" cy="114"/>
              </a:xfrm>
              <a:custGeom>
                <a:avLst/>
                <a:gdLst>
                  <a:gd name="T0" fmla="*/ 0 w 113"/>
                  <a:gd name="T1" fmla="*/ 0 h 114"/>
                  <a:gd name="T2" fmla="*/ 113 w 113"/>
                  <a:gd name="T3" fmla="*/ 0 h 114"/>
                  <a:gd name="T4" fmla="*/ 113 w 113"/>
                  <a:gd name="T5" fmla="*/ 5 h 114"/>
                  <a:gd name="T6" fmla="*/ 2 w 113"/>
                  <a:gd name="T7" fmla="*/ 5 h 114"/>
                  <a:gd name="T8" fmla="*/ 2 w 113"/>
                  <a:gd name="T9" fmla="*/ 55 h 114"/>
                  <a:gd name="T10" fmla="*/ 111 w 113"/>
                  <a:gd name="T11" fmla="*/ 55 h 114"/>
                  <a:gd name="T12" fmla="*/ 111 w 113"/>
                  <a:gd name="T13" fmla="*/ 59 h 114"/>
                  <a:gd name="T14" fmla="*/ 2 w 113"/>
                  <a:gd name="T15" fmla="*/ 59 h 114"/>
                  <a:gd name="T16" fmla="*/ 2 w 113"/>
                  <a:gd name="T17" fmla="*/ 109 h 114"/>
                  <a:gd name="T18" fmla="*/ 113 w 113"/>
                  <a:gd name="T19" fmla="*/ 109 h 114"/>
                  <a:gd name="T20" fmla="*/ 113 w 113"/>
                  <a:gd name="T21" fmla="*/ 114 h 114"/>
                  <a:gd name="T22" fmla="*/ 0 w 113"/>
                  <a:gd name="T23" fmla="*/ 114 h 114"/>
                  <a:gd name="T24" fmla="*/ 0 w 113"/>
                  <a:gd name="T25" fmla="*/ 0 h 114"/>
                  <a:gd name="T26" fmla="*/ 0 w 113"/>
                  <a:gd name="T27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14">
                    <a:moveTo>
                      <a:pt x="0" y="0"/>
                    </a:moveTo>
                    <a:lnTo>
                      <a:pt x="113" y="0"/>
                    </a:lnTo>
                    <a:lnTo>
                      <a:pt x="113" y="5"/>
                    </a:lnTo>
                    <a:lnTo>
                      <a:pt x="2" y="5"/>
                    </a:lnTo>
                    <a:lnTo>
                      <a:pt x="2" y="55"/>
                    </a:lnTo>
                    <a:lnTo>
                      <a:pt x="111" y="55"/>
                    </a:lnTo>
                    <a:lnTo>
                      <a:pt x="111" y="59"/>
                    </a:lnTo>
                    <a:lnTo>
                      <a:pt x="2" y="59"/>
                    </a:lnTo>
                    <a:lnTo>
                      <a:pt x="2" y="109"/>
                    </a:lnTo>
                    <a:lnTo>
                      <a:pt x="113" y="109"/>
                    </a:lnTo>
                    <a:lnTo>
                      <a:pt x="113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3" name="Freeform 50"/>
              <p:cNvSpPr/>
              <p:nvPr/>
            </p:nvSpPr>
            <p:spPr bwMode="auto">
              <a:xfrm>
                <a:off x="4671" y="2231"/>
                <a:ext cx="222" cy="114"/>
              </a:xfrm>
              <a:custGeom>
                <a:avLst/>
                <a:gdLst>
                  <a:gd name="T0" fmla="*/ 92 w 94"/>
                  <a:gd name="T1" fmla="*/ 24 h 48"/>
                  <a:gd name="T2" fmla="*/ 91 w 94"/>
                  <a:gd name="T3" fmla="*/ 15 h 48"/>
                  <a:gd name="T4" fmla="*/ 86 w 94"/>
                  <a:gd name="T5" fmla="*/ 8 h 48"/>
                  <a:gd name="T6" fmla="*/ 79 w 94"/>
                  <a:gd name="T7" fmla="*/ 3 h 48"/>
                  <a:gd name="T8" fmla="*/ 70 w 94"/>
                  <a:gd name="T9" fmla="*/ 2 h 48"/>
                  <a:gd name="T10" fmla="*/ 63 w 94"/>
                  <a:gd name="T11" fmla="*/ 3 h 48"/>
                  <a:gd name="T12" fmla="*/ 56 w 94"/>
                  <a:gd name="T13" fmla="*/ 7 h 48"/>
                  <a:gd name="T14" fmla="*/ 51 w 94"/>
                  <a:gd name="T15" fmla="*/ 14 h 48"/>
                  <a:gd name="T16" fmla="*/ 49 w 94"/>
                  <a:gd name="T17" fmla="*/ 24 h 48"/>
                  <a:gd name="T18" fmla="*/ 46 w 94"/>
                  <a:gd name="T19" fmla="*/ 34 h 48"/>
                  <a:gd name="T20" fmla="*/ 41 w 94"/>
                  <a:gd name="T21" fmla="*/ 41 h 48"/>
                  <a:gd name="T22" fmla="*/ 33 w 94"/>
                  <a:gd name="T23" fmla="*/ 46 h 48"/>
                  <a:gd name="T24" fmla="*/ 24 w 94"/>
                  <a:gd name="T25" fmla="*/ 48 h 48"/>
                  <a:gd name="T26" fmla="*/ 15 w 94"/>
                  <a:gd name="T27" fmla="*/ 46 h 48"/>
                  <a:gd name="T28" fmla="*/ 7 w 94"/>
                  <a:gd name="T29" fmla="*/ 41 h 48"/>
                  <a:gd name="T30" fmla="*/ 2 w 94"/>
                  <a:gd name="T31" fmla="*/ 33 h 48"/>
                  <a:gd name="T32" fmla="*/ 0 w 94"/>
                  <a:gd name="T33" fmla="*/ 24 h 48"/>
                  <a:gd name="T34" fmla="*/ 2 w 94"/>
                  <a:gd name="T35" fmla="*/ 14 h 48"/>
                  <a:gd name="T36" fmla="*/ 7 w 94"/>
                  <a:gd name="T37" fmla="*/ 7 h 48"/>
                  <a:gd name="T38" fmla="*/ 15 w 94"/>
                  <a:gd name="T39" fmla="*/ 1 h 48"/>
                  <a:gd name="T40" fmla="*/ 24 w 94"/>
                  <a:gd name="T41" fmla="*/ 0 h 48"/>
                  <a:gd name="T42" fmla="*/ 24 w 94"/>
                  <a:gd name="T43" fmla="*/ 1 h 48"/>
                  <a:gd name="T44" fmla="*/ 16 w 94"/>
                  <a:gd name="T45" fmla="*/ 3 h 48"/>
                  <a:gd name="T46" fmla="*/ 9 w 94"/>
                  <a:gd name="T47" fmla="*/ 8 h 48"/>
                  <a:gd name="T48" fmla="*/ 4 w 94"/>
                  <a:gd name="T49" fmla="*/ 15 h 48"/>
                  <a:gd name="T50" fmla="*/ 2 w 94"/>
                  <a:gd name="T51" fmla="*/ 24 h 48"/>
                  <a:gd name="T52" fmla="*/ 4 w 94"/>
                  <a:gd name="T53" fmla="*/ 32 h 48"/>
                  <a:gd name="T54" fmla="*/ 9 w 94"/>
                  <a:gd name="T55" fmla="*/ 39 h 48"/>
                  <a:gd name="T56" fmla="*/ 16 w 94"/>
                  <a:gd name="T57" fmla="*/ 44 h 48"/>
                  <a:gd name="T58" fmla="*/ 24 w 94"/>
                  <a:gd name="T59" fmla="*/ 46 h 48"/>
                  <a:gd name="T60" fmla="*/ 33 w 94"/>
                  <a:gd name="T61" fmla="*/ 44 h 48"/>
                  <a:gd name="T62" fmla="*/ 39 w 94"/>
                  <a:gd name="T63" fmla="*/ 40 h 48"/>
                  <a:gd name="T64" fmla="*/ 44 w 94"/>
                  <a:gd name="T65" fmla="*/ 33 h 48"/>
                  <a:gd name="T66" fmla="*/ 46 w 94"/>
                  <a:gd name="T67" fmla="*/ 24 h 48"/>
                  <a:gd name="T68" fmla="*/ 49 w 94"/>
                  <a:gd name="T69" fmla="*/ 14 h 48"/>
                  <a:gd name="T70" fmla="*/ 54 w 94"/>
                  <a:gd name="T71" fmla="*/ 6 h 48"/>
                  <a:gd name="T72" fmla="*/ 61 w 94"/>
                  <a:gd name="T73" fmla="*/ 1 h 48"/>
                  <a:gd name="T74" fmla="*/ 70 w 94"/>
                  <a:gd name="T75" fmla="*/ 0 h 48"/>
                  <a:gd name="T76" fmla="*/ 80 w 94"/>
                  <a:gd name="T77" fmla="*/ 2 h 48"/>
                  <a:gd name="T78" fmla="*/ 87 w 94"/>
                  <a:gd name="T79" fmla="*/ 7 h 48"/>
                  <a:gd name="T80" fmla="*/ 92 w 94"/>
                  <a:gd name="T81" fmla="*/ 14 h 48"/>
                  <a:gd name="T82" fmla="*/ 94 w 94"/>
                  <a:gd name="T83" fmla="*/ 24 h 48"/>
                  <a:gd name="T84" fmla="*/ 93 w 94"/>
                  <a:gd name="T85" fmla="*/ 31 h 48"/>
                  <a:gd name="T86" fmla="*/ 90 w 94"/>
                  <a:gd name="T87" fmla="*/ 37 h 48"/>
                  <a:gd name="T88" fmla="*/ 86 w 94"/>
                  <a:gd name="T89" fmla="*/ 42 h 48"/>
                  <a:gd name="T90" fmla="*/ 80 w 94"/>
                  <a:gd name="T91" fmla="*/ 46 h 48"/>
                  <a:gd name="T92" fmla="*/ 80 w 94"/>
                  <a:gd name="T93" fmla="*/ 44 h 48"/>
                  <a:gd name="T94" fmla="*/ 85 w 94"/>
                  <a:gd name="T95" fmla="*/ 40 h 48"/>
                  <a:gd name="T96" fmla="*/ 89 w 94"/>
                  <a:gd name="T97" fmla="*/ 35 h 48"/>
                  <a:gd name="T98" fmla="*/ 92 w 94"/>
                  <a:gd name="T99" fmla="*/ 30 h 48"/>
                  <a:gd name="T100" fmla="*/ 92 w 94"/>
                  <a:gd name="T101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4" h="48">
                    <a:moveTo>
                      <a:pt x="92" y="24"/>
                    </a:moveTo>
                    <a:cubicBezTo>
                      <a:pt x="92" y="21"/>
                      <a:pt x="92" y="18"/>
                      <a:pt x="91" y="15"/>
                    </a:cubicBezTo>
                    <a:cubicBezTo>
                      <a:pt x="90" y="12"/>
                      <a:pt x="88" y="10"/>
                      <a:pt x="86" y="8"/>
                    </a:cubicBezTo>
                    <a:cubicBezTo>
                      <a:pt x="84" y="6"/>
                      <a:pt x="82" y="4"/>
                      <a:pt x="79" y="3"/>
                    </a:cubicBezTo>
                    <a:cubicBezTo>
                      <a:pt x="76" y="2"/>
                      <a:pt x="74" y="2"/>
                      <a:pt x="70" y="2"/>
                    </a:cubicBezTo>
                    <a:cubicBezTo>
                      <a:pt x="68" y="2"/>
                      <a:pt x="65" y="2"/>
                      <a:pt x="63" y="3"/>
                    </a:cubicBezTo>
                    <a:cubicBezTo>
                      <a:pt x="60" y="4"/>
                      <a:pt x="58" y="5"/>
                      <a:pt x="56" y="7"/>
                    </a:cubicBezTo>
                    <a:cubicBezTo>
                      <a:pt x="54" y="9"/>
                      <a:pt x="53" y="11"/>
                      <a:pt x="51" y="14"/>
                    </a:cubicBezTo>
                    <a:cubicBezTo>
                      <a:pt x="50" y="17"/>
                      <a:pt x="49" y="20"/>
                      <a:pt x="49" y="24"/>
                    </a:cubicBezTo>
                    <a:cubicBezTo>
                      <a:pt x="48" y="28"/>
                      <a:pt x="47" y="31"/>
                      <a:pt x="46" y="34"/>
                    </a:cubicBezTo>
                    <a:cubicBezTo>
                      <a:pt x="45" y="37"/>
                      <a:pt x="43" y="39"/>
                      <a:pt x="41" y="41"/>
                    </a:cubicBezTo>
                    <a:cubicBezTo>
                      <a:pt x="39" y="43"/>
                      <a:pt x="36" y="45"/>
                      <a:pt x="33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9" y="43"/>
                      <a:pt x="7" y="41"/>
                    </a:cubicBezTo>
                    <a:cubicBezTo>
                      <a:pt x="5" y="38"/>
                      <a:pt x="3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3" y="11"/>
                      <a:pt x="5" y="9"/>
                      <a:pt x="7" y="7"/>
                    </a:cubicBezTo>
                    <a:cubicBezTo>
                      <a:pt x="9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7" y="46"/>
                      <a:pt x="30" y="45"/>
                      <a:pt x="33" y="44"/>
                    </a:cubicBezTo>
                    <a:cubicBezTo>
                      <a:pt x="35" y="43"/>
                      <a:pt x="37" y="42"/>
                      <a:pt x="39" y="40"/>
                    </a:cubicBezTo>
                    <a:cubicBezTo>
                      <a:pt x="41" y="38"/>
                      <a:pt x="43" y="36"/>
                      <a:pt x="44" y="33"/>
                    </a:cubicBezTo>
                    <a:cubicBezTo>
                      <a:pt x="45" y="30"/>
                      <a:pt x="46" y="27"/>
                      <a:pt x="46" y="24"/>
                    </a:cubicBezTo>
                    <a:cubicBezTo>
                      <a:pt x="47" y="20"/>
                      <a:pt x="48" y="17"/>
                      <a:pt x="49" y="14"/>
                    </a:cubicBezTo>
                    <a:cubicBezTo>
                      <a:pt x="51" y="11"/>
                      <a:pt x="52" y="8"/>
                      <a:pt x="54" y="6"/>
                    </a:cubicBezTo>
                    <a:cubicBezTo>
                      <a:pt x="56" y="4"/>
                      <a:pt x="59" y="2"/>
                      <a:pt x="61" y="1"/>
                    </a:cubicBezTo>
                    <a:cubicBezTo>
                      <a:pt x="64" y="0"/>
                      <a:pt x="67" y="0"/>
                      <a:pt x="70" y="0"/>
                    </a:cubicBezTo>
                    <a:cubicBezTo>
                      <a:pt x="74" y="0"/>
                      <a:pt x="77" y="0"/>
                      <a:pt x="80" y="2"/>
                    </a:cubicBezTo>
                    <a:cubicBezTo>
                      <a:pt x="83" y="3"/>
                      <a:pt x="85" y="5"/>
                      <a:pt x="87" y="7"/>
                    </a:cubicBezTo>
                    <a:cubicBezTo>
                      <a:pt x="90" y="9"/>
                      <a:pt x="91" y="11"/>
                      <a:pt x="92" y="14"/>
                    </a:cubicBezTo>
                    <a:cubicBezTo>
                      <a:pt x="94" y="17"/>
                      <a:pt x="94" y="20"/>
                      <a:pt x="94" y="24"/>
                    </a:cubicBezTo>
                    <a:cubicBezTo>
                      <a:pt x="94" y="26"/>
                      <a:pt x="94" y="28"/>
                      <a:pt x="93" y="31"/>
                    </a:cubicBezTo>
                    <a:cubicBezTo>
                      <a:pt x="93" y="33"/>
                      <a:pt x="92" y="35"/>
                      <a:pt x="90" y="37"/>
                    </a:cubicBezTo>
                    <a:cubicBezTo>
                      <a:pt x="89" y="39"/>
                      <a:pt x="88" y="41"/>
                      <a:pt x="86" y="42"/>
                    </a:cubicBezTo>
                    <a:cubicBezTo>
                      <a:pt x="84" y="43"/>
                      <a:pt x="83" y="45"/>
                      <a:pt x="80" y="46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2" y="43"/>
                      <a:pt x="84" y="41"/>
                      <a:pt x="85" y="40"/>
                    </a:cubicBezTo>
                    <a:cubicBezTo>
                      <a:pt x="87" y="39"/>
                      <a:pt x="88" y="37"/>
                      <a:pt x="89" y="35"/>
                    </a:cubicBezTo>
                    <a:cubicBezTo>
                      <a:pt x="90" y="34"/>
                      <a:pt x="91" y="32"/>
                      <a:pt x="92" y="30"/>
                    </a:cubicBezTo>
                    <a:cubicBezTo>
                      <a:pt x="92" y="28"/>
                      <a:pt x="92" y="26"/>
                      <a:pt x="92" y="2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Freeform 51"/>
              <p:cNvSpPr/>
              <p:nvPr/>
            </p:nvSpPr>
            <p:spPr bwMode="auto">
              <a:xfrm>
                <a:off x="4900" y="2231"/>
                <a:ext cx="7" cy="114"/>
              </a:xfrm>
              <a:custGeom>
                <a:avLst/>
                <a:gdLst>
                  <a:gd name="T0" fmla="*/ 0 w 7"/>
                  <a:gd name="T1" fmla="*/ 0 h 114"/>
                  <a:gd name="T2" fmla="*/ 0 w 7"/>
                  <a:gd name="T3" fmla="*/ 114 h 114"/>
                  <a:gd name="T4" fmla="*/ 7 w 7"/>
                  <a:gd name="T5" fmla="*/ 114 h 114"/>
                  <a:gd name="T6" fmla="*/ 7 w 7"/>
                  <a:gd name="T7" fmla="*/ 0 h 114"/>
                  <a:gd name="T8" fmla="*/ 0 w 7"/>
                  <a:gd name="T9" fmla="*/ 0 h 114"/>
                  <a:gd name="T10" fmla="*/ 0 w 7"/>
                  <a:gd name="T1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4">
                    <a:moveTo>
                      <a:pt x="0" y="0"/>
                    </a:moveTo>
                    <a:lnTo>
                      <a:pt x="0" y="114"/>
                    </a:lnTo>
                    <a:lnTo>
                      <a:pt x="7" y="1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5" name="Freeform 52"/>
              <p:cNvSpPr/>
              <p:nvPr/>
            </p:nvSpPr>
            <p:spPr bwMode="auto">
              <a:xfrm>
                <a:off x="4914" y="2231"/>
                <a:ext cx="116" cy="114"/>
              </a:xfrm>
              <a:custGeom>
                <a:avLst/>
                <a:gdLst>
                  <a:gd name="T0" fmla="*/ 4 w 49"/>
                  <a:gd name="T1" fmla="*/ 32 h 48"/>
                  <a:gd name="T2" fmla="*/ 9 w 49"/>
                  <a:gd name="T3" fmla="*/ 39 h 48"/>
                  <a:gd name="T4" fmla="*/ 16 w 49"/>
                  <a:gd name="T5" fmla="*/ 44 h 48"/>
                  <a:gd name="T6" fmla="*/ 24 w 49"/>
                  <a:gd name="T7" fmla="*/ 46 h 48"/>
                  <a:gd name="T8" fmla="*/ 33 w 49"/>
                  <a:gd name="T9" fmla="*/ 44 h 48"/>
                  <a:gd name="T10" fmla="*/ 40 w 49"/>
                  <a:gd name="T11" fmla="*/ 39 h 48"/>
                  <a:gd name="T12" fmla="*/ 45 w 49"/>
                  <a:gd name="T13" fmla="*/ 32 h 48"/>
                  <a:gd name="T14" fmla="*/ 47 w 49"/>
                  <a:gd name="T15" fmla="*/ 24 h 48"/>
                  <a:gd name="T16" fmla="*/ 47 w 49"/>
                  <a:gd name="T17" fmla="*/ 24 h 48"/>
                  <a:gd name="T18" fmla="*/ 26 w 49"/>
                  <a:gd name="T19" fmla="*/ 24 h 48"/>
                  <a:gd name="T20" fmla="*/ 26 w 49"/>
                  <a:gd name="T21" fmla="*/ 22 h 48"/>
                  <a:gd name="T22" fmla="*/ 49 w 49"/>
                  <a:gd name="T23" fmla="*/ 22 h 48"/>
                  <a:gd name="T24" fmla="*/ 49 w 49"/>
                  <a:gd name="T25" fmla="*/ 24 h 48"/>
                  <a:gd name="T26" fmla="*/ 47 w 49"/>
                  <a:gd name="T27" fmla="*/ 33 h 48"/>
                  <a:gd name="T28" fmla="*/ 41 w 49"/>
                  <a:gd name="T29" fmla="*/ 41 h 48"/>
                  <a:gd name="T30" fmla="*/ 34 w 49"/>
                  <a:gd name="T31" fmla="*/ 46 h 48"/>
                  <a:gd name="T32" fmla="*/ 24 w 49"/>
                  <a:gd name="T33" fmla="*/ 48 h 48"/>
                  <a:gd name="T34" fmla="*/ 15 w 49"/>
                  <a:gd name="T35" fmla="*/ 46 h 48"/>
                  <a:gd name="T36" fmla="*/ 7 w 49"/>
                  <a:gd name="T37" fmla="*/ 41 h 48"/>
                  <a:gd name="T38" fmla="*/ 2 w 49"/>
                  <a:gd name="T39" fmla="*/ 33 h 48"/>
                  <a:gd name="T40" fmla="*/ 0 w 49"/>
                  <a:gd name="T41" fmla="*/ 24 h 48"/>
                  <a:gd name="T42" fmla="*/ 0 w 49"/>
                  <a:gd name="T43" fmla="*/ 24 h 48"/>
                  <a:gd name="T44" fmla="*/ 2 w 49"/>
                  <a:gd name="T45" fmla="*/ 14 h 48"/>
                  <a:gd name="T46" fmla="*/ 7 w 49"/>
                  <a:gd name="T47" fmla="*/ 7 h 48"/>
                  <a:gd name="T48" fmla="*/ 15 w 49"/>
                  <a:gd name="T49" fmla="*/ 1 h 48"/>
                  <a:gd name="T50" fmla="*/ 24 w 49"/>
                  <a:gd name="T51" fmla="*/ 0 h 48"/>
                  <a:gd name="T52" fmla="*/ 31 w 49"/>
                  <a:gd name="T53" fmla="*/ 1 h 48"/>
                  <a:gd name="T54" fmla="*/ 38 w 49"/>
                  <a:gd name="T55" fmla="*/ 3 h 48"/>
                  <a:gd name="T56" fmla="*/ 34 w 49"/>
                  <a:gd name="T57" fmla="*/ 3 h 48"/>
                  <a:gd name="T58" fmla="*/ 29 w 49"/>
                  <a:gd name="T59" fmla="*/ 2 h 48"/>
                  <a:gd name="T60" fmla="*/ 24 w 49"/>
                  <a:gd name="T61" fmla="*/ 1 h 48"/>
                  <a:gd name="T62" fmla="*/ 16 w 49"/>
                  <a:gd name="T63" fmla="*/ 3 h 48"/>
                  <a:gd name="T64" fmla="*/ 9 w 49"/>
                  <a:gd name="T65" fmla="*/ 8 h 48"/>
                  <a:gd name="T66" fmla="*/ 4 w 49"/>
                  <a:gd name="T67" fmla="*/ 15 h 48"/>
                  <a:gd name="T68" fmla="*/ 2 w 49"/>
                  <a:gd name="T69" fmla="*/ 24 h 48"/>
                  <a:gd name="T70" fmla="*/ 4 w 49"/>
                  <a:gd name="T71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9" h="48">
                    <a:moveTo>
                      <a:pt x="4" y="32"/>
                    </a:moveTo>
                    <a:cubicBezTo>
                      <a:pt x="5" y="35"/>
                      <a:pt x="7" y="37"/>
                      <a:pt x="9" y="39"/>
                    </a:cubicBezTo>
                    <a:cubicBezTo>
                      <a:pt x="11" y="41"/>
                      <a:pt x="13" y="43"/>
                      <a:pt x="16" y="44"/>
                    </a:cubicBezTo>
                    <a:cubicBezTo>
                      <a:pt x="18" y="45"/>
                      <a:pt x="21" y="46"/>
                      <a:pt x="24" y="46"/>
                    </a:cubicBezTo>
                    <a:cubicBezTo>
                      <a:pt x="28" y="46"/>
                      <a:pt x="30" y="45"/>
                      <a:pt x="33" y="44"/>
                    </a:cubicBezTo>
                    <a:cubicBezTo>
                      <a:pt x="36" y="43"/>
                      <a:pt x="38" y="41"/>
                      <a:pt x="40" y="39"/>
                    </a:cubicBezTo>
                    <a:cubicBezTo>
                      <a:pt x="42" y="37"/>
                      <a:pt x="44" y="35"/>
                      <a:pt x="45" y="32"/>
                    </a:cubicBezTo>
                    <a:cubicBezTo>
                      <a:pt x="46" y="30"/>
                      <a:pt x="47" y="27"/>
                      <a:pt x="47" y="24"/>
                    </a:cubicBezTo>
                    <a:cubicBezTo>
                      <a:pt x="47" y="24"/>
                      <a:pt x="47" y="24"/>
                      <a:pt x="47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9" y="27"/>
                      <a:pt x="48" y="30"/>
                      <a:pt x="47" y="33"/>
                    </a:cubicBezTo>
                    <a:cubicBezTo>
                      <a:pt x="45" y="36"/>
                      <a:pt x="44" y="39"/>
                      <a:pt x="41" y="41"/>
                    </a:cubicBezTo>
                    <a:cubicBezTo>
                      <a:pt x="39" y="43"/>
                      <a:pt x="37" y="45"/>
                      <a:pt x="34" y="46"/>
                    </a:cubicBezTo>
                    <a:cubicBezTo>
                      <a:pt x="31" y="47"/>
                      <a:pt x="28" y="48"/>
                      <a:pt x="24" y="48"/>
                    </a:cubicBezTo>
                    <a:cubicBezTo>
                      <a:pt x="21" y="48"/>
                      <a:pt x="18" y="47"/>
                      <a:pt x="15" y="46"/>
                    </a:cubicBezTo>
                    <a:cubicBezTo>
                      <a:pt x="12" y="45"/>
                      <a:pt x="10" y="43"/>
                      <a:pt x="7" y="41"/>
                    </a:cubicBezTo>
                    <a:cubicBezTo>
                      <a:pt x="5" y="39"/>
                      <a:pt x="4" y="36"/>
                      <a:pt x="2" y="33"/>
                    </a:cubicBezTo>
                    <a:cubicBezTo>
                      <a:pt x="1" y="30"/>
                      <a:pt x="0" y="27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4" y="11"/>
                      <a:pt x="5" y="9"/>
                      <a:pt x="7" y="7"/>
                    </a:cubicBezTo>
                    <a:cubicBezTo>
                      <a:pt x="10" y="4"/>
                      <a:pt x="12" y="3"/>
                      <a:pt x="15" y="1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4" y="1"/>
                      <a:pt x="36" y="2"/>
                      <a:pt x="38" y="3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2" y="3"/>
                      <a:pt x="31" y="2"/>
                      <a:pt x="29" y="2"/>
                    </a:cubicBezTo>
                    <a:cubicBezTo>
                      <a:pt x="28" y="2"/>
                      <a:pt x="26" y="1"/>
                      <a:pt x="24" y="1"/>
                    </a:cubicBezTo>
                    <a:cubicBezTo>
                      <a:pt x="21" y="1"/>
                      <a:pt x="18" y="2"/>
                      <a:pt x="16" y="3"/>
                    </a:cubicBezTo>
                    <a:cubicBezTo>
                      <a:pt x="13" y="4"/>
                      <a:pt x="11" y="6"/>
                      <a:pt x="9" y="8"/>
                    </a:cubicBezTo>
                    <a:cubicBezTo>
                      <a:pt x="7" y="10"/>
                      <a:pt x="5" y="12"/>
                      <a:pt x="4" y="15"/>
                    </a:cubicBezTo>
                    <a:cubicBezTo>
                      <a:pt x="3" y="18"/>
                      <a:pt x="2" y="21"/>
                      <a:pt x="2" y="24"/>
                    </a:cubicBezTo>
                    <a:cubicBezTo>
                      <a:pt x="2" y="27"/>
                      <a:pt x="3" y="30"/>
                      <a:pt x="4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53"/>
              <p:cNvSpPr/>
              <p:nvPr/>
            </p:nvSpPr>
            <p:spPr bwMode="auto">
              <a:xfrm>
                <a:off x="5034" y="2231"/>
                <a:ext cx="114" cy="114"/>
              </a:xfrm>
              <a:custGeom>
                <a:avLst/>
                <a:gdLst>
                  <a:gd name="T0" fmla="*/ 109 w 114"/>
                  <a:gd name="T1" fmla="*/ 0 h 114"/>
                  <a:gd name="T2" fmla="*/ 114 w 114"/>
                  <a:gd name="T3" fmla="*/ 0 h 114"/>
                  <a:gd name="T4" fmla="*/ 114 w 114"/>
                  <a:gd name="T5" fmla="*/ 114 h 114"/>
                  <a:gd name="T6" fmla="*/ 109 w 114"/>
                  <a:gd name="T7" fmla="*/ 114 h 114"/>
                  <a:gd name="T8" fmla="*/ 5 w 114"/>
                  <a:gd name="T9" fmla="*/ 7 h 114"/>
                  <a:gd name="T10" fmla="*/ 5 w 114"/>
                  <a:gd name="T11" fmla="*/ 114 h 114"/>
                  <a:gd name="T12" fmla="*/ 0 w 114"/>
                  <a:gd name="T13" fmla="*/ 114 h 114"/>
                  <a:gd name="T14" fmla="*/ 0 w 114"/>
                  <a:gd name="T15" fmla="*/ 0 h 114"/>
                  <a:gd name="T16" fmla="*/ 5 w 114"/>
                  <a:gd name="T17" fmla="*/ 0 h 114"/>
                  <a:gd name="T18" fmla="*/ 109 w 114"/>
                  <a:gd name="T19" fmla="*/ 107 h 114"/>
                  <a:gd name="T20" fmla="*/ 109 w 114"/>
                  <a:gd name="T21" fmla="*/ 0 h 114"/>
                  <a:gd name="T22" fmla="*/ 109 w 114"/>
                  <a:gd name="T2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14">
                    <a:moveTo>
                      <a:pt x="109" y="0"/>
                    </a:moveTo>
                    <a:lnTo>
                      <a:pt x="114" y="0"/>
                    </a:lnTo>
                    <a:lnTo>
                      <a:pt x="114" y="114"/>
                    </a:lnTo>
                    <a:lnTo>
                      <a:pt x="109" y="114"/>
                    </a:lnTo>
                    <a:lnTo>
                      <a:pt x="5" y="7"/>
                    </a:lnTo>
                    <a:lnTo>
                      <a:pt x="5" y="114"/>
                    </a:lnTo>
                    <a:lnTo>
                      <a:pt x="0" y="114"/>
                    </a:lnTo>
                    <a:lnTo>
                      <a:pt x="0" y="0"/>
                    </a:lnTo>
                    <a:lnTo>
                      <a:pt x="5" y="0"/>
                    </a:lnTo>
                    <a:lnTo>
                      <a:pt x="109" y="107"/>
                    </a:lnTo>
                    <a:lnTo>
                      <a:pt x="109" y="0"/>
                    </a:lnTo>
                    <a:lnTo>
                      <a:pt x="10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7" name="Freeform 54"/>
              <p:cNvSpPr>
                <a:spLocks noEditPoints="1"/>
              </p:cNvSpPr>
              <p:nvPr/>
            </p:nvSpPr>
            <p:spPr bwMode="auto">
              <a:xfrm>
                <a:off x="4061" y="1891"/>
                <a:ext cx="277" cy="272"/>
              </a:xfrm>
              <a:custGeom>
                <a:avLst/>
                <a:gdLst>
                  <a:gd name="T0" fmla="*/ 32 w 117"/>
                  <a:gd name="T1" fmla="*/ 5 h 115"/>
                  <a:gd name="T2" fmla="*/ 32 w 117"/>
                  <a:gd name="T3" fmla="*/ 7 h 115"/>
                  <a:gd name="T4" fmla="*/ 27 w 117"/>
                  <a:gd name="T5" fmla="*/ 13 h 115"/>
                  <a:gd name="T6" fmla="*/ 38 w 117"/>
                  <a:gd name="T7" fmla="*/ 19 h 115"/>
                  <a:gd name="T8" fmla="*/ 48 w 117"/>
                  <a:gd name="T9" fmla="*/ 26 h 115"/>
                  <a:gd name="T10" fmla="*/ 20 w 117"/>
                  <a:gd name="T11" fmla="*/ 25 h 115"/>
                  <a:gd name="T12" fmla="*/ 8 w 117"/>
                  <a:gd name="T13" fmla="*/ 41 h 115"/>
                  <a:gd name="T14" fmla="*/ 24 w 117"/>
                  <a:gd name="T15" fmla="*/ 1 h 115"/>
                  <a:gd name="T16" fmla="*/ 23 w 117"/>
                  <a:gd name="T17" fmla="*/ 64 h 115"/>
                  <a:gd name="T18" fmla="*/ 20 w 117"/>
                  <a:gd name="T19" fmla="*/ 48 h 115"/>
                  <a:gd name="T20" fmla="*/ 10 w 117"/>
                  <a:gd name="T21" fmla="*/ 40 h 115"/>
                  <a:gd name="T22" fmla="*/ 20 w 117"/>
                  <a:gd name="T23" fmla="*/ 41 h 115"/>
                  <a:gd name="T24" fmla="*/ 42 w 117"/>
                  <a:gd name="T25" fmla="*/ 41 h 115"/>
                  <a:gd name="T26" fmla="*/ 43 w 117"/>
                  <a:gd name="T27" fmla="*/ 48 h 115"/>
                  <a:gd name="T28" fmla="*/ 30 w 117"/>
                  <a:gd name="T29" fmla="*/ 48 h 115"/>
                  <a:gd name="T30" fmla="*/ 39 w 117"/>
                  <a:gd name="T31" fmla="*/ 64 h 115"/>
                  <a:gd name="T32" fmla="*/ 49 w 117"/>
                  <a:gd name="T33" fmla="*/ 71 h 115"/>
                  <a:gd name="T34" fmla="*/ 30 w 117"/>
                  <a:gd name="T35" fmla="*/ 71 h 115"/>
                  <a:gd name="T36" fmla="*/ 35 w 117"/>
                  <a:gd name="T37" fmla="*/ 93 h 115"/>
                  <a:gd name="T38" fmla="*/ 48 w 117"/>
                  <a:gd name="T39" fmla="*/ 92 h 115"/>
                  <a:gd name="T40" fmla="*/ 24 w 117"/>
                  <a:gd name="T41" fmla="*/ 108 h 115"/>
                  <a:gd name="T42" fmla="*/ 23 w 117"/>
                  <a:gd name="T43" fmla="*/ 95 h 115"/>
                  <a:gd name="T44" fmla="*/ 15 w 117"/>
                  <a:gd name="T45" fmla="*/ 71 h 115"/>
                  <a:gd name="T46" fmla="*/ 0 w 117"/>
                  <a:gd name="T47" fmla="*/ 63 h 115"/>
                  <a:gd name="T48" fmla="*/ 66 w 117"/>
                  <a:gd name="T49" fmla="*/ 66 h 115"/>
                  <a:gd name="T50" fmla="*/ 53 w 117"/>
                  <a:gd name="T51" fmla="*/ 67 h 115"/>
                  <a:gd name="T52" fmla="*/ 54 w 117"/>
                  <a:gd name="T53" fmla="*/ 57 h 115"/>
                  <a:gd name="T54" fmla="*/ 53 w 117"/>
                  <a:gd name="T55" fmla="*/ 28 h 115"/>
                  <a:gd name="T56" fmla="*/ 82 w 117"/>
                  <a:gd name="T57" fmla="*/ 28 h 115"/>
                  <a:gd name="T58" fmla="*/ 94 w 117"/>
                  <a:gd name="T59" fmla="*/ 0 h 115"/>
                  <a:gd name="T60" fmla="*/ 105 w 117"/>
                  <a:gd name="T61" fmla="*/ 5 h 115"/>
                  <a:gd name="T62" fmla="*/ 98 w 117"/>
                  <a:gd name="T63" fmla="*/ 10 h 115"/>
                  <a:gd name="T64" fmla="*/ 95 w 117"/>
                  <a:gd name="T65" fmla="*/ 28 h 115"/>
                  <a:gd name="T66" fmla="*/ 104 w 117"/>
                  <a:gd name="T67" fmla="*/ 37 h 115"/>
                  <a:gd name="T68" fmla="*/ 105 w 117"/>
                  <a:gd name="T69" fmla="*/ 67 h 115"/>
                  <a:gd name="T70" fmla="*/ 95 w 117"/>
                  <a:gd name="T71" fmla="*/ 66 h 115"/>
                  <a:gd name="T72" fmla="*/ 92 w 117"/>
                  <a:gd name="T73" fmla="*/ 102 h 115"/>
                  <a:gd name="T74" fmla="*/ 100 w 117"/>
                  <a:gd name="T75" fmla="*/ 108 h 115"/>
                  <a:gd name="T76" fmla="*/ 117 w 117"/>
                  <a:gd name="T77" fmla="*/ 99 h 115"/>
                  <a:gd name="T78" fmla="*/ 94 w 117"/>
                  <a:gd name="T79" fmla="*/ 114 h 115"/>
                  <a:gd name="T80" fmla="*/ 84 w 117"/>
                  <a:gd name="T81" fmla="*/ 66 h 115"/>
                  <a:gd name="T82" fmla="*/ 67 w 117"/>
                  <a:gd name="T83" fmla="*/ 96 h 115"/>
                  <a:gd name="T84" fmla="*/ 35 w 117"/>
                  <a:gd name="T85" fmla="*/ 108 h 115"/>
                  <a:gd name="T86" fmla="*/ 66 w 117"/>
                  <a:gd name="T87" fmla="*/ 66 h 115"/>
                  <a:gd name="T88" fmla="*/ 74 w 117"/>
                  <a:gd name="T89" fmla="*/ 19 h 115"/>
                  <a:gd name="T90" fmla="*/ 54 w 117"/>
                  <a:gd name="T91" fmla="*/ 5 h 115"/>
                  <a:gd name="T92" fmla="*/ 61 w 117"/>
                  <a:gd name="T93" fmla="*/ 35 h 115"/>
                  <a:gd name="T94" fmla="*/ 97 w 117"/>
                  <a:gd name="T95" fmla="*/ 60 h 115"/>
                  <a:gd name="T96" fmla="*/ 61 w 117"/>
                  <a:gd name="T97" fmla="*/ 3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7" h="115">
                    <a:moveTo>
                      <a:pt x="24" y="1"/>
                    </a:moveTo>
                    <a:cubicBezTo>
                      <a:pt x="32" y="5"/>
                      <a:pt x="32" y="5"/>
                      <a:pt x="32" y="5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3" y="6"/>
                      <a:pt x="32" y="7"/>
                    </a:cubicBezTo>
                    <a:cubicBezTo>
                      <a:pt x="31" y="7"/>
                      <a:pt x="29" y="8"/>
                      <a:pt x="29" y="10"/>
                    </a:cubicBezTo>
                    <a:cubicBezTo>
                      <a:pt x="28" y="11"/>
                      <a:pt x="28" y="12"/>
                      <a:pt x="27" y="13"/>
                    </a:cubicBezTo>
                    <a:cubicBezTo>
                      <a:pt x="26" y="15"/>
                      <a:pt x="24" y="17"/>
                      <a:pt x="23" y="19"/>
                    </a:cubicBezTo>
                    <a:cubicBezTo>
                      <a:pt x="38" y="19"/>
                      <a:pt x="38" y="19"/>
                      <a:pt x="38" y="19"/>
                    </a:cubicBezTo>
                    <a:cubicBezTo>
                      <a:pt x="42" y="19"/>
                      <a:pt x="45" y="19"/>
                      <a:pt x="48" y="19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5" y="26"/>
                      <a:pt x="42" y="25"/>
                      <a:pt x="38" y="25"/>
                    </a:cubicBezTo>
                    <a:cubicBezTo>
                      <a:pt x="20" y="25"/>
                      <a:pt x="20" y="25"/>
                      <a:pt x="20" y="25"/>
                    </a:cubicBezTo>
                    <a:cubicBezTo>
                      <a:pt x="20" y="26"/>
                      <a:pt x="19" y="27"/>
                      <a:pt x="18" y="28"/>
                    </a:cubicBezTo>
                    <a:cubicBezTo>
                      <a:pt x="14" y="34"/>
                      <a:pt x="11" y="38"/>
                      <a:pt x="8" y="41"/>
                    </a:cubicBezTo>
                    <a:cubicBezTo>
                      <a:pt x="6" y="39"/>
                      <a:pt x="3" y="38"/>
                      <a:pt x="0" y="37"/>
                    </a:cubicBezTo>
                    <a:cubicBezTo>
                      <a:pt x="10" y="29"/>
                      <a:pt x="18" y="17"/>
                      <a:pt x="24" y="1"/>
                    </a:cubicBezTo>
                    <a:close/>
                    <a:moveTo>
                      <a:pt x="15" y="64"/>
                    </a:move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48"/>
                      <a:pt x="23" y="48"/>
                      <a:pt x="23" y="48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7" y="48"/>
                      <a:pt x="14" y="48"/>
                      <a:pt x="10" y="48"/>
                    </a:cubicBezTo>
                    <a:cubicBezTo>
                      <a:pt x="10" y="40"/>
                      <a:pt x="10" y="40"/>
                      <a:pt x="10" y="40"/>
                    </a:cubicBezTo>
                    <a:cubicBezTo>
                      <a:pt x="10" y="40"/>
                      <a:pt x="11" y="40"/>
                      <a:pt x="12" y="41"/>
                    </a:cubicBezTo>
                    <a:cubicBezTo>
                      <a:pt x="15" y="41"/>
                      <a:pt x="18" y="41"/>
                      <a:pt x="20" y="41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5" y="41"/>
                      <a:pt x="38" y="41"/>
                      <a:pt x="42" y="41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1" y="48"/>
                      <a:pt x="37" y="48"/>
                      <a:pt x="33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9" y="64"/>
                      <a:pt x="39" y="64"/>
                      <a:pt x="39" y="64"/>
                    </a:cubicBezTo>
                    <a:cubicBezTo>
                      <a:pt x="40" y="64"/>
                      <a:pt x="44" y="64"/>
                      <a:pt x="49" y="63"/>
                    </a:cubicBezTo>
                    <a:cubicBezTo>
                      <a:pt x="49" y="71"/>
                      <a:pt x="49" y="71"/>
                      <a:pt x="49" y="71"/>
                    </a:cubicBezTo>
                    <a:cubicBezTo>
                      <a:pt x="45" y="71"/>
                      <a:pt x="42" y="71"/>
                      <a:pt x="39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96"/>
                      <a:pt x="30" y="96"/>
                      <a:pt x="30" y="96"/>
                    </a:cubicBezTo>
                    <a:cubicBezTo>
                      <a:pt x="31" y="95"/>
                      <a:pt x="33" y="94"/>
                      <a:pt x="35" y="93"/>
                    </a:cubicBezTo>
                    <a:cubicBezTo>
                      <a:pt x="37" y="91"/>
                      <a:pt x="41" y="88"/>
                      <a:pt x="46" y="84"/>
                    </a:cubicBezTo>
                    <a:cubicBezTo>
                      <a:pt x="46" y="87"/>
                      <a:pt x="47" y="89"/>
                      <a:pt x="48" y="92"/>
                    </a:cubicBezTo>
                    <a:cubicBezTo>
                      <a:pt x="47" y="92"/>
                      <a:pt x="46" y="93"/>
                      <a:pt x="45" y="94"/>
                    </a:cubicBezTo>
                    <a:cubicBezTo>
                      <a:pt x="35" y="99"/>
                      <a:pt x="28" y="104"/>
                      <a:pt x="24" y="108"/>
                    </a:cubicBezTo>
                    <a:cubicBezTo>
                      <a:pt x="23" y="105"/>
                      <a:pt x="21" y="103"/>
                      <a:pt x="19" y="100"/>
                    </a:cubicBezTo>
                    <a:cubicBezTo>
                      <a:pt x="22" y="100"/>
                      <a:pt x="23" y="98"/>
                      <a:pt x="23" y="95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15" y="71"/>
                      <a:pt x="15" y="71"/>
                      <a:pt x="15" y="71"/>
                    </a:cubicBezTo>
                    <a:cubicBezTo>
                      <a:pt x="12" y="71"/>
                      <a:pt x="4" y="71"/>
                      <a:pt x="0" y="71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4" y="64"/>
                      <a:pt x="12" y="64"/>
                      <a:pt x="15" y="64"/>
                    </a:cubicBezTo>
                    <a:close/>
                    <a:moveTo>
                      <a:pt x="66" y="66"/>
                    </a:moveTo>
                    <a:cubicBezTo>
                      <a:pt x="63" y="66"/>
                      <a:pt x="63" y="66"/>
                      <a:pt x="63" y="66"/>
                    </a:cubicBezTo>
                    <a:cubicBezTo>
                      <a:pt x="61" y="66"/>
                      <a:pt x="58" y="67"/>
                      <a:pt x="53" y="67"/>
                    </a:cubicBezTo>
                    <a:cubicBezTo>
                      <a:pt x="53" y="67"/>
                      <a:pt x="53" y="67"/>
                      <a:pt x="53" y="66"/>
                    </a:cubicBezTo>
                    <a:cubicBezTo>
                      <a:pt x="54" y="63"/>
                      <a:pt x="54" y="60"/>
                      <a:pt x="54" y="57"/>
                    </a:cubicBezTo>
                    <a:cubicBezTo>
                      <a:pt x="54" y="38"/>
                      <a:pt x="54" y="38"/>
                      <a:pt x="54" y="38"/>
                    </a:cubicBezTo>
                    <a:cubicBezTo>
                      <a:pt x="55" y="34"/>
                      <a:pt x="54" y="31"/>
                      <a:pt x="53" y="28"/>
                    </a:cubicBezTo>
                    <a:cubicBezTo>
                      <a:pt x="57" y="28"/>
                      <a:pt x="60" y="28"/>
                      <a:pt x="63" y="28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82" y="28"/>
                      <a:pt x="83" y="27"/>
                      <a:pt x="83" y="27"/>
                    </a:cubicBezTo>
                    <a:cubicBezTo>
                      <a:pt x="90" y="14"/>
                      <a:pt x="94" y="5"/>
                      <a:pt x="94" y="0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4" y="4"/>
                      <a:pt x="105" y="4"/>
                      <a:pt x="105" y="5"/>
                    </a:cubicBezTo>
                    <a:cubicBezTo>
                      <a:pt x="105" y="5"/>
                      <a:pt x="104" y="5"/>
                      <a:pt x="103" y="6"/>
                    </a:cubicBezTo>
                    <a:cubicBezTo>
                      <a:pt x="100" y="7"/>
                      <a:pt x="99" y="8"/>
                      <a:pt x="98" y="10"/>
                    </a:cubicBezTo>
                    <a:cubicBezTo>
                      <a:pt x="95" y="16"/>
                      <a:pt x="92" y="22"/>
                      <a:pt x="89" y="28"/>
                    </a:cubicBezTo>
                    <a:cubicBezTo>
                      <a:pt x="95" y="28"/>
                      <a:pt x="95" y="28"/>
                      <a:pt x="95" y="28"/>
                    </a:cubicBezTo>
                    <a:cubicBezTo>
                      <a:pt x="97" y="28"/>
                      <a:pt x="101" y="28"/>
                      <a:pt x="105" y="28"/>
                    </a:cubicBezTo>
                    <a:cubicBezTo>
                      <a:pt x="104" y="31"/>
                      <a:pt x="104" y="35"/>
                      <a:pt x="104" y="37"/>
                    </a:cubicBezTo>
                    <a:cubicBezTo>
                      <a:pt x="104" y="57"/>
                      <a:pt x="104" y="57"/>
                      <a:pt x="104" y="57"/>
                    </a:cubicBezTo>
                    <a:cubicBezTo>
                      <a:pt x="104" y="60"/>
                      <a:pt x="104" y="63"/>
                      <a:pt x="105" y="67"/>
                    </a:cubicBezTo>
                    <a:cubicBezTo>
                      <a:pt x="104" y="67"/>
                      <a:pt x="104" y="67"/>
                      <a:pt x="103" y="67"/>
                    </a:cubicBezTo>
                    <a:cubicBezTo>
                      <a:pt x="100" y="67"/>
                      <a:pt x="97" y="66"/>
                      <a:pt x="95" y="66"/>
                    </a:cubicBezTo>
                    <a:cubicBezTo>
                      <a:pt x="92" y="66"/>
                      <a:pt x="92" y="66"/>
                      <a:pt x="92" y="66"/>
                    </a:cubicBezTo>
                    <a:cubicBezTo>
                      <a:pt x="92" y="100"/>
                      <a:pt x="92" y="102"/>
                      <a:pt x="92" y="102"/>
                    </a:cubicBezTo>
                    <a:cubicBezTo>
                      <a:pt x="92" y="107"/>
                      <a:pt x="92" y="108"/>
                      <a:pt x="96" y="108"/>
                    </a:cubicBezTo>
                    <a:cubicBezTo>
                      <a:pt x="100" y="108"/>
                      <a:pt x="100" y="108"/>
                      <a:pt x="100" y="108"/>
                    </a:cubicBezTo>
                    <a:cubicBezTo>
                      <a:pt x="106" y="108"/>
                      <a:pt x="109" y="104"/>
                      <a:pt x="108" y="95"/>
                    </a:cubicBezTo>
                    <a:cubicBezTo>
                      <a:pt x="111" y="98"/>
                      <a:pt x="113" y="99"/>
                      <a:pt x="117" y="99"/>
                    </a:cubicBezTo>
                    <a:cubicBezTo>
                      <a:pt x="116" y="110"/>
                      <a:pt x="111" y="115"/>
                      <a:pt x="101" y="114"/>
                    </a:cubicBezTo>
                    <a:cubicBezTo>
                      <a:pt x="94" y="114"/>
                      <a:pt x="94" y="114"/>
                      <a:pt x="94" y="114"/>
                    </a:cubicBezTo>
                    <a:cubicBezTo>
                      <a:pt x="87" y="115"/>
                      <a:pt x="84" y="112"/>
                      <a:pt x="84" y="105"/>
                    </a:cubicBezTo>
                    <a:cubicBezTo>
                      <a:pt x="84" y="69"/>
                      <a:pt x="84" y="66"/>
                      <a:pt x="84" y="66"/>
                    </a:cubicBezTo>
                    <a:cubicBezTo>
                      <a:pt x="72" y="66"/>
                      <a:pt x="72" y="66"/>
                      <a:pt x="72" y="66"/>
                    </a:cubicBezTo>
                    <a:cubicBezTo>
                      <a:pt x="73" y="80"/>
                      <a:pt x="71" y="89"/>
                      <a:pt x="67" y="96"/>
                    </a:cubicBezTo>
                    <a:cubicBezTo>
                      <a:pt x="63" y="102"/>
                      <a:pt x="55" y="108"/>
                      <a:pt x="42" y="114"/>
                    </a:cubicBezTo>
                    <a:cubicBezTo>
                      <a:pt x="40" y="111"/>
                      <a:pt x="38" y="108"/>
                      <a:pt x="35" y="108"/>
                    </a:cubicBezTo>
                    <a:cubicBezTo>
                      <a:pt x="48" y="103"/>
                      <a:pt x="56" y="99"/>
                      <a:pt x="59" y="94"/>
                    </a:cubicBezTo>
                    <a:cubicBezTo>
                      <a:pt x="63" y="89"/>
                      <a:pt x="65" y="80"/>
                      <a:pt x="66" y="66"/>
                    </a:cubicBezTo>
                    <a:close/>
                    <a:moveTo>
                      <a:pt x="60" y="0"/>
                    </a:moveTo>
                    <a:cubicBezTo>
                      <a:pt x="66" y="6"/>
                      <a:pt x="70" y="13"/>
                      <a:pt x="74" y="19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3" y="15"/>
                      <a:pt x="58" y="9"/>
                      <a:pt x="54" y="5"/>
                    </a:cubicBezTo>
                    <a:cubicBezTo>
                      <a:pt x="60" y="0"/>
                      <a:pt x="60" y="0"/>
                      <a:pt x="60" y="0"/>
                    </a:cubicBezTo>
                    <a:close/>
                    <a:moveTo>
                      <a:pt x="61" y="35"/>
                    </a:moveTo>
                    <a:cubicBezTo>
                      <a:pt x="61" y="60"/>
                      <a:pt x="61" y="60"/>
                      <a:pt x="61" y="60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7" y="35"/>
                      <a:pt x="97" y="35"/>
                      <a:pt x="97" y="35"/>
                    </a:cubicBezTo>
                    <a:cubicBezTo>
                      <a:pt x="61" y="35"/>
                      <a:pt x="61" y="35"/>
                      <a:pt x="6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8" name="Freeform 55"/>
              <p:cNvSpPr>
                <a:spLocks noEditPoints="1"/>
              </p:cNvSpPr>
              <p:nvPr/>
            </p:nvSpPr>
            <p:spPr bwMode="auto">
              <a:xfrm>
                <a:off x="4364" y="1891"/>
                <a:ext cx="255" cy="269"/>
              </a:xfrm>
              <a:custGeom>
                <a:avLst/>
                <a:gdLst>
                  <a:gd name="T0" fmla="*/ 40 w 108"/>
                  <a:gd name="T1" fmla="*/ 52 h 114"/>
                  <a:gd name="T2" fmla="*/ 14 w 108"/>
                  <a:gd name="T3" fmla="*/ 23 h 114"/>
                  <a:gd name="T4" fmla="*/ 6 w 108"/>
                  <a:gd name="T5" fmla="*/ 17 h 114"/>
                  <a:gd name="T6" fmla="*/ 36 w 108"/>
                  <a:gd name="T7" fmla="*/ 18 h 114"/>
                  <a:gd name="T8" fmla="*/ 29 w 108"/>
                  <a:gd name="T9" fmla="*/ 1 h 114"/>
                  <a:gd name="T10" fmla="*/ 37 w 108"/>
                  <a:gd name="T11" fmla="*/ 18 h 114"/>
                  <a:gd name="T12" fmla="*/ 73 w 108"/>
                  <a:gd name="T13" fmla="*/ 0 h 114"/>
                  <a:gd name="T14" fmla="*/ 83 w 108"/>
                  <a:gd name="T15" fmla="*/ 6 h 114"/>
                  <a:gd name="T16" fmla="*/ 77 w 108"/>
                  <a:gd name="T17" fmla="*/ 9 h 114"/>
                  <a:gd name="T18" fmla="*/ 71 w 108"/>
                  <a:gd name="T19" fmla="*/ 18 h 114"/>
                  <a:gd name="T20" fmla="*/ 101 w 108"/>
                  <a:gd name="T21" fmla="*/ 17 h 114"/>
                  <a:gd name="T22" fmla="*/ 94 w 108"/>
                  <a:gd name="T23" fmla="*/ 23 h 114"/>
                  <a:gd name="T24" fmla="*/ 68 w 108"/>
                  <a:gd name="T25" fmla="*/ 52 h 114"/>
                  <a:gd name="T26" fmla="*/ 108 w 108"/>
                  <a:gd name="T27" fmla="*/ 51 h 114"/>
                  <a:gd name="T28" fmla="*/ 101 w 108"/>
                  <a:gd name="T29" fmla="*/ 58 h 114"/>
                  <a:gd name="T30" fmla="*/ 0 w 108"/>
                  <a:gd name="T31" fmla="*/ 58 h 114"/>
                  <a:gd name="T32" fmla="*/ 7 w 108"/>
                  <a:gd name="T33" fmla="*/ 52 h 114"/>
                  <a:gd name="T34" fmla="*/ 19 w 108"/>
                  <a:gd name="T35" fmla="*/ 27 h 114"/>
                  <a:gd name="T36" fmla="*/ 32 w 108"/>
                  <a:gd name="T37" fmla="*/ 43 h 114"/>
                  <a:gd name="T38" fmla="*/ 14 w 108"/>
                  <a:gd name="T39" fmla="*/ 32 h 114"/>
                  <a:gd name="T40" fmla="*/ 20 w 108"/>
                  <a:gd name="T41" fmla="*/ 114 h 114"/>
                  <a:gd name="T42" fmla="*/ 21 w 108"/>
                  <a:gd name="T43" fmla="*/ 104 h 114"/>
                  <a:gd name="T44" fmla="*/ 20 w 108"/>
                  <a:gd name="T45" fmla="*/ 70 h 114"/>
                  <a:gd name="T46" fmla="*/ 29 w 108"/>
                  <a:gd name="T47" fmla="*/ 67 h 114"/>
                  <a:gd name="T48" fmla="*/ 89 w 108"/>
                  <a:gd name="T49" fmla="*/ 67 h 114"/>
                  <a:gd name="T50" fmla="*/ 88 w 108"/>
                  <a:gd name="T51" fmla="*/ 104 h 114"/>
                  <a:gd name="T52" fmla="*/ 80 w 108"/>
                  <a:gd name="T53" fmla="*/ 114 h 114"/>
                  <a:gd name="T54" fmla="*/ 27 w 108"/>
                  <a:gd name="T55" fmla="*/ 106 h 114"/>
                  <a:gd name="T56" fmla="*/ 28 w 108"/>
                  <a:gd name="T57" fmla="*/ 114 h 114"/>
                  <a:gd name="T58" fmla="*/ 28 w 108"/>
                  <a:gd name="T59" fmla="*/ 84 h 114"/>
                  <a:gd name="T60" fmla="*/ 81 w 108"/>
                  <a:gd name="T61" fmla="*/ 73 h 114"/>
                  <a:gd name="T62" fmla="*/ 28 w 108"/>
                  <a:gd name="T63" fmla="*/ 90 h 114"/>
                  <a:gd name="T64" fmla="*/ 81 w 108"/>
                  <a:gd name="T65" fmla="*/ 101 h 114"/>
                  <a:gd name="T66" fmla="*/ 28 w 108"/>
                  <a:gd name="T67" fmla="*/ 90 h 114"/>
                  <a:gd name="T68" fmla="*/ 47 w 108"/>
                  <a:gd name="T69" fmla="*/ 52 h 114"/>
                  <a:gd name="T70" fmla="*/ 62 w 108"/>
                  <a:gd name="T71" fmla="*/ 23 h 114"/>
                  <a:gd name="T72" fmla="*/ 75 w 108"/>
                  <a:gd name="T73" fmla="*/ 45 h 114"/>
                  <a:gd name="T74" fmla="*/ 95 w 108"/>
                  <a:gd name="T75" fmla="*/ 31 h 114"/>
                  <a:gd name="T76" fmla="*/ 94 w 108"/>
                  <a:gd name="T77" fmla="*/ 33 h 114"/>
                  <a:gd name="T78" fmla="*/ 81 w 108"/>
                  <a:gd name="T79" fmla="*/ 4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8" h="114">
                    <a:moveTo>
                      <a:pt x="7" y="52"/>
                    </a:move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2" y="23"/>
                      <a:pt x="9" y="24"/>
                      <a:pt x="6" y="24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8" y="17"/>
                      <a:pt x="11" y="18"/>
                      <a:pt x="14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1" y="12"/>
                      <a:pt x="27" y="9"/>
                      <a:pt x="24" y="6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33" y="4"/>
                      <a:pt x="37" y="8"/>
                      <a:pt x="42" y="13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8" y="10"/>
                      <a:pt x="71" y="4"/>
                      <a:pt x="73" y="0"/>
                    </a:cubicBezTo>
                    <a:cubicBezTo>
                      <a:pt x="82" y="5"/>
                      <a:pt x="82" y="5"/>
                      <a:pt x="82" y="5"/>
                    </a:cubicBezTo>
                    <a:cubicBezTo>
                      <a:pt x="83" y="5"/>
                      <a:pt x="83" y="6"/>
                      <a:pt x="83" y="6"/>
                    </a:cubicBezTo>
                    <a:cubicBezTo>
                      <a:pt x="83" y="6"/>
                      <a:pt x="82" y="7"/>
                      <a:pt x="81" y="7"/>
                    </a:cubicBezTo>
                    <a:cubicBezTo>
                      <a:pt x="79" y="8"/>
                      <a:pt x="77" y="8"/>
                      <a:pt x="77" y="9"/>
                    </a:cubicBezTo>
                    <a:cubicBezTo>
                      <a:pt x="76" y="10"/>
                      <a:pt x="75" y="11"/>
                      <a:pt x="74" y="13"/>
                    </a:cubicBezTo>
                    <a:cubicBezTo>
                      <a:pt x="73" y="15"/>
                      <a:pt x="72" y="17"/>
                      <a:pt x="71" y="18"/>
                    </a:cubicBezTo>
                    <a:cubicBezTo>
                      <a:pt x="94" y="18"/>
                      <a:pt x="94" y="18"/>
                      <a:pt x="94" y="18"/>
                    </a:cubicBezTo>
                    <a:cubicBezTo>
                      <a:pt x="97" y="18"/>
                      <a:pt x="99" y="17"/>
                      <a:pt x="101" y="17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99" y="24"/>
                      <a:pt x="97" y="23"/>
                      <a:pt x="94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3" y="52"/>
                      <a:pt x="105" y="52"/>
                      <a:pt x="108" y="51"/>
                    </a:cubicBezTo>
                    <a:cubicBezTo>
                      <a:pt x="108" y="58"/>
                      <a:pt x="108" y="58"/>
                      <a:pt x="108" y="58"/>
                    </a:cubicBezTo>
                    <a:cubicBezTo>
                      <a:pt x="106" y="58"/>
                      <a:pt x="104" y="58"/>
                      <a:pt x="101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8"/>
                      <a:pt x="2" y="58"/>
                      <a:pt x="0" y="58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2" y="52"/>
                      <a:pt x="4" y="52"/>
                      <a:pt x="7" y="52"/>
                    </a:cubicBezTo>
                    <a:close/>
                    <a:moveTo>
                      <a:pt x="14" y="32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7"/>
                      <a:pt x="20" y="28"/>
                      <a:pt x="20" y="29"/>
                    </a:cubicBezTo>
                    <a:cubicBezTo>
                      <a:pt x="25" y="34"/>
                      <a:pt x="29" y="39"/>
                      <a:pt x="32" y="43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2" y="42"/>
                      <a:pt x="18" y="37"/>
                      <a:pt x="14" y="32"/>
                    </a:cubicBezTo>
                    <a:close/>
                    <a:moveTo>
                      <a:pt x="28" y="114"/>
                    </a:moveTo>
                    <a:cubicBezTo>
                      <a:pt x="20" y="114"/>
                      <a:pt x="20" y="114"/>
                      <a:pt x="20" y="114"/>
                    </a:cubicBezTo>
                    <a:cubicBezTo>
                      <a:pt x="20" y="114"/>
                      <a:pt x="20" y="113"/>
                      <a:pt x="20" y="112"/>
                    </a:cubicBezTo>
                    <a:cubicBezTo>
                      <a:pt x="21" y="110"/>
                      <a:pt x="21" y="106"/>
                      <a:pt x="21" y="104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4"/>
                      <a:pt x="21" y="72"/>
                      <a:pt x="20" y="70"/>
                    </a:cubicBezTo>
                    <a:cubicBezTo>
                      <a:pt x="20" y="69"/>
                      <a:pt x="20" y="68"/>
                      <a:pt x="20" y="67"/>
                    </a:cubicBezTo>
                    <a:cubicBezTo>
                      <a:pt x="22" y="67"/>
                      <a:pt x="25" y="67"/>
                      <a:pt x="29" y="67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3" y="67"/>
                      <a:pt x="86" y="67"/>
                      <a:pt x="89" y="67"/>
                    </a:cubicBezTo>
                    <a:cubicBezTo>
                      <a:pt x="88" y="69"/>
                      <a:pt x="88" y="72"/>
                      <a:pt x="88" y="75"/>
                    </a:cubicBezTo>
                    <a:cubicBezTo>
                      <a:pt x="88" y="104"/>
                      <a:pt x="88" y="104"/>
                      <a:pt x="88" y="104"/>
                    </a:cubicBezTo>
                    <a:cubicBezTo>
                      <a:pt x="88" y="107"/>
                      <a:pt x="88" y="112"/>
                      <a:pt x="89" y="114"/>
                    </a:cubicBezTo>
                    <a:cubicBezTo>
                      <a:pt x="80" y="114"/>
                      <a:pt x="80" y="114"/>
                      <a:pt x="80" y="114"/>
                    </a:cubicBezTo>
                    <a:cubicBezTo>
                      <a:pt x="81" y="112"/>
                      <a:pt x="81" y="108"/>
                      <a:pt x="81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7"/>
                      <a:pt x="27" y="110"/>
                      <a:pt x="28" y="112"/>
                    </a:cubicBezTo>
                    <a:cubicBezTo>
                      <a:pt x="28" y="113"/>
                      <a:pt x="28" y="114"/>
                      <a:pt x="28" y="114"/>
                    </a:cubicBezTo>
                    <a:close/>
                    <a:moveTo>
                      <a:pt x="28" y="73"/>
                    </a:moveTo>
                    <a:cubicBezTo>
                      <a:pt x="28" y="84"/>
                      <a:pt x="28" y="84"/>
                      <a:pt x="28" y="84"/>
                    </a:cubicBezTo>
                    <a:cubicBezTo>
                      <a:pt x="81" y="84"/>
                      <a:pt x="81" y="84"/>
                      <a:pt x="81" y="84"/>
                    </a:cubicBezTo>
                    <a:cubicBezTo>
                      <a:pt x="81" y="73"/>
                      <a:pt x="81" y="73"/>
                      <a:pt x="81" y="73"/>
                    </a:cubicBezTo>
                    <a:cubicBezTo>
                      <a:pt x="28" y="73"/>
                      <a:pt x="28" y="73"/>
                      <a:pt x="28" y="73"/>
                    </a:cubicBezTo>
                    <a:close/>
                    <a:moveTo>
                      <a:pt x="28" y="90"/>
                    </a:moveTo>
                    <a:cubicBezTo>
                      <a:pt x="28" y="101"/>
                      <a:pt x="28" y="101"/>
                      <a:pt x="28" y="101"/>
                    </a:cubicBezTo>
                    <a:cubicBezTo>
                      <a:pt x="81" y="101"/>
                      <a:pt x="81" y="101"/>
                      <a:pt x="81" y="101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28" y="90"/>
                      <a:pt x="28" y="90"/>
                      <a:pt x="28" y="90"/>
                    </a:cubicBezTo>
                    <a:close/>
                    <a:moveTo>
                      <a:pt x="47" y="23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47" y="23"/>
                      <a:pt x="47" y="23"/>
                      <a:pt x="47" y="23"/>
                    </a:cubicBezTo>
                    <a:close/>
                    <a:moveTo>
                      <a:pt x="75" y="45"/>
                    </a:moveTo>
                    <a:cubicBezTo>
                      <a:pt x="82" y="37"/>
                      <a:pt x="86" y="31"/>
                      <a:pt x="88" y="26"/>
                    </a:cubicBezTo>
                    <a:cubicBezTo>
                      <a:pt x="95" y="31"/>
                      <a:pt x="95" y="31"/>
                      <a:pt x="95" y="31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3" y="34"/>
                      <a:pt x="92" y="35"/>
                      <a:pt x="91" y="36"/>
                    </a:cubicBezTo>
                    <a:cubicBezTo>
                      <a:pt x="88" y="40"/>
                      <a:pt x="85" y="44"/>
                      <a:pt x="81" y="49"/>
                    </a:cubicBezTo>
                    <a:cubicBezTo>
                      <a:pt x="75" y="45"/>
                      <a:pt x="75" y="45"/>
                      <a:pt x="7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Freeform 56"/>
              <p:cNvSpPr>
                <a:spLocks noEditPoints="1"/>
              </p:cNvSpPr>
              <p:nvPr/>
            </p:nvSpPr>
            <p:spPr bwMode="auto">
              <a:xfrm>
                <a:off x="4659" y="1919"/>
                <a:ext cx="144" cy="211"/>
              </a:xfrm>
              <a:custGeom>
                <a:avLst/>
                <a:gdLst>
                  <a:gd name="T0" fmla="*/ 8 w 61"/>
                  <a:gd name="T1" fmla="*/ 89 h 89"/>
                  <a:gd name="T2" fmla="*/ 0 w 61"/>
                  <a:gd name="T3" fmla="*/ 89 h 89"/>
                  <a:gd name="T4" fmla="*/ 0 w 61"/>
                  <a:gd name="T5" fmla="*/ 0 h 89"/>
                  <a:gd name="T6" fmla="*/ 32 w 61"/>
                  <a:gd name="T7" fmla="*/ 0 h 89"/>
                  <a:gd name="T8" fmla="*/ 61 w 61"/>
                  <a:gd name="T9" fmla="*/ 25 h 89"/>
                  <a:gd name="T10" fmla="*/ 27 w 61"/>
                  <a:gd name="T11" fmla="*/ 50 h 89"/>
                  <a:gd name="T12" fmla="*/ 8 w 61"/>
                  <a:gd name="T13" fmla="*/ 50 h 89"/>
                  <a:gd name="T14" fmla="*/ 8 w 61"/>
                  <a:gd name="T15" fmla="*/ 89 h 89"/>
                  <a:gd name="T16" fmla="*/ 8 w 61"/>
                  <a:gd name="T17" fmla="*/ 42 h 89"/>
                  <a:gd name="T18" fmla="*/ 27 w 61"/>
                  <a:gd name="T19" fmla="*/ 42 h 89"/>
                  <a:gd name="T20" fmla="*/ 53 w 61"/>
                  <a:gd name="T21" fmla="*/ 24 h 89"/>
                  <a:gd name="T22" fmla="*/ 29 w 61"/>
                  <a:gd name="T23" fmla="*/ 7 h 89"/>
                  <a:gd name="T24" fmla="*/ 8 w 61"/>
                  <a:gd name="T25" fmla="*/ 7 h 89"/>
                  <a:gd name="T26" fmla="*/ 8 w 61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1" y="0"/>
                      <a:pt x="61" y="8"/>
                      <a:pt x="61" y="25"/>
                    </a:cubicBezTo>
                    <a:cubicBezTo>
                      <a:pt x="60" y="41"/>
                      <a:pt x="49" y="49"/>
                      <a:pt x="27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7" y="42"/>
                      <a:pt x="27" y="42"/>
                      <a:pt x="27" y="42"/>
                    </a:cubicBezTo>
                    <a:cubicBezTo>
                      <a:pt x="45" y="43"/>
                      <a:pt x="53" y="37"/>
                      <a:pt x="53" y="24"/>
                    </a:cubicBezTo>
                    <a:cubicBezTo>
                      <a:pt x="53" y="13"/>
                      <a:pt x="45" y="7"/>
                      <a:pt x="29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0" name="Freeform 57"/>
              <p:cNvSpPr>
                <a:spLocks noEditPoints="1"/>
              </p:cNvSpPr>
              <p:nvPr/>
            </p:nvSpPr>
            <p:spPr bwMode="auto">
              <a:xfrm>
                <a:off x="4836" y="1919"/>
                <a:ext cx="146" cy="211"/>
              </a:xfrm>
              <a:custGeom>
                <a:avLst/>
                <a:gdLst>
                  <a:gd name="T0" fmla="*/ 8 w 62"/>
                  <a:gd name="T1" fmla="*/ 89 h 89"/>
                  <a:gd name="T2" fmla="*/ 0 w 62"/>
                  <a:gd name="T3" fmla="*/ 89 h 89"/>
                  <a:gd name="T4" fmla="*/ 0 w 62"/>
                  <a:gd name="T5" fmla="*/ 0 h 89"/>
                  <a:gd name="T6" fmla="*/ 32 w 62"/>
                  <a:gd name="T7" fmla="*/ 0 h 89"/>
                  <a:gd name="T8" fmla="*/ 61 w 62"/>
                  <a:gd name="T9" fmla="*/ 25 h 89"/>
                  <a:gd name="T10" fmla="*/ 28 w 62"/>
                  <a:gd name="T11" fmla="*/ 50 h 89"/>
                  <a:gd name="T12" fmla="*/ 8 w 62"/>
                  <a:gd name="T13" fmla="*/ 50 h 89"/>
                  <a:gd name="T14" fmla="*/ 8 w 62"/>
                  <a:gd name="T15" fmla="*/ 89 h 89"/>
                  <a:gd name="T16" fmla="*/ 8 w 62"/>
                  <a:gd name="T17" fmla="*/ 42 h 89"/>
                  <a:gd name="T18" fmla="*/ 28 w 62"/>
                  <a:gd name="T19" fmla="*/ 42 h 89"/>
                  <a:gd name="T20" fmla="*/ 53 w 62"/>
                  <a:gd name="T21" fmla="*/ 24 h 89"/>
                  <a:gd name="T22" fmla="*/ 30 w 62"/>
                  <a:gd name="T23" fmla="*/ 7 h 89"/>
                  <a:gd name="T24" fmla="*/ 8 w 62"/>
                  <a:gd name="T25" fmla="*/ 7 h 89"/>
                  <a:gd name="T26" fmla="*/ 8 w 62"/>
                  <a:gd name="T27" fmla="*/ 42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89">
                    <a:moveTo>
                      <a:pt x="8" y="89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52" y="0"/>
                      <a:pt x="62" y="8"/>
                      <a:pt x="61" y="25"/>
                    </a:cubicBezTo>
                    <a:cubicBezTo>
                      <a:pt x="61" y="41"/>
                      <a:pt x="50" y="49"/>
                      <a:pt x="28" y="50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8" y="89"/>
                      <a:pt x="8" y="89"/>
                      <a:pt x="8" y="89"/>
                    </a:cubicBezTo>
                    <a:close/>
                    <a:moveTo>
                      <a:pt x="8" y="42"/>
                    </a:moveTo>
                    <a:cubicBezTo>
                      <a:pt x="28" y="42"/>
                      <a:pt x="28" y="42"/>
                      <a:pt x="28" y="42"/>
                    </a:cubicBezTo>
                    <a:cubicBezTo>
                      <a:pt x="45" y="43"/>
                      <a:pt x="54" y="37"/>
                      <a:pt x="53" y="24"/>
                    </a:cubicBezTo>
                    <a:cubicBezTo>
                      <a:pt x="53" y="13"/>
                      <a:pt x="45" y="7"/>
                      <a:pt x="30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42"/>
                      <a:pt x="8" y="42"/>
                      <a:pt x="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1" name="Freeform 58"/>
              <p:cNvSpPr/>
              <p:nvPr/>
            </p:nvSpPr>
            <p:spPr bwMode="auto">
              <a:xfrm>
                <a:off x="4997" y="1919"/>
                <a:ext cx="151" cy="211"/>
              </a:xfrm>
              <a:custGeom>
                <a:avLst/>
                <a:gdLst>
                  <a:gd name="T0" fmla="*/ 0 w 151"/>
                  <a:gd name="T1" fmla="*/ 17 h 211"/>
                  <a:gd name="T2" fmla="*/ 0 w 151"/>
                  <a:gd name="T3" fmla="*/ 0 h 211"/>
                  <a:gd name="T4" fmla="*/ 151 w 151"/>
                  <a:gd name="T5" fmla="*/ 0 h 211"/>
                  <a:gd name="T6" fmla="*/ 151 w 151"/>
                  <a:gd name="T7" fmla="*/ 17 h 211"/>
                  <a:gd name="T8" fmla="*/ 85 w 151"/>
                  <a:gd name="T9" fmla="*/ 17 h 211"/>
                  <a:gd name="T10" fmla="*/ 85 w 151"/>
                  <a:gd name="T11" fmla="*/ 211 h 211"/>
                  <a:gd name="T12" fmla="*/ 66 w 151"/>
                  <a:gd name="T13" fmla="*/ 211 h 211"/>
                  <a:gd name="T14" fmla="*/ 66 w 151"/>
                  <a:gd name="T15" fmla="*/ 17 h 211"/>
                  <a:gd name="T16" fmla="*/ 0 w 151"/>
                  <a:gd name="T17" fmla="*/ 17 h 211"/>
                  <a:gd name="T18" fmla="*/ 0 w 151"/>
                  <a:gd name="T19" fmla="*/ 1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1" h="211">
                    <a:moveTo>
                      <a:pt x="0" y="17"/>
                    </a:moveTo>
                    <a:lnTo>
                      <a:pt x="0" y="0"/>
                    </a:lnTo>
                    <a:lnTo>
                      <a:pt x="151" y="0"/>
                    </a:lnTo>
                    <a:lnTo>
                      <a:pt x="151" y="17"/>
                    </a:lnTo>
                    <a:lnTo>
                      <a:pt x="85" y="17"/>
                    </a:lnTo>
                    <a:lnTo>
                      <a:pt x="85" y="211"/>
                    </a:lnTo>
                    <a:lnTo>
                      <a:pt x="66" y="211"/>
                    </a:lnTo>
                    <a:lnTo>
                      <a:pt x="66" y="17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2" name="Freeform 59"/>
              <p:cNvSpPr/>
              <p:nvPr/>
            </p:nvSpPr>
            <p:spPr bwMode="auto">
              <a:xfrm>
                <a:off x="4288" y="1121"/>
                <a:ext cx="385" cy="706"/>
              </a:xfrm>
              <a:custGeom>
                <a:avLst/>
                <a:gdLst>
                  <a:gd name="T0" fmla="*/ 0 w 385"/>
                  <a:gd name="T1" fmla="*/ 0 h 706"/>
                  <a:gd name="T2" fmla="*/ 0 w 385"/>
                  <a:gd name="T3" fmla="*/ 706 h 706"/>
                  <a:gd name="T4" fmla="*/ 385 w 385"/>
                  <a:gd name="T5" fmla="*/ 0 h 706"/>
                  <a:gd name="T6" fmla="*/ 0 w 385"/>
                  <a:gd name="T7" fmla="*/ 0 h 706"/>
                  <a:gd name="T8" fmla="*/ 0 w 385"/>
                  <a:gd name="T9" fmla="*/ 0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" h="706">
                    <a:moveTo>
                      <a:pt x="0" y="0"/>
                    </a:moveTo>
                    <a:lnTo>
                      <a:pt x="0" y="706"/>
                    </a:lnTo>
                    <a:lnTo>
                      <a:pt x="38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3" name="Freeform 60"/>
              <p:cNvSpPr/>
              <p:nvPr/>
            </p:nvSpPr>
            <p:spPr bwMode="auto">
              <a:xfrm>
                <a:off x="4460" y="1173"/>
                <a:ext cx="551" cy="654"/>
              </a:xfrm>
              <a:custGeom>
                <a:avLst/>
                <a:gdLst>
                  <a:gd name="T0" fmla="*/ 322 w 551"/>
                  <a:gd name="T1" fmla="*/ 0 h 654"/>
                  <a:gd name="T2" fmla="*/ 215 w 551"/>
                  <a:gd name="T3" fmla="*/ 191 h 654"/>
                  <a:gd name="T4" fmla="*/ 300 w 551"/>
                  <a:gd name="T5" fmla="*/ 309 h 654"/>
                  <a:gd name="T6" fmla="*/ 126 w 551"/>
                  <a:gd name="T7" fmla="*/ 361 h 654"/>
                  <a:gd name="T8" fmla="*/ 0 w 551"/>
                  <a:gd name="T9" fmla="*/ 581 h 654"/>
                  <a:gd name="T10" fmla="*/ 244 w 551"/>
                  <a:gd name="T11" fmla="*/ 496 h 654"/>
                  <a:gd name="T12" fmla="*/ 355 w 551"/>
                  <a:gd name="T13" fmla="*/ 654 h 654"/>
                  <a:gd name="T14" fmla="*/ 336 w 551"/>
                  <a:gd name="T15" fmla="*/ 465 h 654"/>
                  <a:gd name="T16" fmla="*/ 551 w 551"/>
                  <a:gd name="T17" fmla="*/ 392 h 654"/>
                  <a:gd name="T18" fmla="*/ 322 w 551"/>
                  <a:gd name="T19" fmla="*/ 0 h 654"/>
                  <a:gd name="T20" fmla="*/ 322 w 551"/>
                  <a:gd name="T21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1" h="654">
                    <a:moveTo>
                      <a:pt x="322" y="0"/>
                    </a:moveTo>
                    <a:lnTo>
                      <a:pt x="215" y="191"/>
                    </a:lnTo>
                    <a:lnTo>
                      <a:pt x="300" y="309"/>
                    </a:lnTo>
                    <a:lnTo>
                      <a:pt x="126" y="361"/>
                    </a:lnTo>
                    <a:lnTo>
                      <a:pt x="0" y="581"/>
                    </a:lnTo>
                    <a:lnTo>
                      <a:pt x="244" y="496"/>
                    </a:lnTo>
                    <a:lnTo>
                      <a:pt x="355" y="654"/>
                    </a:lnTo>
                    <a:lnTo>
                      <a:pt x="336" y="465"/>
                    </a:lnTo>
                    <a:lnTo>
                      <a:pt x="551" y="392"/>
                    </a:lnTo>
                    <a:lnTo>
                      <a:pt x="322" y="0"/>
                    </a:lnTo>
                    <a:lnTo>
                      <a:pt x="3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74" name="矩形 73"/>
            <p:cNvSpPr/>
            <p:nvPr/>
          </p:nvSpPr>
          <p:spPr>
            <a:xfrm>
              <a:off x="270296" y="1780219"/>
              <a:ext cx="1767856" cy="2914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锐意进取   普及精品</a:t>
              </a:r>
              <a:endParaRPr lang="zh-CN" altLang="en-US" sz="1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设计定位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8" name="燕尾形 87"/>
          <p:cNvSpPr/>
          <p:nvPr/>
        </p:nvSpPr>
        <p:spPr>
          <a:xfrm flipH="1">
            <a:off x="7194550" y="6372225"/>
            <a:ext cx="431800" cy="476250"/>
          </a:xfrm>
          <a:prstGeom prst="chevron">
            <a:avLst>
              <a:gd name="adj" fmla="val 35890"/>
            </a:avLst>
          </a:prstGeom>
          <a:solidFill>
            <a:srgbClr val="0ABC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9" name="燕尾形 88"/>
          <p:cNvSpPr/>
          <p:nvPr/>
        </p:nvSpPr>
        <p:spPr>
          <a:xfrm>
            <a:off x="7915275" y="6372225"/>
            <a:ext cx="431800" cy="476250"/>
          </a:xfrm>
          <a:prstGeom prst="chevron">
            <a:avLst>
              <a:gd name="adj" fmla="val 35890"/>
            </a:avLst>
          </a:prstGeom>
          <a:solidFill>
            <a:srgbClr val="0ABCE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0" y="6858000"/>
            <a:ext cx="9144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>
            <a:spLocks noChangeArrowheads="1"/>
          </p:cNvSpPr>
          <p:nvPr/>
        </p:nvSpPr>
        <p:spPr bwMode="auto">
          <a:xfrm>
            <a:off x="5376863" y="3484563"/>
            <a:ext cx="33289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200">
                <a:solidFill>
                  <a:srgbClr val="0ABC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rgbClr val="0ABC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制作最快、成本最低、应用最广、修改最易、操作最便、互动最强的多媒体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5376863" y="4275138"/>
            <a:ext cx="3286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0ABC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zh-CN" altLang="en-US" sz="1200">
                <a:solidFill>
                  <a:srgbClr val="0ABC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工作汇报、企业介绍、会议展示、项目投标、产品推介、课题研讨、竞聘演说、咨询报告、领导讲话、培训课件、婚庆礼仪</a:t>
            </a:r>
            <a:r>
              <a: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Administrator\Desktop\I2NPZLJWY6MK00CT7Y6Z]I0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8" t="9599" r="12523" b="18011"/>
          <a:stretch>
            <a:fillRect/>
          </a:stretch>
        </p:blipFill>
        <p:spPr bwMode="auto">
          <a:xfrm>
            <a:off x="611188" y="2838450"/>
            <a:ext cx="2693987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Freeform 7"/>
          <p:cNvSpPr>
            <a:spLocks noEditPoints="1"/>
          </p:cNvSpPr>
          <p:nvPr/>
        </p:nvSpPr>
        <p:spPr bwMode="auto">
          <a:xfrm>
            <a:off x="3078163" y="2957513"/>
            <a:ext cx="184150" cy="220662"/>
          </a:xfrm>
          <a:custGeom>
            <a:avLst/>
            <a:gdLst>
              <a:gd name="T0" fmla="*/ 112 w 120"/>
              <a:gd name="T1" fmla="*/ 0 h 144"/>
              <a:gd name="T2" fmla="*/ 8 w 120"/>
              <a:gd name="T3" fmla="*/ 0 h 144"/>
              <a:gd name="T4" fmla="*/ 0 w 120"/>
              <a:gd name="T5" fmla="*/ 8 h 144"/>
              <a:gd name="T6" fmla="*/ 0 w 120"/>
              <a:gd name="T7" fmla="*/ 136 h 144"/>
              <a:gd name="T8" fmla="*/ 8 w 120"/>
              <a:gd name="T9" fmla="*/ 144 h 144"/>
              <a:gd name="T10" fmla="*/ 112 w 120"/>
              <a:gd name="T11" fmla="*/ 144 h 144"/>
              <a:gd name="T12" fmla="*/ 120 w 120"/>
              <a:gd name="T13" fmla="*/ 136 h 144"/>
              <a:gd name="T14" fmla="*/ 120 w 120"/>
              <a:gd name="T15" fmla="*/ 8 h 144"/>
              <a:gd name="T16" fmla="*/ 112 w 120"/>
              <a:gd name="T17" fmla="*/ 0 h 144"/>
              <a:gd name="T18" fmla="*/ 68 w 120"/>
              <a:gd name="T19" fmla="*/ 136 h 144"/>
              <a:gd name="T20" fmla="*/ 64 w 120"/>
              <a:gd name="T21" fmla="*/ 140 h 144"/>
              <a:gd name="T22" fmla="*/ 56 w 120"/>
              <a:gd name="T23" fmla="*/ 140 h 144"/>
              <a:gd name="T24" fmla="*/ 52 w 120"/>
              <a:gd name="T25" fmla="*/ 136 h 144"/>
              <a:gd name="T26" fmla="*/ 52 w 120"/>
              <a:gd name="T27" fmla="*/ 128 h 144"/>
              <a:gd name="T28" fmla="*/ 56 w 120"/>
              <a:gd name="T29" fmla="*/ 124 h 144"/>
              <a:gd name="T30" fmla="*/ 64 w 120"/>
              <a:gd name="T31" fmla="*/ 124 h 144"/>
              <a:gd name="T32" fmla="*/ 68 w 120"/>
              <a:gd name="T33" fmla="*/ 128 h 144"/>
              <a:gd name="T34" fmla="*/ 68 w 120"/>
              <a:gd name="T35" fmla="*/ 136 h 144"/>
              <a:gd name="T36" fmla="*/ 108 w 120"/>
              <a:gd name="T37" fmla="*/ 120 h 144"/>
              <a:gd name="T38" fmla="*/ 12 w 120"/>
              <a:gd name="T39" fmla="*/ 120 h 144"/>
              <a:gd name="T40" fmla="*/ 12 w 120"/>
              <a:gd name="T41" fmla="*/ 12 h 144"/>
              <a:gd name="T42" fmla="*/ 108 w 120"/>
              <a:gd name="T43" fmla="*/ 12 h 144"/>
              <a:gd name="T44" fmla="*/ 108 w 120"/>
              <a:gd name="T45" fmla="*/ 12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144">
                <a:moveTo>
                  <a:pt x="11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0"/>
                  <a:pt x="4" y="144"/>
                  <a:pt x="8" y="144"/>
                </a:cubicBezTo>
                <a:cubicBezTo>
                  <a:pt x="112" y="144"/>
                  <a:pt x="112" y="144"/>
                  <a:pt x="112" y="144"/>
                </a:cubicBezTo>
                <a:cubicBezTo>
                  <a:pt x="116" y="144"/>
                  <a:pt x="120" y="140"/>
                  <a:pt x="120" y="136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4"/>
                  <a:pt x="116" y="0"/>
                  <a:pt x="112" y="0"/>
                </a:cubicBezTo>
                <a:close/>
                <a:moveTo>
                  <a:pt x="68" y="136"/>
                </a:moveTo>
                <a:cubicBezTo>
                  <a:pt x="64" y="140"/>
                  <a:pt x="64" y="140"/>
                  <a:pt x="64" y="140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6" y="124"/>
                  <a:pt x="56" y="124"/>
                  <a:pt x="56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8" y="128"/>
                  <a:pt x="68" y="128"/>
                  <a:pt x="68" y="128"/>
                </a:cubicBezTo>
                <a:lnTo>
                  <a:pt x="68" y="136"/>
                </a:lnTo>
                <a:close/>
                <a:moveTo>
                  <a:pt x="108" y="120"/>
                </a:moveTo>
                <a:cubicBezTo>
                  <a:pt x="12" y="120"/>
                  <a:pt x="12" y="120"/>
                  <a:pt x="12" y="120"/>
                </a:cubicBezTo>
                <a:cubicBezTo>
                  <a:pt x="12" y="12"/>
                  <a:pt x="12" y="12"/>
                  <a:pt x="12" y="12"/>
                </a:cubicBezTo>
                <a:cubicBezTo>
                  <a:pt x="108" y="12"/>
                  <a:pt x="108" y="12"/>
                  <a:pt x="108" y="12"/>
                </a:cubicBezTo>
                <a:lnTo>
                  <a:pt x="108" y="12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7" name="Freeform 8"/>
          <p:cNvSpPr/>
          <p:nvPr/>
        </p:nvSpPr>
        <p:spPr bwMode="auto">
          <a:xfrm>
            <a:off x="3595688" y="3130550"/>
            <a:ext cx="395287" cy="246063"/>
          </a:xfrm>
          <a:custGeom>
            <a:avLst/>
            <a:gdLst>
              <a:gd name="T0" fmla="*/ 131 w 160"/>
              <a:gd name="T1" fmla="*/ 35 h 100"/>
              <a:gd name="T2" fmla="*/ 81 w 160"/>
              <a:gd name="T3" fmla="*/ 0 h 100"/>
              <a:gd name="T4" fmla="*/ 32 w 160"/>
              <a:gd name="T5" fmla="*/ 47 h 100"/>
              <a:gd name="T6" fmla="*/ 27 w 160"/>
              <a:gd name="T7" fmla="*/ 47 h 100"/>
              <a:gd name="T8" fmla="*/ 0 w 160"/>
              <a:gd name="T9" fmla="*/ 73 h 100"/>
              <a:gd name="T10" fmla="*/ 21 w 160"/>
              <a:gd name="T11" fmla="*/ 100 h 100"/>
              <a:gd name="T12" fmla="*/ 125 w 160"/>
              <a:gd name="T13" fmla="*/ 100 h 100"/>
              <a:gd name="T14" fmla="*/ 160 w 160"/>
              <a:gd name="T15" fmla="*/ 67 h 100"/>
              <a:gd name="T16" fmla="*/ 131 w 160"/>
              <a:gd name="T17" fmla="*/ 3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0" h="100">
                <a:moveTo>
                  <a:pt x="131" y="35"/>
                </a:moveTo>
                <a:cubicBezTo>
                  <a:pt x="125" y="15"/>
                  <a:pt x="104" y="0"/>
                  <a:pt x="81" y="0"/>
                </a:cubicBezTo>
                <a:cubicBezTo>
                  <a:pt x="54" y="0"/>
                  <a:pt x="33" y="21"/>
                  <a:pt x="32" y="47"/>
                </a:cubicBezTo>
                <a:cubicBezTo>
                  <a:pt x="30" y="47"/>
                  <a:pt x="28" y="47"/>
                  <a:pt x="27" y="47"/>
                </a:cubicBezTo>
                <a:cubicBezTo>
                  <a:pt x="12" y="47"/>
                  <a:pt x="0" y="59"/>
                  <a:pt x="0" y="73"/>
                </a:cubicBezTo>
                <a:cubicBezTo>
                  <a:pt x="0" y="86"/>
                  <a:pt x="9" y="97"/>
                  <a:pt x="21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44" y="100"/>
                  <a:pt x="160" y="85"/>
                  <a:pt x="160" y="67"/>
                </a:cubicBezTo>
                <a:cubicBezTo>
                  <a:pt x="160" y="51"/>
                  <a:pt x="147" y="37"/>
                  <a:pt x="131" y="35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1066" name="组合 1065"/>
          <p:cNvGrpSpPr/>
          <p:nvPr/>
        </p:nvGrpSpPr>
        <p:grpSpPr bwMode="auto">
          <a:xfrm>
            <a:off x="3454400" y="2811463"/>
            <a:ext cx="198438" cy="198437"/>
            <a:chOff x="-3808413" y="-93663"/>
            <a:chExt cx="539750" cy="541338"/>
          </a:xfrm>
        </p:grpSpPr>
        <p:sp>
          <p:nvSpPr>
            <p:cNvPr id="93" name="Freeform 9"/>
            <p:cNvSpPr>
              <a:spLocks noEditPoints="1"/>
            </p:cNvSpPr>
            <p:nvPr/>
          </p:nvSpPr>
          <p:spPr bwMode="auto">
            <a:xfrm>
              <a:off x="-3808413" y="-93663"/>
              <a:ext cx="539750" cy="541338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72 w 144"/>
                <a:gd name="T11" fmla="*/ 128 h 144"/>
                <a:gd name="T12" fmla="*/ 16 w 144"/>
                <a:gd name="T13" fmla="*/ 72 h 144"/>
                <a:gd name="T14" fmla="*/ 72 w 144"/>
                <a:gd name="T15" fmla="*/ 16 h 144"/>
                <a:gd name="T16" fmla="*/ 128 w 144"/>
                <a:gd name="T17" fmla="*/ 72 h 144"/>
                <a:gd name="T18" fmla="*/ 72 w 144"/>
                <a:gd name="T19" fmla="*/ 1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72" y="128"/>
                  </a:moveTo>
                  <a:cubicBezTo>
                    <a:pt x="41" y="128"/>
                    <a:pt x="16" y="103"/>
                    <a:pt x="16" y="72"/>
                  </a:cubicBezTo>
                  <a:cubicBezTo>
                    <a:pt x="16" y="41"/>
                    <a:pt x="41" y="16"/>
                    <a:pt x="72" y="16"/>
                  </a:cubicBezTo>
                  <a:cubicBezTo>
                    <a:pt x="103" y="16"/>
                    <a:pt x="128" y="41"/>
                    <a:pt x="128" y="72"/>
                  </a:cubicBezTo>
                  <a:cubicBezTo>
                    <a:pt x="128" y="103"/>
                    <a:pt x="103" y="128"/>
                    <a:pt x="72" y="12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Freeform 10"/>
            <p:cNvSpPr>
              <a:spLocks noEditPoints="1"/>
            </p:cNvSpPr>
            <p:nvPr/>
          </p:nvSpPr>
          <p:spPr bwMode="auto">
            <a:xfrm>
              <a:off x="-3652965" y="62243"/>
              <a:ext cx="228855" cy="229527"/>
            </a:xfrm>
            <a:custGeom>
              <a:avLst/>
              <a:gdLst>
                <a:gd name="T0" fmla="*/ 0 w 62"/>
                <a:gd name="T1" fmla="*/ 62 h 62"/>
                <a:gd name="T2" fmla="*/ 42 w 62"/>
                <a:gd name="T3" fmla="*/ 42 h 62"/>
                <a:gd name="T4" fmla="*/ 62 w 62"/>
                <a:gd name="T5" fmla="*/ 0 h 62"/>
                <a:gd name="T6" fmla="*/ 20 w 62"/>
                <a:gd name="T7" fmla="*/ 20 h 62"/>
                <a:gd name="T8" fmla="*/ 0 w 62"/>
                <a:gd name="T9" fmla="*/ 62 h 62"/>
                <a:gd name="T10" fmla="*/ 31 w 62"/>
                <a:gd name="T11" fmla="*/ 23 h 62"/>
                <a:gd name="T12" fmla="*/ 39 w 62"/>
                <a:gd name="T13" fmla="*/ 31 h 62"/>
                <a:gd name="T14" fmla="*/ 31 w 62"/>
                <a:gd name="T15" fmla="*/ 39 h 62"/>
                <a:gd name="T16" fmla="*/ 23 w 62"/>
                <a:gd name="T17" fmla="*/ 31 h 62"/>
                <a:gd name="T18" fmla="*/ 31 w 62"/>
                <a:gd name="T19" fmla="*/ 2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0" y="6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0" y="62"/>
                  </a:lnTo>
                  <a:close/>
                  <a:moveTo>
                    <a:pt x="31" y="23"/>
                  </a:moveTo>
                  <a:cubicBezTo>
                    <a:pt x="35" y="23"/>
                    <a:pt x="39" y="27"/>
                    <a:pt x="39" y="31"/>
                  </a:cubicBezTo>
                  <a:cubicBezTo>
                    <a:pt x="39" y="35"/>
                    <a:pt x="35" y="39"/>
                    <a:pt x="31" y="39"/>
                  </a:cubicBezTo>
                  <a:cubicBezTo>
                    <a:pt x="27" y="39"/>
                    <a:pt x="23" y="35"/>
                    <a:pt x="23" y="31"/>
                  </a:cubicBezTo>
                  <a:cubicBezTo>
                    <a:pt x="23" y="27"/>
                    <a:pt x="27" y="23"/>
                    <a:pt x="31" y="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67" name="组合 1066"/>
          <p:cNvGrpSpPr/>
          <p:nvPr/>
        </p:nvGrpSpPr>
        <p:grpSpPr bwMode="auto">
          <a:xfrm>
            <a:off x="3548063" y="3587750"/>
            <a:ext cx="179387" cy="361950"/>
            <a:chOff x="-1558925" y="-93663"/>
            <a:chExt cx="269875" cy="541338"/>
          </a:xfrm>
        </p:grpSpPr>
        <p:sp>
          <p:nvSpPr>
            <p:cNvPr id="95" name="Freeform 11"/>
            <p:cNvSpPr>
              <a:spLocks noEditPoints="1"/>
            </p:cNvSpPr>
            <p:nvPr/>
          </p:nvSpPr>
          <p:spPr bwMode="auto">
            <a:xfrm>
              <a:off x="-1558925" y="-93663"/>
              <a:ext cx="269875" cy="541338"/>
            </a:xfrm>
            <a:custGeom>
              <a:avLst/>
              <a:gdLst>
                <a:gd name="T0" fmla="*/ 56 w 72"/>
                <a:gd name="T1" fmla="*/ 78 h 144"/>
                <a:gd name="T2" fmla="*/ 56 w 72"/>
                <a:gd name="T3" fmla="*/ 20 h 144"/>
                <a:gd name="T4" fmla="*/ 36 w 72"/>
                <a:gd name="T5" fmla="*/ 0 h 144"/>
                <a:gd name="T6" fmla="*/ 16 w 72"/>
                <a:gd name="T7" fmla="*/ 20 h 144"/>
                <a:gd name="T8" fmla="*/ 16 w 72"/>
                <a:gd name="T9" fmla="*/ 78 h 144"/>
                <a:gd name="T10" fmla="*/ 0 w 72"/>
                <a:gd name="T11" fmla="*/ 108 h 144"/>
                <a:gd name="T12" fmla="*/ 36 w 72"/>
                <a:gd name="T13" fmla="*/ 144 h 144"/>
                <a:gd name="T14" fmla="*/ 72 w 72"/>
                <a:gd name="T15" fmla="*/ 108 h 144"/>
                <a:gd name="T16" fmla="*/ 56 w 72"/>
                <a:gd name="T17" fmla="*/ 78 h 144"/>
                <a:gd name="T18" fmla="*/ 36 w 72"/>
                <a:gd name="T19" fmla="*/ 136 h 144"/>
                <a:gd name="T20" fmla="*/ 8 w 72"/>
                <a:gd name="T21" fmla="*/ 108 h 144"/>
                <a:gd name="T22" fmla="*/ 20 w 72"/>
                <a:gd name="T23" fmla="*/ 85 h 144"/>
                <a:gd name="T24" fmla="*/ 24 w 72"/>
                <a:gd name="T25" fmla="*/ 78 h 144"/>
                <a:gd name="T26" fmla="*/ 24 w 72"/>
                <a:gd name="T27" fmla="*/ 20 h 144"/>
                <a:gd name="T28" fmla="*/ 36 w 72"/>
                <a:gd name="T29" fmla="*/ 8 h 144"/>
                <a:gd name="T30" fmla="*/ 48 w 72"/>
                <a:gd name="T31" fmla="*/ 20 h 144"/>
                <a:gd name="T32" fmla="*/ 48 w 72"/>
                <a:gd name="T33" fmla="*/ 78 h 144"/>
                <a:gd name="T34" fmla="*/ 52 w 72"/>
                <a:gd name="T35" fmla="*/ 85 h 144"/>
                <a:gd name="T36" fmla="*/ 64 w 72"/>
                <a:gd name="T37" fmla="*/ 108 h 144"/>
                <a:gd name="T38" fmla="*/ 36 w 72"/>
                <a:gd name="T39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144">
                  <a:moveTo>
                    <a:pt x="56" y="78"/>
                  </a:moveTo>
                  <a:cubicBezTo>
                    <a:pt x="56" y="20"/>
                    <a:pt x="56" y="20"/>
                    <a:pt x="56" y="20"/>
                  </a:cubicBezTo>
                  <a:cubicBezTo>
                    <a:pt x="56" y="9"/>
                    <a:pt x="47" y="0"/>
                    <a:pt x="36" y="0"/>
                  </a:cubicBezTo>
                  <a:cubicBezTo>
                    <a:pt x="25" y="0"/>
                    <a:pt x="16" y="9"/>
                    <a:pt x="16" y="20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6" y="85"/>
                    <a:pt x="0" y="96"/>
                    <a:pt x="0" y="108"/>
                  </a:cubicBezTo>
                  <a:cubicBezTo>
                    <a:pt x="0" y="128"/>
                    <a:pt x="16" y="144"/>
                    <a:pt x="36" y="144"/>
                  </a:cubicBezTo>
                  <a:cubicBezTo>
                    <a:pt x="56" y="144"/>
                    <a:pt x="72" y="128"/>
                    <a:pt x="72" y="108"/>
                  </a:cubicBezTo>
                  <a:cubicBezTo>
                    <a:pt x="72" y="96"/>
                    <a:pt x="66" y="85"/>
                    <a:pt x="56" y="78"/>
                  </a:cubicBezTo>
                  <a:close/>
                  <a:moveTo>
                    <a:pt x="36" y="136"/>
                  </a:moveTo>
                  <a:cubicBezTo>
                    <a:pt x="21" y="136"/>
                    <a:pt x="8" y="123"/>
                    <a:pt x="8" y="108"/>
                  </a:cubicBezTo>
                  <a:cubicBezTo>
                    <a:pt x="8" y="99"/>
                    <a:pt x="13" y="90"/>
                    <a:pt x="20" y="85"/>
                  </a:cubicBezTo>
                  <a:cubicBezTo>
                    <a:pt x="23" y="83"/>
                    <a:pt x="24" y="81"/>
                    <a:pt x="24" y="78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13"/>
                    <a:pt x="29" y="8"/>
                    <a:pt x="36" y="8"/>
                  </a:cubicBezTo>
                  <a:cubicBezTo>
                    <a:pt x="43" y="8"/>
                    <a:pt x="48" y="13"/>
                    <a:pt x="48" y="20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9" y="83"/>
                    <a:pt x="52" y="85"/>
                  </a:cubicBezTo>
                  <a:cubicBezTo>
                    <a:pt x="59" y="90"/>
                    <a:pt x="64" y="99"/>
                    <a:pt x="64" y="108"/>
                  </a:cubicBezTo>
                  <a:cubicBezTo>
                    <a:pt x="64" y="123"/>
                    <a:pt x="51" y="136"/>
                    <a:pt x="36" y="13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24" name="Freeform 12"/>
            <p:cNvSpPr/>
            <p:nvPr/>
          </p:nvSpPr>
          <p:spPr bwMode="auto">
            <a:xfrm>
              <a:off x="-1499219" y="131895"/>
              <a:ext cx="150462" cy="256423"/>
            </a:xfrm>
            <a:custGeom>
              <a:avLst/>
              <a:gdLst>
                <a:gd name="T0" fmla="*/ 30 w 40"/>
                <a:gd name="T1" fmla="*/ 31 h 68"/>
                <a:gd name="T2" fmla="*/ 24 w 40"/>
                <a:gd name="T3" fmla="*/ 27 h 68"/>
                <a:gd name="T4" fmla="*/ 24 w 40"/>
                <a:gd name="T5" fmla="*/ 0 h 68"/>
                <a:gd name="T6" fmla="*/ 16 w 40"/>
                <a:gd name="T7" fmla="*/ 0 h 68"/>
                <a:gd name="T8" fmla="*/ 16 w 40"/>
                <a:gd name="T9" fmla="*/ 27 h 68"/>
                <a:gd name="T10" fmla="*/ 10 w 40"/>
                <a:gd name="T11" fmla="*/ 31 h 68"/>
                <a:gd name="T12" fmla="*/ 0 w 40"/>
                <a:gd name="T13" fmla="*/ 48 h 68"/>
                <a:gd name="T14" fmla="*/ 20 w 40"/>
                <a:gd name="T15" fmla="*/ 68 h 68"/>
                <a:gd name="T16" fmla="*/ 40 w 40"/>
                <a:gd name="T17" fmla="*/ 48 h 68"/>
                <a:gd name="T18" fmla="*/ 30 w 40"/>
                <a:gd name="T19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68">
                  <a:moveTo>
                    <a:pt x="30" y="31"/>
                  </a:moveTo>
                  <a:cubicBezTo>
                    <a:pt x="24" y="27"/>
                    <a:pt x="24" y="27"/>
                    <a:pt x="24" y="27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4" y="34"/>
                    <a:pt x="0" y="41"/>
                    <a:pt x="0" y="48"/>
                  </a:cubicBezTo>
                  <a:cubicBezTo>
                    <a:pt x="0" y="59"/>
                    <a:pt x="9" y="68"/>
                    <a:pt x="20" y="68"/>
                  </a:cubicBezTo>
                  <a:cubicBezTo>
                    <a:pt x="31" y="68"/>
                    <a:pt x="40" y="59"/>
                    <a:pt x="40" y="48"/>
                  </a:cubicBezTo>
                  <a:cubicBezTo>
                    <a:pt x="40" y="41"/>
                    <a:pt x="36" y="34"/>
                    <a:pt x="30" y="3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64" name="组合 1063"/>
          <p:cNvGrpSpPr/>
          <p:nvPr/>
        </p:nvGrpSpPr>
        <p:grpSpPr bwMode="auto">
          <a:xfrm>
            <a:off x="3138488" y="3360738"/>
            <a:ext cx="247650" cy="247650"/>
            <a:chOff x="-10109200" y="912812"/>
            <a:chExt cx="539750" cy="539751"/>
          </a:xfrm>
        </p:grpSpPr>
        <p:sp>
          <p:nvSpPr>
            <p:cNvPr id="1025" name="Freeform 13"/>
            <p:cNvSpPr>
              <a:spLocks noEditPoints="1"/>
            </p:cNvSpPr>
            <p:nvPr/>
          </p:nvSpPr>
          <p:spPr bwMode="auto">
            <a:xfrm>
              <a:off x="-10109200" y="912812"/>
              <a:ext cx="539750" cy="418652"/>
            </a:xfrm>
            <a:custGeom>
              <a:avLst/>
              <a:gdLst>
                <a:gd name="T0" fmla="*/ 136 w 144"/>
                <a:gd name="T1" fmla="*/ 0 h 112"/>
                <a:gd name="T2" fmla="*/ 8 w 144"/>
                <a:gd name="T3" fmla="*/ 0 h 112"/>
                <a:gd name="T4" fmla="*/ 0 w 144"/>
                <a:gd name="T5" fmla="*/ 8 h 112"/>
                <a:gd name="T6" fmla="*/ 0 w 144"/>
                <a:gd name="T7" fmla="*/ 104 h 112"/>
                <a:gd name="T8" fmla="*/ 8 w 144"/>
                <a:gd name="T9" fmla="*/ 112 h 112"/>
                <a:gd name="T10" fmla="*/ 136 w 144"/>
                <a:gd name="T11" fmla="*/ 112 h 112"/>
                <a:gd name="T12" fmla="*/ 144 w 144"/>
                <a:gd name="T13" fmla="*/ 104 h 112"/>
                <a:gd name="T14" fmla="*/ 144 w 144"/>
                <a:gd name="T15" fmla="*/ 8 h 112"/>
                <a:gd name="T16" fmla="*/ 136 w 144"/>
                <a:gd name="T17" fmla="*/ 0 h 112"/>
                <a:gd name="T18" fmla="*/ 132 w 144"/>
                <a:gd name="T19" fmla="*/ 92 h 112"/>
                <a:gd name="T20" fmla="*/ 12 w 144"/>
                <a:gd name="T21" fmla="*/ 92 h 112"/>
                <a:gd name="T22" fmla="*/ 12 w 144"/>
                <a:gd name="T23" fmla="*/ 12 h 112"/>
                <a:gd name="T24" fmla="*/ 132 w 144"/>
                <a:gd name="T25" fmla="*/ 12 h 112"/>
                <a:gd name="T26" fmla="*/ 132 w 144"/>
                <a:gd name="T27" fmla="*/ 9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112">
                  <a:moveTo>
                    <a:pt x="13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8"/>
                    <a:pt x="4" y="112"/>
                    <a:pt x="8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40" y="112"/>
                    <a:pt x="144" y="108"/>
                    <a:pt x="144" y="104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4"/>
                    <a:pt x="140" y="0"/>
                    <a:pt x="136" y="0"/>
                  </a:cubicBezTo>
                  <a:close/>
                  <a:moveTo>
                    <a:pt x="132" y="92"/>
                  </a:moveTo>
                  <a:cubicBezTo>
                    <a:pt x="12" y="92"/>
                    <a:pt x="12" y="92"/>
                    <a:pt x="12" y="9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2" y="12"/>
                    <a:pt x="132" y="12"/>
                    <a:pt x="132" y="12"/>
                  </a:cubicBezTo>
                  <a:lnTo>
                    <a:pt x="132" y="9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28" name="Freeform 14"/>
            <p:cNvSpPr/>
            <p:nvPr/>
          </p:nvSpPr>
          <p:spPr bwMode="auto">
            <a:xfrm>
              <a:off x="-9956963" y="1362605"/>
              <a:ext cx="238734" cy="89958"/>
            </a:xfrm>
            <a:custGeom>
              <a:avLst/>
              <a:gdLst>
                <a:gd name="T0" fmla="*/ 58 w 64"/>
                <a:gd name="T1" fmla="*/ 8 h 24"/>
                <a:gd name="T2" fmla="*/ 52 w 64"/>
                <a:gd name="T3" fmla="*/ 8 h 24"/>
                <a:gd name="T4" fmla="*/ 52 w 64"/>
                <a:gd name="T5" fmla="*/ 0 h 24"/>
                <a:gd name="T6" fmla="*/ 12 w 64"/>
                <a:gd name="T7" fmla="*/ 0 h 24"/>
                <a:gd name="T8" fmla="*/ 12 w 64"/>
                <a:gd name="T9" fmla="*/ 8 h 24"/>
                <a:gd name="T10" fmla="*/ 6 w 64"/>
                <a:gd name="T11" fmla="*/ 8 h 24"/>
                <a:gd name="T12" fmla="*/ 0 w 64"/>
                <a:gd name="T13" fmla="*/ 16 h 24"/>
                <a:gd name="T14" fmla="*/ 6 w 64"/>
                <a:gd name="T15" fmla="*/ 24 h 24"/>
                <a:gd name="T16" fmla="*/ 58 w 64"/>
                <a:gd name="T17" fmla="*/ 24 h 24"/>
                <a:gd name="T18" fmla="*/ 64 w 64"/>
                <a:gd name="T19" fmla="*/ 16 h 24"/>
                <a:gd name="T20" fmla="*/ 58 w 64"/>
                <a:gd name="T21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24">
                  <a:moveTo>
                    <a:pt x="58" y="8"/>
                  </a:moveTo>
                  <a:cubicBezTo>
                    <a:pt x="52" y="8"/>
                    <a:pt x="52" y="8"/>
                    <a:pt x="52" y="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2"/>
                    <a:pt x="0" y="16"/>
                  </a:cubicBezTo>
                  <a:cubicBezTo>
                    <a:pt x="0" y="20"/>
                    <a:pt x="3" y="24"/>
                    <a:pt x="6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61" y="24"/>
                    <a:pt x="64" y="20"/>
                    <a:pt x="64" y="16"/>
                  </a:cubicBezTo>
                  <a:cubicBezTo>
                    <a:pt x="64" y="12"/>
                    <a:pt x="61" y="8"/>
                    <a:pt x="58" y="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65" name="组合 1064"/>
          <p:cNvGrpSpPr/>
          <p:nvPr/>
        </p:nvGrpSpPr>
        <p:grpSpPr bwMode="auto">
          <a:xfrm>
            <a:off x="3940175" y="3644900"/>
            <a:ext cx="225425" cy="327025"/>
            <a:chOff x="-4768850" y="912812"/>
            <a:chExt cx="360363" cy="523875"/>
          </a:xfrm>
        </p:grpSpPr>
        <p:sp>
          <p:nvSpPr>
            <p:cNvPr id="1029" name="Freeform 15"/>
            <p:cNvSpPr/>
            <p:nvPr/>
          </p:nvSpPr>
          <p:spPr bwMode="auto">
            <a:xfrm>
              <a:off x="-4664801" y="1347680"/>
              <a:ext cx="152266" cy="89007"/>
            </a:xfrm>
            <a:custGeom>
              <a:avLst/>
              <a:gdLst>
                <a:gd name="T0" fmla="*/ 0 w 40"/>
                <a:gd name="T1" fmla="*/ 0 h 24"/>
                <a:gd name="T2" fmla="*/ 20 w 40"/>
                <a:gd name="T3" fmla="*/ 24 h 24"/>
                <a:gd name="T4" fmla="*/ 40 w 40"/>
                <a:gd name="T5" fmla="*/ 0 h 24"/>
                <a:gd name="T6" fmla="*/ 20 w 40"/>
                <a:gd name="T7" fmla="*/ 4 h 24"/>
                <a:gd name="T8" fmla="*/ 0 w 40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4">
                  <a:moveTo>
                    <a:pt x="0" y="0"/>
                  </a:moveTo>
                  <a:cubicBezTo>
                    <a:pt x="0" y="13"/>
                    <a:pt x="7" y="24"/>
                    <a:pt x="20" y="24"/>
                  </a:cubicBezTo>
                  <a:cubicBezTo>
                    <a:pt x="33" y="24"/>
                    <a:pt x="40" y="13"/>
                    <a:pt x="40" y="0"/>
                  </a:cubicBezTo>
                  <a:cubicBezTo>
                    <a:pt x="40" y="0"/>
                    <a:pt x="29" y="4"/>
                    <a:pt x="20" y="4"/>
                  </a:cubicBezTo>
                  <a:cubicBezTo>
                    <a:pt x="11" y="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0" name="Freeform 16"/>
            <p:cNvSpPr>
              <a:spLocks noEditPoints="1"/>
            </p:cNvSpPr>
            <p:nvPr/>
          </p:nvSpPr>
          <p:spPr bwMode="auto">
            <a:xfrm>
              <a:off x="-4768850" y="912812"/>
              <a:ext cx="360363" cy="419609"/>
            </a:xfrm>
            <a:custGeom>
              <a:avLst/>
              <a:gdLst>
                <a:gd name="T0" fmla="*/ 48 w 96"/>
                <a:gd name="T1" fmla="*/ 0 h 112"/>
                <a:gd name="T2" fmla="*/ 0 w 96"/>
                <a:gd name="T3" fmla="*/ 48 h 112"/>
                <a:gd name="T4" fmla="*/ 24 w 96"/>
                <a:gd name="T5" fmla="*/ 100 h 112"/>
                <a:gd name="T6" fmla="*/ 48 w 96"/>
                <a:gd name="T7" fmla="*/ 112 h 112"/>
                <a:gd name="T8" fmla="*/ 72 w 96"/>
                <a:gd name="T9" fmla="*/ 100 h 112"/>
                <a:gd name="T10" fmla="*/ 96 w 96"/>
                <a:gd name="T11" fmla="*/ 48 h 112"/>
                <a:gd name="T12" fmla="*/ 48 w 96"/>
                <a:gd name="T13" fmla="*/ 0 h 112"/>
                <a:gd name="T14" fmla="*/ 57 w 96"/>
                <a:gd name="T15" fmla="*/ 20 h 112"/>
                <a:gd name="T16" fmla="*/ 16 w 96"/>
                <a:gd name="T17" fmla="*/ 60 h 112"/>
                <a:gd name="T18" fmla="*/ 16 w 96"/>
                <a:gd name="T19" fmla="*/ 64 h 112"/>
                <a:gd name="T20" fmla="*/ 12 w 96"/>
                <a:gd name="T21" fmla="*/ 49 h 112"/>
                <a:gd name="T22" fmla="*/ 50 w 96"/>
                <a:gd name="T23" fmla="*/ 12 h 112"/>
                <a:gd name="T24" fmla="*/ 80 w 96"/>
                <a:gd name="T25" fmla="*/ 27 h 112"/>
                <a:gd name="T26" fmla="*/ 57 w 96"/>
                <a:gd name="T27" fmla="*/ 2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112">
                  <a:moveTo>
                    <a:pt x="48" y="0"/>
                  </a:moveTo>
                  <a:cubicBezTo>
                    <a:pt x="21" y="0"/>
                    <a:pt x="0" y="21"/>
                    <a:pt x="0" y="48"/>
                  </a:cubicBezTo>
                  <a:cubicBezTo>
                    <a:pt x="0" y="72"/>
                    <a:pt x="24" y="92"/>
                    <a:pt x="24" y="100"/>
                  </a:cubicBezTo>
                  <a:cubicBezTo>
                    <a:pt x="24" y="104"/>
                    <a:pt x="32" y="112"/>
                    <a:pt x="48" y="112"/>
                  </a:cubicBezTo>
                  <a:cubicBezTo>
                    <a:pt x="64" y="112"/>
                    <a:pt x="72" y="104"/>
                    <a:pt x="72" y="100"/>
                  </a:cubicBezTo>
                  <a:cubicBezTo>
                    <a:pt x="72" y="92"/>
                    <a:pt x="96" y="72"/>
                    <a:pt x="96" y="48"/>
                  </a:cubicBezTo>
                  <a:cubicBezTo>
                    <a:pt x="96" y="21"/>
                    <a:pt x="75" y="0"/>
                    <a:pt x="48" y="0"/>
                  </a:cubicBezTo>
                  <a:close/>
                  <a:moveTo>
                    <a:pt x="57" y="20"/>
                  </a:moveTo>
                  <a:cubicBezTo>
                    <a:pt x="34" y="20"/>
                    <a:pt x="16" y="38"/>
                    <a:pt x="16" y="60"/>
                  </a:cubicBezTo>
                  <a:cubicBezTo>
                    <a:pt x="16" y="62"/>
                    <a:pt x="16" y="63"/>
                    <a:pt x="16" y="64"/>
                  </a:cubicBezTo>
                  <a:cubicBezTo>
                    <a:pt x="14" y="59"/>
                    <a:pt x="12" y="54"/>
                    <a:pt x="12" y="49"/>
                  </a:cubicBezTo>
                  <a:cubicBezTo>
                    <a:pt x="12" y="29"/>
                    <a:pt x="29" y="12"/>
                    <a:pt x="50" y="12"/>
                  </a:cubicBezTo>
                  <a:cubicBezTo>
                    <a:pt x="62" y="12"/>
                    <a:pt x="73" y="18"/>
                    <a:pt x="80" y="27"/>
                  </a:cubicBezTo>
                  <a:cubicBezTo>
                    <a:pt x="73" y="23"/>
                    <a:pt x="65" y="20"/>
                    <a:pt x="57" y="2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68" name="组合 1067"/>
          <p:cNvGrpSpPr/>
          <p:nvPr/>
        </p:nvGrpSpPr>
        <p:grpSpPr bwMode="auto">
          <a:xfrm>
            <a:off x="4214813" y="3119438"/>
            <a:ext cx="214312" cy="342900"/>
            <a:chOff x="-2638425" y="1946275"/>
            <a:chExt cx="300038" cy="481013"/>
          </a:xfrm>
        </p:grpSpPr>
        <p:sp>
          <p:nvSpPr>
            <p:cNvPr id="1031" name="Freeform 17"/>
            <p:cNvSpPr/>
            <p:nvPr/>
          </p:nvSpPr>
          <p:spPr bwMode="auto">
            <a:xfrm>
              <a:off x="-2638425" y="2126654"/>
              <a:ext cx="300038" cy="300634"/>
            </a:xfrm>
            <a:custGeom>
              <a:avLst/>
              <a:gdLst>
                <a:gd name="T0" fmla="*/ 40 w 80"/>
                <a:gd name="T1" fmla="*/ 8 h 80"/>
                <a:gd name="T2" fmla="*/ 26 w 80"/>
                <a:gd name="T3" fmla="*/ 0 h 80"/>
                <a:gd name="T4" fmla="*/ 0 w 80"/>
                <a:gd name="T5" fmla="*/ 0 h 80"/>
                <a:gd name="T6" fmla="*/ 0 w 80"/>
                <a:gd name="T7" fmla="*/ 40 h 80"/>
                <a:gd name="T8" fmla="*/ 40 w 80"/>
                <a:gd name="T9" fmla="*/ 80 h 80"/>
                <a:gd name="T10" fmla="*/ 80 w 80"/>
                <a:gd name="T11" fmla="*/ 40 h 80"/>
                <a:gd name="T12" fmla="*/ 80 w 80"/>
                <a:gd name="T13" fmla="*/ 0 h 80"/>
                <a:gd name="T14" fmla="*/ 54 w 80"/>
                <a:gd name="T15" fmla="*/ 0 h 80"/>
                <a:gd name="T16" fmla="*/ 40 w 80"/>
                <a:gd name="T17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40" y="8"/>
                  </a:moveTo>
                  <a:cubicBezTo>
                    <a:pt x="34" y="8"/>
                    <a:pt x="29" y="5"/>
                    <a:pt x="2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1" y="5"/>
                    <a:pt x="46" y="8"/>
                    <a:pt x="40" y="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2" name="Freeform 18"/>
            <p:cNvSpPr/>
            <p:nvPr/>
          </p:nvSpPr>
          <p:spPr bwMode="auto">
            <a:xfrm>
              <a:off x="-2638425" y="1946275"/>
              <a:ext cx="300038" cy="151430"/>
            </a:xfrm>
            <a:custGeom>
              <a:avLst/>
              <a:gdLst>
                <a:gd name="T0" fmla="*/ 24 w 80"/>
                <a:gd name="T1" fmla="*/ 28 h 40"/>
                <a:gd name="T2" fmla="*/ 40 w 80"/>
                <a:gd name="T3" fmla="*/ 12 h 40"/>
                <a:gd name="T4" fmla="*/ 56 w 80"/>
                <a:gd name="T5" fmla="*/ 28 h 40"/>
                <a:gd name="T6" fmla="*/ 56 w 80"/>
                <a:gd name="T7" fmla="*/ 40 h 40"/>
                <a:gd name="T8" fmla="*/ 80 w 80"/>
                <a:gd name="T9" fmla="*/ 40 h 40"/>
                <a:gd name="T10" fmla="*/ 79 w 80"/>
                <a:gd name="T11" fmla="*/ 32 h 40"/>
                <a:gd name="T12" fmla="*/ 40 w 80"/>
                <a:gd name="T13" fmla="*/ 0 h 40"/>
                <a:gd name="T14" fmla="*/ 1 w 80"/>
                <a:gd name="T15" fmla="*/ 32 h 40"/>
                <a:gd name="T16" fmla="*/ 0 w 80"/>
                <a:gd name="T17" fmla="*/ 40 h 40"/>
                <a:gd name="T18" fmla="*/ 24 w 80"/>
                <a:gd name="T19" fmla="*/ 40 h 40"/>
                <a:gd name="T20" fmla="*/ 24 w 80"/>
                <a:gd name="T21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40">
                  <a:moveTo>
                    <a:pt x="24" y="28"/>
                  </a:moveTo>
                  <a:cubicBezTo>
                    <a:pt x="24" y="19"/>
                    <a:pt x="31" y="12"/>
                    <a:pt x="40" y="12"/>
                  </a:cubicBezTo>
                  <a:cubicBezTo>
                    <a:pt x="49" y="12"/>
                    <a:pt x="56" y="19"/>
                    <a:pt x="56" y="28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80" y="40"/>
                    <a:pt x="80" y="40"/>
                    <a:pt x="80" y="40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6" y="14"/>
                    <a:pt x="59" y="0"/>
                    <a:pt x="40" y="0"/>
                  </a:cubicBezTo>
                  <a:cubicBezTo>
                    <a:pt x="21" y="0"/>
                    <a:pt x="4" y="14"/>
                    <a:pt x="1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24" y="40"/>
                    <a:pt x="24" y="40"/>
                    <a:pt x="24" y="40"/>
                  </a:cubicBezTo>
                  <a:lnTo>
                    <a:pt x="24" y="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3" name="Freeform 19"/>
            <p:cNvSpPr/>
            <p:nvPr/>
          </p:nvSpPr>
          <p:spPr bwMode="auto">
            <a:xfrm>
              <a:off x="-2518410" y="2021990"/>
              <a:ext cx="60007" cy="104664"/>
            </a:xfrm>
            <a:custGeom>
              <a:avLst/>
              <a:gdLst>
                <a:gd name="T0" fmla="*/ 0 w 16"/>
                <a:gd name="T1" fmla="*/ 8 h 28"/>
                <a:gd name="T2" fmla="*/ 0 w 16"/>
                <a:gd name="T3" fmla="*/ 20 h 28"/>
                <a:gd name="T4" fmla="*/ 8 w 16"/>
                <a:gd name="T5" fmla="*/ 28 h 28"/>
                <a:gd name="T6" fmla="*/ 16 w 16"/>
                <a:gd name="T7" fmla="*/ 20 h 28"/>
                <a:gd name="T8" fmla="*/ 16 w 16"/>
                <a:gd name="T9" fmla="*/ 8 h 28"/>
                <a:gd name="T10" fmla="*/ 8 w 16"/>
                <a:gd name="T11" fmla="*/ 0 h 28"/>
                <a:gd name="T12" fmla="*/ 0 w 16"/>
                <a:gd name="T13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28">
                  <a:moveTo>
                    <a:pt x="0" y="8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4"/>
                    <a:pt x="4" y="28"/>
                    <a:pt x="8" y="28"/>
                  </a:cubicBezTo>
                  <a:cubicBezTo>
                    <a:pt x="12" y="28"/>
                    <a:pt x="16" y="24"/>
                    <a:pt x="16" y="20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72" name="组合 1071"/>
          <p:cNvGrpSpPr/>
          <p:nvPr/>
        </p:nvGrpSpPr>
        <p:grpSpPr bwMode="auto">
          <a:xfrm>
            <a:off x="4379913" y="2655888"/>
            <a:ext cx="376237" cy="369887"/>
            <a:chOff x="-9029700" y="3944937"/>
            <a:chExt cx="481012" cy="473076"/>
          </a:xfrm>
        </p:grpSpPr>
        <p:sp>
          <p:nvSpPr>
            <p:cNvPr id="1034" name="Freeform 20"/>
            <p:cNvSpPr/>
            <p:nvPr/>
          </p:nvSpPr>
          <p:spPr bwMode="auto">
            <a:xfrm>
              <a:off x="-9029700" y="4040364"/>
              <a:ext cx="97420" cy="125883"/>
            </a:xfrm>
            <a:custGeom>
              <a:avLst/>
              <a:gdLst>
                <a:gd name="T0" fmla="*/ 26 w 26"/>
                <a:gd name="T1" fmla="*/ 7 h 34"/>
                <a:gd name="T2" fmla="*/ 13 w 26"/>
                <a:gd name="T3" fmla="*/ 0 h 34"/>
                <a:gd name="T4" fmla="*/ 0 w 26"/>
                <a:gd name="T5" fmla="*/ 34 h 34"/>
                <a:gd name="T6" fmla="*/ 20 w 26"/>
                <a:gd name="T7" fmla="*/ 34 h 34"/>
                <a:gd name="T8" fmla="*/ 26 w 26"/>
                <a:gd name="T9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4">
                  <a:moveTo>
                    <a:pt x="26" y="7"/>
                  </a:moveTo>
                  <a:cubicBezTo>
                    <a:pt x="21" y="5"/>
                    <a:pt x="16" y="2"/>
                    <a:pt x="13" y="0"/>
                  </a:cubicBezTo>
                  <a:cubicBezTo>
                    <a:pt x="5" y="10"/>
                    <a:pt x="1" y="21"/>
                    <a:pt x="0" y="34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1" y="24"/>
                    <a:pt x="23" y="15"/>
                    <a:pt x="26" y="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5" name="Freeform 21"/>
            <p:cNvSpPr/>
            <p:nvPr/>
          </p:nvSpPr>
          <p:spPr bwMode="auto">
            <a:xfrm>
              <a:off x="-8924161" y="4196703"/>
              <a:ext cx="119745" cy="89336"/>
            </a:xfrm>
            <a:custGeom>
              <a:avLst/>
              <a:gdLst>
                <a:gd name="T0" fmla="*/ 6 w 32"/>
                <a:gd name="T1" fmla="*/ 24 h 24"/>
                <a:gd name="T2" fmla="*/ 32 w 32"/>
                <a:gd name="T3" fmla="*/ 20 h 24"/>
                <a:gd name="T4" fmla="*/ 32 w 32"/>
                <a:gd name="T5" fmla="*/ 0 h 24"/>
                <a:gd name="T6" fmla="*/ 0 w 32"/>
                <a:gd name="T7" fmla="*/ 0 h 24"/>
                <a:gd name="T8" fmla="*/ 6 w 32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6" y="24"/>
                  </a:moveTo>
                  <a:cubicBezTo>
                    <a:pt x="13" y="22"/>
                    <a:pt x="22" y="20"/>
                    <a:pt x="32" y="2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9"/>
                    <a:pt x="3" y="17"/>
                    <a:pt x="6" y="2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6" name="Freeform 22"/>
            <p:cNvSpPr/>
            <p:nvPr/>
          </p:nvSpPr>
          <p:spPr bwMode="auto">
            <a:xfrm>
              <a:off x="-8773972" y="4302282"/>
              <a:ext cx="83213" cy="93397"/>
            </a:xfrm>
            <a:custGeom>
              <a:avLst/>
              <a:gdLst>
                <a:gd name="T0" fmla="*/ 22 w 22"/>
                <a:gd name="T1" fmla="*/ 3 h 25"/>
                <a:gd name="T2" fmla="*/ 0 w 22"/>
                <a:gd name="T3" fmla="*/ 0 h 25"/>
                <a:gd name="T4" fmla="*/ 0 w 22"/>
                <a:gd name="T5" fmla="*/ 25 h 25"/>
                <a:gd name="T6" fmla="*/ 22 w 22"/>
                <a:gd name="T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5">
                  <a:moveTo>
                    <a:pt x="22" y="3"/>
                  </a:moveTo>
                  <a:cubicBezTo>
                    <a:pt x="16" y="2"/>
                    <a:pt x="9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2"/>
                    <a:pt x="15" y="15"/>
                    <a:pt x="22" y="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7" name="Freeform 23"/>
            <p:cNvSpPr/>
            <p:nvPr/>
          </p:nvSpPr>
          <p:spPr bwMode="auto">
            <a:xfrm>
              <a:off x="-8924161" y="4076911"/>
              <a:ext cx="119745" cy="89336"/>
            </a:xfrm>
            <a:custGeom>
              <a:avLst/>
              <a:gdLst>
                <a:gd name="T0" fmla="*/ 0 w 32"/>
                <a:gd name="T1" fmla="*/ 24 h 24"/>
                <a:gd name="T2" fmla="*/ 32 w 32"/>
                <a:gd name="T3" fmla="*/ 24 h 24"/>
                <a:gd name="T4" fmla="*/ 32 w 32"/>
                <a:gd name="T5" fmla="*/ 4 h 24"/>
                <a:gd name="T6" fmla="*/ 6 w 32"/>
                <a:gd name="T7" fmla="*/ 0 h 24"/>
                <a:gd name="T8" fmla="*/ 0 w 32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cubicBezTo>
                    <a:pt x="32" y="24"/>
                    <a:pt x="32" y="24"/>
                    <a:pt x="32" y="2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22" y="4"/>
                    <a:pt x="13" y="2"/>
                    <a:pt x="6" y="0"/>
                  </a:cubicBezTo>
                  <a:cubicBezTo>
                    <a:pt x="3" y="7"/>
                    <a:pt x="1" y="15"/>
                    <a:pt x="0" y="2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8" name="Freeform 24"/>
            <p:cNvSpPr/>
            <p:nvPr/>
          </p:nvSpPr>
          <p:spPr bwMode="auto">
            <a:xfrm>
              <a:off x="-8646108" y="4040364"/>
              <a:ext cx="97420" cy="125883"/>
            </a:xfrm>
            <a:custGeom>
              <a:avLst/>
              <a:gdLst>
                <a:gd name="T0" fmla="*/ 6 w 26"/>
                <a:gd name="T1" fmla="*/ 34 h 34"/>
                <a:gd name="T2" fmla="*/ 26 w 26"/>
                <a:gd name="T3" fmla="*/ 34 h 34"/>
                <a:gd name="T4" fmla="*/ 13 w 26"/>
                <a:gd name="T5" fmla="*/ 0 h 34"/>
                <a:gd name="T6" fmla="*/ 0 w 26"/>
                <a:gd name="T7" fmla="*/ 7 h 34"/>
                <a:gd name="T8" fmla="*/ 6 w 26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4">
                  <a:moveTo>
                    <a:pt x="6" y="34"/>
                  </a:moveTo>
                  <a:cubicBezTo>
                    <a:pt x="26" y="34"/>
                    <a:pt x="26" y="34"/>
                    <a:pt x="26" y="34"/>
                  </a:cubicBezTo>
                  <a:cubicBezTo>
                    <a:pt x="25" y="21"/>
                    <a:pt x="21" y="10"/>
                    <a:pt x="13" y="0"/>
                  </a:cubicBezTo>
                  <a:cubicBezTo>
                    <a:pt x="10" y="2"/>
                    <a:pt x="5" y="5"/>
                    <a:pt x="0" y="7"/>
                  </a:cubicBezTo>
                  <a:cubicBezTo>
                    <a:pt x="3" y="15"/>
                    <a:pt x="5" y="24"/>
                    <a:pt x="6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39" name="Freeform 25"/>
            <p:cNvSpPr/>
            <p:nvPr/>
          </p:nvSpPr>
          <p:spPr bwMode="auto">
            <a:xfrm>
              <a:off x="-9029700" y="4196703"/>
              <a:ext cx="97420" cy="127913"/>
            </a:xfrm>
            <a:custGeom>
              <a:avLst/>
              <a:gdLst>
                <a:gd name="T0" fmla="*/ 20 w 26"/>
                <a:gd name="T1" fmla="*/ 0 h 34"/>
                <a:gd name="T2" fmla="*/ 0 w 26"/>
                <a:gd name="T3" fmla="*/ 0 h 34"/>
                <a:gd name="T4" fmla="*/ 13 w 26"/>
                <a:gd name="T5" fmla="*/ 34 h 34"/>
                <a:gd name="T6" fmla="*/ 26 w 26"/>
                <a:gd name="T7" fmla="*/ 27 h 34"/>
                <a:gd name="T8" fmla="*/ 20 w 26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4">
                  <a:moveTo>
                    <a:pt x="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3"/>
                    <a:pt x="5" y="24"/>
                    <a:pt x="13" y="34"/>
                  </a:cubicBezTo>
                  <a:cubicBezTo>
                    <a:pt x="16" y="32"/>
                    <a:pt x="21" y="29"/>
                    <a:pt x="26" y="27"/>
                  </a:cubicBezTo>
                  <a:cubicBezTo>
                    <a:pt x="23" y="19"/>
                    <a:pt x="21" y="10"/>
                    <a:pt x="2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0" name="Freeform 26"/>
            <p:cNvSpPr/>
            <p:nvPr/>
          </p:nvSpPr>
          <p:spPr bwMode="auto">
            <a:xfrm>
              <a:off x="-8773972" y="4076911"/>
              <a:ext cx="119745" cy="89336"/>
            </a:xfrm>
            <a:custGeom>
              <a:avLst/>
              <a:gdLst>
                <a:gd name="T0" fmla="*/ 26 w 32"/>
                <a:gd name="T1" fmla="*/ 0 h 24"/>
                <a:gd name="T2" fmla="*/ 0 w 32"/>
                <a:gd name="T3" fmla="*/ 4 h 24"/>
                <a:gd name="T4" fmla="*/ 0 w 32"/>
                <a:gd name="T5" fmla="*/ 24 h 24"/>
                <a:gd name="T6" fmla="*/ 32 w 32"/>
                <a:gd name="T7" fmla="*/ 24 h 24"/>
                <a:gd name="T8" fmla="*/ 26 w 3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26" y="0"/>
                  </a:moveTo>
                  <a:cubicBezTo>
                    <a:pt x="19" y="2"/>
                    <a:pt x="10" y="4"/>
                    <a:pt x="0" y="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15"/>
                    <a:pt x="29" y="7"/>
                    <a:pt x="2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1" name="Freeform 27"/>
            <p:cNvSpPr/>
            <p:nvPr/>
          </p:nvSpPr>
          <p:spPr bwMode="auto">
            <a:xfrm>
              <a:off x="-8646108" y="4196703"/>
              <a:ext cx="97420" cy="127913"/>
            </a:xfrm>
            <a:custGeom>
              <a:avLst/>
              <a:gdLst>
                <a:gd name="T0" fmla="*/ 0 w 26"/>
                <a:gd name="T1" fmla="*/ 27 h 34"/>
                <a:gd name="T2" fmla="*/ 13 w 26"/>
                <a:gd name="T3" fmla="*/ 34 h 34"/>
                <a:gd name="T4" fmla="*/ 26 w 26"/>
                <a:gd name="T5" fmla="*/ 0 h 34"/>
                <a:gd name="T6" fmla="*/ 6 w 26"/>
                <a:gd name="T7" fmla="*/ 0 h 34"/>
                <a:gd name="T8" fmla="*/ 0 w 26"/>
                <a:gd name="T9" fmla="*/ 2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4">
                  <a:moveTo>
                    <a:pt x="0" y="27"/>
                  </a:moveTo>
                  <a:cubicBezTo>
                    <a:pt x="5" y="29"/>
                    <a:pt x="10" y="32"/>
                    <a:pt x="13" y="34"/>
                  </a:cubicBezTo>
                  <a:cubicBezTo>
                    <a:pt x="21" y="24"/>
                    <a:pt x="25" y="13"/>
                    <a:pt x="2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0"/>
                    <a:pt x="3" y="19"/>
                    <a:pt x="0" y="2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2" name="Freeform 28"/>
            <p:cNvSpPr/>
            <p:nvPr/>
          </p:nvSpPr>
          <p:spPr bwMode="auto">
            <a:xfrm>
              <a:off x="-8887629" y="3969301"/>
              <a:ext cx="83213" cy="93397"/>
            </a:xfrm>
            <a:custGeom>
              <a:avLst/>
              <a:gdLst>
                <a:gd name="T0" fmla="*/ 0 w 22"/>
                <a:gd name="T1" fmla="*/ 22 h 25"/>
                <a:gd name="T2" fmla="*/ 22 w 22"/>
                <a:gd name="T3" fmla="*/ 25 h 25"/>
                <a:gd name="T4" fmla="*/ 22 w 22"/>
                <a:gd name="T5" fmla="*/ 0 h 25"/>
                <a:gd name="T6" fmla="*/ 0 w 22"/>
                <a:gd name="T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5">
                  <a:moveTo>
                    <a:pt x="0" y="22"/>
                  </a:moveTo>
                  <a:cubicBezTo>
                    <a:pt x="6" y="23"/>
                    <a:pt x="13" y="25"/>
                    <a:pt x="22" y="2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6" y="3"/>
                    <a:pt x="7" y="10"/>
                    <a:pt x="0" y="2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3" name="Freeform 29"/>
            <p:cNvSpPr/>
            <p:nvPr/>
          </p:nvSpPr>
          <p:spPr bwMode="auto">
            <a:xfrm>
              <a:off x="-8773972" y="3969301"/>
              <a:ext cx="83213" cy="93397"/>
            </a:xfrm>
            <a:custGeom>
              <a:avLst/>
              <a:gdLst>
                <a:gd name="T0" fmla="*/ 0 w 22"/>
                <a:gd name="T1" fmla="*/ 0 h 25"/>
                <a:gd name="T2" fmla="*/ 0 w 22"/>
                <a:gd name="T3" fmla="*/ 25 h 25"/>
                <a:gd name="T4" fmla="*/ 22 w 22"/>
                <a:gd name="T5" fmla="*/ 22 h 25"/>
                <a:gd name="T6" fmla="*/ 0 w 22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5">
                  <a:moveTo>
                    <a:pt x="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9" y="25"/>
                    <a:pt x="16" y="23"/>
                    <a:pt x="22" y="22"/>
                  </a:cubicBezTo>
                  <a:cubicBezTo>
                    <a:pt x="15" y="10"/>
                    <a:pt x="6" y="3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4" name="Freeform 30"/>
            <p:cNvSpPr/>
            <p:nvPr/>
          </p:nvSpPr>
          <p:spPr bwMode="auto">
            <a:xfrm>
              <a:off x="-8887629" y="4302282"/>
              <a:ext cx="83213" cy="93397"/>
            </a:xfrm>
            <a:custGeom>
              <a:avLst/>
              <a:gdLst>
                <a:gd name="T0" fmla="*/ 22 w 22"/>
                <a:gd name="T1" fmla="*/ 25 h 25"/>
                <a:gd name="T2" fmla="*/ 22 w 22"/>
                <a:gd name="T3" fmla="*/ 0 h 25"/>
                <a:gd name="T4" fmla="*/ 0 w 22"/>
                <a:gd name="T5" fmla="*/ 3 h 25"/>
                <a:gd name="T6" fmla="*/ 22 w 22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5">
                  <a:moveTo>
                    <a:pt x="22" y="25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3" y="0"/>
                    <a:pt x="6" y="2"/>
                    <a:pt x="0" y="3"/>
                  </a:cubicBezTo>
                  <a:cubicBezTo>
                    <a:pt x="7" y="15"/>
                    <a:pt x="16" y="22"/>
                    <a:pt x="22" y="2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5" name="Freeform 31"/>
            <p:cNvSpPr/>
            <p:nvPr/>
          </p:nvSpPr>
          <p:spPr bwMode="auto">
            <a:xfrm>
              <a:off x="-8773972" y="4196703"/>
              <a:ext cx="119745" cy="89336"/>
            </a:xfrm>
            <a:custGeom>
              <a:avLst/>
              <a:gdLst>
                <a:gd name="T0" fmla="*/ 32 w 32"/>
                <a:gd name="T1" fmla="*/ 0 h 24"/>
                <a:gd name="T2" fmla="*/ 0 w 32"/>
                <a:gd name="T3" fmla="*/ 0 h 24"/>
                <a:gd name="T4" fmla="*/ 0 w 32"/>
                <a:gd name="T5" fmla="*/ 20 h 24"/>
                <a:gd name="T6" fmla="*/ 26 w 32"/>
                <a:gd name="T7" fmla="*/ 24 h 24"/>
                <a:gd name="T8" fmla="*/ 32 w 3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0" y="20"/>
                    <a:pt x="19" y="22"/>
                    <a:pt x="26" y="24"/>
                  </a:cubicBezTo>
                  <a:cubicBezTo>
                    <a:pt x="29" y="17"/>
                    <a:pt x="31" y="9"/>
                    <a:pt x="32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6" name="Freeform 32"/>
            <p:cNvSpPr/>
            <p:nvPr/>
          </p:nvSpPr>
          <p:spPr bwMode="auto">
            <a:xfrm>
              <a:off x="-8960694" y="3944937"/>
              <a:ext cx="133953" cy="95427"/>
            </a:xfrm>
            <a:custGeom>
              <a:avLst/>
              <a:gdLst>
                <a:gd name="T0" fmla="*/ 36 w 36"/>
                <a:gd name="T1" fmla="*/ 0 h 25"/>
                <a:gd name="T2" fmla="*/ 0 w 36"/>
                <a:gd name="T3" fmla="*/ 19 h 25"/>
                <a:gd name="T4" fmla="*/ 12 w 36"/>
                <a:gd name="T5" fmla="*/ 25 h 25"/>
                <a:gd name="T6" fmla="*/ 36 w 3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5">
                  <a:moveTo>
                    <a:pt x="36" y="0"/>
                  </a:moveTo>
                  <a:cubicBezTo>
                    <a:pt x="22" y="2"/>
                    <a:pt x="9" y="9"/>
                    <a:pt x="0" y="19"/>
                  </a:cubicBezTo>
                  <a:cubicBezTo>
                    <a:pt x="3" y="21"/>
                    <a:pt x="7" y="23"/>
                    <a:pt x="12" y="25"/>
                  </a:cubicBezTo>
                  <a:cubicBezTo>
                    <a:pt x="19" y="12"/>
                    <a:pt x="29" y="4"/>
                    <a:pt x="3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7" name="Freeform 33"/>
            <p:cNvSpPr/>
            <p:nvPr/>
          </p:nvSpPr>
          <p:spPr bwMode="auto">
            <a:xfrm>
              <a:off x="-8751647" y="4324616"/>
              <a:ext cx="133953" cy="93397"/>
            </a:xfrm>
            <a:custGeom>
              <a:avLst/>
              <a:gdLst>
                <a:gd name="T0" fmla="*/ 0 w 36"/>
                <a:gd name="T1" fmla="*/ 25 h 25"/>
                <a:gd name="T2" fmla="*/ 36 w 36"/>
                <a:gd name="T3" fmla="*/ 6 h 25"/>
                <a:gd name="T4" fmla="*/ 24 w 36"/>
                <a:gd name="T5" fmla="*/ 0 h 25"/>
                <a:gd name="T6" fmla="*/ 0 w 36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5">
                  <a:moveTo>
                    <a:pt x="0" y="25"/>
                  </a:moveTo>
                  <a:cubicBezTo>
                    <a:pt x="14" y="23"/>
                    <a:pt x="27" y="16"/>
                    <a:pt x="36" y="6"/>
                  </a:cubicBezTo>
                  <a:cubicBezTo>
                    <a:pt x="33" y="4"/>
                    <a:pt x="29" y="2"/>
                    <a:pt x="24" y="0"/>
                  </a:cubicBezTo>
                  <a:cubicBezTo>
                    <a:pt x="17" y="13"/>
                    <a:pt x="7" y="21"/>
                    <a:pt x="0" y="2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8" name="Freeform 34"/>
            <p:cNvSpPr/>
            <p:nvPr/>
          </p:nvSpPr>
          <p:spPr bwMode="auto">
            <a:xfrm>
              <a:off x="-8751647" y="3944937"/>
              <a:ext cx="133953" cy="95427"/>
            </a:xfrm>
            <a:custGeom>
              <a:avLst/>
              <a:gdLst>
                <a:gd name="T0" fmla="*/ 24 w 36"/>
                <a:gd name="T1" fmla="*/ 25 h 25"/>
                <a:gd name="T2" fmla="*/ 36 w 36"/>
                <a:gd name="T3" fmla="*/ 19 h 25"/>
                <a:gd name="T4" fmla="*/ 0 w 36"/>
                <a:gd name="T5" fmla="*/ 0 h 25"/>
                <a:gd name="T6" fmla="*/ 24 w 36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5">
                  <a:moveTo>
                    <a:pt x="24" y="25"/>
                  </a:moveTo>
                  <a:cubicBezTo>
                    <a:pt x="29" y="23"/>
                    <a:pt x="33" y="21"/>
                    <a:pt x="36" y="19"/>
                  </a:cubicBezTo>
                  <a:cubicBezTo>
                    <a:pt x="27" y="9"/>
                    <a:pt x="14" y="2"/>
                    <a:pt x="0" y="0"/>
                  </a:cubicBezTo>
                  <a:cubicBezTo>
                    <a:pt x="7" y="4"/>
                    <a:pt x="17" y="12"/>
                    <a:pt x="24" y="2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49" name="Freeform 35"/>
            <p:cNvSpPr/>
            <p:nvPr/>
          </p:nvSpPr>
          <p:spPr bwMode="auto">
            <a:xfrm>
              <a:off x="-8960694" y="4324616"/>
              <a:ext cx="133953" cy="93397"/>
            </a:xfrm>
            <a:custGeom>
              <a:avLst/>
              <a:gdLst>
                <a:gd name="T0" fmla="*/ 12 w 36"/>
                <a:gd name="T1" fmla="*/ 0 h 25"/>
                <a:gd name="T2" fmla="*/ 0 w 36"/>
                <a:gd name="T3" fmla="*/ 6 h 25"/>
                <a:gd name="T4" fmla="*/ 36 w 36"/>
                <a:gd name="T5" fmla="*/ 25 h 25"/>
                <a:gd name="T6" fmla="*/ 12 w 3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5">
                  <a:moveTo>
                    <a:pt x="12" y="0"/>
                  </a:moveTo>
                  <a:cubicBezTo>
                    <a:pt x="7" y="2"/>
                    <a:pt x="3" y="4"/>
                    <a:pt x="0" y="6"/>
                  </a:cubicBezTo>
                  <a:cubicBezTo>
                    <a:pt x="9" y="16"/>
                    <a:pt x="22" y="23"/>
                    <a:pt x="36" y="25"/>
                  </a:cubicBezTo>
                  <a:cubicBezTo>
                    <a:pt x="29" y="21"/>
                    <a:pt x="19" y="13"/>
                    <a:pt x="12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69" name="组合 1068"/>
          <p:cNvGrpSpPr/>
          <p:nvPr/>
        </p:nvGrpSpPr>
        <p:grpSpPr bwMode="auto">
          <a:xfrm>
            <a:off x="3711575" y="4094163"/>
            <a:ext cx="290513" cy="276225"/>
            <a:chOff x="-5919788" y="3927475"/>
            <a:chExt cx="550863" cy="523875"/>
          </a:xfrm>
        </p:grpSpPr>
        <p:sp>
          <p:nvSpPr>
            <p:cNvPr id="1050" name="Freeform 36"/>
            <p:cNvSpPr/>
            <p:nvPr/>
          </p:nvSpPr>
          <p:spPr bwMode="auto">
            <a:xfrm>
              <a:off x="-5829483" y="3948549"/>
              <a:ext cx="180611" cy="180647"/>
            </a:xfrm>
            <a:custGeom>
              <a:avLst/>
              <a:gdLst>
                <a:gd name="T0" fmla="*/ 48 w 48"/>
                <a:gd name="T1" fmla="*/ 16 h 48"/>
                <a:gd name="T2" fmla="*/ 36 w 48"/>
                <a:gd name="T3" fmla="*/ 3 h 48"/>
                <a:gd name="T4" fmla="*/ 25 w 48"/>
                <a:gd name="T5" fmla="*/ 0 h 48"/>
                <a:gd name="T6" fmla="*/ 18 w 48"/>
                <a:gd name="T7" fmla="*/ 1 h 48"/>
                <a:gd name="T8" fmla="*/ 0 w 48"/>
                <a:gd name="T9" fmla="*/ 30 h 48"/>
                <a:gd name="T10" fmla="*/ 29 w 48"/>
                <a:gd name="T11" fmla="*/ 48 h 48"/>
                <a:gd name="T12" fmla="*/ 48 w 48"/>
                <a:gd name="T13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8">
                  <a:moveTo>
                    <a:pt x="48" y="16"/>
                  </a:moveTo>
                  <a:cubicBezTo>
                    <a:pt x="48" y="16"/>
                    <a:pt x="46" y="8"/>
                    <a:pt x="36" y="3"/>
                  </a:cubicBezTo>
                  <a:cubicBezTo>
                    <a:pt x="32" y="0"/>
                    <a:pt x="28" y="0"/>
                    <a:pt x="25" y="0"/>
                  </a:cubicBezTo>
                  <a:cubicBezTo>
                    <a:pt x="21" y="0"/>
                    <a:pt x="18" y="1"/>
                    <a:pt x="18" y="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29" y="48"/>
                    <a:pt x="29" y="48"/>
                    <a:pt x="29" y="48"/>
                  </a:cubicBezTo>
                  <a:lnTo>
                    <a:pt x="48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51" name="Freeform 37"/>
            <p:cNvSpPr/>
            <p:nvPr/>
          </p:nvSpPr>
          <p:spPr bwMode="auto">
            <a:xfrm>
              <a:off x="-5718105" y="3927475"/>
              <a:ext cx="264895" cy="165592"/>
            </a:xfrm>
            <a:custGeom>
              <a:avLst/>
              <a:gdLst>
                <a:gd name="T0" fmla="*/ 25 w 70"/>
                <a:gd name="T1" fmla="*/ 44 h 44"/>
                <a:gd name="T2" fmla="*/ 57 w 70"/>
                <a:gd name="T3" fmla="*/ 44 h 44"/>
                <a:gd name="T4" fmla="*/ 70 w 70"/>
                <a:gd name="T5" fmla="*/ 15 h 44"/>
                <a:gd name="T6" fmla="*/ 61 w 70"/>
                <a:gd name="T7" fmla="*/ 20 h 44"/>
                <a:gd name="T8" fmla="*/ 55 w 70"/>
                <a:gd name="T9" fmla="*/ 9 h 44"/>
                <a:gd name="T10" fmla="*/ 34 w 70"/>
                <a:gd name="T11" fmla="*/ 0 h 44"/>
                <a:gd name="T12" fmla="*/ 0 w 70"/>
                <a:gd name="T13" fmla="*/ 2 h 44"/>
                <a:gd name="T14" fmla="*/ 23 w 70"/>
                <a:gd name="T15" fmla="*/ 19 h 44"/>
                <a:gd name="T16" fmla="*/ 32 w 70"/>
                <a:gd name="T17" fmla="*/ 37 h 44"/>
                <a:gd name="T18" fmla="*/ 25 w 70"/>
                <a:gd name="T1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44">
                  <a:moveTo>
                    <a:pt x="25" y="44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9"/>
                    <a:pt x="49" y="0"/>
                    <a:pt x="34" y="0"/>
                  </a:cubicBezTo>
                  <a:cubicBezTo>
                    <a:pt x="19" y="0"/>
                    <a:pt x="5" y="1"/>
                    <a:pt x="0" y="2"/>
                  </a:cubicBezTo>
                  <a:cubicBezTo>
                    <a:pt x="1" y="2"/>
                    <a:pt x="14" y="4"/>
                    <a:pt x="23" y="19"/>
                  </a:cubicBezTo>
                  <a:cubicBezTo>
                    <a:pt x="26" y="23"/>
                    <a:pt x="32" y="36"/>
                    <a:pt x="32" y="37"/>
                  </a:cubicBezTo>
                  <a:lnTo>
                    <a:pt x="25" y="4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52" name="Freeform 38"/>
            <p:cNvSpPr/>
            <p:nvPr/>
          </p:nvSpPr>
          <p:spPr bwMode="auto">
            <a:xfrm>
              <a:off x="-5540506" y="4093067"/>
              <a:ext cx="171581" cy="186668"/>
            </a:xfrm>
            <a:custGeom>
              <a:avLst/>
              <a:gdLst>
                <a:gd name="T0" fmla="*/ 18 w 46"/>
                <a:gd name="T1" fmla="*/ 48 h 50"/>
                <a:gd name="T2" fmla="*/ 36 w 46"/>
                <a:gd name="T3" fmla="*/ 45 h 50"/>
                <a:gd name="T4" fmla="*/ 44 w 46"/>
                <a:gd name="T5" fmla="*/ 37 h 50"/>
                <a:gd name="T6" fmla="*/ 46 w 46"/>
                <a:gd name="T7" fmla="*/ 30 h 50"/>
                <a:gd name="T8" fmla="*/ 30 w 46"/>
                <a:gd name="T9" fmla="*/ 0 h 50"/>
                <a:gd name="T10" fmla="*/ 0 w 46"/>
                <a:gd name="T11" fmla="*/ 16 h 50"/>
                <a:gd name="T12" fmla="*/ 18 w 46"/>
                <a:gd name="T13" fmla="*/ 4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50">
                  <a:moveTo>
                    <a:pt x="18" y="48"/>
                  </a:moveTo>
                  <a:cubicBezTo>
                    <a:pt x="18" y="48"/>
                    <a:pt x="26" y="50"/>
                    <a:pt x="36" y="45"/>
                  </a:cubicBezTo>
                  <a:cubicBezTo>
                    <a:pt x="40" y="42"/>
                    <a:pt x="43" y="39"/>
                    <a:pt x="44" y="37"/>
                  </a:cubicBezTo>
                  <a:cubicBezTo>
                    <a:pt x="46" y="33"/>
                    <a:pt x="46" y="30"/>
                    <a:pt x="46" y="3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18" y="4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53" name="Freeform 39"/>
            <p:cNvSpPr/>
            <p:nvPr/>
          </p:nvSpPr>
          <p:spPr bwMode="auto">
            <a:xfrm>
              <a:off x="-5624791" y="4258660"/>
              <a:ext cx="255866" cy="192690"/>
            </a:xfrm>
            <a:custGeom>
              <a:avLst/>
              <a:gdLst>
                <a:gd name="T0" fmla="*/ 20 w 68"/>
                <a:gd name="T1" fmla="*/ 12 h 52"/>
                <a:gd name="T2" fmla="*/ 20 w 68"/>
                <a:gd name="T3" fmla="*/ 0 h 52"/>
                <a:gd name="T4" fmla="*/ 0 w 68"/>
                <a:gd name="T5" fmla="*/ 28 h 52"/>
                <a:gd name="T6" fmla="*/ 20 w 68"/>
                <a:gd name="T7" fmla="*/ 52 h 52"/>
                <a:gd name="T8" fmla="*/ 20 w 68"/>
                <a:gd name="T9" fmla="*/ 40 h 52"/>
                <a:gd name="T10" fmla="*/ 36 w 68"/>
                <a:gd name="T11" fmla="*/ 40 h 52"/>
                <a:gd name="T12" fmla="*/ 52 w 68"/>
                <a:gd name="T13" fmla="*/ 29 h 52"/>
                <a:gd name="T14" fmla="*/ 68 w 68"/>
                <a:gd name="T15" fmla="*/ 0 h 52"/>
                <a:gd name="T16" fmla="*/ 40 w 68"/>
                <a:gd name="T17" fmla="*/ 12 h 52"/>
                <a:gd name="T18" fmla="*/ 20 w 68"/>
                <a:gd name="T19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52">
                  <a:moveTo>
                    <a:pt x="20" y="12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6" y="40"/>
                    <a:pt x="45" y="42"/>
                    <a:pt x="52" y="29"/>
                  </a:cubicBezTo>
                  <a:cubicBezTo>
                    <a:pt x="60" y="16"/>
                    <a:pt x="66" y="4"/>
                    <a:pt x="68" y="0"/>
                  </a:cubicBezTo>
                  <a:cubicBezTo>
                    <a:pt x="67" y="1"/>
                    <a:pt x="58" y="12"/>
                    <a:pt x="40" y="12"/>
                  </a:cubicBezTo>
                  <a:cubicBezTo>
                    <a:pt x="35" y="12"/>
                    <a:pt x="21" y="12"/>
                    <a:pt x="20" y="1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54" name="Freeform 40"/>
            <p:cNvSpPr/>
            <p:nvPr/>
          </p:nvSpPr>
          <p:spPr bwMode="auto">
            <a:xfrm>
              <a:off x="-5805401" y="4285756"/>
              <a:ext cx="165561" cy="120431"/>
            </a:xfrm>
            <a:custGeom>
              <a:avLst/>
              <a:gdLst>
                <a:gd name="T0" fmla="*/ 0 w 44"/>
                <a:gd name="T1" fmla="*/ 16 h 32"/>
                <a:gd name="T2" fmla="*/ 3 w 44"/>
                <a:gd name="T3" fmla="*/ 27 h 32"/>
                <a:gd name="T4" fmla="*/ 7 w 44"/>
                <a:gd name="T5" fmla="*/ 32 h 32"/>
                <a:gd name="T6" fmla="*/ 44 w 44"/>
                <a:gd name="T7" fmla="*/ 32 h 32"/>
                <a:gd name="T8" fmla="*/ 44 w 44"/>
                <a:gd name="T9" fmla="*/ 0 h 32"/>
                <a:gd name="T10" fmla="*/ 7 w 44"/>
                <a:gd name="T11" fmla="*/ 0 h 32"/>
                <a:gd name="T12" fmla="*/ 0 w 44"/>
                <a:gd name="T1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32">
                  <a:moveTo>
                    <a:pt x="0" y="16"/>
                  </a:moveTo>
                  <a:cubicBezTo>
                    <a:pt x="0" y="21"/>
                    <a:pt x="2" y="24"/>
                    <a:pt x="3" y="27"/>
                  </a:cubicBezTo>
                  <a:cubicBezTo>
                    <a:pt x="6" y="31"/>
                    <a:pt x="7" y="32"/>
                    <a:pt x="7" y="32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0" y="5"/>
                    <a:pt x="0" y="1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55" name="Freeform 41"/>
            <p:cNvSpPr/>
            <p:nvPr/>
          </p:nvSpPr>
          <p:spPr bwMode="auto">
            <a:xfrm>
              <a:off x="-5919788" y="4114143"/>
              <a:ext cx="183622" cy="267958"/>
            </a:xfrm>
            <a:custGeom>
              <a:avLst/>
              <a:gdLst>
                <a:gd name="T0" fmla="*/ 40 w 49"/>
                <a:gd name="T1" fmla="*/ 26 h 71"/>
                <a:gd name="T2" fmla="*/ 49 w 49"/>
                <a:gd name="T3" fmla="*/ 30 h 71"/>
                <a:gd name="T4" fmla="*/ 33 w 49"/>
                <a:gd name="T5" fmla="*/ 0 h 71"/>
                <a:gd name="T6" fmla="*/ 2 w 49"/>
                <a:gd name="T7" fmla="*/ 6 h 71"/>
                <a:gd name="T8" fmla="*/ 11 w 49"/>
                <a:gd name="T9" fmla="*/ 10 h 71"/>
                <a:gd name="T10" fmla="*/ 4 w 49"/>
                <a:gd name="T11" fmla="*/ 22 h 71"/>
                <a:gd name="T12" fmla="*/ 8 w 49"/>
                <a:gd name="T13" fmla="*/ 44 h 71"/>
                <a:gd name="T14" fmla="*/ 27 w 49"/>
                <a:gd name="T15" fmla="*/ 71 h 71"/>
                <a:gd name="T16" fmla="*/ 30 w 49"/>
                <a:gd name="T17" fmla="*/ 43 h 71"/>
                <a:gd name="T18" fmla="*/ 40 w 49"/>
                <a:gd name="T19" fmla="*/ 2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71">
                  <a:moveTo>
                    <a:pt x="40" y="26"/>
                  </a:moveTo>
                  <a:cubicBezTo>
                    <a:pt x="49" y="30"/>
                    <a:pt x="49" y="30"/>
                    <a:pt x="49" y="3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0" y="31"/>
                    <a:pt x="8" y="44"/>
                  </a:cubicBezTo>
                  <a:cubicBezTo>
                    <a:pt x="16" y="56"/>
                    <a:pt x="24" y="67"/>
                    <a:pt x="27" y="71"/>
                  </a:cubicBezTo>
                  <a:cubicBezTo>
                    <a:pt x="27" y="70"/>
                    <a:pt x="21" y="58"/>
                    <a:pt x="30" y="43"/>
                  </a:cubicBezTo>
                  <a:cubicBezTo>
                    <a:pt x="32" y="38"/>
                    <a:pt x="39" y="26"/>
                    <a:pt x="40" y="2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056" name="Freeform 42"/>
          <p:cNvSpPr/>
          <p:nvPr/>
        </p:nvSpPr>
        <p:spPr bwMode="auto">
          <a:xfrm>
            <a:off x="4406900" y="3357563"/>
            <a:ext cx="990600" cy="825500"/>
          </a:xfrm>
          <a:custGeom>
            <a:avLst/>
            <a:gdLst>
              <a:gd name="T0" fmla="*/ 0 w 144"/>
              <a:gd name="T1" fmla="*/ 52 h 120"/>
              <a:gd name="T2" fmla="*/ 72 w 144"/>
              <a:gd name="T3" fmla="*/ 0 h 120"/>
              <a:gd name="T4" fmla="*/ 144 w 144"/>
              <a:gd name="T5" fmla="*/ 52 h 120"/>
              <a:gd name="T6" fmla="*/ 72 w 144"/>
              <a:gd name="T7" fmla="*/ 104 h 120"/>
              <a:gd name="T8" fmla="*/ 57 w 144"/>
              <a:gd name="T9" fmla="*/ 103 h 120"/>
              <a:gd name="T10" fmla="*/ 32 w 144"/>
              <a:gd name="T11" fmla="*/ 120 h 120"/>
              <a:gd name="T12" fmla="*/ 32 w 144"/>
              <a:gd name="T13" fmla="*/ 96 h 120"/>
              <a:gd name="T14" fmla="*/ 0 w 144"/>
              <a:gd name="T15" fmla="*/ 5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" h="120">
                <a:moveTo>
                  <a:pt x="0" y="52"/>
                </a:moveTo>
                <a:cubicBezTo>
                  <a:pt x="0" y="23"/>
                  <a:pt x="32" y="0"/>
                  <a:pt x="72" y="0"/>
                </a:cubicBezTo>
                <a:cubicBezTo>
                  <a:pt x="112" y="0"/>
                  <a:pt x="144" y="23"/>
                  <a:pt x="144" y="52"/>
                </a:cubicBezTo>
                <a:cubicBezTo>
                  <a:pt x="144" y="81"/>
                  <a:pt x="112" y="104"/>
                  <a:pt x="72" y="104"/>
                </a:cubicBezTo>
                <a:cubicBezTo>
                  <a:pt x="67" y="104"/>
                  <a:pt x="62" y="104"/>
                  <a:pt x="57" y="103"/>
                </a:cubicBezTo>
                <a:cubicBezTo>
                  <a:pt x="32" y="120"/>
                  <a:pt x="32" y="120"/>
                  <a:pt x="32" y="120"/>
                </a:cubicBezTo>
                <a:cubicBezTo>
                  <a:pt x="32" y="96"/>
                  <a:pt x="32" y="96"/>
                  <a:pt x="32" y="96"/>
                </a:cubicBezTo>
                <a:cubicBezTo>
                  <a:pt x="11" y="87"/>
                  <a:pt x="0" y="71"/>
                  <a:pt x="0" y="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057" name="Freeform 43"/>
          <p:cNvSpPr>
            <a:spLocks noEditPoints="1"/>
          </p:cNvSpPr>
          <p:nvPr/>
        </p:nvSpPr>
        <p:spPr bwMode="auto">
          <a:xfrm>
            <a:off x="4833938" y="2990850"/>
            <a:ext cx="350837" cy="290513"/>
          </a:xfrm>
          <a:custGeom>
            <a:avLst/>
            <a:gdLst>
              <a:gd name="T0" fmla="*/ 119 w 136"/>
              <a:gd name="T1" fmla="*/ 0 h 112"/>
              <a:gd name="T2" fmla="*/ 96 w 136"/>
              <a:gd name="T3" fmla="*/ 8 h 112"/>
              <a:gd name="T4" fmla="*/ 40 w 136"/>
              <a:gd name="T5" fmla="*/ 8 h 112"/>
              <a:gd name="T6" fmla="*/ 17 w 136"/>
              <a:gd name="T7" fmla="*/ 0 h 112"/>
              <a:gd name="T8" fmla="*/ 0 w 136"/>
              <a:gd name="T9" fmla="*/ 56 h 112"/>
              <a:gd name="T10" fmla="*/ 17 w 136"/>
              <a:gd name="T11" fmla="*/ 112 h 112"/>
              <a:gd name="T12" fmla="*/ 36 w 136"/>
              <a:gd name="T13" fmla="*/ 72 h 112"/>
              <a:gd name="T14" fmla="*/ 100 w 136"/>
              <a:gd name="T15" fmla="*/ 72 h 112"/>
              <a:gd name="T16" fmla="*/ 119 w 136"/>
              <a:gd name="T17" fmla="*/ 112 h 112"/>
              <a:gd name="T18" fmla="*/ 136 w 136"/>
              <a:gd name="T19" fmla="*/ 56 h 112"/>
              <a:gd name="T20" fmla="*/ 119 w 136"/>
              <a:gd name="T21" fmla="*/ 0 h 112"/>
              <a:gd name="T22" fmla="*/ 36 w 136"/>
              <a:gd name="T23" fmla="*/ 40 h 112"/>
              <a:gd name="T24" fmla="*/ 28 w 136"/>
              <a:gd name="T25" fmla="*/ 40 h 112"/>
              <a:gd name="T26" fmla="*/ 28 w 136"/>
              <a:gd name="T27" fmla="*/ 48 h 112"/>
              <a:gd name="T28" fmla="*/ 20 w 136"/>
              <a:gd name="T29" fmla="*/ 48 h 112"/>
              <a:gd name="T30" fmla="*/ 20 w 136"/>
              <a:gd name="T31" fmla="*/ 40 h 112"/>
              <a:gd name="T32" fmla="*/ 12 w 136"/>
              <a:gd name="T33" fmla="*/ 40 h 112"/>
              <a:gd name="T34" fmla="*/ 12 w 136"/>
              <a:gd name="T35" fmla="*/ 32 h 112"/>
              <a:gd name="T36" fmla="*/ 20 w 136"/>
              <a:gd name="T37" fmla="*/ 32 h 112"/>
              <a:gd name="T38" fmla="*/ 20 w 136"/>
              <a:gd name="T39" fmla="*/ 24 h 112"/>
              <a:gd name="T40" fmla="*/ 28 w 136"/>
              <a:gd name="T41" fmla="*/ 24 h 112"/>
              <a:gd name="T42" fmla="*/ 28 w 136"/>
              <a:gd name="T43" fmla="*/ 32 h 112"/>
              <a:gd name="T44" fmla="*/ 36 w 136"/>
              <a:gd name="T45" fmla="*/ 32 h 112"/>
              <a:gd name="T46" fmla="*/ 36 w 136"/>
              <a:gd name="T47" fmla="*/ 40 h 112"/>
              <a:gd name="T48" fmla="*/ 60 w 136"/>
              <a:gd name="T49" fmla="*/ 56 h 112"/>
              <a:gd name="T50" fmla="*/ 44 w 136"/>
              <a:gd name="T51" fmla="*/ 56 h 112"/>
              <a:gd name="T52" fmla="*/ 44 w 136"/>
              <a:gd name="T53" fmla="*/ 48 h 112"/>
              <a:gd name="T54" fmla="*/ 60 w 136"/>
              <a:gd name="T55" fmla="*/ 48 h 112"/>
              <a:gd name="T56" fmla="*/ 60 w 136"/>
              <a:gd name="T57" fmla="*/ 56 h 112"/>
              <a:gd name="T58" fmla="*/ 92 w 136"/>
              <a:gd name="T59" fmla="*/ 56 h 112"/>
              <a:gd name="T60" fmla="*/ 76 w 136"/>
              <a:gd name="T61" fmla="*/ 56 h 112"/>
              <a:gd name="T62" fmla="*/ 76 w 136"/>
              <a:gd name="T63" fmla="*/ 48 h 112"/>
              <a:gd name="T64" fmla="*/ 92 w 136"/>
              <a:gd name="T65" fmla="*/ 48 h 112"/>
              <a:gd name="T66" fmla="*/ 92 w 136"/>
              <a:gd name="T67" fmla="*/ 56 h 112"/>
              <a:gd name="T68" fmla="*/ 108 w 136"/>
              <a:gd name="T69" fmla="*/ 48 h 112"/>
              <a:gd name="T70" fmla="*/ 100 w 136"/>
              <a:gd name="T71" fmla="*/ 48 h 112"/>
              <a:gd name="T72" fmla="*/ 100 w 136"/>
              <a:gd name="T73" fmla="*/ 40 h 112"/>
              <a:gd name="T74" fmla="*/ 108 w 136"/>
              <a:gd name="T75" fmla="*/ 40 h 112"/>
              <a:gd name="T76" fmla="*/ 108 w 136"/>
              <a:gd name="T77" fmla="*/ 48 h 112"/>
              <a:gd name="T78" fmla="*/ 108 w 136"/>
              <a:gd name="T79" fmla="*/ 32 h 112"/>
              <a:gd name="T80" fmla="*/ 100 w 136"/>
              <a:gd name="T81" fmla="*/ 32 h 112"/>
              <a:gd name="T82" fmla="*/ 100 w 136"/>
              <a:gd name="T83" fmla="*/ 24 h 112"/>
              <a:gd name="T84" fmla="*/ 108 w 136"/>
              <a:gd name="T85" fmla="*/ 24 h 112"/>
              <a:gd name="T86" fmla="*/ 108 w 136"/>
              <a:gd name="T87" fmla="*/ 32 h 112"/>
              <a:gd name="T88" fmla="*/ 124 w 136"/>
              <a:gd name="T89" fmla="*/ 48 h 112"/>
              <a:gd name="T90" fmla="*/ 116 w 136"/>
              <a:gd name="T91" fmla="*/ 48 h 112"/>
              <a:gd name="T92" fmla="*/ 116 w 136"/>
              <a:gd name="T93" fmla="*/ 40 h 112"/>
              <a:gd name="T94" fmla="*/ 124 w 136"/>
              <a:gd name="T95" fmla="*/ 40 h 112"/>
              <a:gd name="T96" fmla="*/ 124 w 136"/>
              <a:gd name="T97" fmla="*/ 48 h 112"/>
              <a:gd name="T98" fmla="*/ 124 w 136"/>
              <a:gd name="T99" fmla="*/ 32 h 112"/>
              <a:gd name="T100" fmla="*/ 116 w 136"/>
              <a:gd name="T101" fmla="*/ 32 h 112"/>
              <a:gd name="T102" fmla="*/ 116 w 136"/>
              <a:gd name="T103" fmla="*/ 24 h 112"/>
              <a:gd name="T104" fmla="*/ 124 w 136"/>
              <a:gd name="T105" fmla="*/ 24 h 112"/>
              <a:gd name="T106" fmla="*/ 124 w 136"/>
              <a:gd name="T107" fmla="*/ 3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6" h="112">
                <a:moveTo>
                  <a:pt x="119" y="0"/>
                </a:moveTo>
                <a:cubicBezTo>
                  <a:pt x="114" y="0"/>
                  <a:pt x="96" y="8"/>
                  <a:pt x="96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22" y="0"/>
                  <a:pt x="17" y="0"/>
                </a:cubicBezTo>
                <a:cubicBezTo>
                  <a:pt x="8" y="0"/>
                  <a:pt x="0" y="27"/>
                  <a:pt x="0" y="56"/>
                </a:cubicBezTo>
                <a:cubicBezTo>
                  <a:pt x="0" y="85"/>
                  <a:pt x="8" y="112"/>
                  <a:pt x="17" y="112"/>
                </a:cubicBezTo>
                <a:cubicBezTo>
                  <a:pt x="24" y="112"/>
                  <a:pt x="32" y="93"/>
                  <a:pt x="36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4" y="93"/>
                  <a:pt x="112" y="112"/>
                  <a:pt x="119" y="112"/>
                </a:cubicBezTo>
                <a:cubicBezTo>
                  <a:pt x="128" y="112"/>
                  <a:pt x="136" y="85"/>
                  <a:pt x="136" y="56"/>
                </a:cubicBezTo>
                <a:cubicBezTo>
                  <a:pt x="136" y="27"/>
                  <a:pt x="128" y="0"/>
                  <a:pt x="119" y="0"/>
                </a:cubicBezTo>
                <a:close/>
                <a:moveTo>
                  <a:pt x="36" y="40"/>
                </a:moveTo>
                <a:cubicBezTo>
                  <a:pt x="28" y="40"/>
                  <a:pt x="28" y="40"/>
                  <a:pt x="28" y="40"/>
                </a:cubicBezTo>
                <a:cubicBezTo>
                  <a:pt x="28" y="48"/>
                  <a:pt x="28" y="48"/>
                  <a:pt x="28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0"/>
                  <a:pt x="20" y="40"/>
                  <a:pt x="20" y="4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32"/>
                  <a:pt x="12" y="32"/>
                  <a:pt x="12" y="32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24"/>
                  <a:pt x="20" y="24"/>
                  <a:pt x="20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32"/>
                  <a:pt x="28" y="32"/>
                  <a:pt x="28" y="32"/>
                </a:cubicBezTo>
                <a:cubicBezTo>
                  <a:pt x="36" y="32"/>
                  <a:pt x="36" y="32"/>
                  <a:pt x="36" y="32"/>
                </a:cubicBezTo>
                <a:lnTo>
                  <a:pt x="36" y="40"/>
                </a:lnTo>
                <a:close/>
                <a:moveTo>
                  <a:pt x="60" y="56"/>
                </a:moveTo>
                <a:cubicBezTo>
                  <a:pt x="44" y="56"/>
                  <a:pt x="44" y="56"/>
                  <a:pt x="44" y="56"/>
                </a:cubicBezTo>
                <a:cubicBezTo>
                  <a:pt x="44" y="48"/>
                  <a:pt x="44" y="48"/>
                  <a:pt x="44" y="48"/>
                </a:cubicBezTo>
                <a:cubicBezTo>
                  <a:pt x="60" y="48"/>
                  <a:pt x="60" y="48"/>
                  <a:pt x="60" y="48"/>
                </a:cubicBezTo>
                <a:lnTo>
                  <a:pt x="60" y="56"/>
                </a:lnTo>
                <a:close/>
                <a:moveTo>
                  <a:pt x="92" y="56"/>
                </a:moveTo>
                <a:cubicBezTo>
                  <a:pt x="76" y="56"/>
                  <a:pt x="76" y="56"/>
                  <a:pt x="76" y="56"/>
                </a:cubicBezTo>
                <a:cubicBezTo>
                  <a:pt x="76" y="48"/>
                  <a:pt x="76" y="48"/>
                  <a:pt x="76" y="48"/>
                </a:cubicBezTo>
                <a:cubicBezTo>
                  <a:pt x="92" y="48"/>
                  <a:pt x="92" y="48"/>
                  <a:pt x="92" y="48"/>
                </a:cubicBezTo>
                <a:lnTo>
                  <a:pt x="92" y="56"/>
                </a:lnTo>
                <a:close/>
                <a:moveTo>
                  <a:pt x="108" y="48"/>
                </a:moveTo>
                <a:cubicBezTo>
                  <a:pt x="100" y="48"/>
                  <a:pt x="100" y="48"/>
                  <a:pt x="100" y="48"/>
                </a:cubicBezTo>
                <a:cubicBezTo>
                  <a:pt x="100" y="40"/>
                  <a:pt x="100" y="40"/>
                  <a:pt x="100" y="40"/>
                </a:cubicBezTo>
                <a:cubicBezTo>
                  <a:pt x="108" y="40"/>
                  <a:pt x="108" y="40"/>
                  <a:pt x="108" y="40"/>
                </a:cubicBezTo>
                <a:lnTo>
                  <a:pt x="108" y="48"/>
                </a:lnTo>
                <a:close/>
                <a:moveTo>
                  <a:pt x="108" y="32"/>
                </a:moveTo>
                <a:cubicBezTo>
                  <a:pt x="100" y="32"/>
                  <a:pt x="100" y="32"/>
                  <a:pt x="100" y="32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8" y="24"/>
                  <a:pt x="108" y="24"/>
                  <a:pt x="108" y="24"/>
                </a:cubicBezTo>
                <a:lnTo>
                  <a:pt x="108" y="32"/>
                </a:lnTo>
                <a:close/>
                <a:moveTo>
                  <a:pt x="124" y="48"/>
                </a:moveTo>
                <a:cubicBezTo>
                  <a:pt x="116" y="48"/>
                  <a:pt x="116" y="48"/>
                  <a:pt x="116" y="48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24" y="40"/>
                  <a:pt x="124" y="40"/>
                  <a:pt x="124" y="40"/>
                </a:cubicBezTo>
                <a:lnTo>
                  <a:pt x="124" y="48"/>
                </a:lnTo>
                <a:close/>
                <a:moveTo>
                  <a:pt x="124" y="32"/>
                </a:moveTo>
                <a:cubicBezTo>
                  <a:pt x="116" y="32"/>
                  <a:pt x="116" y="32"/>
                  <a:pt x="116" y="32"/>
                </a:cubicBezTo>
                <a:cubicBezTo>
                  <a:pt x="116" y="24"/>
                  <a:pt x="116" y="24"/>
                  <a:pt x="116" y="24"/>
                </a:cubicBezTo>
                <a:cubicBezTo>
                  <a:pt x="124" y="24"/>
                  <a:pt x="124" y="24"/>
                  <a:pt x="124" y="24"/>
                </a:cubicBezTo>
                <a:lnTo>
                  <a:pt x="124" y="3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058" name="Freeform 44"/>
          <p:cNvSpPr/>
          <p:nvPr/>
        </p:nvSpPr>
        <p:spPr bwMode="auto">
          <a:xfrm>
            <a:off x="4781550" y="4292600"/>
            <a:ext cx="290513" cy="368300"/>
          </a:xfrm>
          <a:custGeom>
            <a:avLst/>
            <a:gdLst>
              <a:gd name="T0" fmla="*/ 24 w 104"/>
              <a:gd name="T1" fmla="*/ 16 h 132"/>
              <a:gd name="T2" fmla="*/ 24 w 104"/>
              <a:gd name="T3" fmla="*/ 88 h 132"/>
              <a:gd name="T4" fmla="*/ 19 w 104"/>
              <a:gd name="T5" fmla="*/ 88 h 132"/>
              <a:gd name="T6" fmla="*/ 0 w 104"/>
              <a:gd name="T7" fmla="*/ 110 h 132"/>
              <a:gd name="T8" fmla="*/ 19 w 104"/>
              <a:gd name="T9" fmla="*/ 132 h 132"/>
              <a:gd name="T10" fmla="*/ 40 w 104"/>
              <a:gd name="T11" fmla="*/ 116 h 132"/>
              <a:gd name="T12" fmla="*/ 40 w 104"/>
              <a:gd name="T13" fmla="*/ 116 h 132"/>
              <a:gd name="T14" fmla="*/ 40 w 104"/>
              <a:gd name="T15" fmla="*/ 36 h 132"/>
              <a:gd name="T16" fmla="*/ 88 w 104"/>
              <a:gd name="T17" fmla="*/ 24 h 132"/>
              <a:gd name="T18" fmla="*/ 88 w 104"/>
              <a:gd name="T19" fmla="*/ 76 h 132"/>
              <a:gd name="T20" fmla="*/ 84 w 104"/>
              <a:gd name="T21" fmla="*/ 76 h 132"/>
              <a:gd name="T22" fmla="*/ 64 w 104"/>
              <a:gd name="T23" fmla="*/ 98 h 132"/>
              <a:gd name="T24" fmla="*/ 83 w 104"/>
              <a:gd name="T25" fmla="*/ 120 h 132"/>
              <a:gd name="T26" fmla="*/ 104 w 104"/>
              <a:gd name="T27" fmla="*/ 104 h 132"/>
              <a:gd name="T28" fmla="*/ 104 w 104"/>
              <a:gd name="T29" fmla="*/ 100 h 132"/>
              <a:gd name="T30" fmla="*/ 104 w 104"/>
              <a:gd name="T31" fmla="*/ 22 h 132"/>
              <a:gd name="T32" fmla="*/ 104 w 104"/>
              <a:gd name="T33" fmla="*/ 0 h 132"/>
              <a:gd name="T34" fmla="*/ 24 w 104"/>
              <a:gd name="T35" fmla="*/ 16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4" h="132">
                <a:moveTo>
                  <a:pt x="24" y="16"/>
                </a:moveTo>
                <a:cubicBezTo>
                  <a:pt x="24" y="88"/>
                  <a:pt x="24" y="88"/>
                  <a:pt x="24" y="88"/>
                </a:cubicBezTo>
                <a:cubicBezTo>
                  <a:pt x="23" y="88"/>
                  <a:pt x="20" y="88"/>
                  <a:pt x="19" y="88"/>
                </a:cubicBezTo>
                <a:cubicBezTo>
                  <a:pt x="9" y="88"/>
                  <a:pt x="0" y="99"/>
                  <a:pt x="0" y="110"/>
                </a:cubicBezTo>
                <a:cubicBezTo>
                  <a:pt x="0" y="122"/>
                  <a:pt x="9" y="132"/>
                  <a:pt x="19" y="132"/>
                </a:cubicBezTo>
                <a:cubicBezTo>
                  <a:pt x="28" y="132"/>
                  <a:pt x="38" y="126"/>
                  <a:pt x="40" y="116"/>
                </a:cubicBezTo>
                <a:cubicBezTo>
                  <a:pt x="40" y="116"/>
                  <a:pt x="40" y="116"/>
                  <a:pt x="40" y="116"/>
                </a:cubicBezTo>
                <a:cubicBezTo>
                  <a:pt x="40" y="36"/>
                  <a:pt x="40" y="36"/>
                  <a:pt x="40" y="36"/>
                </a:cubicBezTo>
                <a:cubicBezTo>
                  <a:pt x="88" y="24"/>
                  <a:pt x="88" y="24"/>
                  <a:pt x="88" y="24"/>
                </a:cubicBezTo>
                <a:cubicBezTo>
                  <a:pt x="88" y="76"/>
                  <a:pt x="88" y="76"/>
                  <a:pt x="88" y="76"/>
                </a:cubicBezTo>
                <a:cubicBezTo>
                  <a:pt x="87" y="76"/>
                  <a:pt x="85" y="76"/>
                  <a:pt x="84" y="76"/>
                </a:cubicBezTo>
                <a:cubicBezTo>
                  <a:pt x="73" y="76"/>
                  <a:pt x="64" y="86"/>
                  <a:pt x="64" y="98"/>
                </a:cubicBezTo>
                <a:cubicBezTo>
                  <a:pt x="64" y="110"/>
                  <a:pt x="73" y="120"/>
                  <a:pt x="83" y="120"/>
                </a:cubicBezTo>
                <a:cubicBezTo>
                  <a:pt x="92" y="120"/>
                  <a:pt x="102" y="113"/>
                  <a:pt x="104" y="104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04" y="22"/>
                  <a:pt x="104" y="22"/>
                  <a:pt x="104" y="22"/>
                </a:cubicBezTo>
                <a:cubicBezTo>
                  <a:pt x="104" y="0"/>
                  <a:pt x="104" y="0"/>
                  <a:pt x="104" y="0"/>
                </a:cubicBezTo>
                <a:lnTo>
                  <a:pt x="24" y="16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  <p:grpSp>
        <p:nvGrpSpPr>
          <p:cNvPr id="1071" name="组合 1070"/>
          <p:cNvGrpSpPr/>
          <p:nvPr/>
        </p:nvGrpSpPr>
        <p:grpSpPr bwMode="auto">
          <a:xfrm>
            <a:off x="3819525" y="2711450"/>
            <a:ext cx="279400" cy="209550"/>
            <a:chOff x="-9059863" y="7002463"/>
            <a:chExt cx="541338" cy="404813"/>
          </a:xfrm>
        </p:grpSpPr>
        <p:sp>
          <p:nvSpPr>
            <p:cNvPr id="1059" name="Freeform 45"/>
            <p:cNvSpPr>
              <a:spLocks noEditPoints="1"/>
            </p:cNvSpPr>
            <p:nvPr/>
          </p:nvSpPr>
          <p:spPr bwMode="auto">
            <a:xfrm>
              <a:off x="-9059863" y="7002463"/>
              <a:ext cx="541338" cy="404813"/>
            </a:xfrm>
            <a:custGeom>
              <a:avLst/>
              <a:gdLst>
                <a:gd name="T0" fmla="*/ 136 w 144"/>
                <a:gd name="T1" fmla="*/ 8 h 108"/>
                <a:gd name="T2" fmla="*/ 32 w 144"/>
                <a:gd name="T3" fmla="*/ 8 h 108"/>
                <a:gd name="T4" fmla="*/ 24 w 144"/>
                <a:gd name="T5" fmla="*/ 0 h 108"/>
                <a:gd name="T6" fmla="*/ 20 w 144"/>
                <a:gd name="T7" fmla="*/ 0 h 108"/>
                <a:gd name="T8" fmla="*/ 12 w 144"/>
                <a:gd name="T9" fmla="*/ 8 h 108"/>
                <a:gd name="T10" fmla="*/ 8 w 144"/>
                <a:gd name="T11" fmla="*/ 8 h 108"/>
                <a:gd name="T12" fmla="*/ 0 w 144"/>
                <a:gd name="T13" fmla="*/ 16 h 108"/>
                <a:gd name="T14" fmla="*/ 16 w 144"/>
                <a:gd name="T15" fmla="*/ 16 h 108"/>
                <a:gd name="T16" fmla="*/ 32 w 144"/>
                <a:gd name="T17" fmla="*/ 32 h 108"/>
                <a:gd name="T18" fmla="*/ 32 w 144"/>
                <a:gd name="T19" fmla="*/ 84 h 108"/>
                <a:gd name="T20" fmla="*/ 16 w 144"/>
                <a:gd name="T21" fmla="*/ 100 h 108"/>
                <a:gd name="T22" fmla="*/ 0 w 144"/>
                <a:gd name="T23" fmla="*/ 100 h 108"/>
                <a:gd name="T24" fmla="*/ 8 w 144"/>
                <a:gd name="T25" fmla="*/ 108 h 108"/>
                <a:gd name="T26" fmla="*/ 20 w 144"/>
                <a:gd name="T27" fmla="*/ 108 h 108"/>
                <a:gd name="T28" fmla="*/ 24 w 144"/>
                <a:gd name="T29" fmla="*/ 108 h 108"/>
                <a:gd name="T30" fmla="*/ 136 w 144"/>
                <a:gd name="T31" fmla="*/ 108 h 108"/>
                <a:gd name="T32" fmla="*/ 144 w 144"/>
                <a:gd name="T33" fmla="*/ 100 h 108"/>
                <a:gd name="T34" fmla="*/ 144 w 144"/>
                <a:gd name="T35" fmla="*/ 16 h 108"/>
                <a:gd name="T36" fmla="*/ 136 w 144"/>
                <a:gd name="T37" fmla="*/ 8 h 108"/>
                <a:gd name="T38" fmla="*/ 40 w 144"/>
                <a:gd name="T39" fmla="*/ 16 h 108"/>
                <a:gd name="T40" fmla="*/ 60 w 144"/>
                <a:gd name="T41" fmla="*/ 16 h 108"/>
                <a:gd name="T42" fmla="*/ 60 w 144"/>
                <a:gd name="T43" fmla="*/ 24 h 108"/>
                <a:gd name="T44" fmla="*/ 40 w 144"/>
                <a:gd name="T45" fmla="*/ 24 h 108"/>
                <a:gd name="T46" fmla="*/ 40 w 144"/>
                <a:gd name="T47" fmla="*/ 16 h 108"/>
                <a:gd name="T48" fmla="*/ 94 w 144"/>
                <a:gd name="T49" fmla="*/ 96 h 108"/>
                <a:gd name="T50" fmla="*/ 56 w 144"/>
                <a:gd name="T51" fmla="*/ 58 h 108"/>
                <a:gd name="T52" fmla="*/ 94 w 144"/>
                <a:gd name="T53" fmla="*/ 20 h 108"/>
                <a:gd name="T54" fmla="*/ 132 w 144"/>
                <a:gd name="T55" fmla="*/ 58 h 108"/>
                <a:gd name="T56" fmla="*/ 94 w 144"/>
                <a:gd name="T5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4" h="108">
                  <a:moveTo>
                    <a:pt x="136" y="8"/>
                  </a:moveTo>
                  <a:cubicBezTo>
                    <a:pt x="32" y="8"/>
                    <a:pt x="32" y="8"/>
                    <a:pt x="32" y="8"/>
                  </a:cubicBezTo>
                  <a:cubicBezTo>
                    <a:pt x="32" y="4"/>
                    <a:pt x="28" y="0"/>
                    <a:pt x="2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0"/>
                    <a:pt x="12" y="4"/>
                    <a:pt x="12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4" y="8"/>
                    <a:pt x="0" y="12"/>
                    <a:pt x="0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5" y="16"/>
                    <a:pt x="32" y="23"/>
                    <a:pt x="32" y="32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2" y="93"/>
                    <a:pt x="25" y="100"/>
                    <a:pt x="16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4"/>
                    <a:pt x="4" y="108"/>
                    <a:pt x="8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4" y="108"/>
                    <a:pt x="24" y="108"/>
                    <a:pt x="24" y="108"/>
                  </a:cubicBezTo>
                  <a:cubicBezTo>
                    <a:pt x="136" y="108"/>
                    <a:pt x="136" y="108"/>
                    <a:pt x="136" y="108"/>
                  </a:cubicBezTo>
                  <a:cubicBezTo>
                    <a:pt x="140" y="108"/>
                    <a:pt x="144" y="104"/>
                    <a:pt x="144" y="100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4" y="12"/>
                    <a:pt x="140" y="8"/>
                    <a:pt x="136" y="8"/>
                  </a:cubicBezTo>
                  <a:close/>
                  <a:moveTo>
                    <a:pt x="40" y="16"/>
                  </a:moveTo>
                  <a:cubicBezTo>
                    <a:pt x="60" y="16"/>
                    <a:pt x="60" y="16"/>
                    <a:pt x="60" y="16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40" y="24"/>
                    <a:pt x="40" y="24"/>
                    <a:pt x="40" y="24"/>
                  </a:cubicBezTo>
                  <a:lnTo>
                    <a:pt x="40" y="16"/>
                  </a:lnTo>
                  <a:close/>
                  <a:moveTo>
                    <a:pt x="94" y="96"/>
                  </a:moveTo>
                  <a:cubicBezTo>
                    <a:pt x="73" y="96"/>
                    <a:pt x="56" y="79"/>
                    <a:pt x="56" y="58"/>
                  </a:cubicBezTo>
                  <a:cubicBezTo>
                    <a:pt x="56" y="37"/>
                    <a:pt x="73" y="20"/>
                    <a:pt x="94" y="20"/>
                  </a:cubicBezTo>
                  <a:cubicBezTo>
                    <a:pt x="115" y="20"/>
                    <a:pt x="132" y="37"/>
                    <a:pt x="132" y="58"/>
                  </a:cubicBezTo>
                  <a:cubicBezTo>
                    <a:pt x="132" y="79"/>
                    <a:pt x="115" y="96"/>
                    <a:pt x="94" y="96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60" name="Freeform 46"/>
            <p:cNvSpPr>
              <a:spLocks noEditPoints="1"/>
            </p:cNvSpPr>
            <p:nvPr/>
          </p:nvSpPr>
          <p:spPr bwMode="auto">
            <a:xfrm>
              <a:off x="-8804572" y="7122068"/>
              <a:ext cx="196850" cy="193205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26 w 52"/>
                <a:gd name="T11" fmla="*/ 40 h 52"/>
                <a:gd name="T12" fmla="*/ 12 w 52"/>
                <a:gd name="T13" fmla="*/ 26 h 52"/>
                <a:gd name="T14" fmla="*/ 26 w 52"/>
                <a:gd name="T15" fmla="*/ 12 h 52"/>
                <a:gd name="T16" fmla="*/ 40 w 52"/>
                <a:gd name="T17" fmla="*/ 26 h 52"/>
                <a:gd name="T18" fmla="*/ 26 w 52"/>
                <a:gd name="T19" fmla="*/ 4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26" y="40"/>
                  </a:moveTo>
                  <a:cubicBezTo>
                    <a:pt x="18" y="40"/>
                    <a:pt x="12" y="34"/>
                    <a:pt x="12" y="26"/>
                  </a:cubicBezTo>
                  <a:cubicBezTo>
                    <a:pt x="12" y="18"/>
                    <a:pt x="18" y="12"/>
                    <a:pt x="26" y="12"/>
                  </a:cubicBezTo>
                  <a:cubicBezTo>
                    <a:pt x="34" y="12"/>
                    <a:pt x="40" y="18"/>
                    <a:pt x="40" y="26"/>
                  </a:cubicBezTo>
                  <a:cubicBezTo>
                    <a:pt x="40" y="34"/>
                    <a:pt x="34" y="40"/>
                    <a:pt x="26" y="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61" name="Freeform 47"/>
            <p:cNvSpPr/>
            <p:nvPr/>
          </p:nvSpPr>
          <p:spPr bwMode="auto">
            <a:xfrm>
              <a:off x="-9059863" y="7091400"/>
              <a:ext cx="89199" cy="254541"/>
            </a:xfrm>
            <a:custGeom>
              <a:avLst/>
              <a:gdLst>
                <a:gd name="T0" fmla="*/ 24 w 24"/>
                <a:gd name="T1" fmla="*/ 60 h 68"/>
                <a:gd name="T2" fmla="*/ 24 w 24"/>
                <a:gd name="T3" fmla="*/ 8 h 68"/>
                <a:gd name="T4" fmla="*/ 16 w 24"/>
                <a:gd name="T5" fmla="*/ 0 h 68"/>
                <a:gd name="T6" fmla="*/ 0 w 24"/>
                <a:gd name="T7" fmla="*/ 0 h 68"/>
                <a:gd name="T8" fmla="*/ 0 w 24"/>
                <a:gd name="T9" fmla="*/ 68 h 68"/>
                <a:gd name="T10" fmla="*/ 16 w 24"/>
                <a:gd name="T11" fmla="*/ 68 h 68"/>
                <a:gd name="T12" fmla="*/ 24 w 24"/>
                <a:gd name="T13" fmla="*/ 6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68">
                  <a:moveTo>
                    <a:pt x="24" y="60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4"/>
                    <a:pt x="20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0" y="68"/>
                    <a:pt x="24" y="64"/>
                    <a:pt x="24" y="6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70" name="组合 1069"/>
          <p:cNvGrpSpPr/>
          <p:nvPr/>
        </p:nvGrpSpPr>
        <p:grpSpPr bwMode="auto">
          <a:xfrm>
            <a:off x="4249738" y="4095750"/>
            <a:ext cx="338137" cy="396875"/>
            <a:chOff x="-1647825" y="7961313"/>
            <a:chExt cx="434975" cy="511175"/>
          </a:xfrm>
        </p:grpSpPr>
        <p:sp>
          <p:nvSpPr>
            <p:cNvPr id="1062" name="Freeform 48"/>
            <p:cNvSpPr>
              <a:spLocks noEditPoints="1"/>
            </p:cNvSpPr>
            <p:nvPr/>
          </p:nvSpPr>
          <p:spPr bwMode="auto">
            <a:xfrm>
              <a:off x="-1647825" y="8155560"/>
              <a:ext cx="434975" cy="316928"/>
            </a:xfrm>
            <a:custGeom>
              <a:avLst/>
              <a:gdLst>
                <a:gd name="T0" fmla="*/ 100 w 116"/>
                <a:gd name="T1" fmla="*/ 16 h 84"/>
                <a:gd name="T2" fmla="*/ 84 w 116"/>
                <a:gd name="T3" fmla="*/ 16 h 84"/>
                <a:gd name="T4" fmla="*/ 84 w 116"/>
                <a:gd name="T5" fmla="*/ 0 h 84"/>
                <a:gd name="T6" fmla="*/ 0 w 116"/>
                <a:gd name="T7" fmla="*/ 0 h 84"/>
                <a:gd name="T8" fmla="*/ 0 w 116"/>
                <a:gd name="T9" fmla="*/ 76 h 84"/>
                <a:gd name="T10" fmla="*/ 8 w 116"/>
                <a:gd name="T11" fmla="*/ 84 h 84"/>
                <a:gd name="T12" fmla="*/ 76 w 116"/>
                <a:gd name="T13" fmla="*/ 84 h 84"/>
                <a:gd name="T14" fmla="*/ 84 w 116"/>
                <a:gd name="T15" fmla="*/ 76 h 84"/>
                <a:gd name="T16" fmla="*/ 84 w 116"/>
                <a:gd name="T17" fmla="*/ 64 h 84"/>
                <a:gd name="T18" fmla="*/ 100 w 116"/>
                <a:gd name="T19" fmla="*/ 64 h 84"/>
                <a:gd name="T20" fmla="*/ 116 w 116"/>
                <a:gd name="T21" fmla="*/ 48 h 84"/>
                <a:gd name="T22" fmla="*/ 116 w 116"/>
                <a:gd name="T23" fmla="*/ 32 h 84"/>
                <a:gd name="T24" fmla="*/ 100 w 116"/>
                <a:gd name="T25" fmla="*/ 16 h 84"/>
                <a:gd name="T26" fmla="*/ 104 w 116"/>
                <a:gd name="T27" fmla="*/ 52 h 84"/>
                <a:gd name="T28" fmla="*/ 84 w 116"/>
                <a:gd name="T29" fmla="*/ 52 h 84"/>
                <a:gd name="T30" fmla="*/ 84 w 116"/>
                <a:gd name="T31" fmla="*/ 28 h 84"/>
                <a:gd name="T32" fmla="*/ 104 w 116"/>
                <a:gd name="T33" fmla="*/ 28 h 84"/>
                <a:gd name="T34" fmla="*/ 104 w 116"/>
                <a:gd name="T35" fmla="*/ 5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6" h="84">
                  <a:moveTo>
                    <a:pt x="100" y="16"/>
                  </a:moveTo>
                  <a:cubicBezTo>
                    <a:pt x="84" y="16"/>
                    <a:pt x="84" y="16"/>
                    <a:pt x="84" y="1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0"/>
                    <a:pt x="4" y="84"/>
                    <a:pt x="8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80" y="84"/>
                    <a:pt x="84" y="80"/>
                    <a:pt x="84" y="76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100" y="64"/>
                    <a:pt x="100" y="64"/>
                    <a:pt x="100" y="64"/>
                  </a:cubicBezTo>
                  <a:cubicBezTo>
                    <a:pt x="109" y="64"/>
                    <a:pt x="116" y="57"/>
                    <a:pt x="116" y="48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6" y="23"/>
                    <a:pt x="109" y="16"/>
                    <a:pt x="100" y="16"/>
                  </a:cubicBezTo>
                  <a:close/>
                  <a:moveTo>
                    <a:pt x="104" y="52"/>
                  </a:moveTo>
                  <a:cubicBezTo>
                    <a:pt x="84" y="52"/>
                    <a:pt x="84" y="52"/>
                    <a:pt x="84" y="52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104" y="28"/>
                    <a:pt x="104" y="28"/>
                    <a:pt x="104" y="28"/>
                  </a:cubicBezTo>
                  <a:lnTo>
                    <a:pt x="104" y="5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63" name="Freeform 49"/>
            <p:cNvSpPr/>
            <p:nvPr/>
          </p:nvSpPr>
          <p:spPr bwMode="auto">
            <a:xfrm>
              <a:off x="-1562055" y="7961313"/>
              <a:ext cx="159287" cy="165621"/>
            </a:xfrm>
            <a:custGeom>
              <a:avLst/>
              <a:gdLst>
                <a:gd name="T0" fmla="*/ 6 w 43"/>
                <a:gd name="T1" fmla="*/ 31 h 44"/>
                <a:gd name="T2" fmla="*/ 35 w 43"/>
                <a:gd name="T3" fmla="*/ 44 h 44"/>
                <a:gd name="T4" fmla="*/ 20 w 43"/>
                <a:gd name="T5" fmla="*/ 28 h 44"/>
                <a:gd name="T6" fmla="*/ 35 w 43"/>
                <a:gd name="T7" fmla="*/ 15 h 44"/>
                <a:gd name="T8" fmla="*/ 5 w 43"/>
                <a:gd name="T9" fmla="*/ 0 h 44"/>
                <a:gd name="T10" fmla="*/ 21 w 43"/>
                <a:gd name="T11" fmla="*/ 17 h 44"/>
                <a:gd name="T12" fmla="*/ 6 w 43"/>
                <a:gd name="T13" fmla="*/ 3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44">
                  <a:moveTo>
                    <a:pt x="6" y="31"/>
                  </a:moveTo>
                  <a:cubicBezTo>
                    <a:pt x="12" y="37"/>
                    <a:pt x="35" y="44"/>
                    <a:pt x="35" y="4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43" y="23"/>
                    <a:pt x="35" y="15"/>
                  </a:cubicBezTo>
                  <a:cubicBezTo>
                    <a:pt x="28" y="7"/>
                    <a:pt x="5" y="0"/>
                    <a:pt x="5" y="0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1" y="17"/>
                    <a:pt x="0" y="24"/>
                    <a:pt x="6" y="3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7" name="组合 136"/>
          <p:cNvGrpSpPr/>
          <p:nvPr/>
        </p:nvGrpSpPr>
        <p:grpSpPr bwMode="auto">
          <a:xfrm>
            <a:off x="4970463" y="2576513"/>
            <a:ext cx="287337" cy="287337"/>
            <a:chOff x="-10109200" y="912812"/>
            <a:chExt cx="539750" cy="539751"/>
          </a:xfrm>
        </p:grpSpPr>
        <p:sp>
          <p:nvSpPr>
            <p:cNvPr id="138" name="Freeform 13"/>
            <p:cNvSpPr>
              <a:spLocks noEditPoints="1"/>
            </p:cNvSpPr>
            <p:nvPr/>
          </p:nvSpPr>
          <p:spPr bwMode="auto">
            <a:xfrm>
              <a:off x="-10109200" y="912812"/>
              <a:ext cx="539750" cy="420469"/>
            </a:xfrm>
            <a:custGeom>
              <a:avLst/>
              <a:gdLst>
                <a:gd name="T0" fmla="*/ 136 w 144"/>
                <a:gd name="T1" fmla="*/ 0 h 112"/>
                <a:gd name="T2" fmla="*/ 8 w 144"/>
                <a:gd name="T3" fmla="*/ 0 h 112"/>
                <a:gd name="T4" fmla="*/ 0 w 144"/>
                <a:gd name="T5" fmla="*/ 8 h 112"/>
                <a:gd name="T6" fmla="*/ 0 w 144"/>
                <a:gd name="T7" fmla="*/ 104 h 112"/>
                <a:gd name="T8" fmla="*/ 8 w 144"/>
                <a:gd name="T9" fmla="*/ 112 h 112"/>
                <a:gd name="T10" fmla="*/ 136 w 144"/>
                <a:gd name="T11" fmla="*/ 112 h 112"/>
                <a:gd name="T12" fmla="*/ 144 w 144"/>
                <a:gd name="T13" fmla="*/ 104 h 112"/>
                <a:gd name="T14" fmla="*/ 144 w 144"/>
                <a:gd name="T15" fmla="*/ 8 h 112"/>
                <a:gd name="T16" fmla="*/ 136 w 144"/>
                <a:gd name="T17" fmla="*/ 0 h 112"/>
                <a:gd name="T18" fmla="*/ 132 w 144"/>
                <a:gd name="T19" fmla="*/ 92 h 112"/>
                <a:gd name="T20" fmla="*/ 12 w 144"/>
                <a:gd name="T21" fmla="*/ 92 h 112"/>
                <a:gd name="T22" fmla="*/ 12 w 144"/>
                <a:gd name="T23" fmla="*/ 12 h 112"/>
                <a:gd name="T24" fmla="*/ 132 w 144"/>
                <a:gd name="T25" fmla="*/ 12 h 112"/>
                <a:gd name="T26" fmla="*/ 132 w 144"/>
                <a:gd name="T27" fmla="*/ 9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112">
                  <a:moveTo>
                    <a:pt x="13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8"/>
                    <a:pt x="4" y="112"/>
                    <a:pt x="8" y="112"/>
                  </a:cubicBezTo>
                  <a:cubicBezTo>
                    <a:pt x="136" y="112"/>
                    <a:pt x="136" y="112"/>
                    <a:pt x="136" y="112"/>
                  </a:cubicBezTo>
                  <a:cubicBezTo>
                    <a:pt x="140" y="112"/>
                    <a:pt x="144" y="108"/>
                    <a:pt x="144" y="104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4"/>
                    <a:pt x="140" y="0"/>
                    <a:pt x="136" y="0"/>
                  </a:cubicBezTo>
                  <a:close/>
                  <a:moveTo>
                    <a:pt x="132" y="92"/>
                  </a:moveTo>
                  <a:cubicBezTo>
                    <a:pt x="12" y="92"/>
                    <a:pt x="12" y="92"/>
                    <a:pt x="12" y="9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2" y="12"/>
                    <a:pt x="132" y="12"/>
                    <a:pt x="132" y="12"/>
                  </a:cubicBezTo>
                  <a:lnTo>
                    <a:pt x="132" y="92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9" name="Freeform 14"/>
            <p:cNvSpPr/>
            <p:nvPr/>
          </p:nvSpPr>
          <p:spPr bwMode="auto">
            <a:xfrm>
              <a:off x="-9957116" y="1363101"/>
              <a:ext cx="238564" cy="89462"/>
            </a:xfrm>
            <a:custGeom>
              <a:avLst/>
              <a:gdLst>
                <a:gd name="T0" fmla="*/ 58 w 64"/>
                <a:gd name="T1" fmla="*/ 8 h 24"/>
                <a:gd name="T2" fmla="*/ 52 w 64"/>
                <a:gd name="T3" fmla="*/ 8 h 24"/>
                <a:gd name="T4" fmla="*/ 52 w 64"/>
                <a:gd name="T5" fmla="*/ 0 h 24"/>
                <a:gd name="T6" fmla="*/ 12 w 64"/>
                <a:gd name="T7" fmla="*/ 0 h 24"/>
                <a:gd name="T8" fmla="*/ 12 w 64"/>
                <a:gd name="T9" fmla="*/ 8 h 24"/>
                <a:gd name="T10" fmla="*/ 6 w 64"/>
                <a:gd name="T11" fmla="*/ 8 h 24"/>
                <a:gd name="T12" fmla="*/ 0 w 64"/>
                <a:gd name="T13" fmla="*/ 16 h 24"/>
                <a:gd name="T14" fmla="*/ 6 w 64"/>
                <a:gd name="T15" fmla="*/ 24 h 24"/>
                <a:gd name="T16" fmla="*/ 58 w 64"/>
                <a:gd name="T17" fmla="*/ 24 h 24"/>
                <a:gd name="T18" fmla="*/ 64 w 64"/>
                <a:gd name="T19" fmla="*/ 16 h 24"/>
                <a:gd name="T20" fmla="*/ 58 w 64"/>
                <a:gd name="T21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" h="24">
                  <a:moveTo>
                    <a:pt x="58" y="8"/>
                  </a:moveTo>
                  <a:cubicBezTo>
                    <a:pt x="52" y="8"/>
                    <a:pt x="52" y="8"/>
                    <a:pt x="52" y="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2"/>
                    <a:pt x="0" y="16"/>
                  </a:cubicBezTo>
                  <a:cubicBezTo>
                    <a:pt x="0" y="20"/>
                    <a:pt x="3" y="24"/>
                    <a:pt x="6" y="24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61" y="24"/>
                    <a:pt x="64" y="20"/>
                    <a:pt x="64" y="16"/>
                  </a:cubicBezTo>
                  <a:cubicBezTo>
                    <a:pt x="64" y="12"/>
                    <a:pt x="61" y="8"/>
                    <a:pt x="58" y="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0" name="组合 139"/>
          <p:cNvGrpSpPr/>
          <p:nvPr/>
        </p:nvGrpSpPr>
        <p:grpSpPr bwMode="auto">
          <a:xfrm>
            <a:off x="5372100" y="2767013"/>
            <a:ext cx="257175" cy="258762"/>
            <a:chOff x="-3808413" y="-93663"/>
            <a:chExt cx="539750" cy="541338"/>
          </a:xfrm>
        </p:grpSpPr>
        <p:sp>
          <p:nvSpPr>
            <p:cNvPr id="141" name="Freeform 9"/>
            <p:cNvSpPr>
              <a:spLocks noEditPoints="1"/>
            </p:cNvSpPr>
            <p:nvPr/>
          </p:nvSpPr>
          <p:spPr bwMode="auto">
            <a:xfrm>
              <a:off x="-3808413" y="-93663"/>
              <a:ext cx="539750" cy="541338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72 w 144"/>
                <a:gd name="T11" fmla="*/ 128 h 144"/>
                <a:gd name="T12" fmla="*/ 16 w 144"/>
                <a:gd name="T13" fmla="*/ 72 h 144"/>
                <a:gd name="T14" fmla="*/ 72 w 144"/>
                <a:gd name="T15" fmla="*/ 16 h 144"/>
                <a:gd name="T16" fmla="*/ 128 w 144"/>
                <a:gd name="T17" fmla="*/ 72 h 144"/>
                <a:gd name="T18" fmla="*/ 72 w 144"/>
                <a:gd name="T19" fmla="*/ 1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72" y="128"/>
                  </a:moveTo>
                  <a:cubicBezTo>
                    <a:pt x="41" y="128"/>
                    <a:pt x="16" y="103"/>
                    <a:pt x="16" y="72"/>
                  </a:cubicBezTo>
                  <a:cubicBezTo>
                    <a:pt x="16" y="41"/>
                    <a:pt x="41" y="16"/>
                    <a:pt x="72" y="16"/>
                  </a:cubicBezTo>
                  <a:cubicBezTo>
                    <a:pt x="103" y="16"/>
                    <a:pt x="128" y="41"/>
                    <a:pt x="128" y="72"/>
                  </a:cubicBezTo>
                  <a:cubicBezTo>
                    <a:pt x="128" y="103"/>
                    <a:pt x="103" y="128"/>
                    <a:pt x="72" y="128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2" name="Freeform 10"/>
            <p:cNvSpPr>
              <a:spLocks noEditPoints="1"/>
            </p:cNvSpPr>
            <p:nvPr/>
          </p:nvSpPr>
          <p:spPr bwMode="auto">
            <a:xfrm>
              <a:off x="-3655151" y="59108"/>
              <a:ext cx="233225" cy="235797"/>
            </a:xfrm>
            <a:custGeom>
              <a:avLst/>
              <a:gdLst>
                <a:gd name="T0" fmla="*/ 0 w 62"/>
                <a:gd name="T1" fmla="*/ 62 h 62"/>
                <a:gd name="T2" fmla="*/ 42 w 62"/>
                <a:gd name="T3" fmla="*/ 42 h 62"/>
                <a:gd name="T4" fmla="*/ 62 w 62"/>
                <a:gd name="T5" fmla="*/ 0 h 62"/>
                <a:gd name="T6" fmla="*/ 20 w 62"/>
                <a:gd name="T7" fmla="*/ 20 h 62"/>
                <a:gd name="T8" fmla="*/ 0 w 62"/>
                <a:gd name="T9" fmla="*/ 62 h 62"/>
                <a:gd name="T10" fmla="*/ 31 w 62"/>
                <a:gd name="T11" fmla="*/ 23 h 62"/>
                <a:gd name="T12" fmla="*/ 39 w 62"/>
                <a:gd name="T13" fmla="*/ 31 h 62"/>
                <a:gd name="T14" fmla="*/ 31 w 62"/>
                <a:gd name="T15" fmla="*/ 39 h 62"/>
                <a:gd name="T16" fmla="*/ 23 w 62"/>
                <a:gd name="T17" fmla="*/ 31 h 62"/>
                <a:gd name="T18" fmla="*/ 31 w 62"/>
                <a:gd name="T19" fmla="*/ 2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0" y="62"/>
                  </a:moveTo>
                  <a:cubicBezTo>
                    <a:pt x="42" y="42"/>
                    <a:pt x="42" y="42"/>
                    <a:pt x="42" y="42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0" y="62"/>
                  </a:lnTo>
                  <a:close/>
                  <a:moveTo>
                    <a:pt x="31" y="23"/>
                  </a:moveTo>
                  <a:cubicBezTo>
                    <a:pt x="35" y="23"/>
                    <a:pt x="39" y="27"/>
                    <a:pt x="39" y="31"/>
                  </a:cubicBezTo>
                  <a:cubicBezTo>
                    <a:pt x="39" y="35"/>
                    <a:pt x="35" y="39"/>
                    <a:pt x="31" y="39"/>
                  </a:cubicBezTo>
                  <a:cubicBezTo>
                    <a:pt x="27" y="39"/>
                    <a:pt x="23" y="35"/>
                    <a:pt x="23" y="31"/>
                  </a:cubicBezTo>
                  <a:cubicBezTo>
                    <a:pt x="23" y="27"/>
                    <a:pt x="27" y="23"/>
                    <a:pt x="31" y="2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43" name="Freeform 7"/>
          <p:cNvSpPr>
            <a:spLocks noEditPoints="1"/>
          </p:cNvSpPr>
          <p:nvPr/>
        </p:nvSpPr>
        <p:spPr bwMode="auto">
          <a:xfrm>
            <a:off x="5429250" y="2365375"/>
            <a:ext cx="255588" cy="306388"/>
          </a:xfrm>
          <a:custGeom>
            <a:avLst/>
            <a:gdLst>
              <a:gd name="T0" fmla="*/ 112 w 120"/>
              <a:gd name="T1" fmla="*/ 0 h 144"/>
              <a:gd name="T2" fmla="*/ 8 w 120"/>
              <a:gd name="T3" fmla="*/ 0 h 144"/>
              <a:gd name="T4" fmla="*/ 0 w 120"/>
              <a:gd name="T5" fmla="*/ 8 h 144"/>
              <a:gd name="T6" fmla="*/ 0 w 120"/>
              <a:gd name="T7" fmla="*/ 136 h 144"/>
              <a:gd name="T8" fmla="*/ 8 w 120"/>
              <a:gd name="T9" fmla="*/ 144 h 144"/>
              <a:gd name="T10" fmla="*/ 112 w 120"/>
              <a:gd name="T11" fmla="*/ 144 h 144"/>
              <a:gd name="T12" fmla="*/ 120 w 120"/>
              <a:gd name="T13" fmla="*/ 136 h 144"/>
              <a:gd name="T14" fmla="*/ 120 w 120"/>
              <a:gd name="T15" fmla="*/ 8 h 144"/>
              <a:gd name="T16" fmla="*/ 112 w 120"/>
              <a:gd name="T17" fmla="*/ 0 h 144"/>
              <a:gd name="T18" fmla="*/ 68 w 120"/>
              <a:gd name="T19" fmla="*/ 136 h 144"/>
              <a:gd name="T20" fmla="*/ 64 w 120"/>
              <a:gd name="T21" fmla="*/ 140 h 144"/>
              <a:gd name="T22" fmla="*/ 56 w 120"/>
              <a:gd name="T23" fmla="*/ 140 h 144"/>
              <a:gd name="T24" fmla="*/ 52 w 120"/>
              <a:gd name="T25" fmla="*/ 136 h 144"/>
              <a:gd name="T26" fmla="*/ 52 w 120"/>
              <a:gd name="T27" fmla="*/ 128 h 144"/>
              <a:gd name="T28" fmla="*/ 56 w 120"/>
              <a:gd name="T29" fmla="*/ 124 h 144"/>
              <a:gd name="T30" fmla="*/ 64 w 120"/>
              <a:gd name="T31" fmla="*/ 124 h 144"/>
              <a:gd name="T32" fmla="*/ 68 w 120"/>
              <a:gd name="T33" fmla="*/ 128 h 144"/>
              <a:gd name="T34" fmla="*/ 68 w 120"/>
              <a:gd name="T35" fmla="*/ 136 h 144"/>
              <a:gd name="T36" fmla="*/ 108 w 120"/>
              <a:gd name="T37" fmla="*/ 120 h 144"/>
              <a:gd name="T38" fmla="*/ 12 w 120"/>
              <a:gd name="T39" fmla="*/ 120 h 144"/>
              <a:gd name="T40" fmla="*/ 12 w 120"/>
              <a:gd name="T41" fmla="*/ 12 h 144"/>
              <a:gd name="T42" fmla="*/ 108 w 120"/>
              <a:gd name="T43" fmla="*/ 12 h 144"/>
              <a:gd name="T44" fmla="*/ 108 w 120"/>
              <a:gd name="T45" fmla="*/ 12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20" h="144">
                <a:moveTo>
                  <a:pt x="112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0"/>
                  <a:pt x="4" y="144"/>
                  <a:pt x="8" y="144"/>
                </a:cubicBezTo>
                <a:cubicBezTo>
                  <a:pt x="112" y="144"/>
                  <a:pt x="112" y="144"/>
                  <a:pt x="112" y="144"/>
                </a:cubicBezTo>
                <a:cubicBezTo>
                  <a:pt x="116" y="144"/>
                  <a:pt x="120" y="140"/>
                  <a:pt x="120" y="136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4"/>
                  <a:pt x="116" y="0"/>
                  <a:pt x="112" y="0"/>
                </a:cubicBezTo>
                <a:close/>
                <a:moveTo>
                  <a:pt x="68" y="136"/>
                </a:moveTo>
                <a:cubicBezTo>
                  <a:pt x="64" y="140"/>
                  <a:pt x="64" y="140"/>
                  <a:pt x="64" y="140"/>
                </a:cubicBezTo>
                <a:cubicBezTo>
                  <a:pt x="56" y="140"/>
                  <a:pt x="56" y="140"/>
                  <a:pt x="56" y="140"/>
                </a:cubicBezTo>
                <a:cubicBezTo>
                  <a:pt x="52" y="136"/>
                  <a:pt x="52" y="136"/>
                  <a:pt x="52" y="136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6" y="124"/>
                  <a:pt x="56" y="124"/>
                  <a:pt x="56" y="124"/>
                </a:cubicBezTo>
                <a:cubicBezTo>
                  <a:pt x="64" y="124"/>
                  <a:pt x="64" y="124"/>
                  <a:pt x="64" y="124"/>
                </a:cubicBezTo>
                <a:cubicBezTo>
                  <a:pt x="68" y="128"/>
                  <a:pt x="68" y="128"/>
                  <a:pt x="68" y="128"/>
                </a:cubicBezTo>
                <a:lnTo>
                  <a:pt x="68" y="136"/>
                </a:lnTo>
                <a:close/>
                <a:moveTo>
                  <a:pt x="108" y="120"/>
                </a:moveTo>
                <a:cubicBezTo>
                  <a:pt x="12" y="120"/>
                  <a:pt x="12" y="120"/>
                  <a:pt x="12" y="120"/>
                </a:cubicBezTo>
                <a:cubicBezTo>
                  <a:pt x="12" y="12"/>
                  <a:pt x="12" y="12"/>
                  <a:pt x="12" y="12"/>
                </a:cubicBezTo>
                <a:cubicBezTo>
                  <a:pt x="108" y="12"/>
                  <a:pt x="108" y="12"/>
                  <a:pt x="108" y="12"/>
                </a:cubicBezTo>
                <a:lnTo>
                  <a:pt x="108" y="12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black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7" grpId="0"/>
      <p:bldP spid="90" grpId="0"/>
      <p:bldP spid="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15.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546100" y="2133600"/>
            <a:ext cx="8051800" cy="1150938"/>
            <a:chOff x="0" y="2552700"/>
            <a:chExt cx="9144000" cy="1308100"/>
          </a:xfrm>
        </p:grpSpPr>
        <p:pic>
          <p:nvPicPr>
            <p:cNvPr id="25622" name="Picture 2" descr="C:\Users\Administrator\Desktop\模板图\E@Y)CP16H0A6~3UVN~(AN[1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5945" r="-34" b="30107"/>
            <a:stretch>
              <a:fillRect/>
            </a:stretch>
          </p:blipFill>
          <p:spPr bwMode="auto">
            <a:xfrm>
              <a:off x="0" y="2552700"/>
              <a:ext cx="3020152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3" name="Picture 2" descr="C:\Users\Administrator\Desktop\模板图\E@Y)CP16H0A6~3UVN~(AN[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5945" r="-34" b="30107"/>
            <a:stretch>
              <a:fillRect/>
            </a:stretch>
          </p:blipFill>
          <p:spPr bwMode="auto">
            <a:xfrm>
              <a:off x="3061924" y="2552700"/>
              <a:ext cx="3020152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4" name="Picture 2" descr="C:\Users\Administrator\Desktop\模板图\E@Y)CP16H0A6~3UVN~(AN[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5945" r="-34" b="30107"/>
            <a:stretch>
              <a:fillRect/>
            </a:stretch>
          </p:blipFill>
          <p:spPr bwMode="auto">
            <a:xfrm>
              <a:off x="6123848" y="2552700"/>
              <a:ext cx="3020152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组合 8"/>
          <p:cNvGrpSpPr/>
          <p:nvPr/>
        </p:nvGrpSpPr>
        <p:grpSpPr bwMode="auto">
          <a:xfrm>
            <a:off x="546100" y="3344863"/>
            <a:ext cx="8051800" cy="1150937"/>
            <a:chOff x="0" y="2552700"/>
            <a:chExt cx="9144000" cy="1308100"/>
          </a:xfrm>
        </p:grpSpPr>
        <p:pic>
          <p:nvPicPr>
            <p:cNvPr id="25619" name="Picture 2" descr="C:\Users\Administrator\Desktop\模板图\E@Y)CP16H0A6~3UVN~(AN[1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5945" r="-34" b="30107"/>
            <a:stretch>
              <a:fillRect/>
            </a:stretch>
          </p:blipFill>
          <p:spPr bwMode="auto">
            <a:xfrm>
              <a:off x="0" y="2552700"/>
              <a:ext cx="3020152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0" name="Picture 2" descr="C:\Users\Administrator\Desktop\模板图\E@Y)CP16H0A6~3UVN~(AN[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5945" r="-34" b="30107"/>
            <a:stretch>
              <a:fillRect/>
            </a:stretch>
          </p:blipFill>
          <p:spPr bwMode="auto">
            <a:xfrm>
              <a:off x="3061924" y="2552700"/>
              <a:ext cx="3020152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1" name="Picture 2" descr="C:\Users\Administrator\Desktop\模板图\E@Y)CP16H0A6~3UVN~(AN[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5945" r="-34" b="30107"/>
            <a:stretch>
              <a:fillRect/>
            </a:stretch>
          </p:blipFill>
          <p:spPr bwMode="auto">
            <a:xfrm>
              <a:off x="6123848" y="2552700"/>
              <a:ext cx="3020152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" name="组合 12"/>
          <p:cNvGrpSpPr/>
          <p:nvPr/>
        </p:nvGrpSpPr>
        <p:grpSpPr bwMode="auto">
          <a:xfrm>
            <a:off x="546100" y="4538663"/>
            <a:ext cx="8051800" cy="1152525"/>
            <a:chOff x="0" y="2552700"/>
            <a:chExt cx="9144000" cy="1308100"/>
          </a:xfrm>
        </p:grpSpPr>
        <p:pic>
          <p:nvPicPr>
            <p:cNvPr id="25616" name="Picture 2" descr="C:\Users\Administrator\Desktop\模板图\E@Y)CP16H0A6~3UVN~(AN[1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5945" r="-34" b="30107"/>
            <a:stretch>
              <a:fillRect/>
            </a:stretch>
          </p:blipFill>
          <p:spPr bwMode="auto">
            <a:xfrm>
              <a:off x="0" y="2552700"/>
              <a:ext cx="3020152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7" name="Picture 2" descr="C:\Users\Administrator\Desktop\模板图\E@Y)CP16H0A6~3UVN~(AN[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5945" r="-34" b="30107"/>
            <a:stretch>
              <a:fillRect/>
            </a:stretch>
          </p:blipFill>
          <p:spPr bwMode="auto">
            <a:xfrm>
              <a:off x="3061924" y="2552700"/>
              <a:ext cx="3020152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8" name="Picture 2" descr="C:\Users\Administrator\Desktop\模板图\E@Y)CP16H0A6~3UVN~(AN[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" t="5945" r="-34" b="30107"/>
            <a:stretch>
              <a:fillRect/>
            </a:stretch>
          </p:blipFill>
          <p:spPr bwMode="auto">
            <a:xfrm>
              <a:off x="6123848" y="2552700"/>
              <a:ext cx="3020152" cy="130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 bwMode="auto">
          <a:xfrm>
            <a:off x="596900" y="5788025"/>
            <a:ext cx="2274888" cy="307975"/>
            <a:chOff x="596900" y="5788387"/>
            <a:chExt cx="2275552" cy="307777"/>
          </a:xfrm>
        </p:grpSpPr>
        <p:sp>
          <p:nvSpPr>
            <p:cNvPr id="17" name="椭圆 16"/>
            <p:cNvSpPr/>
            <p:nvPr/>
          </p:nvSpPr>
          <p:spPr>
            <a:xfrm>
              <a:off x="596900" y="5805839"/>
              <a:ext cx="254074" cy="2538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1E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615" name="TextBox 17"/>
            <p:cNvSpPr txBox="1">
              <a:spLocks noChangeArrowheads="1"/>
            </p:cNvSpPr>
            <p:nvPr/>
          </p:nvSpPr>
          <p:spPr bwMode="auto">
            <a:xfrm>
              <a:off x="879160" y="5788387"/>
              <a:ext cx="1993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3305175" y="5788025"/>
            <a:ext cx="2276475" cy="307975"/>
            <a:chOff x="3305794" y="5788387"/>
            <a:chExt cx="2275552" cy="307777"/>
          </a:xfrm>
        </p:grpSpPr>
        <p:sp>
          <p:nvSpPr>
            <p:cNvPr id="19" name="椭圆 18"/>
            <p:cNvSpPr/>
            <p:nvPr/>
          </p:nvSpPr>
          <p:spPr>
            <a:xfrm>
              <a:off x="3305794" y="5805839"/>
              <a:ext cx="253897" cy="2538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1E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613" name="TextBox 19"/>
            <p:cNvSpPr txBox="1">
              <a:spLocks noChangeArrowheads="1"/>
            </p:cNvSpPr>
            <p:nvPr/>
          </p:nvSpPr>
          <p:spPr bwMode="auto">
            <a:xfrm>
              <a:off x="3588054" y="5788387"/>
              <a:ext cx="1993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5989638" y="5788025"/>
            <a:ext cx="2274887" cy="307975"/>
            <a:chOff x="5989288" y="5788387"/>
            <a:chExt cx="2275552" cy="307777"/>
          </a:xfrm>
        </p:grpSpPr>
        <p:sp>
          <p:nvSpPr>
            <p:cNvPr id="21" name="椭圆 20"/>
            <p:cNvSpPr/>
            <p:nvPr/>
          </p:nvSpPr>
          <p:spPr>
            <a:xfrm>
              <a:off x="5989288" y="5805839"/>
              <a:ext cx="254074" cy="25383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1E9F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611" name="TextBox 21"/>
            <p:cNvSpPr txBox="1">
              <a:spLocks noChangeArrowheads="1"/>
            </p:cNvSpPr>
            <p:nvPr/>
          </p:nvSpPr>
          <p:spPr bwMode="auto">
            <a:xfrm>
              <a:off x="6271548" y="5788387"/>
              <a:ext cx="1993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添加文本标题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16.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528763" y="2411413"/>
            <a:ext cx="6105525" cy="3448050"/>
            <a:chOff x="1251286" y="1449388"/>
            <a:chExt cx="6849106" cy="3867149"/>
          </a:xfrm>
        </p:grpSpPr>
        <p:sp>
          <p:nvSpPr>
            <p:cNvPr id="5" name="Freeform 14"/>
            <p:cNvSpPr/>
            <p:nvPr/>
          </p:nvSpPr>
          <p:spPr bwMode="auto">
            <a:xfrm>
              <a:off x="2264583" y="1924769"/>
              <a:ext cx="1173573" cy="149558"/>
            </a:xfrm>
            <a:custGeom>
              <a:avLst/>
              <a:gdLst>
                <a:gd name="T0" fmla="*/ 739 w 739"/>
                <a:gd name="T1" fmla="*/ 95 h 95"/>
                <a:gd name="T2" fmla="*/ 0 w 739"/>
                <a:gd name="T3" fmla="*/ 13 h 95"/>
                <a:gd name="T4" fmla="*/ 0 w 739"/>
                <a:gd name="T5" fmla="*/ 0 h 95"/>
                <a:gd name="T6" fmla="*/ 739 w 739"/>
                <a:gd name="T7" fmla="*/ 81 h 95"/>
                <a:gd name="T8" fmla="*/ 739 w 739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9" h="95">
                  <a:moveTo>
                    <a:pt x="739" y="95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739" y="81"/>
                  </a:lnTo>
                  <a:lnTo>
                    <a:pt x="739" y="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15"/>
            <p:cNvSpPr/>
            <p:nvPr/>
          </p:nvSpPr>
          <p:spPr bwMode="auto">
            <a:xfrm>
              <a:off x="2157732" y="2010231"/>
              <a:ext cx="2379201" cy="1356707"/>
            </a:xfrm>
            <a:custGeom>
              <a:avLst/>
              <a:gdLst>
                <a:gd name="T0" fmla="*/ 1499 w 1499"/>
                <a:gd name="T1" fmla="*/ 855 h 855"/>
                <a:gd name="T2" fmla="*/ 0 w 1499"/>
                <a:gd name="T3" fmla="*/ 7 h 855"/>
                <a:gd name="T4" fmla="*/ 0 w 1499"/>
                <a:gd name="T5" fmla="*/ 0 h 855"/>
                <a:gd name="T6" fmla="*/ 1499 w 1499"/>
                <a:gd name="T7" fmla="*/ 848 h 855"/>
                <a:gd name="T8" fmla="*/ 1499 w 1499"/>
                <a:gd name="T9" fmla="*/ 855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9" h="855">
                  <a:moveTo>
                    <a:pt x="1499" y="855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1499" y="848"/>
                  </a:lnTo>
                  <a:lnTo>
                    <a:pt x="1499" y="85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6"/>
            <p:cNvSpPr/>
            <p:nvPr/>
          </p:nvSpPr>
          <p:spPr bwMode="auto">
            <a:xfrm>
              <a:off x="1984992" y="1999548"/>
              <a:ext cx="333016" cy="1205369"/>
            </a:xfrm>
            <a:custGeom>
              <a:avLst/>
              <a:gdLst>
                <a:gd name="T0" fmla="*/ 204 w 210"/>
                <a:gd name="T1" fmla="*/ 760 h 760"/>
                <a:gd name="T2" fmla="*/ 0 w 210"/>
                <a:gd name="T3" fmla="*/ 0 h 760"/>
                <a:gd name="T4" fmla="*/ 14 w 210"/>
                <a:gd name="T5" fmla="*/ 0 h 760"/>
                <a:gd name="T6" fmla="*/ 210 w 210"/>
                <a:gd name="T7" fmla="*/ 753 h 760"/>
                <a:gd name="T8" fmla="*/ 204 w 210"/>
                <a:gd name="T9" fmla="*/ 760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760">
                  <a:moveTo>
                    <a:pt x="204" y="76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210" y="753"/>
                  </a:lnTo>
                  <a:lnTo>
                    <a:pt x="204" y="7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7"/>
            <p:cNvSpPr/>
            <p:nvPr/>
          </p:nvSpPr>
          <p:spPr bwMode="auto">
            <a:xfrm>
              <a:off x="2350063" y="3302841"/>
              <a:ext cx="484388" cy="989933"/>
            </a:xfrm>
            <a:custGeom>
              <a:avLst/>
              <a:gdLst>
                <a:gd name="T0" fmla="*/ 298 w 305"/>
                <a:gd name="T1" fmla="*/ 624 h 624"/>
                <a:gd name="T2" fmla="*/ 0 w 305"/>
                <a:gd name="T3" fmla="*/ 7 h 624"/>
                <a:gd name="T4" fmla="*/ 13 w 305"/>
                <a:gd name="T5" fmla="*/ 0 h 624"/>
                <a:gd name="T6" fmla="*/ 305 w 305"/>
                <a:gd name="T7" fmla="*/ 617 h 624"/>
                <a:gd name="T8" fmla="*/ 298 w 305"/>
                <a:gd name="T9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624">
                  <a:moveTo>
                    <a:pt x="298" y="624"/>
                  </a:moveTo>
                  <a:lnTo>
                    <a:pt x="0" y="7"/>
                  </a:lnTo>
                  <a:lnTo>
                    <a:pt x="13" y="0"/>
                  </a:lnTo>
                  <a:lnTo>
                    <a:pt x="305" y="617"/>
                  </a:lnTo>
                  <a:lnTo>
                    <a:pt x="298" y="6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8"/>
            <p:cNvSpPr/>
            <p:nvPr/>
          </p:nvSpPr>
          <p:spPr bwMode="auto">
            <a:xfrm>
              <a:off x="2834451" y="3550325"/>
              <a:ext cx="1358781" cy="742449"/>
            </a:xfrm>
            <a:custGeom>
              <a:avLst/>
              <a:gdLst>
                <a:gd name="T0" fmla="*/ 0 w 855"/>
                <a:gd name="T1" fmla="*/ 468 h 468"/>
                <a:gd name="T2" fmla="*/ 0 w 855"/>
                <a:gd name="T3" fmla="*/ 461 h 468"/>
                <a:gd name="T4" fmla="*/ 855 w 855"/>
                <a:gd name="T5" fmla="*/ 0 h 468"/>
                <a:gd name="T6" fmla="*/ 855 w 855"/>
                <a:gd name="T7" fmla="*/ 7 h 468"/>
                <a:gd name="T8" fmla="*/ 0 w 855"/>
                <a:gd name="T9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468">
                  <a:moveTo>
                    <a:pt x="0" y="468"/>
                  </a:moveTo>
                  <a:lnTo>
                    <a:pt x="0" y="461"/>
                  </a:lnTo>
                  <a:lnTo>
                    <a:pt x="855" y="0"/>
                  </a:lnTo>
                  <a:lnTo>
                    <a:pt x="855" y="7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9"/>
            <p:cNvSpPr/>
            <p:nvPr/>
          </p:nvSpPr>
          <p:spPr bwMode="auto">
            <a:xfrm>
              <a:off x="2804177" y="2063645"/>
              <a:ext cx="687404" cy="2186399"/>
            </a:xfrm>
            <a:custGeom>
              <a:avLst/>
              <a:gdLst>
                <a:gd name="T0" fmla="*/ 13 w 434"/>
                <a:gd name="T1" fmla="*/ 1377 h 1377"/>
                <a:gd name="T2" fmla="*/ 0 w 434"/>
                <a:gd name="T3" fmla="*/ 1370 h 1377"/>
                <a:gd name="T4" fmla="*/ 421 w 434"/>
                <a:gd name="T5" fmla="*/ 0 h 1377"/>
                <a:gd name="T6" fmla="*/ 434 w 434"/>
                <a:gd name="T7" fmla="*/ 0 h 1377"/>
                <a:gd name="T8" fmla="*/ 13 w 434"/>
                <a:gd name="T9" fmla="*/ 1377 h 1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1377">
                  <a:moveTo>
                    <a:pt x="13" y="1377"/>
                  </a:moveTo>
                  <a:lnTo>
                    <a:pt x="0" y="1370"/>
                  </a:lnTo>
                  <a:lnTo>
                    <a:pt x="421" y="0"/>
                  </a:lnTo>
                  <a:lnTo>
                    <a:pt x="434" y="0"/>
                  </a:lnTo>
                  <a:lnTo>
                    <a:pt x="13" y="137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20"/>
            <p:cNvSpPr/>
            <p:nvPr/>
          </p:nvSpPr>
          <p:spPr bwMode="auto">
            <a:xfrm>
              <a:off x="2307323" y="2052962"/>
              <a:ext cx="1184258" cy="1151955"/>
            </a:xfrm>
            <a:custGeom>
              <a:avLst/>
              <a:gdLst>
                <a:gd name="T0" fmla="*/ 6 w 746"/>
                <a:gd name="T1" fmla="*/ 726 h 726"/>
                <a:gd name="T2" fmla="*/ 0 w 746"/>
                <a:gd name="T3" fmla="*/ 719 h 726"/>
                <a:gd name="T4" fmla="*/ 739 w 746"/>
                <a:gd name="T5" fmla="*/ 0 h 726"/>
                <a:gd name="T6" fmla="*/ 746 w 746"/>
                <a:gd name="T7" fmla="*/ 7 h 726"/>
                <a:gd name="T8" fmla="*/ 6 w 746"/>
                <a:gd name="T9" fmla="*/ 726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726">
                  <a:moveTo>
                    <a:pt x="6" y="726"/>
                  </a:moveTo>
                  <a:lnTo>
                    <a:pt x="0" y="719"/>
                  </a:lnTo>
                  <a:lnTo>
                    <a:pt x="739" y="0"/>
                  </a:lnTo>
                  <a:lnTo>
                    <a:pt x="746" y="7"/>
                  </a:lnTo>
                  <a:lnTo>
                    <a:pt x="6" y="72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21"/>
            <p:cNvSpPr/>
            <p:nvPr/>
          </p:nvSpPr>
          <p:spPr bwMode="auto">
            <a:xfrm>
              <a:off x="1596769" y="3228062"/>
              <a:ext cx="721239" cy="1570362"/>
            </a:xfrm>
            <a:custGeom>
              <a:avLst/>
              <a:gdLst>
                <a:gd name="T0" fmla="*/ 7 w 454"/>
                <a:gd name="T1" fmla="*/ 990 h 990"/>
                <a:gd name="T2" fmla="*/ 0 w 454"/>
                <a:gd name="T3" fmla="*/ 990 h 990"/>
                <a:gd name="T4" fmla="*/ 448 w 454"/>
                <a:gd name="T5" fmla="*/ 0 h 990"/>
                <a:gd name="T6" fmla="*/ 454 w 454"/>
                <a:gd name="T7" fmla="*/ 0 h 990"/>
                <a:gd name="T8" fmla="*/ 7 w 454"/>
                <a:gd name="T9" fmla="*/ 99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990">
                  <a:moveTo>
                    <a:pt x="7" y="990"/>
                  </a:moveTo>
                  <a:lnTo>
                    <a:pt x="0" y="990"/>
                  </a:lnTo>
                  <a:lnTo>
                    <a:pt x="448" y="0"/>
                  </a:lnTo>
                  <a:lnTo>
                    <a:pt x="454" y="0"/>
                  </a:lnTo>
                  <a:lnTo>
                    <a:pt x="7" y="99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22"/>
            <p:cNvSpPr/>
            <p:nvPr/>
          </p:nvSpPr>
          <p:spPr bwMode="auto">
            <a:xfrm>
              <a:off x="1596769" y="4282092"/>
              <a:ext cx="1237682" cy="528796"/>
            </a:xfrm>
            <a:custGeom>
              <a:avLst/>
              <a:gdLst>
                <a:gd name="T0" fmla="*/ 7 w 780"/>
                <a:gd name="T1" fmla="*/ 333 h 333"/>
                <a:gd name="T2" fmla="*/ 0 w 780"/>
                <a:gd name="T3" fmla="*/ 319 h 333"/>
                <a:gd name="T4" fmla="*/ 780 w 780"/>
                <a:gd name="T5" fmla="*/ 0 h 333"/>
                <a:gd name="T6" fmla="*/ 780 w 780"/>
                <a:gd name="T7" fmla="*/ 7 h 333"/>
                <a:gd name="T8" fmla="*/ 7 w 780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0" h="333">
                  <a:moveTo>
                    <a:pt x="7" y="333"/>
                  </a:moveTo>
                  <a:lnTo>
                    <a:pt x="0" y="319"/>
                  </a:lnTo>
                  <a:lnTo>
                    <a:pt x="780" y="0"/>
                  </a:lnTo>
                  <a:lnTo>
                    <a:pt x="780" y="7"/>
                  </a:lnTo>
                  <a:lnTo>
                    <a:pt x="7" y="33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23"/>
            <p:cNvSpPr/>
            <p:nvPr/>
          </p:nvSpPr>
          <p:spPr bwMode="auto">
            <a:xfrm>
              <a:off x="2834451" y="4282092"/>
              <a:ext cx="2199336" cy="829692"/>
            </a:xfrm>
            <a:custGeom>
              <a:avLst/>
              <a:gdLst>
                <a:gd name="T0" fmla="*/ 1378 w 1385"/>
                <a:gd name="T1" fmla="*/ 523 h 523"/>
                <a:gd name="T2" fmla="*/ 0 w 1385"/>
                <a:gd name="T3" fmla="*/ 7 h 523"/>
                <a:gd name="T4" fmla="*/ 0 w 1385"/>
                <a:gd name="T5" fmla="*/ 0 h 523"/>
                <a:gd name="T6" fmla="*/ 1385 w 1385"/>
                <a:gd name="T7" fmla="*/ 516 h 523"/>
                <a:gd name="T8" fmla="*/ 1378 w 1385"/>
                <a:gd name="T9" fmla="*/ 523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5" h="523">
                  <a:moveTo>
                    <a:pt x="1378" y="523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1385" y="516"/>
                  </a:lnTo>
                  <a:lnTo>
                    <a:pt x="1378" y="52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639" name="Freeform 24"/>
            <p:cNvSpPr/>
            <p:nvPr/>
          </p:nvSpPr>
          <p:spPr bwMode="auto">
            <a:xfrm>
              <a:off x="1639716" y="4841875"/>
              <a:ext cx="3382963" cy="269875"/>
            </a:xfrm>
            <a:custGeom>
              <a:avLst/>
              <a:gdLst>
                <a:gd name="T0" fmla="*/ 2147483646 w 2131"/>
                <a:gd name="T1" fmla="*/ 428426563 h 170"/>
                <a:gd name="T2" fmla="*/ 0 w 2131"/>
                <a:gd name="T3" fmla="*/ 17641888 h 170"/>
                <a:gd name="T4" fmla="*/ 0 w 2131"/>
                <a:gd name="T5" fmla="*/ 0 h 170"/>
                <a:gd name="T6" fmla="*/ 2147483646 w 2131"/>
                <a:gd name="T7" fmla="*/ 410786263 h 170"/>
                <a:gd name="T8" fmla="*/ 2147483646 w 2131"/>
                <a:gd name="T9" fmla="*/ 428426563 h 1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31" h="170">
                  <a:moveTo>
                    <a:pt x="2131" y="170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131" y="163"/>
                  </a:lnTo>
                  <a:lnTo>
                    <a:pt x="2131" y="17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5023103" y="4841155"/>
              <a:ext cx="1604535" cy="270629"/>
            </a:xfrm>
            <a:custGeom>
              <a:avLst/>
              <a:gdLst>
                <a:gd name="T0" fmla="*/ 0 w 1011"/>
                <a:gd name="T1" fmla="*/ 170 h 170"/>
                <a:gd name="T2" fmla="*/ 0 w 1011"/>
                <a:gd name="T3" fmla="*/ 163 h 170"/>
                <a:gd name="T4" fmla="*/ 1011 w 1011"/>
                <a:gd name="T5" fmla="*/ 0 h 170"/>
                <a:gd name="T6" fmla="*/ 1011 w 1011"/>
                <a:gd name="T7" fmla="*/ 7 h 170"/>
                <a:gd name="T8" fmla="*/ 0 w 1011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70">
                  <a:moveTo>
                    <a:pt x="0" y="170"/>
                  </a:moveTo>
                  <a:lnTo>
                    <a:pt x="0" y="163"/>
                  </a:lnTo>
                  <a:lnTo>
                    <a:pt x="1011" y="0"/>
                  </a:lnTo>
                  <a:lnTo>
                    <a:pt x="1011" y="7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6175305" y="3550325"/>
              <a:ext cx="452333" cy="1303293"/>
            </a:xfrm>
            <a:custGeom>
              <a:avLst/>
              <a:gdLst>
                <a:gd name="T0" fmla="*/ 278 w 285"/>
                <a:gd name="T1" fmla="*/ 821 h 821"/>
                <a:gd name="T2" fmla="*/ 0 w 285"/>
                <a:gd name="T3" fmla="*/ 7 h 821"/>
                <a:gd name="T4" fmla="*/ 7 w 285"/>
                <a:gd name="T5" fmla="*/ 0 h 821"/>
                <a:gd name="T6" fmla="*/ 285 w 285"/>
                <a:gd name="T7" fmla="*/ 814 h 821"/>
                <a:gd name="T8" fmla="*/ 278 w 285"/>
                <a:gd name="T9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821">
                  <a:moveTo>
                    <a:pt x="278" y="82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285" y="814"/>
                  </a:lnTo>
                  <a:lnTo>
                    <a:pt x="278" y="8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7"/>
            <p:cNvSpPr/>
            <p:nvPr/>
          </p:nvSpPr>
          <p:spPr bwMode="auto">
            <a:xfrm>
              <a:off x="5023103" y="3550325"/>
              <a:ext cx="1162887" cy="1561459"/>
            </a:xfrm>
            <a:custGeom>
              <a:avLst/>
              <a:gdLst>
                <a:gd name="T0" fmla="*/ 7 w 733"/>
                <a:gd name="T1" fmla="*/ 984 h 984"/>
                <a:gd name="T2" fmla="*/ 0 w 733"/>
                <a:gd name="T3" fmla="*/ 977 h 984"/>
                <a:gd name="T4" fmla="*/ 726 w 733"/>
                <a:gd name="T5" fmla="*/ 0 h 984"/>
                <a:gd name="T6" fmla="*/ 733 w 733"/>
                <a:gd name="T7" fmla="*/ 7 h 984"/>
                <a:gd name="T8" fmla="*/ 7 w 733"/>
                <a:gd name="T9" fmla="*/ 984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984">
                  <a:moveTo>
                    <a:pt x="7" y="984"/>
                  </a:moveTo>
                  <a:lnTo>
                    <a:pt x="0" y="977"/>
                  </a:lnTo>
                  <a:lnTo>
                    <a:pt x="726" y="0"/>
                  </a:lnTo>
                  <a:lnTo>
                    <a:pt x="733" y="7"/>
                  </a:lnTo>
                  <a:lnTo>
                    <a:pt x="7" y="98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8"/>
            <p:cNvSpPr/>
            <p:nvPr/>
          </p:nvSpPr>
          <p:spPr bwMode="auto">
            <a:xfrm>
              <a:off x="4581455" y="3377621"/>
              <a:ext cx="452333" cy="1734164"/>
            </a:xfrm>
            <a:custGeom>
              <a:avLst/>
              <a:gdLst>
                <a:gd name="T0" fmla="*/ 278 w 285"/>
                <a:gd name="T1" fmla="*/ 1092 h 1092"/>
                <a:gd name="T2" fmla="*/ 0 w 285"/>
                <a:gd name="T3" fmla="*/ 6 h 1092"/>
                <a:gd name="T4" fmla="*/ 6 w 285"/>
                <a:gd name="T5" fmla="*/ 0 h 1092"/>
                <a:gd name="T6" fmla="*/ 285 w 285"/>
                <a:gd name="T7" fmla="*/ 1085 h 1092"/>
                <a:gd name="T8" fmla="*/ 278 w 285"/>
                <a:gd name="T9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1092">
                  <a:moveTo>
                    <a:pt x="278" y="1092"/>
                  </a:moveTo>
                  <a:lnTo>
                    <a:pt x="0" y="6"/>
                  </a:lnTo>
                  <a:lnTo>
                    <a:pt x="6" y="0"/>
                  </a:lnTo>
                  <a:lnTo>
                    <a:pt x="285" y="1085"/>
                  </a:lnTo>
                  <a:lnTo>
                    <a:pt x="278" y="109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9"/>
            <p:cNvSpPr/>
            <p:nvPr/>
          </p:nvSpPr>
          <p:spPr bwMode="auto">
            <a:xfrm>
              <a:off x="4581455" y="3377621"/>
              <a:ext cx="1593850" cy="183387"/>
            </a:xfrm>
            <a:custGeom>
              <a:avLst/>
              <a:gdLst>
                <a:gd name="T0" fmla="*/ 1004 w 1004"/>
                <a:gd name="T1" fmla="*/ 115 h 115"/>
                <a:gd name="T2" fmla="*/ 0 w 1004"/>
                <a:gd name="T3" fmla="*/ 6 h 115"/>
                <a:gd name="T4" fmla="*/ 0 w 1004"/>
                <a:gd name="T5" fmla="*/ 0 h 115"/>
                <a:gd name="T6" fmla="*/ 1004 w 1004"/>
                <a:gd name="T7" fmla="*/ 108 h 115"/>
                <a:gd name="T8" fmla="*/ 1004 w 1004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4" h="115">
                  <a:moveTo>
                    <a:pt x="1004" y="115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1004" y="108"/>
                  </a:lnTo>
                  <a:lnTo>
                    <a:pt x="1004" y="11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30"/>
            <p:cNvSpPr/>
            <p:nvPr/>
          </p:nvSpPr>
          <p:spPr bwMode="auto">
            <a:xfrm>
              <a:off x="6175305" y="3215600"/>
              <a:ext cx="1593851" cy="345408"/>
            </a:xfrm>
            <a:custGeom>
              <a:avLst/>
              <a:gdLst>
                <a:gd name="T0" fmla="*/ 0 w 1004"/>
                <a:gd name="T1" fmla="*/ 217 h 217"/>
                <a:gd name="T2" fmla="*/ 0 w 1004"/>
                <a:gd name="T3" fmla="*/ 210 h 217"/>
                <a:gd name="T4" fmla="*/ 1004 w 1004"/>
                <a:gd name="T5" fmla="*/ 0 h 217"/>
                <a:gd name="T6" fmla="*/ 1004 w 1004"/>
                <a:gd name="T7" fmla="*/ 13 h 217"/>
                <a:gd name="T8" fmla="*/ 0 w 1004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4" h="217">
                  <a:moveTo>
                    <a:pt x="0" y="217"/>
                  </a:moveTo>
                  <a:lnTo>
                    <a:pt x="0" y="210"/>
                  </a:lnTo>
                  <a:lnTo>
                    <a:pt x="1004" y="0"/>
                  </a:lnTo>
                  <a:lnTo>
                    <a:pt x="1004" y="13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31"/>
            <p:cNvSpPr/>
            <p:nvPr/>
          </p:nvSpPr>
          <p:spPr bwMode="auto">
            <a:xfrm>
              <a:off x="6638323" y="3215600"/>
              <a:ext cx="1141518" cy="1638019"/>
            </a:xfrm>
            <a:custGeom>
              <a:avLst/>
              <a:gdLst>
                <a:gd name="T0" fmla="*/ 6 w 719"/>
                <a:gd name="T1" fmla="*/ 1031 h 1031"/>
                <a:gd name="T2" fmla="*/ 0 w 719"/>
                <a:gd name="T3" fmla="*/ 1024 h 1031"/>
                <a:gd name="T4" fmla="*/ 712 w 719"/>
                <a:gd name="T5" fmla="*/ 0 h 1031"/>
                <a:gd name="T6" fmla="*/ 719 w 719"/>
                <a:gd name="T7" fmla="*/ 7 h 1031"/>
                <a:gd name="T8" fmla="*/ 6 w 719"/>
                <a:gd name="T9" fmla="*/ 1031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9" h="1031">
                  <a:moveTo>
                    <a:pt x="6" y="1031"/>
                  </a:moveTo>
                  <a:lnTo>
                    <a:pt x="0" y="1024"/>
                  </a:lnTo>
                  <a:lnTo>
                    <a:pt x="712" y="0"/>
                  </a:lnTo>
                  <a:lnTo>
                    <a:pt x="719" y="7"/>
                  </a:lnTo>
                  <a:lnTo>
                    <a:pt x="6" y="103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647" name="Freeform 32"/>
            <p:cNvSpPr/>
            <p:nvPr/>
          </p:nvSpPr>
          <p:spPr bwMode="auto">
            <a:xfrm>
              <a:off x="5022679" y="3216275"/>
              <a:ext cx="2735263" cy="1895475"/>
            </a:xfrm>
            <a:custGeom>
              <a:avLst/>
              <a:gdLst>
                <a:gd name="T0" fmla="*/ 17641891 w 1723"/>
                <a:gd name="T1" fmla="*/ 2147483646 h 1194"/>
                <a:gd name="T2" fmla="*/ 0 w 1723"/>
                <a:gd name="T3" fmla="*/ 2147483646 h 1194"/>
                <a:gd name="T4" fmla="*/ 2147483646 w 1723"/>
                <a:gd name="T5" fmla="*/ 0 h 1194"/>
                <a:gd name="T6" fmla="*/ 2147483646 w 1723"/>
                <a:gd name="T7" fmla="*/ 17641888 h 1194"/>
                <a:gd name="T8" fmla="*/ 17641891 w 1723"/>
                <a:gd name="T9" fmla="*/ 2147483646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1194">
                  <a:moveTo>
                    <a:pt x="7" y="1194"/>
                  </a:moveTo>
                  <a:lnTo>
                    <a:pt x="0" y="1187"/>
                  </a:lnTo>
                  <a:lnTo>
                    <a:pt x="1717" y="0"/>
                  </a:lnTo>
                  <a:lnTo>
                    <a:pt x="1723" y="7"/>
                  </a:lnTo>
                  <a:lnTo>
                    <a:pt x="7" y="1194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Freeform 33"/>
            <p:cNvSpPr/>
            <p:nvPr/>
          </p:nvSpPr>
          <p:spPr bwMode="auto">
            <a:xfrm>
              <a:off x="1563516" y="1858963"/>
              <a:ext cx="400050" cy="2940050"/>
            </a:xfrm>
            <a:custGeom>
              <a:avLst/>
              <a:gdLst>
                <a:gd name="T0" fmla="*/ 17641888 w 252"/>
                <a:gd name="T1" fmla="*/ 2147483646 h 1852"/>
                <a:gd name="T2" fmla="*/ 0 w 252"/>
                <a:gd name="T3" fmla="*/ 2147483646 h 1852"/>
                <a:gd name="T4" fmla="*/ 617439075 w 252"/>
                <a:gd name="T5" fmla="*/ 0 h 1852"/>
                <a:gd name="T6" fmla="*/ 635079375 w 252"/>
                <a:gd name="T7" fmla="*/ 0 h 1852"/>
                <a:gd name="T8" fmla="*/ 17641888 w 252"/>
                <a:gd name="T9" fmla="*/ 2147483646 h 18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" h="1852">
                  <a:moveTo>
                    <a:pt x="7" y="1852"/>
                  </a:moveTo>
                  <a:lnTo>
                    <a:pt x="0" y="1852"/>
                  </a:lnTo>
                  <a:lnTo>
                    <a:pt x="245" y="0"/>
                  </a:lnTo>
                  <a:lnTo>
                    <a:pt x="252" y="0"/>
                  </a:lnTo>
                  <a:lnTo>
                    <a:pt x="7" y="185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4"/>
            <p:cNvSpPr/>
            <p:nvPr/>
          </p:nvSpPr>
          <p:spPr bwMode="auto">
            <a:xfrm>
              <a:off x="1963622" y="1686188"/>
              <a:ext cx="2908109" cy="183387"/>
            </a:xfrm>
            <a:custGeom>
              <a:avLst/>
              <a:gdLst>
                <a:gd name="T0" fmla="*/ 0 w 1832"/>
                <a:gd name="T1" fmla="*/ 116 h 116"/>
                <a:gd name="T2" fmla="*/ 0 w 1832"/>
                <a:gd name="T3" fmla="*/ 109 h 116"/>
                <a:gd name="T4" fmla="*/ 1825 w 1832"/>
                <a:gd name="T5" fmla="*/ 0 h 116"/>
                <a:gd name="T6" fmla="*/ 1832 w 1832"/>
                <a:gd name="T7" fmla="*/ 7 h 116"/>
                <a:gd name="T8" fmla="*/ 0 w 18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2" h="116">
                  <a:moveTo>
                    <a:pt x="0" y="116"/>
                  </a:moveTo>
                  <a:lnTo>
                    <a:pt x="0" y="109"/>
                  </a:lnTo>
                  <a:lnTo>
                    <a:pt x="1825" y="0"/>
                  </a:lnTo>
                  <a:lnTo>
                    <a:pt x="1832" y="7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35"/>
            <p:cNvSpPr/>
            <p:nvPr/>
          </p:nvSpPr>
          <p:spPr bwMode="auto">
            <a:xfrm>
              <a:off x="3504047" y="1686188"/>
              <a:ext cx="1367684" cy="388139"/>
            </a:xfrm>
            <a:custGeom>
              <a:avLst/>
              <a:gdLst>
                <a:gd name="T0" fmla="*/ 0 w 862"/>
                <a:gd name="T1" fmla="*/ 245 h 245"/>
                <a:gd name="T2" fmla="*/ 0 w 862"/>
                <a:gd name="T3" fmla="*/ 231 h 245"/>
                <a:gd name="T4" fmla="*/ 855 w 862"/>
                <a:gd name="T5" fmla="*/ 0 h 245"/>
                <a:gd name="T6" fmla="*/ 862 w 862"/>
                <a:gd name="T7" fmla="*/ 7 h 245"/>
                <a:gd name="T8" fmla="*/ 0 w 862"/>
                <a:gd name="T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2" h="245">
                  <a:moveTo>
                    <a:pt x="0" y="245"/>
                  </a:moveTo>
                  <a:lnTo>
                    <a:pt x="0" y="231"/>
                  </a:lnTo>
                  <a:lnTo>
                    <a:pt x="855" y="0"/>
                  </a:lnTo>
                  <a:lnTo>
                    <a:pt x="862" y="7"/>
                  </a:lnTo>
                  <a:lnTo>
                    <a:pt x="0" y="2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36"/>
            <p:cNvSpPr/>
            <p:nvPr/>
          </p:nvSpPr>
          <p:spPr bwMode="auto">
            <a:xfrm>
              <a:off x="3491581" y="2063645"/>
              <a:ext cx="1079188" cy="1303293"/>
            </a:xfrm>
            <a:custGeom>
              <a:avLst/>
              <a:gdLst>
                <a:gd name="T0" fmla="*/ 672 w 679"/>
                <a:gd name="T1" fmla="*/ 821 h 821"/>
                <a:gd name="T2" fmla="*/ 0 w 679"/>
                <a:gd name="T3" fmla="*/ 0 h 821"/>
                <a:gd name="T4" fmla="*/ 7 w 679"/>
                <a:gd name="T5" fmla="*/ 0 h 821"/>
                <a:gd name="T6" fmla="*/ 679 w 679"/>
                <a:gd name="T7" fmla="*/ 814 h 821"/>
                <a:gd name="T8" fmla="*/ 672 w 679"/>
                <a:gd name="T9" fmla="*/ 82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9" h="821">
                  <a:moveTo>
                    <a:pt x="672" y="82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679" y="814"/>
                  </a:lnTo>
                  <a:lnTo>
                    <a:pt x="672" y="82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37"/>
            <p:cNvSpPr/>
            <p:nvPr/>
          </p:nvSpPr>
          <p:spPr bwMode="auto">
            <a:xfrm>
              <a:off x="4558303" y="1696871"/>
              <a:ext cx="313428" cy="1659384"/>
            </a:xfrm>
            <a:custGeom>
              <a:avLst/>
              <a:gdLst>
                <a:gd name="T0" fmla="*/ 7 w 197"/>
                <a:gd name="T1" fmla="*/ 1045 h 1045"/>
                <a:gd name="T2" fmla="*/ 0 w 197"/>
                <a:gd name="T3" fmla="*/ 1045 h 1045"/>
                <a:gd name="T4" fmla="*/ 190 w 197"/>
                <a:gd name="T5" fmla="*/ 0 h 1045"/>
                <a:gd name="T6" fmla="*/ 197 w 197"/>
                <a:gd name="T7" fmla="*/ 0 h 1045"/>
                <a:gd name="T8" fmla="*/ 7 w 197"/>
                <a:gd name="T9" fmla="*/ 1045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045">
                  <a:moveTo>
                    <a:pt x="7" y="1045"/>
                  </a:moveTo>
                  <a:lnTo>
                    <a:pt x="0" y="1045"/>
                  </a:lnTo>
                  <a:lnTo>
                    <a:pt x="190" y="0"/>
                  </a:lnTo>
                  <a:lnTo>
                    <a:pt x="197" y="0"/>
                  </a:lnTo>
                  <a:lnTo>
                    <a:pt x="7" y="104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38"/>
            <p:cNvSpPr/>
            <p:nvPr/>
          </p:nvSpPr>
          <p:spPr bwMode="auto">
            <a:xfrm>
              <a:off x="4861046" y="1686188"/>
              <a:ext cx="1636591" cy="172705"/>
            </a:xfrm>
            <a:custGeom>
              <a:avLst/>
              <a:gdLst>
                <a:gd name="T0" fmla="*/ 1031 w 1031"/>
                <a:gd name="T1" fmla="*/ 109 h 109"/>
                <a:gd name="T2" fmla="*/ 0 w 1031"/>
                <a:gd name="T3" fmla="*/ 7 h 109"/>
                <a:gd name="T4" fmla="*/ 7 w 1031"/>
                <a:gd name="T5" fmla="*/ 0 h 109"/>
                <a:gd name="T6" fmla="*/ 1031 w 1031"/>
                <a:gd name="T7" fmla="*/ 102 h 109"/>
                <a:gd name="T8" fmla="*/ 1031 w 103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1" h="109">
                  <a:moveTo>
                    <a:pt x="1031" y="10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031" y="102"/>
                  </a:lnTo>
                  <a:lnTo>
                    <a:pt x="1031" y="10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39"/>
            <p:cNvSpPr/>
            <p:nvPr/>
          </p:nvSpPr>
          <p:spPr bwMode="auto">
            <a:xfrm>
              <a:off x="6175305" y="1848210"/>
              <a:ext cx="333017" cy="1670067"/>
            </a:xfrm>
            <a:custGeom>
              <a:avLst/>
              <a:gdLst>
                <a:gd name="T0" fmla="*/ 7 w 210"/>
                <a:gd name="T1" fmla="*/ 1052 h 1052"/>
                <a:gd name="T2" fmla="*/ 0 w 210"/>
                <a:gd name="T3" fmla="*/ 1052 h 1052"/>
                <a:gd name="T4" fmla="*/ 197 w 210"/>
                <a:gd name="T5" fmla="*/ 0 h 1052"/>
                <a:gd name="T6" fmla="*/ 210 w 210"/>
                <a:gd name="T7" fmla="*/ 0 h 1052"/>
                <a:gd name="T8" fmla="*/ 7 w 210"/>
                <a:gd name="T9" fmla="*/ 1052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1052">
                  <a:moveTo>
                    <a:pt x="7" y="1052"/>
                  </a:moveTo>
                  <a:lnTo>
                    <a:pt x="0" y="1052"/>
                  </a:lnTo>
                  <a:lnTo>
                    <a:pt x="197" y="0"/>
                  </a:lnTo>
                  <a:lnTo>
                    <a:pt x="210" y="0"/>
                  </a:lnTo>
                  <a:lnTo>
                    <a:pt x="7" y="10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40"/>
            <p:cNvSpPr/>
            <p:nvPr/>
          </p:nvSpPr>
          <p:spPr bwMode="auto">
            <a:xfrm>
              <a:off x="6497637" y="1858893"/>
              <a:ext cx="1260834" cy="1346024"/>
            </a:xfrm>
            <a:custGeom>
              <a:avLst/>
              <a:gdLst>
                <a:gd name="T0" fmla="*/ 788 w 794"/>
                <a:gd name="T1" fmla="*/ 848 h 848"/>
                <a:gd name="T2" fmla="*/ 0 w 794"/>
                <a:gd name="T3" fmla="*/ 7 h 848"/>
                <a:gd name="T4" fmla="*/ 7 w 794"/>
                <a:gd name="T5" fmla="*/ 0 h 848"/>
                <a:gd name="T6" fmla="*/ 794 w 794"/>
                <a:gd name="T7" fmla="*/ 841 h 848"/>
                <a:gd name="T8" fmla="*/ 788 w 794"/>
                <a:gd name="T9" fmla="*/ 84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4" h="848">
                  <a:moveTo>
                    <a:pt x="788" y="848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794" y="841"/>
                  </a:lnTo>
                  <a:lnTo>
                    <a:pt x="788" y="84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41"/>
            <p:cNvSpPr/>
            <p:nvPr/>
          </p:nvSpPr>
          <p:spPr bwMode="auto">
            <a:xfrm>
              <a:off x="4624195" y="1858893"/>
              <a:ext cx="1873442" cy="1454631"/>
            </a:xfrm>
            <a:custGeom>
              <a:avLst/>
              <a:gdLst>
                <a:gd name="T0" fmla="*/ 0 w 1180"/>
                <a:gd name="T1" fmla="*/ 916 h 916"/>
                <a:gd name="T2" fmla="*/ 0 w 1180"/>
                <a:gd name="T3" fmla="*/ 909 h 916"/>
                <a:gd name="T4" fmla="*/ 1180 w 1180"/>
                <a:gd name="T5" fmla="*/ 0 h 916"/>
                <a:gd name="T6" fmla="*/ 1180 w 1180"/>
                <a:gd name="T7" fmla="*/ 7 h 916"/>
                <a:gd name="T8" fmla="*/ 0 w 1180"/>
                <a:gd name="T9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0" h="916">
                  <a:moveTo>
                    <a:pt x="0" y="916"/>
                  </a:moveTo>
                  <a:lnTo>
                    <a:pt x="0" y="909"/>
                  </a:lnTo>
                  <a:lnTo>
                    <a:pt x="1180" y="0"/>
                  </a:lnTo>
                  <a:lnTo>
                    <a:pt x="1180" y="7"/>
                  </a:lnTo>
                  <a:lnTo>
                    <a:pt x="0" y="916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42"/>
            <p:cNvSpPr/>
            <p:nvPr/>
          </p:nvSpPr>
          <p:spPr bwMode="auto">
            <a:xfrm>
              <a:off x="4861046" y="1686188"/>
              <a:ext cx="1324944" cy="1874820"/>
            </a:xfrm>
            <a:custGeom>
              <a:avLst/>
              <a:gdLst>
                <a:gd name="T0" fmla="*/ 828 w 835"/>
                <a:gd name="T1" fmla="*/ 1181 h 1181"/>
                <a:gd name="T2" fmla="*/ 0 w 835"/>
                <a:gd name="T3" fmla="*/ 7 h 1181"/>
                <a:gd name="T4" fmla="*/ 7 w 835"/>
                <a:gd name="T5" fmla="*/ 0 h 1181"/>
                <a:gd name="T6" fmla="*/ 835 w 835"/>
                <a:gd name="T7" fmla="*/ 1174 h 1181"/>
                <a:gd name="T8" fmla="*/ 828 w 835"/>
                <a:gd name="T9" fmla="*/ 1181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5" h="1181">
                  <a:moveTo>
                    <a:pt x="828" y="118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835" y="1174"/>
                  </a:lnTo>
                  <a:lnTo>
                    <a:pt x="828" y="118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43"/>
            <p:cNvSpPr/>
            <p:nvPr/>
          </p:nvSpPr>
          <p:spPr bwMode="auto">
            <a:xfrm>
              <a:off x="6488732" y="1858893"/>
              <a:ext cx="160275" cy="2939531"/>
            </a:xfrm>
            <a:custGeom>
              <a:avLst/>
              <a:gdLst>
                <a:gd name="T0" fmla="*/ 95 w 101"/>
                <a:gd name="T1" fmla="*/ 1852 h 1852"/>
                <a:gd name="T2" fmla="*/ 0 w 101"/>
                <a:gd name="T3" fmla="*/ 0 h 1852"/>
                <a:gd name="T4" fmla="*/ 13 w 101"/>
                <a:gd name="T5" fmla="*/ 0 h 1852"/>
                <a:gd name="T6" fmla="*/ 101 w 101"/>
                <a:gd name="T7" fmla="*/ 1852 h 1852"/>
                <a:gd name="T8" fmla="*/ 95 w 101"/>
                <a:gd name="T9" fmla="*/ 1852 h 1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852">
                  <a:moveTo>
                    <a:pt x="95" y="1852"/>
                  </a:moveTo>
                  <a:lnTo>
                    <a:pt x="0" y="0"/>
                  </a:lnTo>
                  <a:lnTo>
                    <a:pt x="13" y="0"/>
                  </a:lnTo>
                  <a:lnTo>
                    <a:pt x="101" y="1852"/>
                  </a:lnTo>
                  <a:lnTo>
                    <a:pt x="95" y="185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44"/>
            <p:cNvSpPr/>
            <p:nvPr/>
          </p:nvSpPr>
          <p:spPr bwMode="auto">
            <a:xfrm>
              <a:off x="5023103" y="1858893"/>
              <a:ext cx="1485220" cy="3252891"/>
            </a:xfrm>
            <a:custGeom>
              <a:avLst/>
              <a:gdLst>
                <a:gd name="T0" fmla="*/ 7 w 936"/>
                <a:gd name="T1" fmla="*/ 2049 h 2049"/>
                <a:gd name="T2" fmla="*/ 0 w 936"/>
                <a:gd name="T3" fmla="*/ 2042 h 2049"/>
                <a:gd name="T4" fmla="*/ 923 w 936"/>
                <a:gd name="T5" fmla="*/ 0 h 2049"/>
                <a:gd name="T6" fmla="*/ 936 w 936"/>
                <a:gd name="T7" fmla="*/ 7 h 2049"/>
                <a:gd name="T8" fmla="*/ 7 w 936"/>
                <a:gd name="T9" fmla="*/ 2049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6" h="2049">
                  <a:moveTo>
                    <a:pt x="7" y="2049"/>
                  </a:moveTo>
                  <a:lnTo>
                    <a:pt x="0" y="2042"/>
                  </a:lnTo>
                  <a:lnTo>
                    <a:pt x="923" y="0"/>
                  </a:lnTo>
                  <a:lnTo>
                    <a:pt x="936" y="7"/>
                  </a:lnTo>
                  <a:lnTo>
                    <a:pt x="7" y="204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45"/>
            <p:cNvSpPr/>
            <p:nvPr/>
          </p:nvSpPr>
          <p:spPr bwMode="auto">
            <a:xfrm>
              <a:off x="1919100" y="1869575"/>
              <a:ext cx="3114688" cy="3242209"/>
            </a:xfrm>
            <a:custGeom>
              <a:avLst/>
              <a:gdLst>
                <a:gd name="T0" fmla="*/ 1955 w 1962"/>
                <a:gd name="T1" fmla="*/ 2042 h 2042"/>
                <a:gd name="T2" fmla="*/ 0 w 1962"/>
                <a:gd name="T3" fmla="*/ 7 h 2042"/>
                <a:gd name="T4" fmla="*/ 7 w 1962"/>
                <a:gd name="T5" fmla="*/ 0 h 2042"/>
                <a:gd name="T6" fmla="*/ 1962 w 1962"/>
                <a:gd name="T7" fmla="*/ 2035 h 2042"/>
                <a:gd name="T8" fmla="*/ 1955 w 1962"/>
                <a:gd name="T9" fmla="*/ 2042 h 2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2" h="2042">
                  <a:moveTo>
                    <a:pt x="1955" y="2042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962" y="2035"/>
                  </a:lnTo>
                  <a:lnTo>
                    <a:pt x="1955" y="2042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661" name="Freeform 46"/>
            <p:cNvSpPr/>
            <p:nvPr/>
          </p:nvSpPr>
          <p:spPr bwMode="auto">
            <a:xfrm>
              <a:off x="2362029" y="1685925"/>
              <a:ext cx="2509838" cy="1541462"/>
            </a:xfrm>
            <a:custGeom>
              <a:avLst/>
              <a:gdLst>
                <a:gd name="T0" fmla="*/ 0 w 1581"/>
                <a:gd name="T1" fmla="*/ 2147483646 h 971"/>
                <a:gd name="T2" fmla="*/ 0 w 1581"/>
                <a:gd name="T3" fmla="*/ 2147483646 h 971"/>
                <a:gd name="T4" fmla="*/ 2147483646 w 1581"/>
                <a:gd name="T5" fmla="*/ 0 h 971"/>
                <a:gd name="T6" fmla="*/ 2147483646 w 1581"/>
                <a:gd name="T7" fmla="*/ 17640294 h 971"/>
                <a:gd name="T8" fmla="*/ 0 w 1581"/>
                <a:gd name="T9" fmla="*/ 2147483646 h 9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1" h="971">
                  <a:moveTo>
                    <a:pt x="0" y="971"/>
                  </a:moveTo>
                  <a:lnTo>
                    <a:pt x="0" y="964"/>
                  </a:lnTo>
                  <a:lnTo>
                    <a:pt x="1574" y="0"/>
                  </a:lnTo>
                  <a:lnTo>
                    <a:pt x="1581" y="7"/>
                  </a:lnTo>
                  <a:lnTo>
                    <a:pt x="0" y="97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7"/>
            <p:cNvSpPr/>
            <p:nvPr/>
          </p:nvSpPr>
          <p:spPr bwMode="auto">
            <a:xfrm>
              <a:off x="2307323" y="3215600"/>
              <a:ext cx="2726465" cy="1896184"/>
            </a:xfrm>
            <a:custGeom>
              <a:avLst/>
              <a:gdLst>
                <a:gd name="T0" fmla="*/ 1710 w 1717"/>
                <a:gd name="T1" fmla="*/ 1194 h 1194"/>
                <a:gd name="T2" fmla="*/ 0 w 1717"/>
                <a:gd name="T3" fmla="*/ 7 h 1194"/>
                <a:gd name="T4" fmla="*/ 6 w 1717"/>
                <a:gd name="T5" fmla="*/ 0 h 1194"/>
                <a:gd name="T6" fmla="*/ 1717 w 1717"/>
                <a:gd name="T7" fmla="*/ 1187 h 1194"/>
                <a:gd name="T8" fmla="*/ 1710 w 1717"/>
                <a:gd name="T9" fmla="*/ 1194 h 1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7" h="1194">
                  <a:moveTo>
                    <a:pt x="1710" y="1194"/>
                  </a:moveTo>
                  <a:lnTo>
                    <a:pt x="0" y="7"/>
                  </a:lnTo>
                  <a:lnTo>
                    <a:pt x="6" y="0"/>
                  </a:lnTo>
                  <a:lnTo>
                    <a:pt x="1717" y="1187"/>
                  </a:lnTo>
                  <a:lnTo>
                    <a:pt x="1710" y="119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663" name="Freeform 48"/>
            <p:cNvSpPr/>
            <p:nvPr/>
          </p:nvSpPr>
          <p:spPr bwMode="auto">
            <a:xfrm>
              <a:off x="4860754" y="1685925"/>
              <a:ext cx="2908300" cy="1541462"/>
            </a:xfrm>
            <a:custGeom>
              <a:avLst/>
              <a:gdLst>
                <a:gd name="T0" fmla="*/ 2147483646 w 1832"/>
                <a:gd name="T1" fmla="*/ 2147483646 h 971"/>
                <a:gd name="T2" fmla="*/ 0 w 1832"/>
                <a:gd name="T3" fmla="*/ 17640294 h 971"/>
                <a:gd name="T4" fmla="*/ 17641888 w 1832"/>
                <a:gd name="T5" fmla="*/ 0 h 971"/>
                <a:gd name="T6" fmla="*/ 2147483646 w 1832"/>
                <a:gd name="T7" fmla="*/ 2147483646 h 971"/>
                <a:gd name="T8" fmla="*/ 2147483646 w 1832"/>
                <a:gd name="T9" fmla="*/ 2147483646 h 9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2" h="971">
                  <a:moveTo>
                    <a:pt x="1832" y="97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832" y="964"/>
                  </a:lnTo>
                  <a:lnTo>
                    <a:pt x="1832" y="97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9"/>
            <p:cNvSpPr/>
            <p:nvPr/>
          </p:nvSpPr>
          <p:spPr bwMode="auto">
            <a:xfrm>
              <a:off x="4536933" y="3215600"/>
              <a:ext cx="3232223" cy="151338"/>
            </a:xfrm>
            <a:custGeom>
              <a:avLst/>
              <a:gdLst>
                <a:gd name="T0" fmla="*/ 0 w 2036"/>
                <a:gd name="T1" fmla="*/ 95 h 95"/>
                <a:gd name="T2" fmla="*/ 0 w 2036"/>
                <a:gd name="T3" fmla="*/ 88 h 95"/>
                <a:gd name="T4" fmla="*/ 2036 w 2036"/>
                <a:gd name="T5" fmla="*/ 0 h 95"/>
                <a:gd name="T6" fmla="*/ 2036 w 2036"/>
                <a:gd name="T7" fmla="*/ 13 h 95"/>
                <a:gd name="T8" fmla="*/ 0 w 2036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6" h="95">
                  <a:moveTo>
                    <a:pt x="0" y="95"/>
                  </a:moveTo>
                  <a:lnTo>
                    <a:pt x="0" y="88"/>
                  </a:lnTo>
                  <a:lnTo>
                    <a:pt x="2036" y="0"/>
                  </a:lnTo>
                  <a:lnTo>
                    <a:pt x="2036" y="13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50"/>
            <p:cNvSpPr/>
            <p:nvPr/>
          </p:nvSpPr>
          <p:spPr bwMode="auto">
            <a:xfrm>
              <a:off x="2834451" y="4282092"/>
              <a:ext cx="3793187" cy="571527"/>
            </a:xfrm>
            <a:custGeom>
              <a:avLst/>
              <a:gdLst>
                <a:gd name="T0" fmla="*/ 2389 w 2389"/>
                <a:gd name="T1" fmla="*/ 360 h 360"/>
                <a:gd name="T2" fmla="*/ 0 w 2389"/>
                <a:gd name="T3" fmla="*/ 7 h 360"/>
                <a:gd name="T4" fmla="*/ 0 w 2389"/>
                <a:gd name="T5" fmla="*/ 0 h 360"/>
                <a:gd name="T6" fmla="*/ 2389 w 2389"/>
                <a:gd name="T7" fmla="*/ 353 h 360"/>
                <a:gd name="T8" fmla="*/ 2389 w 2389"/>
                <a:gd name="T9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9" h="360">
                  <a:moveTo>
                    <a:pt x="2389" y="360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2389" y="353"/>
                  </a:lnTo>
                  <a:lnTo>
                    <a:pt x="2389" y="36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666" name="Oval 173"/>
            <p:cNvSpPr>
              <a:spLocks noChangeArrowheads="1"/>
            </p:cNvSpPr>
            <p:nvPr/>
          </p:nvSpPr>
          <p:spPr bwMode="auto">
            <a:xfrm>
              <a:off x="7413454" y="2892425"/>
              <a:ext cx="668338" cy="66833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667" name="Oval 177"/>
            <p:cNvSpPr>
              <a:spLocks noChangeArrowheads="1"/>
            </p:cNvSpPr>
            <p:nvPr/>
          </p:nvSpPr>
          <p:spPr bwMode="auto">
            <a:xfrm>
              <a:off x="4817891" y="4895850"/>
              <a:ext cx="419100" cy="42068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668" name="Oval 181"/>
            <p:cNvSpPr>
              <a:spLocks noChangeArrowheads="1"/>
            </p:cNvSpPr>
            <p:nvPr/>
          </p:nvSpPr>
          <p:spPr bwMode="auto">
            <a:xfrm>
              <a:off x="1284116" y="4476750"/>
              <a:ext cx="635000" cy="64611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Oval 185"/>
            <p:cNvSpPr>
              <a:spLocks noChangeArrowheads="1"/>
            </p:cNvSpPr>
            <p:nvPr/>
          </p:nvSpPr>
          <p:spPr bwMode="auto">
            <a:xfrm>
              <a:off x="2157732" y="3066041"/>
              <a:ext cx="309866" cy="31157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670" name="Oval 189"/>
            <p:cNvSpPr>
              <a:spLocks noChangeArrowheads="1"/>
            </p:cNvSpPr>
            <p:nvPr/>
          </p:nvSpPr>
          <p:spPr bwMode="auto">
            <a:xfrm>
              <a:off x="4624216" y="1449388"/>
              <a:ext cx="484188" cy="485775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6671" name="TextBox 46"/>
            <p:cNvSpPr txBox="1">
              <a:spLocks noChangeArrowheads="1"/>
            </p:cNvSpPr>
            <p:nvPr/>
          </p:nvSpPr>
          <p:spPr bwMode="auto">
            <a:xfrm>
              <a:off x="7408590" y="3092856"/>
              <a:ext cx="69180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38%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72" name="TextBox 47"/>
            <p:cNvSpPr txBox="1">
              <a:spLocks noChangeArrowheads="1"/>
            </p:cNvSpPr>
            <p:nvPr/>
          </p:nvSpPr>
          <p:spPr bwMode="auto">
            <a:xfrm>
              <a:off x="4567068" y="1551484"/>
              <a:ext cx="62747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29%</a:t>
              </a:r>
              <a:endParaRPr lang="en-US" altLang="zh-CN" sz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73" name="TextBox 48"/>
            <p:cNvSpPr txBox="1">
              <a:spLocks noChangeArrowheads="1"/>
            </p:cNvSpPr>
            <p:nvPr/>
          </p:nvSpPr>
          <p:spPr bwMode="auto">
            <a:xfrm>
              <a:off x="2055864" y="3102688"/>
              <a:ext cx="5186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19%</a:t>
              </a:r>
              <a:endParaRPr lang="en-US" altLang="zh-CN" sz="1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74" name="TextBox 49"/>
            <p:cNvSpPr txBox="1">
              <a:spLocks noChangeArrowheads="1"/>
            </p:cNvSpPr>
            <p:nvPr/>
          </p:nvSpPr>
          <p:spPr bwMode="auto">
            <a:xfrm>
              <a:off x="1251286" y="4634364"/>
              <a:ext cx="70593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33%</a:t>
              </a:r>
              <a:endPara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75" name="TextBox 50"/>
            <p:cNvSpPr txBox="1">
              <a:spLocks noChangeArrowheads="1"/>
            </p:cNvSpPr>
            <p:nvPr/>
          </p:nvSpPr>
          <p:spPr bwMode="auto">
            <a:xfrm>
              <a:off x="4683210" y="4958347"/>
              <a:ext cx="7059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7"/>
            <p:cNvSpPr>
              <a:spLocks noChangeArrowheads="1"/>
            </p:cNvSpPr>
            <p:nvPr/>
          </p:nvSpPr>
          <p:spPr bwMode="auto">
            <a:xfrm>
              <a:off x="3933229" y="2731316"/>
              <a:ext cx="1251929" cy="124809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677" name="TextBox 52"/>
            <p:cNvSpPr txBox="1">
              <a:spLocks noChangeArrowheads="1"/>
            </p:cNvSpPr>
            <p:nvPr/>
          </p:nvSpPr>
          <p:spPr bwMode="auto">
            <a:xfrm>
              <a:off x="3881691" y="3160407"/>
              <a:ext cx="1365985" cy="345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678" name="组合 53"/>
            <p:cNvGrpSpPr/>
            <p:nvPr/>
          </p:nvGrpSpPr>
          <p:grpSpPr bwMode="auto">
            <a:xfrm>
              <a:off x="1639716" y="1546225"/>
              <a:ext cx="5365913" cy="3468687"/>
              <a:chOff x="1404938" y="1546225"/>
              <a:chExt cx="5365913" cy="3468687"/>
            </a:xfrm>
          </p:grpSpPr>
          <p:sp>
            <p:nvSpPr>
              <p:cNvPr id="55" name="Oval 8"/>
              <p:cNvSpPr>
                <a:spLocks noChangeArrowheads="1"/>
              </p:cNvSpPr>
              <p:nvPr/>
            </p:nvSpPr>
            <p:spPr bwMode="auto">
              <a:xfrm>
                <a:off x="1404730" y="1545533"/>
                <a:ext cx="635759" cy="62493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6" name="Oval 9"/>
              <p:cNvSpPr>
                <a:spLocks noChangeArrowheads="1"/>
              </p:cNvSpPr>
              <p:nvPr/>
            </p:nvSpPr>
            <p:spPr bwMode="auto">
              <a:xfrm>
                <a:off x="2428712" y="4121851"/>
                <a:ext cx="343702" cy="34362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7" name="Oval 10"/>
              <p:cNvSpPr>
                <a:spLocks noChangeArrowheads="1"/>
              </p:cNvSpPr>
              <p:nvPr/>
            </p:nvSpPr>
            <p:spPr bwMode="auto">
              <a:xfrm>
                <a:off x="6047376" y="1641678"/>
                <a:ext cx="430963" cy="42196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Oval 11"/>
              <p:cNvSpPr>
                <a:spLocks noChangeArrowheads="1"/>
              </p:cNvSpPr>
              <p:nvPr/>
            </p:nvSpPr>
            <p:spPr bwMode="auto">
              <a:xfrm>
                <a:off x="5778470" y="3388304"/>
                <a:ext cx="333016" cy="33472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Oval 12"/>
              <p:cNvSpPr>
                <a:spLocks noChangeArrowheads="1"/>
              </p:cNvSpPr>
              <p:nvPr/>
            </p:nvSpPr>
            <p:spPr bwMode="auto">
              <a:xfrm>
                <a:off x="6241488" y="4670232"/>
                <a:ext cx="345483" cy="34540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0" name="Oval 13"/>
              <p:cNvSpPr>
                <a:spLocks noChangeArrowheads="1"/>
              </p:cNvSpPr>
              <p:nvPr/>
            </p:nvSpPr>
            <p:spPr bwMode="auto">
              <a:xfrm>
                <a:off x="3137486" y="1935452"/>
                <a:ext cx="260002" cy="25638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6685" name="Freeform 167"/>
              <p:cNvSpPr/>
              <p:nvPr/>
            </p:nvSpPr>
            <p:spPr bwMode="auto">
              <a:xfrm>
                <a:off x="3192463" y="2032000"/>
                <a:ext cx="22225" cy="85725"/>
              </a:xfrm>
              <a:custGeom>
                <a:avLst/>
                <a:gdLst>
                  <a:gd name="T0" fmla="*/ 35282188 w 14"/>
                  <a:gd name="T1" fmla="*/ 136088438 h 54"/>
                  <a:gd name="T2" fmla="*/ 35282188 w 14"/>
                  <a:gd name="T3" fmla="*/ 0 h 54"/>
                  <a:gd name="T4" fmla="*/ 0 w 14"/>
                  <a:gd name="T5" fmla="*/ 0 h 54"/>
                  <a:gd name="T6" fmla="*/ 0 w 14"/>
                  <a:gd name="T7" fmla="*/ 0 h 54"/>
                  <a:gd name="T8" fmla="*/ 35282188 w 14"/>
                  <a:gd name="T9" fmla="*/ 0 h 54"/>
                  <a:gd name="T10" fmla="*/ 35282188 w 14"/>
                  <a:gd name="T11" fmla="*/ 136088438 h 54"/>
                  <a:gd name="T12" fmla="*/ 35282188 w 14"/>
                  <a:gd name="T13" fmla="*/ 136088438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" h="54">
                    <a:moveTo>
                      <a:pt x="14" y="54"/>
                    </a:moveTo>
                    <a:lnTo>
                      <a:pt x="14" y="0"/>
                    </a:lnTo>
                    <a:lnTo>
                      <a:pt x="0" y="0"/>
                    </a:lnTo>
                    <a:lnTo>
                      <a:pt x="14" y="0"/>
                    </a:lnTo>
                    <a:lnTo>
                      <a:pt x="14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6" name="TextBox 61"/>
              <p:cNvSpPr txBox="1">
                <a:spLocks noChangeArrowheads="1"/>
              </p:cNvSpPr>
              <p:nvPr/>
            </p:nvSpPr>
            <p:spPr bwMode="auto">
              <a:xfrm>
                <a:off x="5959067" y="1719759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87" name="TextBox 62"/>
              <p:cNvSpPr txBox="1">
                <a:spLocks noChangeArrowheads="1"/>
              </p:cNvSpPr>
              <p:nvPr/>
            </p:nvSpPr>
            <p:spPr bwMode="auto">
              <a:xfrm>
                <a:off x="1404938" y="1722547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34%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88" name="TextBox 63"/>
              <p:cNvSpPr txBox="1">
                <a:spLocks noChangeArrowheads="1"/>
              </p:cNvSpPr>
              <p:nvPr/>
            </p:nvSpPr>
            <p:spPr bwMode="auto">
              <a:xfrm>
                <a:off x="3049774" y="1949173"/>
                <a:ext cx="44210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5%</a:t>
                </a:r>
                <a:endPara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89" name="TextBox 64"/>
              <p:cNvSpPr txBox="1">
                <a:spLocks noChangeArrowheads="1"/>
              </p:cNvSpPr>
              <p:nvPr/>
            </p:nvSpPr>
            <p:spPr bwMode="auto">
              <a:xfrm>
                <a:off x="2351565" y="4173457"/>
                <a:ext cx="518666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19%</a:t>
                </a:r>
                <a:endPara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90" name="TextBox 65"/>
              <p:cNvSpPr txBox="1">
                <a:spLocks noChangeArrowheads="1"/>
              </p:cNvSpPr>
              <p:nvPr/>
            </p:nvSpPr>
            <p:spPr bwMode="auto">
              <a:xfrm>
                <a:off x="6064921" y="4706552"/>
                <a:ext cx="70593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19%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691" name="TextBox 66"/>
              <p:cNvSpPr txBox="1">
                <a:spLocks noChangeArrowheads="1"/>
              </p:cNvSpPr>
              <p:nvPr/>
            </p:nvSpPr>
            <p:spPr bwMode="auto">
              <a:xfrm>
                <a:off x="5590477" y="3434576"/>
                <a:ext cx="70593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0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18%</a:t>
                </a:r>
                <a:endParaRPr lang="en-US" altLang="zh-CN" sz="10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17.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816100" y="2274888"/>
            <a:ext cx="5497513" cy="3565525"/>
            <a:chOff x="1447779" y="744148"/>
            <a:chExt cx="6065779" cy="3933726"/>
          </a:xfrm>
        </p:grpSpPr>
        <p:grpSp>
          <p:nvGrpSpPr>
            <p:cNvPr id="27653" name="组合 4"/>
            <p:cNvGrpSpPr/>
            <p:nvPr/>
          </p:nvGrpSpPr>
          <p:grpSpPr bwMode="auto">
            <a:xfrm>
              <a:off x="1922809" y="744148"/>
              <a:ext cx="5110163" cy="3814763"/>
              <a:chOff x="2011363" y="1392237"/>
              <a:chExt cx="5110163" cy="3814763"/>
            </a:xfrm>
          </p:grpSpPr>
          <p:sp>
            <p:nvSpPr>
              <p:cNvPr id="27659" name="Oval 6"/>
              <p:cNvSpPr>
                <a:spLocks noChangeArrowheads="1"/>
              </p:cNvSpPr>
              <p:nvPr/>
            </p:nvSpPr>
            <p:spPr bwMode="auto">
              <a:xfrm>
                <a:off x="4505326" y="5159375"/>
                <a:ext cx="60325" cy="4762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0" name="Freeform 22"/>
              <p:cNvSpPr/>
              <p:nvPr/>
            </p:nvSpPr>
            <p:spPr bwMode="auto">
              <a:xfrm>
                <a:off x="2035176" y="3040062"/>
                <a:ext cx="1089025" cy="423863"/>
              </a:xfrm>
              <a:custGeom>
                <a:avLst/>
                <a:gdLst>
                  <a:gd name="T0" fmla="*/ 20161250 w 686"/>
                  <a:gd name="T1" fmla="*/ 672883306 h 267"/>
                  <a:gd name="T2" fmla="*/ 0 w 686"/>
                  <a:gd name="T3" fmla="*/ 672883306 h 267"/>
                  <a:gd name="T4" fmla="*/ 0 w 686"/>
                  <a:gd name="T5" fmla="*/ 0 h 267"/>
                  <a:gd name="T6" fmla="*/ 1728827188 w 686"/>
                  <a:gd name="T7" fmla="*/ 0 h 267"/>
                  <a:gd name="T8" fmla="*/ 1728827188 w 686"/>
                  <a:gd name="T9" fmla="*/ 17641908 h 267"/>
                  <a:gd name="T10" fmla="*/ 20161250 w 686"/>
                  <a:gd name="T11" fmla="*/ 17641908 h 267"/>
                  <a:gd name="T12" fmla="*/ 20161250 w 686"/>
                  <a:gd name="T13" fmla="*/ 672883306 h 2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86" h="267">
                    <a:moveTo>
                      <a:pt x="8" y="267"/>
                    </a:moveTo>
                    <a:lnTo>
                      <a:pt x="0" y="267"/>
                    </a:lnTo>
                    <a:lnTo>
                      <a:pt x="0" y="0"/>
                    </a:lnTo>
                    <a:lnTo>
                      <a:pt x="686" y="0"/>
                    </a:lnTo>
                    <a:lnTo>
                      <a:pt x="686" y="7"/>
                    </a:lnTo>
                    <a:lnTo>
                      <a:pt x="8" y="7"/>
                    </a:lnTo>
                    <a:lnTo>
                      <a:pt x="8" y="267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1" name="Oval 23"/>
              <p:cNvSpPr>
                <a:spLocks noChangeArrowheads="1"/>
              </p:cNvSpPr>
              <p:nvPr/>
            </p:nvSpPr>
            <p:spPr bwMode="auto">
              <a:xfrm>
                <a:off x="2011363" y="3438525"/>
                <a:ext cx="60325" cy="49213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2" name="Freeform 24"/>
              <p:cNvSpPr/>
              <p:nvPr/>
            </p:nvSpPr>
            <p:spPr bwMode="auto">
              <a:xfrm>
                <a:off x="6140451" y="2300287"/>
                <a:ext cx="955675" cy="436563"/>
              </a:xfrm>
              <a:custGeom>
                <a:avLst/>
                <a:gdLst>
                  <a:gd name="T0" fmla="*/ 1517134063 w 602"/>
                  <a:gd name="T1" fmla="*/ 693044556 h 275"/>
                  <a:gd name="T2" fmla="*/ 1499493763 w 602"/>
                  <a:gd name="T3" fmla="*/ 693044556 h 275"/>
                  <a:gd name="T4" fmla="*/ 1499493763 w 602"/>
                  <a:gd name="T5" fmla="*/ 20161273 h 275"/>
                  <a:gd name="T6" fmla="*/ 0 w 602"/>
                  <a:gd name="T7" fmla="*/ 20161273 h 275"/>
                  <a:gd name="T8" fmla="*/ 0 w 602"/>
                  <a:gd name="T9" fmla="*/ 0 h 275"/>
                  <a:gd name="T10" fmla="*/ 1517134063 w 602"/>
                  <a:gd name="T11" fmla="*/ 0 h 275"/>
                  <a:gd name="T12" fmla="*/ 1517134063 w 602"/>
                  <a:gd name="T13" fmla="*/ 693044556 h 2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2" h="275">
                    <a:moveTo>
                      <a:pt x="602" y="275"/>
                    </a:moveTo>
                    <a:lnTo>
                      <a:pt x="595" y="275"/>
                    </a:lnTo>
                    <a:lnTo>
                      <a:pt x="595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602" y="0"/>
                    </a:lnTo>
                    <a:lnTo>
                      <a:pt x="602" y="275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3" name="Oval 25"/>
              <p:cNvSpPr>
                <a:spLocks noChangeArrowheads="1"/>
              </p:cNvSpPr>
              <p:nvPr/>
            </p:nvSpPr>
            <p:spPr bwMode="auto">
              <a:xfrm>
                <a:off x="7059613" y="2700337"/>
                <a:ext cx="61913" cy="6032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4" name="Freeform 26"/>
              <p:cNvSpPr/>
              <p:nvPr/>
            </p:nvSpPr>
            <p:spPr bwMode="auto">
              <a:xfrm>
                <a:off x="5873751" y="3887788"/>
                <a:ext cx="955675" cy="434975"/>
              </a:xfrm>
              <a:custGeom>
                <a:avLst/>
                <a:gdLst>
                  <a:gd name="T0" fmla="*/ 1517134063 w 602"/>
                  <a:gd name="T1" fmla="*/ 690522813 h 274"/>
                  <a:gd name="T2" fmla="*/ 1499493763 w 602"/>
                  <a:gd name="T3" fmla="*/ 690522813 h 274"/>
                  <a:gd name="T4" fmla="*/ 1499493763 w 602"/>
                  <a:gd name="T5" fmla="*/ 17641888 h 274"/>
                  <a:gd name="T6" fmla="*/ 0 w 602"/>
                  <a:gd name="T7" fmla="*/ 17641888 h 274"/>
                  <a:gd name="T8" fmla="*/ 0 w 602"/>
                  <a:gd name="T9" fmla="*/ 0 h 274"/>
                  <a:gd name="T10" fmla="*/ 1517134063 w 602"/>
                  <a:gd name="T11" fmla="*/ 0 h 274"/>
                  <a:gd name="T12" fmla="*/ 1517134063 w 602"/>
                  <a:gd name="T13" fmla="*/ 690522813 h 27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02" h="274">
                    <a:moveTo>
                      <a:pt x="602" y="274"/>
                    </a:moveTo>
                    <a:lnTo>
                      <a:pt x="595" y="274"/>
                    </a:lnTo>
                    <a:lnTo>
                      <a:pt x="595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602" y="0"/>
                    </a:lnTo>
                    <a:lnTo>
                      <a:pt x="602" y="274"/>
                    </a:ln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5" name="Oval 27"/>
              <p:cNvSpPr>
                <a:spLocks noChangeArrowheads="1"/>
              </p:cNvSpPr>
              <p:nvPr/>
            </p:nvSpPr>
            <p:spPr bwMode="auto">
              <a:xfrm>
                <a:off x="6794501" y="4287838"/>
                <a:ext cx="60325" cy="60325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66" name="Freeform 28"/>
              <p:cNvSpPr/>
              <p:nvPr/>
            </p:nvSpPr>
            <p:spPr bwMode="auto">
              <a:xfrm>
                <a:off x="4541838" y="4238625"/>
                <a:ext cx="423863" cy="957263"/>
              </a:xfrm>
              <a:custGeom>
                <a:avLst/>
                <a:gdLst>
                  <a:gd name="T0" fmla="*/ 672883306 w 267"/>
                  <a:gd name="T1" fmla="*/ 1519655806 h 603"/>
                  <a:gd name="T2" fmla="*/ 0 w 267"/>
                  <a:gd name="T3" fmla="*/ 1519655806 h 603"/>
                  <a:gd name="T4" fmla="*/ 0 w 267"/>
                  <a:gd name="T5" fmla="*/ 1499494546 h 603"/>
                  <a:gd name="T6" fmla="*/ 652722032 w 267"/>
                  <a:gd name="T7" fmla="*/ 1499494546 h 603"/>
                  <a:gd name="T8" fmla="*/ 652722032 w 267"/>
                  <a:gd name="T9" fmla="*/ 0 h 603"/>
                  <a:gd name="T10" fmla="*/ 672883306 w 267"/>
                  <a:gd name="T11" fmla="*/ 0 h 603"/>
                  <a:gd name="T12" fmla="*/ 672883306 w 267"/>
                  <a:gd name="T13" fmla="*/ 1519655806 h 60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67" h="603">
                    <a:moveTo>
                      <a:pt x="267" y="603"/>
                    </a:moveTo>
                    <a:lnTo>
                      <a:pt x="0" y="603"/>
                    </a:lnTo>
                    <a:lnTo>
                      <a:pt x="0" y="595"/>
                    </a:lnTo>
                    <a:lnTo>
                      <a:pt x="259" y="595"/>
                    </a:lnTo>
                    <a:lnTo>
                      <a:pt x="259" y="0"/>
                    </a:lnTo>
                    <a:lnTo>
                      <a:pt x="267" y="0"/>
                    </a:lnTo>
                    <a:lnTo>
                      <a:pt x="267" y="603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7" name="Freeform 29"/>
              <p:cNvSpPr/>
              <p:nvPr/>
            </p:nvSpPr>
            <p:spPr bwMode="auto">
              <a:xfrm>
                <a:off x="3767138" y="1512887"/>
                <a:ext cx="895350" cy="763588"/>
              </a:xfrm>
              <a:custGeom>
                <a:avLst/>
                <a:gdLst>
                  <a:gd name="T0" fmla="*/ 2147483646 w 74"/>
                  <a:gd name="T1" fmla="*/ 2147483646 h 63"/>
                  <a:gd name="T2" fmla="*/ 2147483646 w 74"/>
                  <a:gd name="T3" fmla="*/ 0 h 63"/>
                  <a:gd name="T4" fmla="*/ 0 w 74"/>
                  <a:gd name="T5" fmla="*/ 2147483646 h 63"/>
                  <a:gd name="T6" fmla="*/ 2147483646 w 74"/>
                  <a:gd name="T7" fmla="*/ 2147483646 h 63"/>
                  <a:gd name="T8" fmla="*/ 2147483646 w 74"/>
                  <a:gd name="T9" fmla="*/ 2147483646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4" h="63">
                    <a:moveTo>
                      <a:pt x="74" y="47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48" y="0"/>
                      <a:pt x="22" y="9"/>
                      <a:pt x="0" y="27"/>
                    </a:cubicBezTo>
                    <a:cubicBezTo>
                      <a:pt x="30" y="63"/>
                      <a:pt x="30" y="63"/>
                      <a:pt x="30" y="63"/>
                    </a:cubicBezTo>
                    <a:cubicBezTo>
                      <a:pt x="43" y="52"/>
                      <a:pt x="59" y="47"/>
                      <a:pt x="74" y="47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8" name="Freeform 30"/>
              <p:cNvSpPr/>
              <p:nvPr/>
            </p:nvSpPr>
            <p:spPr bwMode="auto">
              <a:xfrm>
                <a:off x="4662488" y="1512887"/>
                <a:ext cx="1501775" cy="2132013"/>
              </a:xfrm>
              <a:custGeom>
                <a:avLst/>
                <a:gdLst>
                  <a:gd name="T0" fmla="*/ 2147483646 w 124"/>
                  <a:gd name="T1" fmla="*/ 2147483646 h 176"/>
                  <a:gd name="T2" fmla="*/ 0 w 124"/>
                  <a:gd name="T3" fmla="*/ 0 h 176"/>
                  <a:gd name="T4" fmla="*/ 0 w 124"/>
                  <a:gd name="T5" fmla="*/ 2147483646 h 176"/>
                  <a:gd name="T6" fmla="*/ 2147483646 w 124"/>
                  <a:gd name="T7" fmla="*/ 2147483646 h 176"/>
                  <a:gd name="T8" fmla="*/ 2147483646 w 124"/>
                  <a:gd name="T9" fmla="*/ 2147483646 h 176"/>
                  <a:gd name="T10" fmla="*/ 2147483646 w 124"/>
                  <a:gd name="T11" fmla="*/ 2147483646 h 176"/>
                  <a:gd name="T12" fmla="*/ 2147483646 w 124"/>
                  <a:gd name="T13" fmla="*/ 2147483646 h 1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24" h="176">
                    <a:moveTo>
                      <a:pt x="89" y="42"/>
                    </a:moveTo>
                    <a:cubicBezTo>
                      <a:pt x="66" y="14"/>
                      <a:pt x="33" y="0"/>
                      <a:pt x="0" y="0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20" y="47"/>
                      <a:pt x="39" y="55"/>
                      <a:pt x="53" y="72"/>
                    </a:cubicBezTo>
                    <a:cubicBezTo>
                      <a:pt x="73" y="95"/>
                      <a:pt x="74" y="127"/>
                      <a:pt x="59" y="152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124" y="135"/>
                      <a:pt x="122" y="81"/>
                      <a:pt x="89" y="42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9" name="Freeform 31"/>
              <p:cNvSpPr/>
              <p:nvPr/>
            </p:nvSpPr>
            <p:spPr bwMode="auto">
              <a:xfrm>
                <a:off x="5183188" y="3354387"/>
                <a:ext cx="677863" cy="654050"/>
              </a:xfrm>
              <a:custGeom>
                <a:avLst/>
                <a:gdLst>
                  <a:gd name="T0" fmla="*/ 146527350 w 56"/>
                  <a:gd name="T1" fmla="*/ 2147483646 h 54"/>
                  <a:gd name="T2" fmla="*/ 0 w 56"/>
                  <a:gd name="T3" fmla="*/ 2147483646 h 54"/>
                  <a:gd name="T4" fmla="*/ 2147483646 w 56"/>
                  <a:gd name="T5" fmla="*/ 2147483646 h 54"/>
                  <a:gd name="T6" fmla="*/ 2147483646 w 56"/>
                  <a:gd name="T7" fmla="*/ 2147483646 h 54"/>
                  <a:gd name="T8" fmla="*/ 2147483646 w 56"/>
                  <a:gd name="T9" fmla="*/ 2147483646 h 54"/>
                  <a:gd name="T10" fmla="*/ 2147483646 w 56"/>
                  <a:gd name="T11" fmla="*/ 0 h 54"/>
                  <a:gd name="T12" fmla="*/ 146527350 w 56"/>
                  <a:gd name="T13" fmla="*/ 2147483646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6" h="54">
                    <a:moveTo>
                      <a:pt x="1" y="17"/>
                    </a:moveTo>
                    <a:cubicBezTo>
                      <a:pt x="1" y="17"/>
                      <a:pt x="1" y="17"/>
                      <a:pt x="0" y="18"/>
                    </a:cubicBezTo>
                    <a:cubicBezTo>
                      <a:pt x="29" y="54"/>
                      <a:pt x="29" y="54"/>
                      <a:pt x="29" y="54"/>
                    </a:cubicBezTo>
                    <a:cubicBezTo>
                      <a:pt x="30" y="54"/>
                      <a:pt x="31" y="53"/>
                      <a:pt x="32" y="53"/>
                    </a:cubicBezTo>
                    <a:cubicBezTo>
                      <a:pt x="41" y="44"/>
                      <a:pt x="50" y="35"/>
                      <a:pt x="56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2" y="6"/>
                      <a:pt x="7" y="12"/>
                      <a:pt x="1" y="17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0" name="Freeform 32"/>
              <p:cNvSpPr/>
              <p:nvPr/>
            </p:nvSpPr>
            <p:spPr bwMode="auto">
              <a:xfrm>
                <a:off x="4202113" y="3571875"/>
                <a:ext cx="1331913" cy="823913"/>
              </a:xfrm>
              <a:custGeom>
                <a:avLst/>
                <a:gdLst>
                  <a:gd name="T0" fmla="*/ 2147483646 w 110"/>
                  <a:gd name="T1" fmla="*/ 1614869480 h 68"/>
                  <a:gd name="T2" fmla="*/ 0 w 110"/>
                  <a:gd name="T3" fmla="*/ 2147483646 h 68"/>
                  <a:gd name="T4" fmla="*/ 2147483646 w 110"/>
                  <a:gd name="T5" fmla="*/ 2147483646 h 68"/>
                  <a:gd name="T6" fmla="*/ 2147483646 w 110"/>
                  <a:gd name="T7" fmla="*/ 0 h 68"/>
                  <a:gd name="T8" fmla="*/ 2147483646 w 110"/>
                  <a:gd name="T9" fmla="*/ 161486948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0" h="68">
                    <a:moveTo>
                      <a:pt x="15" y="11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36" y="68"/>
                      <a:pt x="78" y="62"/>
                      <a:pt x="110" y="3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2" y="15"/>
                      <a:pt x="37" y="19"/>
                      <a:pt x="15" y="11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1" name="Freeform 33"/>
              <p:cNvSpPr/>
              <p:nvPr/>
            </p:nvSpPr>
            <p:spPr bwMode="auto">
              <a:xfrm>
                <a:off x="3089276" y="1839912"/>
                <a:ext cx="1295400" cy="2398713"/>
              </a:xfrm>
              <a:custGeom>
                <a:avLst/>
                <a:gdLst>
                  <a:gd name="T0" fmla="*/ 2147483646 w 107"/>
                  <a:gd name="T1" fmla="*/ 2147483646 h 198"/>
                  <a:gd name="T2" fmla="*/ 2147483646 w 107"/>
                  <a:gd name="T3" fmla="*/ 2147483646 h 198"/>
                  <a:gd name="T4" fmla="*/ 2147483646 w 107"/>
                  <a:gd name="T5" fmla="*/ 2147483646 h 198"/>
                  <a:gd name="T6" fmla="*/ 2147483646 w 107"/>
                  <a:gd name="T7" fmla="*/ 0 h 198"/>
                  <a:gd name="T8" fmla="*/ 2147483646 w 107"/>
                  <a:gd name="T9" fmla="*/ 0 h 198"/>
                  <a:gd name="T10" fmla="*/ 2147483646 w 107"/>
                  <a:gd name="T11" fmla="*/ 2147483646 h 198"/>
                  <a:gd name="T12" fmla="*/ 2147483646 w 107"/>
                  <a:gd name="T13" fmla="*/ 2147483646 h 198"/>
                  <a:gd name="T14" fmla="*/ 2147483646 w 107"/>
                  <a:gd name="T15" fmla="*/ 2147483646 h 198"/>
                  <a:gd name="T16" fmla="*/ 2147483646 w 107"/>
                  <a:gd name="T17" fmla="*/ 2147483646 h 19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7" h="198">
                    <a:moveTo>
                      <a:pt x="77" y="133"/>
                    </a:moveTo>
                    <a:cubicBezTo>
                      <a:pt x="53" y="104"/>
                      <a:pt x="57" y="61"/>
                      <a:pt x="86" y="36"/>
                    </a:cubicBezTo>
                    <a:cubicBezTo>
                      <a:pt x="86" y="36"/>
                      <a:pt x="86" y="36"/>
                      <a:pt x="86" y="36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7" y="41"/>
                      <a:pt x="0" y="114"/>
                      <a:pt x="42" y="163"/>
                    </a:cubicBezTo>
                    <a:cubicBezTo>
                      <a:pt x="55" y="180"/>
                      <a:pt x="73" y="191"/>
                      <a:pt x="92" y="198"/>
                    </a:cubicBezTo>
                    <a:cubicBezTo>
                      <a:pt x="107" y="154"/>
                      <a:pt x="107" y="154"/>
                      <a:pt x="107" y="154"/>
                    </a:cubicBezTo>
                    <a:cubicBezTo>
                      <a:pt x="96" y="150"/>
                      <a:pt x="86" y="143"/>
                      <a:pt x="77" y="133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2" name="Freeform 34"/>
              <p:cNvSpPr/>
              <p:nvPr/>
            </p:nvSpPr>
            <p:spPr bwMode="auto">
              <a:xfrm>
                <a:off x="3971926" y="1392237"/>
                <a:ext cx="460375" cy="460375"/>
              </a:xfrm>
              <a:custGeom>
                <a:avLst/>
                <a:gdLst>
                  <a:gd name="T0" fmla="*/ 2147483646 w 38"/>
                  <a:gd name="T1" fmla="*/ 1174210668 h 38"/>
                  <a:gd name="T2" fmla="*/ 2147483646 w 38"/>
                  <a:gd name="T3" fmla="*/ 2147483646 h 38"/>
                  <a:gd name="T4" fmla="*/ 880661030 w 38"/>
                  <a:gd name="T5" fmla="*/ 2147483646 h 38"/>
                  <a:gd name="T6" fmla="*/ 1174210668 w 38"/>
                  <a:gd name="T7" fmla="*/ 880661030 h 38"/>
                  <a:gd name="T8" fmla="*/ 2147483646 w 38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8">
                    <a:moveTo>
                      <a:pt x="32" y="8"/>
                    </a:moveTo>
                    <a:cubicBezTo>
                      <a:pt x="38" y="15"/>
                      <a:pt x="37" y="26"/>
                      <a:pt x="30" y="32"/>
                    </a:cubicBezTo>
                    <a:cubicBezTo>
                      <a:pt x="23" y="38"/>
                      <a:pt x="12" y="37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3" name="Freeform 35"/>
              <p:cNvSpPr/>
              <p:nvPr/>
            </p:nvSpPr>
            <p:spPr bwMode="auto">
              <a:xfrm>
                <a:off x="3997326" y="1416050"/>
                <a:ext cx="411163" cy="412750"/>
              </a:xfrm>
              <a:custGeom>
                <a:avLst/>
                <a:gdLst>
                  <a:gd name="T0" fmla="*/ 2147483646 w 34"/>
                  <a:gd name="T1" fmla="*/ 1031607926 h 34"/>
                  <a:gd name="T2" fmla="*/ 2147483646 w 34"/>
                  <a:gd name="T3" fmla="*/ 2147483646 h 34"/>
                  <a:gd name="T4" fmla="*/ 731205023 w 34"/>
                  <a:gd name="T5" fmla="*/ 2147483646 h 34"/>
                  <a:gd name="T6" fmla="*/ 1023687033 w 34"/>
                  <a:gd name="T7" fmla="*/ 736868007 h 34"/>
                  <a:gd name="T8" fmla="*/ 2147483646 w 34"/>
                  <a:gd name="T9" fmla="*/ 1031607926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8" y="7"/>
                    </a:moveTo>
                    <a:cubicBezTo>
                      <a:pt x="34" y="14"/>
                      <a:pt x="33" y="23"/>
                      <a:pt x="27" y="29"/>
                    </a:cubicBezTo>
                    <a:cubicBezTo>
                      <a:pt x="20" y="34"/>
                      <a:pt x="11" y="33"/>
                      <a:pt x="5" y="27"/>
                    </a:cubicBezTo>
                    <a:cubicBezTo>
                      <a:pt x="0" y="20"/>
                      <a:pt x="1" y="11"/>
                      <a:pt x="7" y="5"/>
                    </a:cubicBezTo>
                    <a:cubicBezTo>
                      <a:pt x="13" y="0"/>
                      <a:pt x="23" y="1"/>
                      <a:pt x="28" y="7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4" name="Freeform 36"/>
              <p:cNvSpPr/>
              <p:nvPr/>
            </p:nvSpPr>
            <p:spPr bwMode="auto">
              <a:xfrm>
                <a:off x="5716588" y="2093912"/>
                <a:ext cx="460375" cy="473075"/>
              </a:xfrm>
              <a:custGeom>
                <a:avLst/>
                <a:gdLst>
                  <a:gd name="T0" fmla="*/ 2147483646 w 38"/>
                  <a:gd name="T1" fmla="*/ 1177119771 h 39"/>
                  <a:gd name="T2" fmla="*/ 2147483646 w 38"/>
                  <a:gd name="T3" fmla="*/ 2147483646 h 39"/>
                  <a:gd name="T4" fmla="*/ 880661030 w 38"/>
                  <a:gd name="T5" fmla="*/ 2147483646 h 39"/>
                  <a:gd name="T6" fmla="*/ 1174210668 w 38"/>
                  <a:gd name="T7" fmla="*/ 882842861 h 39"/>
                  <a:gd name="T8" fmla="*/ 2147483646 w 38"/>
                  <a:gd name="T9" fmla="*/ 1177119771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9">
                    <a:moveTo>
                      <a:pt x="32" y="8"/>
                    </a:moveTo>
                    <a:cubicBezTo>
                      <a:pt x="38" y="16"/>
                      <a:pt x="37" y="26"/>
                      <a:pt x="30" y="32"/>
                    </a:cubicBezTo>
                    <a:cubicBezTo>
                      <a:pt x="23" y="39"/>
                      <a:pt x="12" y="38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5" name="Freeform 37"/>
              <p:cNvSpPr/>
              <p:nvPr/>
            </p:nvSpPr>
            <p:spPr bwMode="auto">
              <a:xfrm>
                <a:off x="5740401" y="2119312"/>
                <a:ext cx="411163" cy="411163"/>
              </a:xfrm>
              <a:custGeom>
                <a:avLst/>
                <a:gdLst>
                  <a:gd name="T0" fmla="*/ 2147483646 w 34"/>
                  <a:gd name="T1" fmla="*/ 1169928037 h 34"/>
                  <a:gd name="T2" fmla="*/ 2147483646 w 34"/>
                  <a:gd name="T3" fmla="*/ 2147483646 h 34"/>
                  <a:gd name="T4" fmla="*/ 731205023 w 34"/>
                  <a:gd name="T5" fmla="*/ 2147483646 h 34"/>
                  <a:gd name="T6" fmla="*/ 1023687033 w 34"/>
                  <a:gd name="T7" fmla="*/ 877446028 h 34"/>
                  <a:gd name="T8" fmla="*/ 2147483646 w 34"/>
                  <a:gd name="T9" fmla="*/ 116992803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9" y="8"/>
                    </a:moveTo>
                    <a:cubicBezTo>
                      <a:pt x="34" y="14"/>
                      <a:pt x="33" y="24"/>
                      <a:pt x="27" y="29"/>
                    </a:cubicBezTo>
                    <a:cubicBezTo>
                      <a:pt x="20" y="34"/>
                      <a:pt x="11" y="34"/>
                      <a:pt x="5" y="27"/>
                    </a:cubicBezTo>
                    <a:cubicBezTo>
                      <a:pt x="0" y="21"/>
                      <a:pt x="1" y="11"/>
                      <a:pt x="7" y="6"/>
                    </a:cubicBezTo>
                    <a:cubicBezTo>
                      <a:pt x="14" y="0"/>
                      <a:pt x="23" y="1"/>
                      <a:pt x="29" y="8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6" name="Freeform 38"/>
              <p:cNvSpPr/>
              <p:nvPr/>
            </p:nvSpPr>
            <p:spPr bwMode="auto">
              <a:xfrm>
                <a:off x="5497513" y="3644900"/>
                <a:ext cx="473075" cy="460375"/>
              </a:xfrm>
              <a:custGeom>
                <a:avLst/>
                <a:gdLst>
                  <a:gd name="T0" fmla="*/ 2147483646 w 39"/>
                  <a:gd name="T1" fmla="*/ 1174210668 h 38"/>
                  <a:gd name="T2" fmla="*/ 2147483646 w 39"/>
                  <a:gd name="T3" fmla="*/ 2147483646 h 38"/>
                  <a:gd name="T4" fmla="*/ 1029981316 w 39"/>
                  <a:gd name="T5" fmla="*/ 2147483646 h 38"/>
                  <a:gd name="T6" fmla="*/ 1324258226 w 39"/>
                  <a:gd name="T7" fmla="*/ 880661030 h 38"/>
                  <a:gd name="T8" fmla="*/ 2147483646 w 39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38">
                    <a:moveTo>
                      <a:pt x="33" y="8"/>
                    </a:moveTo>
                    <a:cubicBezTo>
                      <a:pt x="39" y="15"/>
                      <a:pt x="38" y="26"/>
                      <a:pt x="31" y="32"/>
                    </a:cubicBezTo>
                    <a:cubicBezTo>
                      <a:pt x="23" y="38"/>
                      <a:pt x="13" y="37"/>
                      <a:pt x="7" y="30"/>
                    </a:cubicBezTo>
                    <a:cubicBezTo>
                      <a:pt x="0" y="23"/>
                      <a:pt x="1" y="12"/>
                      <a:pt x="9" y="6"/>
                    </a:cubicBezTo>
                    <a:cubicBezTo>
                      <a:pt x="16" y="0"/>
                      <a:pt x="27" y="1"/>
                      <a:pt x="33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7" name="Freeform 39"/>
              <p:cNvSpPr/>
              <p:nvPr/>
            </p:nvSpPr>
            <p:spPr bwMode="auto">
              <a:xfrm>
                <a:off x="5534026" y="3668713"/>
                <a:ext cx="412750" cy="412750"/>
              </a:xfrm>
              <a:custGeom>
                <a:avLst/>
                <a:gdLst>
                  <a:gd name="T0" fmla="*/ 2147483646 w 34"/>
                  <a:gd name="T1" fmla="*/ 1031607926 h 34"/>
                  <a:gd name="T2" fmla="*/ 2147483646 w 34"/>
                  <a:gd name="T3" fmla="*/ 2147483646 h 34"/>
                  <a:gd name="T4" fmla="*/ 736868007 w 34"/>
                  <a:gd name="T5" fmla="*/ 2147483646 h 34"/>
                  <a:gd name="T6" fmla="*/ 1031607926 w 34"/>
                  <a:gd name="T7" fmla="*/ 736868007 h 34"/>
                  <a:gd name="T8" fmla="*/ 2147483646 w 34"/>
                  <a:gd name="T9" fmla="*/ 1031607926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8" y="7"/>
                    </a:moveTo>
                    <a:cubicBezTo>
                      <a:pt x="34" y="14"/>
                      <a:pt x="33" y="23"/>
                      <a:pt x="26" y="29"/>
                    </a:cubicBezTo>
                    <a:cubicBezTo>
                      <a:pt x="20" y="34"/>
                      <a:pt x="10" y="33"/>
                      <a:pt x="5" y="27"/>
                    </a:cubicBezTo>
                    <a:cubicBezTo>
                      <a:pt x="0" y="20"/>
                      <a:pt x="0" y="11"/>
                      <a:pt x="7" y="5"/>
                    </a:cubicBezTo>
                    <a:cubicBezTo>
                      <a:pt x="13" y="0"/>
                      <a:pt x="23" y="1"/>
                      <a:pt x="28" y="7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8" name="Freeform 40"/>
              <p:cNvSpPr/>
              <p:nvPr/>
            </p:nvSpPr>
            <p:spPr bwMode="auto">
              <a:xfrm>
                <a:off x="4748213" y="4057650"/>
                <a:ext cx="458788" cy="471488"/>
              </a:xfrm>
              <a:custGeom>
                <a:avLst/>
                <a:gdLst>
                  <a:gd name="T0" fmla="*/ 2147483646 w 38"/>
                  <a:gd name="T1" fmla="*/ 1169229793 h 39"/>
                  <a:gd name="T2" fmla="*/ 2147483646 w 38"/>
                  <a:gd name="T3" fmla="*/ 2147483646 h 39"/>
                  <a:gd name="T4" fmla="*/ 874594808 w 38"/>
                  <a:gd name="T5" fmla="*/ 2147483646 h 39"/>
                  <a:gd name="T6" fmla="*/ 1166130436 w 38"/>
                  <a:gd name="T7" fmla="*/ 876931412 h 39"/>
                  <a:gd name="T8" fmla="*/ 2147483646 w 38"/>
                  <a:gd name="T9" fmla="*/ 1169229793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39">
                    <a:moveTo>
                      <a:pt x="32" y="8"/>
                    </a:moveTo>
                    <a:cubicBezTo>
                      <a:pt x="38" y="16"/>
                      <a:pt x="37" y="26"/>
                      <a:pt x="30" y="33"/>
                    </a:cubicBezTo>
                    <a:cubicBezTo>
                      <a:pt x="23" y="39"/>
                      <a:pt x="12" y="38"/>
                      <a:pt x="6" y="30"/>
                    </a:cubicBezTo>
                    <a:cubicBezTo>
                      <a:pt x="0" y="23"/>
                      <a:pt x="1" y="12"/>
                      <a:pt x="8" y="6"/>
                    </a:cubicBezTo>
                    <a:cubicBezTo>
                      <a:pt x="15" y="0"/>
                      <a:pt x="26" y="1"/>
                      <a:pt x="32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9" name="Freeform 41"/>
              <p:cNvSpPr/>
              <p:nvPr/>
            </p:nvSpPr>
            <p:spPr bwMode="auto">
              <a:xfrm>
                <a:off x="4772026" y="4081463"/>
                <a:ext cx="411163" cy="411163"/>
              </a:xfrm>
              <a:custGeom>
                <a:avLst/>
                <a:gdLst>
                  <a:gd name="T0" fmla="*/ 2147483646 w 34"/>
                  <a:gd name="T1" fmla="*/ 1169928037 h 34"/>
                  <a:gd name="T2" fmla="*/ 2147483646 w 34"/>
                  <a:gd name="T3" fmla="*/ 2147483646 h 34"/>
                  <a:gd name="T4" fmla="*/ 731205023 w 34"/>
                  <a:gd name="T5" fmla="*/ 2147483646 h 34"/>
                  <a:gd name="T6" fmla="*/ 1023687033 w 34"/>
                  <a:gd name="T7" fmla="*/ 877446028 h 34"/>
                  <a:gd name="T8" fmla="*/ 2147483646 w 34"/>
                  <a:gd name="T9" fmla="*/ 116992803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4" h="34">
                    <a:moveTo>
                      <a:pt x="29" y="8"/>
                    </a:moveTo>
                    <a:cubicBezTo>
                      <a:pt x="34" y="14"/>
                      <a:pt x="33" y="24"/>
                      <a:pt x="27" y="29"/>
                    </a:cubicBezTo>
                    <a:cubicBezTo>
                      <a:pt x="20" y="34"/>
                      <a:pt x="11" y="34"/>
                      <a:pt x="5" y="27"/>
                    </a:cubicBezTo>
                    <a:cubicBezTo>
                      <a:pt x="0" y="21"/>
                      <a:pt x="1" y="11"/>
                      <a:pt x="7" y="6"/>
                    </a:cubicBezTo>
                    <a:cubicBezTo>
                      <a:pt x="14" y="0"/>
                      <a:pt x="23" y="1"/>
                      <a:pt x="29" y="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0" name="Freeform 42"/>
              <p:cNvSpPr/>
              <p:nvPr/>
            </p:nvSpPr>
            <p:spPr bwMode="auto">
              <a:xfrm>
                <a:off x="3027363" y="2809875"/>
                <a:ext cx="473075" cy="460375"/>
              </a:xfrm>
              <a:custGeom>
                <a:avLst/>
                <a:gdLst>
                  <a:gd name="T0" fmla="*/ 2147483646 w 39"/>
                  <a:gd name="T1" fmla="*/ 1174210668 h 38"/>
                  <a:gd name="T2" fmla="*/ 2147483646 w 39"/>
                  <a:gd name="T3" fmla="*/ 2147483646 h 38"/>
                  <a:gd name="T4" fmla="*/ 882842861 w 39"/>
                  <a:gd name="T5" fmla="*/ 2147483646 h 38"/>
                  <a:gd name="T6" fmla="*/ 1324258226 w 39"/>
                  <a:gd name="T7" fmla="*/ 880661030 h 38"/>
                  <a:gd name="T8" fmla="*/ 2147483646 w 39"/>
                  <a:gd name="T9" fmla="*/ 1174210668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38">
                    <a:moveTo>
                      <a:pt x="33" y="8"/>
                    </a:moveTo>
                    <a:cubicBezTo>
                      <a:pt x="39" y="15"/>
                      <a:pt x="38" y="26"/>
                      <a:pt x="31" y="32"/>
                    </a:cubicBezTo>
                    <a:cubicBezTo>
                      <a:pt x="23" y="38"/>
                      <a:pt x="12" y="37"/>
                      <a:pt x="6" y="30"/>
                    </a:cubicBezTo>
                    <a:cubicBezTo>
                      <a:pt x="0" y="23"/>
                      <a:pt x="1" y="12"/>
                      <a:pt x="9" y="6"/>
                    </a:cubicBezTo>
                    <a:cubicBezTo>
                      <a:pt x="16" y="0"/>
                      <a:pt x="27" y="1"/>
                      <a:pt x="33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1" name="Freeform 43"/>
              <p:cNvSpPr/>
              <p:nvPr/>
            </p:nvSpPr>
            <p:spPr bwMode="auto">
              <a:xfrm>
                <a:off x="3052763" y="2833687"/>
                <a:ext cx="423863" cy="411163"/>
              </a:xfrm>
              <a:custGeom>
                <a:avLst/>
                <a:gdLst>
                  <a:gd name="T0" fmla="*/ 2147483646 w 35"/>
                  <a:gd name="T1" fmla="*/ 1023687033 h 34"/>
                  <a:gd name="T2" fmla="*/ 2147483646 w 35"/>
                  <a:gd name="T3" fmla="*/ 2147483646 h 34"/>
                  <a:gd name="T4" fmla="*/ 879963809 w 35"/>
                  <a:gd name="T5" fmla="*/ 2147483646 h 34"/>
                  <a:gd name="T6" fmla="*/ 1173289115 w 35"/>
                  <a:gd name="T7" fmla="*/ 731205023 h 34"/>
                  <a:gd name="T8" fmla="*/ 2147483646 w 35"/>
                  <a:gd name="T9" fmla="*/ 1023687033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34">
                    <a:moveTo>
                      <a:pt x="29" y="7"/>
                    </a:moveTo>
                    <a:cubicBezTo>
                      <a:pt x="35" y="14"/>
                      <a:pt x="34" y="23"/>
                      <a:pt x="27" y="29"/>
                    </a:cubicBezTo>
                    <a:cubicBezTo>
                      <a:pt x="21" y="34"/>
                      <a:pt x="11" y="33"/>
                      <a:pt x="6" y="27"/>
                    </a:cubicBezTo>
                    <a:cubicBezTo>
                      <a:pt x="0" y="20"/>
                      <a:pt x="1" y="11"/>
                      <a:pt x="8" y="5"/>
                    </a:cubicBezTo>
                    <a:cubicBezTo>
                      <a:pt x="14" y="0"/>
                      <a:pt x="24" y="1"/>
                      <a:pt x="29" y="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2" name="Freeform 58"/>
              <p:cNvSpPr/>
              <p:nvPr/>
            </p:nvSpPr>
            <p:spPr bwMode="auto">
              <a:xfrm>
                <a:off x="2325688" y="1598612"/>
                <a:ext cx="1671638" cy="423863"/>
              </a:xfrm>
              <a:custGeom>
                <a:avLst/>
                <a:gdLst>
                  <a:gd name="T0" fmla="*/ 20161256 w 1053"/>
                  <a:gd name="T1" fmla="*/ 672883306 h 267"/>
                  <a:gd name="T2" fmla="*/ 0 w 1053"/>
                  <a:gd name="T3" fmla="*/ 672883306 h 267"/>
                  <a:gd name="T4" fmla="*/ 0 w 1053"/>
                  <a:gd name="T5" fmla="*/ 0 h 267"/>
                  <a:gd name="T6" fmla="*/ 2147483646 w 1053"/>
                  <a:gd name="T7" fmla="*/ 0 h 267"/>
                  <a:gd name="T8" fmla="*/ 2147483646 w 1053"/>
                  <a:gd name="T9" fmla="*/ 17641908 h 267"/>
                  <a:gd name="T10" fmla="*/ 20161256 w 1053"/>
                  <a:gd name="T11" fmla="*/ 17641908 h 267"/>
                  <a:gd name="T12" fmla="*/ 20161256 w 1053"/>
                  <a:gd name="T13" fmla="*/ 672883306 h 26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53" h="267">
                    <a:moveTo>
                      <a:pt x="8" y="267"/>
                    </a:moveTo>
                    <a:lnTo>
                      <a:pt x="0" y="267"/>
                    </a:lnTo>
                    <a:lnTo>
                      <a:pt x="0" y="0"/>
                    </a:lnTo>
                    <a:lnTo>
                      <a:pt x="1053" y="0"/>
                    </a:lnTo>
                    <a:lnTo>
                      <a:pt x="1053" y="7"/>
                    </a:lnTo>
                    <a:lnTo>
                      <a:pt x="8" y="7"/>
                    </a:lnTo>
                    <a:lnTo>
                      <a:pt x="8" y="26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3" name="Oval 59"/>
              <p:cNvSpPr>
                <a:spLocks noChangeArrowheads="1"/>
              </p:cNvSpPr>
              <p:nvPr/>
            </p:nvSpPr>
            <p:spPr bwMode="auto">
              <a:xfrm>
                <a:off x="2301876" y="1997075"/>
                <a:ext cx="60325" cy="4921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684" name="TextBox 35"/>
              <p:cNvSpPr txBox="1">
                <a:spLocks noChangeArrowheads="1"/>
              </p:cNvSpPr>
              <p:nvPr/>
            </p:nvSpPr>
            <p:spPr bwMode="auto">
              <a:xfrm>
                <a:off x="3906379" y="2712212"/>
                <a:ext cx="154128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solidFill>
                      <a:srgbClr val="7F7F7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添加标题</a:t>
                </a:r>
                <a:endParaRPr lang="en-US" altLang="zh-CN" sz="20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685" name="TextBox 36"/>
              <p:cNvSpPr txBox="1">
                <a:spLocks noChangeArrowheads="1"/>
              </p:cNvSpPr>
              <p:nvPr/>
            </p:nvSpPr>
            <p:spPr bwMode="auto">
              <a:xfrm>
                <a:off x="3895316" y="1490275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686" name="TextBox 37"/>
              <p:cNvSpPr txBox="1">
                <a:spLocks noChangeArrowheads="1"/>
              </p:cNvSpPr>
              <p:nvPr/>
            </p:nvSpPr>
            <p:spPr bwMode="auto">
              <a:xfrm>
                <a:off x="5642908" y="2198299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687" name="TextBox 38"/>
              <p:cNvSpPr txBox="1">
                <a:spLocks noChangeArrowheads="1"/>
              </p:cNvSpPr>
              <p:nvPr/>
            </p:nvSpPr>
            <p:spPr bwMode="auto">
              <a:xfrm>
                <a:off x="5424484" y="3736588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688" name="TextBox 39"/>
              <p:cNvSpPr txBox="1">
                <a:spLocks noChangeArrowheads="1"/>
              </p:cNvSpPr>
              <p:nvPr/>
            </p:nvSpPr>
            <p:spPr bwMode="auto">
              <a:xfrm>
                <a:off x="4663871" y="4163784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689" name="TextBox 40"/>
              <p:cNvSpPr txBox="1">
                <a:spLocks noChangeArrowheads="1"/>
              </p:cNvSpPr>
              <p:nvPr/>
            </p:nvSpPr>
            <p:spPr bwMode="auto">
              <a:xfrm>
                <a:off x="2959406" y="2906325"/>
                <a:ext cx="6274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20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30%</a:t>
                </a:r>
                <a:endParaRPr lang="en-US" altLang="zh-CN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654" name="TextBox 5"/>
            <p:cNvSpPr txBox="1">
              <a:spLocks noChangeArrowheads="1"/>
            </p:cNvSpPr>
            <p:nvPr/>
          </p:nvSpPr>
          <p:spPr bwMode="auto">
            <a:xfrm>
              <a:off x="1744641" y="1444235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55" name="TextBox 6"/>
            <p:cNvSpPr txBox="1">
              <a:spLocks noChangeArrowheads="1"/>
            </p:cNvSpPr>
            <p:nvPr/>
          </p:nvSpPr>
          <p:spPr bwMode="auto">
            <a:xfrm>
              <a:off x="1447779" y="2879434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56" name="TextBox 7"/>
            <p:cNvSpPr txBox="1">
              <a:spLocks noChangeArrowheads="1"/>
            </p:cNvSpPr>
            <p:nvPr/>
          </p:nvSpPr>
          <p:spPr bwMode="auto">
            <a:xfrm>
              <a:off x="3409929" y="4370097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57" name="TextBox 8"/>
            <p:cNvSpPr txBox="1">
              <a:spLocks noChangeArrowheads="1"/>
            </p:cNvSpPr>
            <p:nvPr/>
          </p:nvSpPr>
          <p:spPr bwMode="auto">
            <a:xfrm>
              <a:off x="6254729" y="3699974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658" name="TextBox 9"/>
            <p:cNvSpPr txBox="1">
              <a:spLocks noChangeArrowheads="1"/>
            </p:cNvSpPr>
            <p:nvPr/>
          </p:nvSpPr>
          <p:spPr bwMode="auto">
            <a:xfrm>
              <a:off x="6515872" y="2149086"/>
              <a:ext cx="9976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4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18.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274763" y="2273300"/>
            <a:ext cx="2932112" cy="1649413"/>
            <a:chOff x="1274996" y="2273556"/>
            <a:chExt cx="2932196" cy="1649883"/>
          </a:xfrm>
        </p:grpSpPr>
        <p:grpSp>
          <p:nvGrpSpPr>
            <p:cNvPr id="23" name="组合 22"/>
            <p:cNvGrpSpPr/>
            <p:nvPr/>
          </p:nvGrpSpPr>
          <p:grpSpPr>
            <a:xfrm>
              <a:off x="1274996" y="2478507"/>
              <a:ext cx="541427" cy="1384282"/>
              <a:chOff x="1393826" y="1869282"/>
              <a:chExt cx="601662" cy="1538288"/>
            </a:xfrm>
            <a:solidFill>
              <a:srgbClr val="00B0F0"/>
            </a:solidFill>
            <a:effectLst/>
          </p:grpSpPr>
          <p:sp>
            <p:nvSpPr>
              <p:cNvPr id="24" name="Freeform 6"/>
              <p:cNvSpPr/>
              <p:nvPr/>
            </p:nvSpPr>
            <p:spPr bwMode="auto">
              <a:xfrm>
                <a:off x="1393826" y="2129632"/>
                <a:ext cx="601662" cy="1277938"/>
              </a:xfrm>
              <a:custGeom>
                <a:avLst/>
                <a:gdLst>
                  <a:gd name="T0" fmla="*/ 39 w 51"/>
                  <a:gd name="T1" fmla="*/ 0 h 108"/>
                  <a:gd name="T2" fmla="*/ 13 w 51"/>
                  <a:gd name="T3" fmla="*/ 0 h 108"/>
                  <a:gd name="T4" fmla="*/ 0 w 51"/>
                  <a:gd name="T5" fmla="*/ 11 h 108"/>
                  <a:gd name="T6" fmla="*/ 0 w 51"/>
                  <a:gd name="T7" fmla="*/ 11 h 108"/>
                  <a:gd name="T8" fmla="*/ 0 w 51"/>
                  <a:gd name="T9" fmla="*/ 13 h 108"/>
                  <a:gd name="T10" fmla="*/ 0 w 51"/>
                  <a:gd name="T11" fmla="*/ 49 h 108"/>
                  <a:gd name="T12" fmla="*/ 4 w 51"/>
                  <a:gd name="T13" fmla="*/ 53 h 108"/>
                  <a:gd name="T14" fmla="*/ 8 w 51"/>
                  <a:gd name="T15" fmla="*/ 49 h 108"/>
                  <a:gd name="T16" fmla="*/ 8 w 51"/>
                  <a:gd name="T17" fmla="*/ 18 h 108"/>
                  <a:gd name="T18" fmla="*/ 12 w 51"/>
                  <a:gd name="T19" fmla="*/ 18 h 108"/>
                  <a:gd name="T20" fmla="*/ 12 w 51"/>
                  <a:gd name="T21" fmla="*/ 48 h 108"/>
                  <a:gd name="T22" fmla="*/ 12 w 51"/>
                  <a:gd name="T23" fmla="*/ 49 h 108"/>
                  <a:gd name="T24" fmla="*/ 12 w 51"/>
                  <a:gd name="T25" fmla="*/ 102 h 108"/>
                  <a:gd name="T26" fmla="*/ 18 w 51"/>
                  <a:gd name="T27" fmla="*/ 108 h 108"/>
                  <a:gd name="T28" fmla="*/ 24 w 51"/>
                  <a:gd name="T29" fmla="*/ 102 h 108"/>
                  <a:gd name="T30" fmla="*/ 24 w 51"/>
                  <a:gd name="T31" fmla="*/ 55 h 108"/>
                  <a:gd name="T32" fmla="*/ 27 w 51"/>
                  <a:gd name="T33" fmla="*/ 55 h 108"/>
                  <a:gd name="T34" fmla="*/ 27 w 51"/>
                  <a:gd name="T35" fmla="*/ 102 h 108"/>
                  <a:gd name="T36" fmla="*/ 33 w 51"/>
                  <a:gd name="T37" fmla="*/ 108 h 108"/>
                  <a:gd name="T38" fmla="*/ 39 w 51"/>
                  <a:gd name="T39" fmla="*/ 102 h 108"/>
                  <a:gd name="T40" fmla="*/ 39 w 51"/>
                  <a:gd name="T41" fmla="*/ 48 h 108"/>
                  <a:gd name="T42" fmla="*/ 39 w 51"/>
                  <a:gd name="T43" fmla="*/ 47 h 108"/>
                  <a:gd name="T44" fmla="*/ 39 w 51"/>
                  <a:gd name="T45" fmla="*/ 18 h 108"/>
                  <a:gd name="T46" fmla="*/ 42 w 51"/>
                  <a:gd name="T47" fmla="*/ 18 h 108"/>
                  <a:gd name="T48" fmla="*/ 42 w 51"/>
                  <a:gd name="T49" fmla="*/ 49 h 108"/>
                  <a:gd name="T50" fmla="*/ 46 w 51"/>
                  <a:gd name="T51" fmla="*/ 53 h 108"/>
                  <a:gd name="T52" fmla="*/ 51 w 51"/>
                  <a:gd name="T53" fmla="*/ 49 h 108"/>
                  <a:gd name="T54" fmla="*/ 51 w 51"/>
                  <a:gd name="T55" fmla="*/ 13 h 108"/>
                  <a:gd name="T56" fmla="*/ 51 w 51"/>
                  <a:gd name="T57" fmla="*/ 11 h 108"/>
                  <a:gd name="T58" fmla="*/ 51 w 51"/>
                  <a:gd name="T59" fmla="*/ 10 h 108"/>
                  <a:gd name="T60" fmla="*/ 39 w 51"/>
                  <a:gd name="T6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9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3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2" y="53"/>
                      <a:pt x="4" y="53"/>
                    </a:cubicBezTo>
                    <a:cubicBezTo>
                      <a:pt x="6" y="53"/>
                      <a:pt x="8" y="51"/>
                      <a:pt x="8" y="4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9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5"/>
                      <a:pt x="15" y="108"/>
                      <a:pt x="18" y="108"/>
                    </a:cubicBezTo>
                    <a:cubicBezTo>
                      <a:pt x="21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29" y="108"/>
                      <a:pt x="33" y="108"/>
                    </a:cubicBezTo>
                    <a:cubicBezTo>
                      <a:pt x="36" y="108"/>
                      <a:pt x="39" y="105"/>
                      <a:pt x="39" y="10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6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7" y="0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1570038" y="1869282"/>
                <a:ext cx="249237" cy="236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8692" name="TextBox 34"/>
            <p:cNvSpPr txBox="1">
              <a:spLocks noChangeArrowheads="1"/>
            </p:cNvSpPr>
            <p:nvPr/>
          </p:nvSpPr>
          <p:spPr bwMode="auto">
            <a:xfrm>
              <a:off x="1866845" y="2273556"/>
              <a:ext cx="191306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>
                  <a:solidFill>
                    <a:srgbClr val="00B0F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58%</a:t>
              </a:r>
              <a:endParaRPr lang="en-US" altLang="zh-CN" sz="600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693" name="TextBox 38"/>
            <p:cNvSpPr txBox="1">
              <a:spLocks noChangeArrowheads="1"/>
            </p:cNvSpPr>
            <p:nvPr/>
          </p:nvSpPr>
          <p:spPr bwMode="auto">
            <a:xfrm>
              <a:off x="1892150" y="3092442"/>
              <a:ext cx="23150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8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1284288" y="4164013"/>
            <a:ext cx="2922587" cy="1641475"/>
            <a:chOff x="1284996" y="4163748"/>
            <a:chExt cx="2922196" cy="1641516"/>
          </a:xfrm>
        </p:grpSpPr>
        <p:grpSp>
          <p:nvGrpSpPr>
            <p:cNvPr id="29" name="组合 28"/>
            <p:cNvGrpSpPr/>
            <p:nvPr/>
          </p:nvGrpSpPr>
          <p:grpSpPr>
            <a:xfrm>
              <a:off x="1284996" y="4337786"/>
              <a:ext cx="542856" cy="1384282"/>
              <a:chOff x="1404938" y="3935413"/>
              <a:chExt cx="603250" cy="1538288"/>
            </a:xfrm>
            <a:solidFill>
              <a:srgbClr val="0070C0"/>
            </a:solidFill>
            <a:effectLst/>
          </p:grpSpPr>
          <p:sp>
            <p:nvSpPr>
              <p:cNvPr id="30" name="Freeform 10"/>
              <p:cNvSpPr/>
              <p:nvPr/>
            </p:nvSpPr>
            <p:spPr bwMode="auto">
              <a:xfrm>
                <a:off x="1404938" y="4195763"/>
                <a:ext cx="603250" cy="1277938"/>
              </a:xfrm>
              <a:custGeom>
                <a:avLst/>
                <a:gdLst>
                  <a:gd name="T0" fmla="*/ 39 w 51"/>
                  <a:gd name="T1" fmla="*/ 0 h 108"/>
                  <a:gd name="T2" fmla="*/ 13 w 51"/>
                  <a:gd name="T3" fmla="*/ 0 h 108"/>
                  <a:gd name="T4" fmla="*/ 0 w 51"/>
                  <a:gd name="T5" fmla="*/ 11 h 108"/>
                  <a:gd name="T6" fmla="*/ 0 w 51"/>
                  <a:gd name="T7" fmla="*/ 11 h 108"/>
                  <a:gd name="T8" fmla="*/ 0 w 51"/>
                  <a:gd name="T9" fmla="*/ 13 h 108"/>
                  <a:gd name="T10" fmla="*/ 0 w 51"/>
                  <a:gd name="T11" fmla="*/ 49 h 108"/>
                  <a:gd name="T12" fmla="*/ 5 w 51"/>
                  <a:gd name="T13" fmla="*/ 53 h 108"/>
                  <a:gd name="T14" fmla="*/ 9 w 51"/>
                  <a:gd name="T15" fmla="*/ 49 h 108"/>
                  <a:gd name="T16" fmla="*/ 9 w 51"/>
                  <a:gd name="T17" fmla="*/ 18 h 108"/>
                  <a:gd name="T18" fmla="*/ 12 w 51"/>
                  <a:gd name="T19" fmla="*/ 18 h 108"/>
                  <a:gd name="T20" fmla="*/ 12 w 51"/>
                  <a:gd name="T21" fmla="*/ 48 h 108"/>
                  <a:gd name="T22" fmla="*/ 13 w 51"/>
                  <a:gd name="T23" fmla="*/ 49 h 108"/>
                  <a:gd name="T24" fmla="*/ 13 w 51"/>
                  <a:gd name="T25" fmla="*/ 102 h 108"/>
                  <a:gd name="T26" fmla="*/ 18 w 51"/>
                  <a:gd name="T27" fmla="*/ 108 h 108"/>
                  <a:gd name="T28" fmla="*/ 24 w 51"/>
                  <a:gd name="T29" fmla="*/ 102 h 108"/>
                  <a:gd name="T30" fmla="*/ 24 w 51"/>
                  <a:gd name="T31" fmla="*/ 55 h 108"/>
                  <a:gd name="T32" fmla="*/ 27 w 51"/>
                  <a:gd name="T33" fmla="*/ 55 h 108"/>
                  <a:gd name="T34" fmla="*/ 27 w 51"/>
                  <a:gd name="T35" fmla="*/ 102 h 108"/>
                  <a:gd name="T36" fmla="*/ 33 w 51"/>
                  <a:gd name="T37" fmla="*/ 108 h 108"/>
                  <a:gd name="T38" fmla="*/ 39 w 51"/>
                  <a:gd name="T39" fmla="*/ 102 h 108"/>
                  <a:gd name="T40" fmla="*/ 39 w 51"/>
                  <a:gd name="T41" fmla="*/ 48 h 108"/>
                  <a:gd name="T42" fmla="*/ 39 w 51"/>
                  <a:gd name="T43" fmla="*/ 47 h 108"/>
                  <a:gd name="T44" fmla="*/ 39 w 51"/>
                  <a:gd name="T45" fmla="*/ 18 h 108"/>
                  <a:gd name="T46" fmla="*/ 42 w 51"/>
                  <a:gd name="T47" fmla="*/ 18 h 108"/>
                  <a:gd name="T48" fmla="*/ 42 w 51"/>
                  <a:gd name="T49" fmla="*/ 49 h 108"/>
                  <a:gd name="T50" fmla="*/ 47 w 51"/>
                  <a:gd name="T51" fmla="*/ 53 h 108"/>
                  <a:gd name="T52" fmla="*/ 51 w 51"/>
                  <a:gd name="T53" fmla="*/ 49 h 108"/>
                  <a:gd name="T54" fmla="*/ 51 w 51"/>
                  <a:gd name="T55" fmla="*/ 13 h 108"/>
                  <a:gd name="T56" fmla="*/ 51 w 51"/>
                  <a:gd name="T57" fmla="*/ 11 h 108"/>
                  <a:gd name="T58" fmla="*/ 51 w 51"/>
                  <a:gd name="T59" fmla="*/ 10 h 108"/>
                  <a:gd name="T60" fmla="*/ 39 w 51"/>
                  <a:gd name="T6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9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4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2" y="53"/>
                      <a:pt x="5" y="53"/>
                    </a:cubicBezTo>
                    <a:cubicBezTo>
                      <a:pt x="7" y="53"/>
                      <a:pt x="9" y="51"/>
                      <a:pt x="9" y="4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3" y="49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5"/>
                      <a:pt x="15" y="108"/>
                      <a:pt x="18" y="108"/>
                    </a:cubicBezTo>
                    <a:cubicBezTo>
                      <a:pt x="22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30" y="108"/>
                      <a:pt x="33" y="108"/>
                    </a:cubicBezTo>
                    <a:cubicBezTo>
                      <a:pt x="36" y="108"/>
                      <a:pt x="39" y="105"/>
                      <a:pt x="39" y="10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7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7" y="0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1" name="Oval 11"/>
              <p:cNvSpPr>
                <a:spLocks noChangeArrowheads="1"/>
              </p:cNvSpPr>
              <p:nvPr/>
            </p:nvSpPr>
            <p:spPr bwMode="auto">
              <a:xfrm>
                <a:off x="1593851" y="3935413"/>
                <a:ext cx="236537" cy="236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8689" name="TextBox 37"/>
            <p:cNvSpPr txBox="1">
              <a:spLocks noChangeArrowheads="1"/>
            </p:cNvSpPr>
            <p:nvPr/>
          </p:nvSpPr>
          <p:spPr bwMode="auto">
            <a:xfrm>
              <a:off x="1866845" y="4163748"/>
              <a:ext cx="1913067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en-US" altLang="zh-CN" sz="60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690" name="TextBox 39"/>
            <p:cNvSpPr txBox="1">
              <a:spLocks noChangeArrowheads="1"/>
            </p:cNvSpPr>
            <p:nvPr/>
          </p:nvSpPr>
          <p:spPr bwMode="auto">
            <a:xfrm>
              <a:off x="1892150" y="4974267"/>
              <a:ext cx="23150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80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4987925" y="2273300"/>
            <a:ext cx="2873375" cy="1649413"/>
            <a:chOff x="4987189" y="2273556"/>
            <a:chExt cx="2874741" cy="1649883"/>
          </a:xfrm>
        </p:grpSpPr>
        <p:grpSp>
          <p:nvGrpSpPr>
            <p:cNvPr id="28683" name="组合 25"/>
            <p:cNvGrpSpPr/>
            <p:nvPr/>
          </p:nvGrpSpPr>
          <p:grpSpPr bwMode="auto">
            <a:xfrm>
              <a:off x="4987189" y="2484934"/>
              <a:ext cx="541427" cy="1384282"/>
              <a:chOff x="4564857" y="1876425"/>
              <a:chExt cx="601662" cy="1538288"/>
            </a:xfrm>
          </p:grpSpPr>
          <p:sp>
            <p:nvSpPr>
              <p:cNvPr id="28686" name="Freeform 8"/>
              <p:cNvSpPr/>
              <p:nvPr/>
            </p:nvSpPr>
            <p:spPr bwMode="auto">
              <a:xfrm>
                <a:off x="4564857" y="2136775"/>
                <a:ext cx="601662" cy="1277938"/>
              </a:xfrm>
              <a:custGeom>
                <a:avLst/>
                <a:gdLst>
                  <a:gd name="T0" fmla="*/ 2147483646 w 51"/>
                  <a:gd name="T1" fmla="*/ 0 h 108"/>
                  <a:gd name="T2" fmla="*/ 1809292012 w 51"/>
                  <a:gd name="T3" fmla="*/ 0 h 108"/>
                  <a:gd name="T4" fmla="*/ 0 w 51"/>
                  <a:gd name="T5" fmla="*/ 1540151945 h 108"/>
                  <a:gd name="T6" fmla="*/ 0 w 51"/>
                  <a:gd name="T7" fmla="*/ 1540151945 h 108"/>
                  <a:gd name="T8" fmla="*/ 0 w 51"/>
                  <a:gd name="T9" fmla="*/ 1820186026 h 108"/>
                  <a:gd name="T10" fmla="*/ 0 w 51"/>
                  <a:gd name="T11" fmla="*/ 2147483646 h 108"/>
                  <a:gd name="T12" fmla="*/ 556702512 w 51"/>
                  <a:gd name="T13" fmla="*/ 2147483646 h 108"/>
                  <a:gd name="T14" fmla="*/ 1113405024 w 51"/>
                  <a:gd name="T15" fmla="*/ 2147483646 h 108"/>
                  <a:gd name="T16" fmla="*/ 1113405024 w 51"/>
                  <a:gd name="T17" fmla="*/ 2147483646 h 108"/>
                  <a:gd name="T18" fmla="*/ 1670119334 w 51"/>
                  <a:gd name="T19" fmla="*/ 2147483646 h 108"/>
                  <a:gd name="T20" fmla="*/ 1670119334 w 51"/>
                  <a:gd name="T21" fmla="*/ 2147483646 h 108"/>
                  <a:gd name="T22" fmla="*/ 1670119334 w 51"/>
                  <a:gd name="T23" fmla="*/ 2147483646 h 108"/>
                  <a:gd name="T24" fmla="*/ 1670119334 w 51"/>
                  <a:gd name="T25" fmla="*/ 2147483646 h 108"/>
                  <a:gd name="T26" fmla="*/ 2147483646 w 51"/>
                  <a:gd name="T27" fmla="*/ 2147483646 h 108"/>
                  <a:gd name="T28" fmla="*/ 2147483646 w 51"/>
                  <a:gd name="T29" fmla="*/ 2147483646 h 108"/>
                  <a:gd name="T30" fmla="*/ 2147483646 w 51"/>
                  <a:gd name="T31" fmla="*/ 2147483646 h 108"/>
                  <a:gd name="T32" fmla="*/ 2147483646 w 51"/>
                  <a:gd name="T33" fmla="*/ 2147483646 h 108"/>
                  <a:gd name="T34" fmla="*/ 2147483646 w 51"/>
                  <a:gd name="T35" fmla="*/ 2147483646 h 108"/>
                  <a:gd name="T36" fmla="*/ 2147483646 w 51"/>
                  <a:gd name="T37" fmla="*/ 2147483646 h 108"/>
                  <a:gd name="T38" fmla="*/ 2147483646 w 51"/>
                  <a:gd name="T39" fmla="*/ 2147483646 h 108"/>
                  <a:gd name="T40" fmla="*/ 2147483646 w 51"/>
                  <a:gd name="T41" fmla="*/ 2147483646 h 108"/>
                  <a:gd name="T42" fmla="*/ 2147483646 w 51"/>
                  <a:gd name="T43" fmla="*/ 2147483646 h 108"/>
                  <a:gd name="T44" fmla="*/ 2147483646 w 51"/>
                  <a:gd name="T45" fmla="*/ 2147483646 h 108"/>
                  <a:gd name="T46" fmla="*/ 2147483646 w 51"/>
                  <a:gd name="T47" fmla="*/ 2147483646 h 108"/>
                  <a:gd name="T48" fmla="*/ 2147483646 w 51"/>
                  <a:gd name="T49" fmla="*/ 2147483646 h 108"/>
                  <a:gd name="T50" fmla="*/ 2147483646 w 51"/>
                  <a:gd name="T51" fmla="*/ 2147483646 h 108"/>
                  <a:gd name="T52" fmla="*/ 2147483646 w 51"/>
                  <a:gd name="T53" fmla="*/ 2147483646 h 108"/>
                  <a:gd name="T54" fmla="*/ 2147483646 w 51"/>
                  <a:gd name="T55" fmla="*/ 1820186026 h 108"/>
                  <a:gd name="T56" fmla="*/ 2147483646 w 51"/>
                  <a:gd name="T57" fmla="*/ 1540151945 h 108"/>
                  <a:gd name="T58" fmla="*/ 2147483646 w 51"/>
                  <a:gd name="T59" fmla="*/ 1400146738 h 108"/>
                  <a:gd name="T60" fmla="*/ 2147483646 w 51"/>
                  <a:gd name="T61" fmla="*/ 0 h 10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8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3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1" y="53"/>
                      <a:pt x="4" y="53"/>
                    </a:cubicBezTo>
                    <a:cubicBezTo>
                      <a:pt x="6" y="53"/>
                      <a:pt x="8" y="51"/>
                      <a:pt x="8" y="4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2" y="49"/>
                    </a:cubicBezTo>
                    <a:cubicBezTo>
                      <a:pt x="12" y="102"/>
                      <a:pt x="12" y="102"/>
                      <a:pt x="12" y="102"/>
                    </a:cubicBezTo>
                    <a:cubicBezTo>
                      <a:pt x="12" y="105"/>
                      <a:pt x="14" y="108"/>
                      <a:pt x="18" y="108"/>
                    </a:cubicBezTo>
                    <a:cubicBezTo>
                      <a:pt x="21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29" y="108"/>
                      <a:pt x="32" y="108"/>
                    </a:cubicBezTo>
                    <a:cubicBezTo>
                      <a:pt x="36" y="108"/>
                      <a:pt x="38" y="105"/>
                      <a:pt x="38" y="102"/>
                    </a:cubicBezTo>
                    <a:cubicBezTo>
                      <a:pt x="38" y="48"/>
                      <a:pt x="38" y="48"/>
                      <a:pt x="38" y="48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6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6" y="0"/>
                      <a:pt x="38" y="0"/>
                    </a:cubicBezTo>
                    <a:close/>
                  </a:path>
                </a:pathLst>
              </a:cu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87" name="Oval 9"/>
              <p:cNvSpPr>
                <a:spLocks noChangeArrowheads="1"/>
              </p:cNvSpPr>
              <p:nvPr/>
            </p:nvSpPr>
            <p:spPr bwMode="auto">
              <a:xfrm>
                <a:off x="4741070" y="1876425"/>
                <a:ext cx="236537" cy="236538"/>
              </a:xfrm>
              <a:prstGeom prst="ellipse">
                <a:avLst/>
              </a:pr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8684" name="TextBox 35"/>
            <p:cNvSpPr txBox="1">
              <a:spLocks noChangeArrowheads="1"/>
            </p:cNvSpPr>
            <p:nvPr/>
          </p:nvSpPr>
          <p:spPr bwMode="auto">
            <a:xfrm>
              <a:off x="5546888" y="2273556"/>
              <a:ext cx="18334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46%</a:t>
              </a:r>
              <a:endParaRPr lang="en-US" altLang="zh-CN" sz="6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685" name="TextBox 40"/>
            <p:cNvSpPr txBox="1">
              <a:spLocks noChangeArrowheads="1"/>
            </p:cNvSpPr>
            <p:nvPr/>
          </p:nvSpPr>
          <p:spPr bwMode="auto">
            <a:xfrm>
              <a:off x="5546888" y="3092442"/>
              <a:ext cx="23150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4979988" y="4164013"/>
            <a:ext cx="2881312" cy="1641475"/>
            <a:chOff x="4980761" y="4163748"/>
            <a:chExt cx="2881169" cy="1641516"/>
          </a:xfrm>
        </p:grpSpPr>
        <p:grpSp>
          <p:nvGrpSpPr>
            <p:cNvPr id="32" name="组合 31"/>
            <p:cNvGrpSpPr/>
            <p:nvPr/>
          </p:nvGrpSpPr>
          <p:grpSpPr>
            <a:xfrm>
              <a:off x="4980761" y="4337786"/>
              <a:ext cx="542856" cy="1384282"/>
              <a:chOff x="4557713" y="3935413"/>
              <a:chExt cx="603250" cy="1538288"/>
            </a:xfrm>
            <a:solidFill>
              <a:schemeClr val="bg1">
                <a:lumMod val="65000"/>
              </a:schemeClr>
            </a:solidFill>
            <a:effectLst/>
          </p:grpSpPr>
          <p:sp>
            <p:nvSpPr>
              <p:cNvPr id="33" name="Freeform 10"/>
              <p:cNvSpPr/>
              <p:nvPr/>
            </p:nvSpPr>
            <p:spPr bwMode="auto">
              <a:xfrm>
                <a:off x="4557713" y="4195763"/>
                <a:ext cx="603250" cy="1277938"/>
              </a:xfrm>
              <a:custGeom>
                <a:avLst/>
                <a:gdLst>
                  <a:gd name="T0" fmla="*/ 39 w 51"/>
                  <a:gd name="T1" fmla="*/ 0 h 108"/>
                  <a:gd name="T2" fmla="*/ 13 w 51"/>
                  <a:gd name="T3" fmla="*/ 0 h 108"/>
                  <a:gd name="T4" fmla="*/ 0 w 51"/>
                  <a:gd name="T5" fmla="*/ 11 h 108"/>
                  <a:gd name="T6" fmla="*/ 0 w 51"/>
                  <a:gd name="T7" fmla="*/ 11 h 108"/>
                  <a:gd name="T8" fmla="*/ 0 w 51"/>
                  <a:gd name="T9" fmla="*/ 13 h 108"/>
                  <a:gd name="T10" fmla="*/ 0 w 51"/>
                  <a:gd name="T11" fmla="*/ 49 h 108"/>
                  <a:gd name="T12" fmla="*/ 5 w 51"/>
                  <a:gd name="T13" fmla="*/ 53 h 108"/>
                  <a:gd name="T14" fmla="*/ 9 w 51"/>
                  <a:gd name="T15" fmla="*/ 49 h 108"/>
                  <a:gd name="T16" fmla="*/ 9 w 51"/>
                  <a:gd name="T17" fmla="*/ 18 h 108"/>
                  <a:gd name="T18" fmla="*/ 12 w 51"/>
                  <a:gd name="T19" fmla="*/ 18 h 108"/>
                  <a:gd name="T20" fmla="*/ 12 w 51"/>
                  <a:gd name="T21" fmla="*/ 48 h 108"/>
                  <a:gd name="T22" fmla="*/ 13 w 51"/>
                  <a:gd name="T23" fmla="*/ 49 h 108"/>
                  <a:gd name="T24" fmla="*/ 13 w 51"/>
                  <a:gd name="T25" fmla="*/ 102 h 108"/>
                  <a:gd name="T26" fmla="*/ 18 w 51"/>
                  <a:gd name="T27" fmla="*/ 108 h 108"/>
                  <a:gd name="T28" fmla="*/ 24 w 51"/>
                  <a:gd name="T29" fmla="*/ 102 h 108"/>
                  <a:gd name="T30" fmla="*/ 24 w 51"/>
                  <a:gd name="T31" fmla="*/ 55 h 108"/>
                  <a:gd name="T32" fmla="*/ 27 w 51"/>
                  <a:gd name="T33" fmla="*/ 55 h 108"/>
                  <a:gd name="T34" fmla="*/ 27 w 51"/>
                  <a:gd name="T35" fmla="*/ 102 h 108"/>
                  <a:gd name="T36" fmla="*/ 33 w 51"/>
                  <a:gd name="T37" fmla="*/ 108 h 108"/>
                  <a:gd name="T38" fmla="*/ 39 w 51"/>
                  <a:gd name="T39" fmla="*/ 102 h 108"/>
                  <a:gd name="T40" fmla="*/ 39 w 51"/>
                  <a:gd name="T41" fmla="*/ 48 h 108"/>
                  <a:gd name="T42" fmla="*/ 39 w 51"/>
                  <a:gd name="T43" fmla="*/ 47 h 108"/>
                  <a:gd name="T44" fmla="*/ 39 w 51"/>
                  <a:gd name="T45" fmla="*/ 18 h 108"/>
                  <a:gd name="T46" fmla="*/ 42 w 51"/>
                  <a:gd name="T47" fmla="*/ 18 h 108"/>
                  <a:gd name="T48" fmla="*/ 42 w 51"/>
                  <a:gd name="T49" fmla="*/ 49 h 108"/>
                  <a:gd name="T50" fmla="*/ 47 w 51"/>
                  <a:gd name="T51" fmla="*/ 53 h 108"/>
                  <a:gd name="T52" fmla="*/ 51 w 51"/>
                  <a:gd name="T53" fmla="*/ 49 h 108"/>
                  <a:gd name="T54" fmla="*/ 51 w 51"/>
                  <a:gd name="T55" fmla="*/ 13 h 108"/>
                  <a:gd name="T56" fmla="*/ 51 w 51"/>
                  <a:gd name="T57" fmla="*/ 11 h 108"/>
                  <a:gd name="T58" fmla="*/ 51 w 51"/>
                  <a:gd name="T59" fmla="*/ 10 h 108"/>
                  <a:gd name="T60" fmla="*/ 39 w 51"/>
                  <a:gd name="T61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108">
                    <a:moveTo>
                      <a:pt x="39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4" y="1"/>
                      <a:pt x="0" y="8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1"/>
                      <a:pt x="2" y="53"/>
                      <a:pt x="5" y="53"/>
                    </a:cubicBezTo>
                    <a:cubicBezTo>
                      <a:pt x="7" y="53"/>
                      <a:pt x="9" y="51"/>
                      <a:pt x="9" y="49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8"/>
                      <a:pt x="12" y="48"/>
                      <a:pt x="13" y="49"/>
                    </a:cubicBezTo>
                    <a:cubicBezTo>
                      <a:pt x="13" y="102"/>
                      <a:pt x="13" y="102"/>
                      <a:pt x="13" y="102"/>
                    </a:cubicBezTo>
                    <a:cubicBezTo>
                      <a:pt x="13" y="105"/>
                      <a:pt x="15" y="108"/>
                      <a:pt x="18" y="108"/>
                    </a:cubicBezTo>
                    <a:cubicBezTo>
                      <a:pt x="22" y="108"/>
                      <a:pt x="24" y="105"/>
                      <a:pt x="24" y="102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7" y="55"/>
                      <a:pt x="27" y="55"/>
                      <a:pt x="27" y="55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5"/>
                      <a:pt x="30" y="108"/>
                      <a:pt x="33" y="108"/>
                    </a:cubicBezTo>
                    <a:cubicBezTo>
                      <a:pt x="36" y="108"/>
                      <a:pt x="39" y="105"/>
                      <a:pt x="39" y="102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42" y="18"/>
                      <a:pt x="42" y="18"/>
                      <a:pt x="42" y="18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51"/>
                      <a:pt x="44" y="53"/>
                      <a:pt x="47" y="53"/>
                    </a:cubicBezTo>
                    <a:cubicBezTo>
                      <a:pt x="49" y="53"/>
                      <a:pt x="51" y="51"/>
                      <a:pt x="51" y="49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1"/>
                      <a:pt x="51" y="11"/>
                      <a:pt x="51" y="11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7"/>
                      <a:pt x="47" y="0"/>
                      <a:pt x="3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4" name="Oval 11"/>
              <p:cNvSpPr>
                <a:spLocks noChangeArrowheads="1"/>
              </p:cNvSpPr>
              <p:nvPr/>
            </p:nvSpPr>
            <p:spPr bwMode="auto">
              <a:xfrm>
                <a:off x="4746626" y="3935413"/>
                <a:ext cx="236537" cy="2365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8681" name="TextBox 36"/>
            <p:cNvSpPr txBox="1">
              <a:spLocks noChangeArrowheads="1"/>
            </p:cNvSpPr>
            <p:nvPr/>
          </p:nvSpPr>
          <p:spPr bwMode="auto">
            <a:xfrm>
              <a:off x="5546888" y="4163748"/>
              <a:ext cx="183342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>
                  <a:solidFill>
                    <a:srgbClr val="A6A6A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37%</a:t>
              </a:r>
              <a:endParaRPr lang="en-US" altLang="zh-CN" sz="6000">
                <a:solidFill>
                  <a:srgbClr val="A6A6A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682" name="TextBox 41"/>
            <p:cNvSpPr txBox="1">
              <a:spLocks noChangeArrowheads="1"/>
            </p:cNvSpPr>
            <p:nvPr/>
          </p:nvSpPr>
          <p:spPr bwMode="auto">
            <a:xfrm>
              <a:off x="5546888" y="4974267"/>
              <a:ext cx="231504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上海锐普广告有限公司是中国第一家精品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设计机构。拥有国内顶尖的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19.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0" name="Rectangle 30"/>
          <p:cNvSpPr>
            <a:spLocks noChangeArrowheads="1"/>
          </p:cNvSpPr>
          <p:nvPr/>
        </p:nvSpPr>
        <p:spPr bwMode="auto">
          <a:xfrm>
            <a:off x="1362075" y="5938838"/>
            <a:ext cx="1219200" cy="11112"/>
          </a:xfrm>
          <a:prstGeom prst="rect">
            <a:avLst/>
          </a:prstGeom>
          <a:solidFill>
            <a:srgbClr val="6867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 bwMode="auto">
          <a:xfrm>
            <a:off x="1362075" y="2236788"/>
            <a:ext cx="1617663" cy="3702050"/>
            <a:chOff x="1361911" y="2237543"/>
            <a:chExt cx="1617156" cy="3701664"/>
          </a:xfrm>
        </p:grpSpPr>
        <p:sp>
          <p:nvSpPr>
            <p:cNvPr id="4" name="TextBox 3"/>
            <p:cNvSpPr txBox="1"/>
            <p:nvPr/>
          </p:nvSpPr>
          <p:spPr>
            <a:xfrm>
              <a:off x="1550765" y="4739182"/>
              <a:ext cx="883960" cy="3095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33" name="Rectangle 6"/>
            <p:cNvSpPr>
              <a:spLocks noChangeArrowheads="1"/>
            </p:cNvSpPr>
            <p:nvPr/>
          </p:nvSpPr>
          <p:spPr bwMode="auto">
            <a:xfrm>
              <a:off x="1504183" y="3085538"/>
              <a:ext cx="167627" cy="145793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34" name="Rectangle 7"/>
            <p:cNvSpPr>
              <a:spLocks noChangeArrowheads="1"/>
            </p:cNvSpPr>
            <p:nvPr/>
          </p:nvSpPr>
          <p:spPr bwMode="auto">
            <a:xfrm>
              <a:off x="1769005" y="2237543"/>
              <a:ext cx="159176" cy="230592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025278" y="2742315"/>
              <a:ext cx="168222" cy="18016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290308" y="3253437"/>
              <a:ext cx="168222" cy="129050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37" name="Rectangle 22"/>
            <p:cNvSpPr>
              <a:spLocks noChangeArrowheads="1"/>
            </p:cNvSpPr>
            <p:nvPr/>
          </p:nvSpPr>
          <p:spPr bwMode="auto">
            <a:xfrm>
              <a:off x="1361911" y="4675880"/>
              <a:ext cx="121987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38" name="Rectangle 23"/>
            <p:cNvSpPr>
              <a:spLocks noChangeArrowheads="1"/>
            </p:cNvSpPr>
            <p:nvPr/>
          </p:nvSpPr>
          <p:spPr bwMode="auto">
            <a:xfrm>
              <a:off x="1361911" y="5029446"/>
              <a:ext cx="121987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39" name="TextBox 32"/>
            <p:cNvSpPr txBox="1">
              <a:spLocks noChangeArrowheads="1"/>
            </p:cNvSpPr>
            <p:nvPr/>
          </p:nvSpPr>
          <p:spPr bwMode="auto">
            <a:xfrm>
              <a:off x="1414102" y="5074553"/>
              <a:ext cx="1564965" cy="864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87</a:t>
              </a:r>
              <a:r>
                <a:rPr lang="en-US" altLang="zh-CN" sz="4000" baseline="30000">
                  <a:solidFill>
                    <a:srgbClr val="0070C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4000" baseline="300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 bwMode="auto">
          <a:xfrm>
            <a:off x="3041650" y="2343150"/>
            <a:ext cx="1571625" cy="3606800"/>
            <a:chOff x="3042407" y="2343191"/>
            <a:chExt cx="1571516" cy="3606089"/>
          </a:xfrm>
        </p:grpSpPr>
        <p:sp>
          <p:nvSpPr>
            <p:cNvPr id="29723" name="Rectangle 10"/>
            <p:cNvSpPr>
              <a:spLocks noChangeArrowheads="1"/>
            </p:cNvSpPr>
            <p:nvPr/>
          </p:nvSpPr>
          <p:spPr bwMode="auto">
            <a:xfrm>
              <a:off x="3174818" y="2343191"/>
              <a:ext cx="167627" cy="220027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4" name="Rectangle 11"/>
            <p:cNvSpPr>
              <a:spLocks noChangeArrowheads="1"/>
            </p:cNvSpPr>
            <p:nvPr/>
          </p:nvSpPr>
          <p:spPr bwMode="auto">
            <a:xfrm>
              <a:off x="3439640" y="3350360"/>
              <a:ext cx="167627" cy="119310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3704349" y="3641510"/>
              <a:ext cx="158739" cy="90152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3961506" y="4092271"/>
              <a:ext cx="168263" cy="450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27" name="Rectangle 24"/>
            <p:cNvSpPr>
              <a:spLocks noChangeArrowheads="1"/>
            </p:cNvSpPr>
            <p:nvPr/>
          </p:nvSpPr>
          <p:spPr bwMode="auto">
            <a:xfrm>
              <a:off x="3042407" y="4675880"/>
              <a:ext cx="121987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8" name="Rectangle 25"/>
            <p:cNvSpPr>
              <a:spLocks noChangeArrowheads="1"/>
            </p:cNvSpPr>
            <p:nvPr/>
          </p:nvSpPr>
          <p:spPr bwMode="auto">
            <a:xfrm>
              <a:off x="3042407" y="5029446"/>
              <a:ext cx="121987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9" name="Rectangle 31"/>
            <p:cNvSpPr>
              <a:spLocks noChangeArrowheads="1"/>
            </p:cNvSpPr>
            <p:nvPr/>
          </p:nvSpPr>
          <p:spPr bwMode="auto">
            <a:xfrm>
              <a:off x="3042407" y="5939419"/>
              <a:ext cx="1219874" cy="9861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30" name="TextBox 33"/>
            <p:cNvSpPr txBox="1">
              <a:spLocks noChangeArrowheads="1"/>
            </p:cNvSpPr>
            <p:nvPr/>
          </p:nvSpPr>
          <p:spPr bwMode="auto">
            <a:xfrm>
              <a:off x="3116532" y="5074553"/>
              <a:ext cx="1497391" cy="864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00B0F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36</a:t>
              </a:r>
              <a:r>
                <a:rPr lang="en-US" altLang="zh-CN" sz="4000" baseline="30000">
                  <a:solidFill>
                    <a:srgbClr val="00B0F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4000" baseline="3000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31307" y="4738257"/>
              <a:ext cx="885764" cy="3110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4713288" y="2122488"/>
            <a:ext cx="1438275" cy="3827462"/>
            <a:chOff x="4713041" y="2122036"/>
            <a:chExt cx="1439055" cy="3827244"/>
          </a:xfrm>
        </p:grpSpPr>
        <p:sp>
          <p:nvSpPr>
            <p:cNvPr id="29714" name="Rectangle 14"/>
            <p:cNvSpPr>
              <a:spLocks noChangeArrowheads="1"/>
            </p:cNvSpPr>
            <p:nvPr/>
          </p:nvSpPr>
          <p:spPr bwMode="auto">
            <a:xfrm>
              <a:off x="4853903" y="3660258"/>
              <a:ext cx="169035" cy="88321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15" name="Rectangle 15"/>
            <p:cNvSpPr>
              <a:spLocks noChangeArrowheads="1"/>
            </p:cNvSpPr>
            <p:nvPr/>
          </p:nvSpPr>
          <p:spPr bwMode="auto">
            <a:xfrm>
              <a:off x="5120134" y="3810982"/>
              <a:ext cx="159176" cy="73248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5376976" y="4103123"/>
              <a:ext cx="166777" cy="4397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5640644" y="2122036"/>
              <a:ext cx="160424" cy="24207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18" name="Rectangle 26"/>
            <p:cNvSpPr>
              <a:spLocks noChangeArrowheads="1"/>
            </p:cNvSpPr>
            <p:nvPr/>
          </p:nvSpPr>
          <p:spPr bwMode="auto">
            <a:xfrm>
              <a:off x="4713041" y="4675880"/>
              <a:ext cx="121987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19" name="Rectangle 27"/>
            <p:cNvSpPr>
              <a:spLocks noChangeArrowheads="1"/>
            </p:cNvSpPr>
            <p:nvPr/>
          </p:nvSpPr>
          <p:spPr bwMode="auto">
            <a:xfrm>
              <a:off x="4713041" y="5029446"/>
              <a:ext cx="121987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0" name="Rectangle 32"/>
            <p:cNvSpPr>
              <a:spLocks noChangeArrowheads="1"/>
            </p:cNvSpPr>
            <p:nvPr/>
          </p:nvSpPr>
          <p:spPr bwMode="auto">
            <a:xfrm>
              <a:off x="4713041" y="5939419"/>
              <a:ext cx="1219874" cy="9861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21" name="TextBox 34"/>
            <p:cNvSpPr txBox="1">
              <a:spLocks noChangeArrowheads="1"/>
            </p:cNvSpPr>
            <p:nvPr/>
          </p:nvSpPr>
          <p:spPr bwMode="auto">
            <a:xfrm>
              <a:off x="4778294" y="5074553"/>
              <a:ext cx="1373802" cy="864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24</a:t>
              </a:r>
              <a:r>
                <a:rPr lang="en-US" altLang="zh-CN" sz="4000" baseline="30000">
                  <a:solidFill>
                    <a:srgbClr val="7F7F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4000" baseline="3000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02055" y="4738087"/>
              <a:ext cx="884718" cy="3111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6383338" y="2122488"/>
            <a:ext cx="1441450" cy="3827462"/>
            <a:chOff x="6383675" y="2122036"/>
            <a:chExt cx="1441385" cy="3827244"/>
          </a:xfrm>
        </p:grpSpPr>
        <p:sp>
          <p:nvSpPr>
            <p:cNvPr id="29705" name="Rectangle 18"/>
            <p:cNvSpPr>
              <a:spLocks noChangeArrowheads="1"/>
            </p:cNvSpPr>
            <p:nvPr/>
          </p:nvSpPr>
          <p:spPr bwMode="auto">
            <a:xfrm>
              <a:off x="6525946" y="2493914"/>
              <a:ext cx="167627" cy="20495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06" name="Rectangle 19"/>
            <p:cNvSpPr>
              <a:spLocks noChangeArrowheads="1"/>
            </p:cNvSpPr>
            <p:nvPr/>
          </p:nvSpPr>
          <p:spPr bwMode="auto">
            <a:xfrm>
              <a:off x="6790769" y="2122036"/>
              <a:ext cx="167627" cy="242143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7055157" y="2342685"/>
              <a:ext cx="160331" cy="22001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7312320" y="3085593"/>
              <a:ext cx="168267" cy="14572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709" name="Rectangle 28"/>
            <p:cNvSpPr>
              <a:spLocks noChangeArrowheads="1"/>
            </p:cNvSpPr>
            <p:nvPr/>
          </p:nvSpPr>
          <p:spPr bwMode="auto">
            <a:xfrm>
              <a:off x="6383675" y="4675880"/>
              <a:ext cx="122973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10" name="Rectangle 29"/>
            <p:cNvSpPr>
              <a:spLocks noChangeArrowheads="1"/>
            </p:cNvSpPr>
            <p:nvPr/>
          </p:nvSpPr>
          <p:spPr bwMode="auto">
            <a:xfrm>
              <a:off x="6383675" y="5029446"/>
              <a:ext cx="1229734" cy="18312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11" name="Rectangle 33"/>
            <p:cNvSpPr>
              <a:spLocks noChangeArrowheads="1"/>
            </p:cNvSpPr>
            <p:nvPr/>
          </p:nvSpPr>
          <p:spPr bwMode="auto">
            <a:xfrm>
              <a:off x="6383675" y="5939419"/>
              <a:ext cx="1229734" cy="9861"/>
            </a:xfrm>
            <a:prstGeom prst="rect">
              <a:avLst/>
            </a:prstGeom>
            <a:solidFill>
              <a:srgbClr val="6867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9712" name="TextBox 35"/>
            <p:cNvSpPr txBox="1">
              <a:spLocks noChangeArrowheads="1"/>
            </p:cNvSpPr>
            <p:nvPr/>
          </p:nvSpPr>
          <p:spPr bwMode="auto">
            <a:xfrm>
              <a:off x="6451258" y="5074553"/>
              <a:ext cx="1373802" cy="864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solidFill>
                    <a:srgbClr val="BFBFB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74</a:t>
              </a:r>
              <a:r>
                <a:rPr lang="en-US" altLang="zh-CN" sz="4000" baseline="30000">
                  <a:solidFill>
                    <a:srgbClr val="BFBFB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%</a:t>
              </a:r>
              <a:endParaRPr lang="en-US" altLang="zh-CN" sz="4000" baseline="30000">
                <a:solidFill>
                  <a:srgbClr val="BFBFB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67817" y="4738087"/>
              <a:ext cx="885785" cy="3111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50" dirty="0">
                  <a:solidFill>
                    <a:prstClr val="white">
                      <a:lumMod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5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882650" y="2705100"/>
            <a:ext cx="3141663" cy="2657475"/>
            <a:chOff x="484293" y="3017854"/>
            <a:chExt cx="3142637" cy="2656222"/>
          </a:xfrm>
        </p:grpSpPr>
        <p:sp>
          <p:nvSpPr>
            <p:cNvPr id="30738" name="AutoShape 4"/>
            <p:cNvSpPr>
              <a:spLocks noChangeAspect="1" noChangeArrowheads="1" noTextEdit="1"/>
            </p:cNvSpPr>
            <p:nvPr/>
          </p:nvSpPr>
          <p:spPr bwMode="auto">
            <a:xfrm>
              <a:off x="637163" y="3025644"/>
              <a:ext cx="2866551" cy="2384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Freeform 6"/>
            <p:cNvSpPr/>
            <p:nvPr/>
          </p:nvSpPr>
          <p:spPr bwMode="auto">
            <a:xfrm>
              <a:off x="637163" y="3055828"/>
              <a:ext cx="588110" cy="619268"/>
            </a:xfrm>
            <a:custGeom>
              <a:avLst/>
              <a:gdLst>
                <a:gd name="T0" fmla="*/ 0 w 77"/>
                <a:gd name="T1" fmla="*/ 233800428 h 81"/>
                <a:gd name="T2" fmla="*/ 116674914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Freeform 7"/>
            <p:cNvSpPr/>
            <p:nvPr/>
          </p:nvSpPr>
          <p:spPr bwMode="auto">
            <a:xfrm>
              <a:off x="629373" y="3697491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Freeform 8"/>
            <p:cNvSpPr/>
            <p:nvPr/>
          </p:nvSpPr>
          <p:spPr bwMode="auto">
            <a:xfrm>
              <a:off x="629373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6364825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0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Freeform 9"/>
            <p:cNvSpPr/>
            <p:nvPr/>
          </p:nvSpPr>
          <p:spPr bwMode="auto">
            <a:xfrm>
              <a:off x="629373" y="3101592"/>
              <a:ext cx="595900" cy="641664"/>
            </a:xfrm>
            <a:custGeom>
              <a:avLst/>
              <a:gdLst>
                <a:gd name="T0" fmla="*/ 0 w 78"/>
                <a:gd name="T1" fmla="*/ 291758510 h 84"/>
                <a:gd name="T2" fmla="*/ 0 w 78"/>
                <a:gd name="T3" fmla="*/ 233405280 h 84"/>
                <a:gd name="T4" fmla="*/ 0 w 78"/>
                <a:gd name="T5" fmla="*/ 0 h 84"/>
                <a:gd name="T6" fmla="*/ 2147483646 w 78"/>
                <a:gd name="T7" fmla="*/ 2147483646 h 84"/>
                <a:gd name="T8" fmla="*/ 2147483646 w 78"/>
                <a:gd name="T9" fmla="*/ 2147483646 h 84"/>
                <a:gd name="T10" fmla="*/ 0 w 78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Freeform 10"/>
            <p:cNvSpPr/>
            <p:nvPr/>
          </p:nvSpPr>
          <p:spPr bwMode="auto">
            <a:xfrm>
              <a:off x="629373" y="3170724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0 w 612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Freeform 11"/>
            <p:cNvSpPr/>
            <p:nvPr/>
          </p:nvSpPr>
          <p:spPr bwMode="auto">
            <a:xfrm>
              <a:off x="629373" y="3232066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Freeform 12"/>
            <p:cNvSpPr/>
            <p:nvPr/>
          </p:nvSpPr>
          <p:spPr bwMode="auto">
            <a:xfrm>
              <a:off x="629373" y="3637122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0 w 612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Freeform 13"/>
            <p:cNvSpPr/>
            <p:nvPr/>
          </p:nvSpPr>
          <p:spPr bwMode="auto">
            <a:xfrm>
              <a:off x="629373" y="3567991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Freeform 14"/>
            <p:cNvSpPr/>
            <p:nvPr/>
          </p:nvSpPr>
          <p:spPr bwMode="auto">
            <a:xfrm>
              <a:off x="629373" y="3437516"/>
              <a:ext cx="595900" cy="634848"/>
            </a:xfrm>
            <a:custGeom>
              <a:avLst/>
              <a:gdLst>
                <a:gd name="T0" fmla="*/ 0 w 612"/>
                <a:gd name="T1" fmla="*/ 37923405 h 652"/>
                <a:gd name="T2" fmla="*/ 0 w 612"/>
                <a:gd name="T3" fmla="*/ 0 h 652"/>
                <a:gd name="T4" fmla="*/ 580223546 w 612"/>
                <a:gd name="T5" fmla="*/ 581172186 h 652"/>
                <a:gd name="T6" fmla="*/ 580223546 w 612"/>
                <a:gd name="T7" fmla="*/ 618147213 h 652"/>
                <a:gd name="T8" fmla="*/ 0 w 612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2">
                  <a:moveTo>
                    <a:pt x="0" y="40"/>
                  </a:moveTo>
                  <a:lnTo>
                    <a:pt x="0" y="0"/>
                  </a:lnTo>
                  <a:lnTo>
                    <a:pt x="612" y="613"/>
                  </a:lnTo>
                  <a:lnTo>
                    <a:pt x="612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Freeform 15"/>
            <p:cNvSpPr/>
            <p:nvPr/>
          </p:nvSpPr>
          <p:spPr bwMode="auto">
            <a:xfrm>
              <a:off x="629373" y="3498858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Freeform 16"/>
            <p:cNvSpPr/>
            <p:nvPr/>
          </p:nvSpPr>
          <p:spPr bwMode="auto">
            <a:xfrm>
              <a:off x="629373" y="3300225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Freeform 17"/>
            <p:cNvSpPr/>
            <p:nvPr/>
          </p:nvSpPr>
          <p:spPr bwMode="auto">
            <a:xfrm>
              <a:off x="835796" y="3017854"/>
              <a:ext cx="389477" cy="389477"/>
            </a:xfrm>
            <a:custGeom>
              <a:avLst/>
              <a:gdLst>
                <a:gd name="T0" fmla="*/ 0 w 400"/>
                <a:gd name="T1" fmla="*/ 0 h 400"/>
                <a:gd name="T2" fmla="*/ 36974999 w 400"/>
                <a:gd name="T3" fmla="*/ 0 h 400"/>
                <a:gd name="T4" fmla="*/ 379230834 w 400"/>
                <a:gd name="T5" fmla="*/ 342255835 h 400"/>
                <a:gd name="T6" fmla="*/ 379230834 w 400"/>
                <a:gd name="T7" fmla="*/ 371645769 h 400"/>
                <a:gd name="T8" fmla="*/ 379230834 w 400"/>
                <a:gd name="T9" fmla="*/ 379230834 h 400"/>
                <a:gd name="T10" fmla="*/ 0 w 400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0" h="400">
                  <a:moveTo>
                    <a:pt x="0" y="0"/>
                  </a:moveTo>
                  <a:lnTo>
                    <a:pt x="39" y="0"/>
                  </a:lnTo>
                  <a:lnTo>
                    <a:pt x="400" y="361"/>
                  </a:lnTo>
                  <a:lnTo>
                    <a:pt x="400" y="392"/>
                  </a:lnTo>
                  <a:lnTo>
                    <a:pt x="400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Freeform 18"/>
            <p:cNvSpPr/>
            <p:nvPr/>
          </p:nvSpPr>
          <p:spPr bwMode="auto">
            <a:xfrm>
              <a:off x="1034429" y="3017854"/>
              <a:ext cx="190844" cy="190844"/>
            </a:xfrm>
            <a:custGeom>
              <a:avLst/>
              <a:gdLst>
                <a:gd name="T0" fmla="*/ 0 w 196"/>
                <a:gd name="T1" fmla="*/ 0 h 196"/>
                <a:gd name="T2" fmla="*/ 36975051 w 196"/>
                <a:gd name="T3" fmla="*/ 0 h 196"/>
                <a:gd name="T4" fmla="*/ 185823634 w 196"/>
                <a:gd name="T5" fmla="*/ 148848583 h 196"/>
                <a:gd name="T6" fmla="*/ 185823634 w 196"/>
                <a:gd name="T7" fmla="*/ 185823634 h 196"/>
                <a:gd name="T8" fmla="*/ 0 w 196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lnTo>
                    <a:pt x="39" y="0"/>
                  </a:lnTo>
                  <a:lnTo>
                    <a:pt x="196" y="157"/>
                  </a:lnTo>
                  <a:lnTo>
                    <a:pt x="196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Freeform 19"/>
            <p:cNvSpPr/>
            <p:nvPr/>
          </p:nvSpPr>
          <p:spPr bwMode="auto">
            <a:xfrm>
              <a:off x="1103562" y="3017854"/>
              <a:ext cx="121712" cy="121712"/>
            </a:xfrm>
            <a:custGeom>
              <a:avLst/>
              <a:gdLst>
                <a:gd name="T0" fmla="*/ 0 w 125"/>
                <a:gd name="T1" fmla="*/ 0 h 125"/>
                <a:gd name="T2" fmla="*/ 6636712 w 125"/>
                <a:gd name="T3" fmla="*/ 0 h 125"/>
                <a:gd name="T4" fmla="*/ 36975132 w 125"/>
                <a:gd name="T5" fmla="*/ 0 h 125"/>
                <a:gd name="T6" fmla="*/ 118510488 w 125"/>
                <a:gd name="T7" fmla="*/ 81535356 h 125"/>
                <a:gd name="T8" fmla="*/ 118510488 w 125"/>
                <a:gd name="T9" fmla="*/ 110925396 h 125"/>
                <a:gd name="T10" fmla="*/ 118510488 w 125"/>
                <a:gd name="T11" fmla="*/ 118510488 h 125"/>
                <a:gd name="T12" fmla="*/ 0 w 125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5" h="125">
                  <a:moveTo>
                    <a:pt x="0" y="0"/>
                  </a:moveTo>
                  <a:lnTo>
                    <a:pt x="7" y="0"/>
                  </a:lnTo>
                  <a:lnTo>
                    <a:pt x="39" y="0"/>
                  </a:lnTo>
                  <a:lnTo>
                    <a:pt x="125" y="86"/>
                  </a:lnTo>
                  <a:lnTo>
                    <a:pt x="125" y="117"/>
                  </a:lnTo>
                  <a:lnTo>
                    <a:pt x="125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Freeform 20"/>
            <p:cNvSpPr/>
            <p:nvPr/>
          </p:nvSpPr>
          <p:spPr bwMode="auto">
            <a:xfrm>
              <a:off x="629373" y="4638078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580223546 w 612"/>
                <a:gd name="T9" fmla="*/ 617198537 h 651"/>
                <a:gd name="T10" fmla="*/ 0 w 612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Freeform 21"/>
            <p:cNvSpPr/>
            <p:nvPr/>
          </p:nvSpPr>
          <p:spPr bwMode="auto">
            <a:xfrm>
              <a:off x="629373" y="4500788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594445709 h 659"/>
                <a:gd name="T8" fmla="*/ 580223546 w 612"/>
                <a:gd name="T9" fmla="*/ 624784050 h 659"/>
                <a:gd name="T10" fmla="*/ 0 w 612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27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Freeform 22"/>
            <p:cNvSpPr/>
            <p:nvPr/>
          </p:nvSpPr>
          <p:spPr bwMode="auto">
            <a:xfrm>
              <a:off x="973087" y="3017854"/>
              <a:ext cx="252187" cy="259976"/>
            </a:xfrm>
            <a:custGeom>
              <a:avLst/>
              <a:gdLst>
                <a:gd name="T0" fmla="*/ 0 w 259"/>
                <a:gd name="T1" fmla="*/ 0 h 267"/>
                <a:gd name="T2" fmla="*/ 36975093 w 259"/>
                <a:gd name="T3" fmla="*/ 0 h 267"/>
                <a:gd name="T4" fmla="*/ 245553216 w 259"/>
                <a:gd name="T5" fmla="*/ 215213391 h 267"/>
                <a:gd name="T6" fmla="*/ 245553216 w 259"/>
                <a:gd name="T7" fmla="*/ 253136781 h 267"/>
                <a:gd name="T8" fmla="*/ 0 w 259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9" h="267">
                  <a:moveTo>
                    <a:pt x="0" y="0"/>
                  </a:moveTo>
                  <a:lnTo>
                    <a:pt x="39" y="0"/>
                  </a:lnTo>
                  <a:lnTo>
                    <a:pt x="259" y="227"/>
                  </a:lnTo>
                  <a:lnTo>
                    <a:pt x="259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Freeform 23"/>
            <p:cNvSpPr/>
            <p:nvPr/>
          </p:nvSpPr>
          <p:spPr bwMode="auto">
            <a:xfrm>
              <a:off x="705321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92335366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Freeform 24"/>
            <p:cNvSpPr/>
            <p:nvPr/>
          </p:nvSpPr>
          <p:spPr bwMode="auto">
            <a:xfrm>
              <a:off x="667347" y="3025644"/>
              <a:ext cx="557926" cy="580321"/>
            </a:xfrm>
            <a:custGeom>
              <a:avLst/>
              <a:gdLst>
                <a:gd name="T0" fmla="*/ 0 w 73"/>
                <a:gd name="T1" fmla="*/ 174913331 h 76"/>
                <a:gd name="T2" fmla="*/ 175234621 w 73"/>
                <a:gd name="T3" fmla="*/ 0 h 76"/>
                <a:gd name="T4" fmla="*/ 2147483646 w 73"/>
                <a:gd name="T5" fmla="*/ 2147483646 h 76"/>
                <a:gd name="T6" fmla="*/ 2147483646 w 73"/>
                <a:gd name="T7" fmla="*/ 2147483646 h 76"/>
                <a:gd name="T8" fmla="*/ 0 w 73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6"/>
                    <a:pt x="73" y="76"/>
                    <a:pt x="73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Freeform 25"/>
            <p:cNvSpPr/>
            <p:nvPr/>
          </p:nvSpPr>
          <p:spPr bwMode="auto">
            <a:xfrm>
              <a:off x="766664" y="3017854"/>
              <a:ext cx="458610" cy="458610"/>
            </a:xfrm>
            <a:custGeom>
              <a:avLst/>
              <a:gdLst>
                <a:gd name="T0" fmla="*/ 0 w 471"/>
                <a:gd name="T1" fmla="*/ 0 h 471"/>
                <a:gd name="T2" fmla="*/ 36975066 w 471"/>
                <a:gd name="T3" fmla="*/ 0 h 471"/>
                <a:gd name="T4" fmla="*/ 446545928 w 471"/>
                <a:gd name="T5" fmla="*/ 408622484 h 471"/>
                <a:gd name="T6" fmla="*/ 446545928 w 471"/>
                <a:gd name="T7" fmla="*/ 446545928 h 471"/>
                <a:gd name="T8" fmla="*/ 0 w 471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71">
                  <a:moveTo>
                    <a:pt x="0" y="0"/>
                  </a:moveTo>
                  <a:lnTo>
                    <a:pt x="39" y="0"/>
                  </a:lnTo>
                  <a:lnTo>
                    <a:pt x="471" y="431"/>
                  </a:lnTo>
                  <a:lnTo>
                    <a:pt x="471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Freeform 26"/>
            <p:cNvSpPr/>
            <p:nvPr/>
          </p:nvSpPr>
          <p:spPr bwMode="auto">
            <a:xfrm>
              <a:off x="903954" y="3017854"/>
              <a:ext cx="321319" cy="320345"/>
            </a:xfrm>
            <a:custGeom>
              <a:avLst/>
              <a:gdLst>
                <a:gd name="T0" fmla="*/ 0 w 330"/>
                <a:gd name="T1" fmla="*/ 0 h 329"/>
                <a:gd name="T2" fmla="*/ 37923432 w 330"/>
                <a:gd name="T3" fmla="*/ 0 h 329"/>
                <a:gd name="T4" fmla="*/ 312866363 w 330"/>
                <a:gd name="T5" fmla="*/ 274942669 h 329"/>
                <a:gd name="T6" fmla="*/ 312866363 w 330"/>
                <a:gd name="T7" fmla="*/ 311917687 h 329"/>
                <a:gd name="T8" fmla="*/ 0 w 330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0" h="329">
                  <a:moveTo>
                    <a:pt x="0" y="0"/>
                  </a:moveTo>
                  <a:lnTo>
                    <a:pt x="40" y="0"/>
                  </a:lnTo>
                  <a:lnTo>
                    <a:pt x="330" y="290"/>
                  </a:lnTo>
                  <a:lnTo>
                    <a:pt x="33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Freeform 27"/>
            <p:cNvSpPr/>
            <p:nvPr/>
          </p:nvSpPr>
          <p:spPr bwMode="auto">
            <a:xfrm>
              <a:off x="629373" y="3369357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Freeform 28"/>
            <p:cNvSpPr/>
            <p:nvPr/>
          </p:nvSpPr>
          <p:spPr bwMode="auto">
            <a:xfrm>
              <a:off x="629373" y="4966213"/>
              <a:ext cx="435241" cy="444004"/>
            </a:xfrm>
            <a:custGeom>
              <a:avLst/>
              <a:gdLst>
                <a:gd name="T0" fmla="*/ 0 w 447"/>
                <a:gd name="T1" fmla="*/ 37923394 h 456"/>
                <a:gd name="T2" fmla="*/ 0 w 447"/>
                <a:gd name="T3" fmla="*/ 0 h 456"/>
                <a:gd name="T4" fmla="*/ 423791338 w 447"/>
                <a:gd name="T5" fmla="*/ 432323579 h 456"/>
                <a:gd name="T6" fmla="*/ 386816301 w 447"/>
                <a:gd name="T7" fmla="*/ 432323579 h 456"/>
                <a:gd name="T8" fmla="*/ 0 w 447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7" h="456">
                  <a:moveTo>
                    <a:pt x="0" y="40"/>
                  </a:moveTo>
                  <a:lnTo>
                    <a:pt x="0" y="0"/>
                  </a:lnTo>
                  <a:lnTo>
                    <a:pt x="447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Freeform 29"/>
            <p:cNvSpPr/>
            <p:nvPr/>
          </p:nvSpPr>
          <p:spPr bwMode="auto">
            <a:xfrm>
              <a:off x="629373" y="4905844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Freeform 30"/>
            <p:cNvSpPr/>
            <p:nvPr/>
          </p:nvSpPr>
          <p:spPr bwMode="auto">
            <a:xfrm>
              <a:off x="629373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0494248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49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4" name="Freeform 31"/>
            <p:cNvSpPr/>
            <p:nvPr/>
          </p:nvSpPr>
          <p:spPr bwMode="auto">
            <a:xfrm>
              <a:off x="629373" y="4767580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5" name="Freeform 32"/>
            <p:cNvSpPr/>
            <p:nvPr/>
          </p:nvSpPr>
          <p:spPr bwMode="auto">
            <a:xfrm>
              <a:off x="629373" y="4699421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Freeform 33"/>
            <p:cNvSpPr/>
            <p:nvPr/>
          </p:nvSpPr>
          <p:spPr bwMode="auto">
            <a:xfrm>
              <a:off x="629373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Freeform 34"/>
            <p:cNvSpPr/>
            <p:nvPr/>
          </p:nvSpPr>
          <p:spPr bwMode="auto">
            <a:xfrm>
              <a:off x="629373" y="5164846"/>
              <a:ext cx="236608" cy="245371"/>
            </a:xfrm>
            <a:custGeom>
              <a:avLst/>
              <a:gdLst>
                <a:gd name="T0" fmla="*/ 0 w 243"/>
                <a:gd name="T1" fmla="*/ 37923451 h 252"/>
                <a:gd name="T2" fmla="*/ 0 w 243"/>
                <a:gd name="T3" fmla="*/ 0 h 252"/>
                <a:gd name="T4" fmla="*/ 230384139 w 243"/>
                <a:gd name="T5" fmla="*/ 238916380 h 252"/>
                <a:gd name="T6" fmla="*/ 193409027 w 243"/>
                <a:gd name="T7" fmla="*/ 238916380 h 252"/>
                <a:gd name="T8" fmla="*/ 0 w 243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252">
                  <a:moveTo>
                    <a:pt x="0" y="40"/>
                  </a:moveTo>
                  <a:lnTo>
                    <a:pt x="0" y="0"/>
                  </a:lnTo>
                  <a:lnTo>
                    <a:pt x="243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Freeform 35"/>
            <p:cNvSpPr/>
            <p:nvPr/>
          </p:nvSpPr>
          <p:spPr bwMode="auto">
            <a:xfrm>
              <a:off x="629373" y="5233978"/>
              <a:ext cx="167475" cy="176239"/>
            </a:xfrm>
            <a:custGeom>
              <a:avLst/>
              <a:gdLst>
                <a:gd name="T0" fmla="*/ 0 w 172"/>
                <a:gd name="T1" fmla="*/ 36975137 h 181"/>
                <a:gd name="T2" fmla="*/ 0 w 172"/>
                <a:gd name="T3" fmla="*/ 36975137 h 181"/>
                <a:gd name="T4" fmla="*/ 0 w 172"/>
                <a:gd name="T5" fmla="*/ 0 h 181"/>
                <a:gd name="T6" fmla="*/ 163069044 w 172"/>
                <a:gd name="T7" fmla="*/ 171603233 h 181"/>
                <a:gd name="T8" fmla="*/ 126094070 w 172"/>
                <a:gd name="T9" fmla="*/ 171603233 h 181"/>
                <a:gd name="T10" fmla="*/ 0 w 172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2" y="181"/>
                  </a:lnTo>
                  <a:lnTo>
                    <a:pt x="133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9" name="Freeform 36"/>
            <p:cNvSpPr/>
            <p:nvPr/>
          </p:nvSpPr>
          <p:spPr bwMode="auto">
            <a:xfrm>
              <a:off x="629373" y="4568947"/>
              <a:ext cx="595900" cy="642637"/>
            </a:xfrm>
            <a:custGeom>
              <a:avLst/>
              <a:gdLst>
                <a:gd name="T0" fmla="*/ 0 w 612"/>
                <a:gd name="T1" fmla="*/ 36974996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0" name="Freeform 37"/>
            <p:cNvSpPr/>
            <p:nvPr/>
          </p:nvSpPr>
          <p:spPr bwMode="auto">
            <a:xfrm>
              <a:off x="629373" y="5035345"/>
              <a:ext cx="373898" cy="374872"/>
            </a:xfrm>
            <a:custGeom>
              <a:avLst/>
              <a:gdLst>
                <a:gd name="T0" fmla="*/ 0 w 384"/>
                <a:gd name="T1" fmla="*/ 36975037 h 385"/>
                <a:gd name="T2" fmla="*/ 0 w 384"/>
                <a:gd name="T3" fmla="*/ 0 h 385"/>
                <a:gd name="T4" fmla="*/ 364061756 w 384"/>
                <a:gd name="T5" fmla="*/ 365010432 h 385"/>
                <a:gd name="T6" fmla="*/ 327086749 w 384"/>
                <a:gd name="T7" fmla="*/ 365010432 h 385"/>
                <a:gd name="T8" fmla="*/ 0 w 384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4" h="385">
                  <a:moveTo>
                    <a:pt x="0" y="39"/>
                  </a:moveTo>
                  <a:lnTo>
                    <a:pt x="0" y="0"/>
                  </a:lnTo>
                  <a:lnTo>
                    <a:pt x="384" y="385"/>
                  </a:lnTo>
                  <a:lnTo>
                    <a:pt x="345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Freeform 38"/>
            <p:cNvSpPr/>
            <p:nvPr/>
          </p:nvSpPr>
          <p:spPr bwMode="auto">
            <a:xfrm>
              <a:off x="629373" y="4171680"/>
              <a:ext cx="595900" cy="633874"/>
            </a:xfrm>
            <a:custGeom>
              <a:avLst/>
              <a:gdLst>
                <a:gd name="T0" fmla="*/ 0 w 612"/>
                <a:gd name="T1" fmla="*/ 36975010 h 651"/>
                <a:gd name="T2" fmla="*/ 0 w 612"/>
                <a:gd name="T3" fmla="*/ 0 h 651"/>
                <a:gd name="T4" fmla="*/ 580223546 w 612"/>
                <a:gd name="T5" fmla="*/ 580223528 h 651"/>
                <a:gd name="T6" fmla="*/ 580223546 w 612"/>
                <a:gd name="T7" fmla="*/ 617198537 h 651"/>
                <a:gd name="T8" fmla="*/ 0 w 612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1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2" name="Freeform 39"/>
            <p:cNvSpPr/>
            <p:nvPr/>
          </p:nvSpPr>
          <p:spPr bwMode="auto">
            <a:xfrm>
              <a:off x="629373" y="4034389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3" name="Freeform 40"/>
            <p:cNvSpPr/>
            <p:nvPr/>
          </p:nvSpPr>
          <p:spPr bwMode="auto">
            <a:xfrm>
              <a:off x="629373" y="3965257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4" name="Freeform 41"/>
            <p:cNvSpPr/>
            <p:nvPr/>
          </p:nvSpPr>
          <p:spPr bwMode="auto">
            <a:xfrm>
              <a:off x="629373" y="4431656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5" name="Freeform 42"/>
            <p:cNvSpPr/>
            <p:nvPr/>
          </p:nvSpPr>
          <p:spPr bwMode="auto">
            <a:xfrm>
              <a:off x="629373" y="4102548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7807406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Freeform 43"/>
            <p:cNvSpPr/>
            <p:nvPr/>
          </p:nvSpPr>
          <p:spPr bwMode="auto">
            <a:xfrm>
              <a:off x="629373" y="3903914"/>
              <a:ext cx="595900" cy="634848"/>
            </a:xfrm>
            <a:custGeom>
              <a:avLst/>
              <a:gdLst>
                <a:gd name="T0" fmla="*/ 0 w 612"/>
                <a:gd name="T1" fmla="*/ 37923405 h 652"/>
                <a:gd name="T2" fmla="*/ 0 w 612"/>
                <a:gd name="T3" fmla="*/ 0 h 652"/>
                <a:gd name="T4" fmla="*/ 580223546 w 612"/>
                <a:gd name="T5" fmla="*/ 581172186 h 652"/>
                <a:gd name="T6" fmla="*/ 580223546 w 612"/>
                <a:gd name="T7" fmla="*/ 618147213 h 652"/>
                <a:gd name="T8" fmla="*/ 0 w 612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2">
                  <a:moveTo>
                    <a:pt x="0" y="40"/>
                  </a:moveTo>
                  <a:lnTo>
                    <a:pt x="0" y="0"/>
                  </a:lnTo>
                  <a:lnTo>
                    <a:pt x="612" y="613"/>
                  </a:lnTo>
                  <a:lnTo>
                    <a:pt x="612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7" name="Freeform 44"/>
            <p:cNvSpPr/>
            <p:nvPr/>
          </p:nvSpPr>
          <p:spPr bwMode="auto">
            <a:xfrm>
              <a:off x="629373" y="3835756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Freeform 45"/>
            <p:cNvSpPr/>
            <p:nvPr/>
          </p:nvSpPr>
          <p:spPr bwMode="auto">
            <a:xfrm>
              <a:off x="629373" y="4301181"/>
              <a:ext cx="595900" cy="642637"/>
            </a:xfrm>
            <a:custGeom>
              <a:avLst/>
              <a:gdLst>
                <a:gd name="T0" fmla="*/ 0 w 612"/>
                <a:gd name="T1" fmla="*/ 37923373 h 660"/>
                <a:gd name="T2" fmla="*/ 0 w 612"/>
                <a:gd name="T3" fmla="*/ 0 h 660"/>
                <a:gd name="T4" fmla="*/ 580223546 w 612"/>
                <a:gd name="T5" fmla="*/ 588755782 h 660"/>
                <a:gd name="T6" fmla="*/ 580223546 w 612"/>
                <a:gd name="T7" fmla="*/ 625730778 h 660"/>
                <a:gd name="T8" fmla="*/ 0 w 612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60">
                  <a:moveTo>
                    <a:pt x="0" y="40"/>
                  </a:moveTo>
                  <a:lnTo>
                    <a:pt x="0" y="0"/>
                  </a:lnTo>
                  <a:lnTo>
                    <a:pt x="612" y="621"/>
                  </a:lnTo>
                  <a:lnTo>
                    <a:pt x="612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9" name="Freeform 46"/>
            <p:cNvSpPr/>
            <p:nvPr/>
          </p:nvSpPr>
          <p:spPr bwMode="auto">
            <a:xfrm>
              <a:off x="629373" y="4370313"/>
              <a:ext cx="595900" cy="634848"/>
            </a:xfrm>
            <a:custGeom>
              <a:avLst/>
              <a:gdLst>
                <a:gd name="T0" fmla="*/ 0 w 612"/>
                <a:gd name="T1" fmla="*/ 36975028 h 652"/>
                <a:gd name="T2" fmla="*/ 0 w 612"/>
                <a:gd name="T3" fmla="*/ 0 h 652"/>
                <a:gd name="T4" fmla="*/ 580223546 w 612"/>
                <a:gd name="T5" fmla="*/ 580223809 h 652"/>
                <a:gd name="T6" fmla="*/ 580223546 w 612"/>
                <a:gd name="T7" fmla="*/ 618147213 h 652"/>
                <a:gd name="T8" fmla="*/ 0 w 612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2">
                  <a:moveTo>
                    <a:pt x="0" y="39"/>
                  </a:moveTo>
                  <a:lnTo>
                    <a:pt x="0" y="0"/>
                  </a:lnTo>
                  <a:lnTo>
                    <a:pt x="612" y="612"/>
                  </a:lnTo>
                  <a:lnTo>
                    <a:pt x="612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0" name="Freeform 47"/>
            <p:cNvSpPr/>
            <p:nvPr/>
          </p:nvSpPr>
          <p:spPr bwMode="auto">
            <a:xfrm>
              <a:off x="629373" y="4233022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Freeform 48"/>
            <p:cNvSpPr/>
            <p:nvPr/>
          </p:nvSpPr>
          <p:spPr bwMode="auto">
            <a:xfrm>
              <a:off x="629373" y="3766624"/>
              <a:ext cx="595900" cy="641664"/>
            </a:xfrm>
            <a:custGeom>
              <a:avLst/>
              <a:gdLst>
                <a:gd name="T0" fmla="*/ 0 w 612"/>
                <a:gd name="T1" fmla="*/ 36975036 h 659"/>
                <a:gd name="T2" fmla="*/ 0 w 612"/>
                <a:gd name="T3" fmla="*/ 0 h 659"/>
                <a:gd name="T4" fmla="*/ 580223546 w 612"/>
                <a:gd name="T5" fmla="*/ 587809014 h 659"/>
                <a:gd name="T6" fmla="*/ 580223546 w 612"/>
                <a:gd name="T7" fmla="*/ 624784050 h 659"/>
                <a:gd name="T8" fmla="*/ 0 w 612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2" h="659">
                  <a:moveTo>
                    <a:pt x="0" y="39"/>
                  </a:moveTo>
                  <a:lnTo>
                    <a:pt x="0" y="0"/>
                  </a:lnTo>
                  <a:lnTo>
                    <a:pt x="612" y="620"/>
                  </a:lnTo>
                  <a:lnTo>
                    <a:pt x="612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2" name="Rectangle 49"/>
            <p:cNvSpPr>
              <a:spLocks noChangeArrowheads="1"/>
            </p:cNvSpPr>
            <p:nvPr/>
          </p:nvSpPr>
          <p:spPr bwMode="auto">
            <a:xfrm>
              <a:off x="629373" y="3590385"/>
              <a:ext cx="595900" cy="18198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783" name="Freeform 53"/>
            <p:cNvSpPr/>
            <p:nvPr/>
          </p:nvSpPr>
          <p:spPr bwMode="auto">
            <a:xfrm>
              <a:off x="1385933" y="3055828"/>
              <a:ext cx="589084" cy="619268"/>
            </a:xfrm>
            <a:custGeom>
              <a:avLst/>
              <a:gdLst>
                <a:gd name="T0" fmla="*/ 0 w 77"/>
                <a:gd name="T1" fmla="*/ 233800428 h 81"/>
                <a:gd name="T2" fmla="*/ 117059406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4" name="Freeform 54"/>
            <p:cNvSpPr/>
            <p:nvPr/>
          </p:nvSpPr>
          <p:spPr bwMode="auto">
            <a:xfrm>
              <a:off x="1378143" y="369749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5" name="Freeform 55"/>
            <p:cNvSpPr/>
            <p:nvPr/>
          </p:nvSpPr>
          <p:spPr bwMode="auto">
            <a:xfrm>
              <a:off x="1378143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7313200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1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6" name="Freeform 56"/>
            <p:cNvSpPr/>
            <p:nvPr/>
          </p:nvSpPr>
          <p:spPr bwMode="auto">
            <a:xfrm>
              <a:off x="1378143" y="3101592"/>
              <a:ext cx="596874" cy="641664"/>
            </a:xfrm>
            <a:custGeom>
              <a:avLst/>
              <a:gdLst>
                <a:gd name="T0" fmla="*/ 0 w 78"/>
                <a:gd name="T1" fmla="*/ 291758510 h 84"/>
                <a:gd name="T2" fmla="*/ 0 w 78"/>
                <a:gd name="T3" fmla="*/ 233405280 h 84"/>
                <a:gd name="T4" fmla="*/ 0 w 78"/>
                <a:gd name="T5" fmla="*/ 0 h 84"/>
                <a:gd name="T6" fmla="*/ 2147483646 w 78"/>
                <a:gd name="T7" fmla="*/ 2147483646 h 84"/>
                <a:gd name="T8" fmla="*/ 2147483646 w 78"/>
                <a:gd name="T9" fmla="*/ 2147483646 h 84"/>
                <a:gd name="T10" fmla="*/ 0 w 78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7" name="Freeform 57"/>
            <p:cNvSpPr/>
            <p:nvPr/>
          </p:nvSpPr>
          <p:spPr bwMode="auto">
            <a:xfrm>
              <a:off x="1378143" y="3170724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8" name="Freeform 58"/>
            <p:cNvSpPr/>
            <p:nvPr/>
          </p:nvSpPr>
          <p:spPr bwMode="auto">
            <a:xfrm>
              <a:off x="1378143" y="323206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9" name="Freeform 59"/>
            <p:cNvSpPr/>
            <p:nvPr/>
          </p:nvSpPr>
          <p:spPr bwMode="auto">
            <a:xfrm>
              <a:off x="1378143" y="3637122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0" name="Freeform 60"/>
            <p:cNvSpPr/>
            <p:nvPr/>
          </p:nvSpPr>
          <p:spPr bwMode="auto">
            <a:xfrm>
              <a:off x="1378143" y="356799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1" name="Freeform 61"/>
            <p:cNvSpPr/>
            <p:nvPr/>
          </p:nvSpPr>
          <p:spPr bwMode="auto">
            <a:xfrm>
              <a:off x="1378143" y="3437516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2" name="Freeform 62"/>
            <p:cNvSpPr/>
            <p:nvPr/>
          </p:nvSpPr>
          <p:spPr bwMode="auto">
            <a:xfrm>
              <a:off x="1378143" y="349885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3" name="Freeform 63"/>
            <p:cNvSpPr/>
            <p:nvPr/>
          </p:nvSpPr>
          <p:spPr bwMode="auto">
            <a:xfrm>
              <a:off x="1378143" y="3300225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4" name="Freeform 64"/>
            <p:cNvSpPr/>
            <p:nvPr/>
          </p:nvSpPr>
          <p:spPr bwMode="auto">
            <a:xfrm>
              <a:off x="1584566" y="3017854"/>
              <a:ext cx="390451" cy="389477"/>
            </a:xfrm>
            <a:custGeom>
              <a:avLst/>
              <a:gdLst>
                <a:gd name="T0" fmla="*/ 0 w 401"/>
                <a:gd name="T1" fmla="*/ 0 h 400"/>
                <a:gd name="T2" fmla="*/ 36975028 w 401"/>
                <a:gd name="T3" fmla="*/ 0 h 400"/>
                <a:gd name="T4" fmla="*/ 380179510 w 401"/>
                <a:gd name="T5" fmla="*/ 342255835 h 400"/>
                <a:gd name="T6" fmla="*/ 380179510 w 401"/>
                <a:gd name="T7" fmla="*/ 371645769 h 400"/>
                <a:gd name="T8" fmla="*/ 380179510 w 401"/>
                <a:gd name="T9" fmla="*/ 379230834 h 400"/>
                <a:gd name="T10" fmla="*/ 0 w 401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1" h="400">
                  <a:moveTo>
                    <a:pt x="0" y="0"/>
                  </a:moveTo>
                  <a:lnTo>
                    <a:pt x="39" y="0"/>
                  </a:lnTo>
                  <a:lnTo>
                    <a:pt x="401" y="361"/>
                  </a:lnTo>
                  <a:lnTo>
                    <a:pt x="401" y="392"/>
                  </a:lnTo>
                  <a:lnTo>
                    <a:pt x="401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5" name="Freeform 65"/>
            <p:cNvSpPr/>
            <p:nvPr/>
          </p:nvSpPr>
          <p:spPr bwMode="auto">
            <a:xfrm>
              <a:off x="1783199" y="3017854"/>
              <a:ext cx="191818" cy="190844"/>
            </a:xfrm>
            <a:custGeom>
              <a:avLst/>
              <a:gdLst>
                <a:gd name="T0" fmla="*/ 0 w 197"/>
                <a:gd name="T1" fmla="*/ 0 h 196"/>
                <a:gd name="T2" fmla="*/ 37923490 w 197"/>
                <a:gd name="T3" fmla="*/ 0 h 196"/>
                <a:gd name="T4" fmla="*/ 186772310 w 197"/>
                <a:gd name="T5" fmla="*/ 148848583 h 196"/>
                <a:gd name="T6" fmla="*/ 186772310 w 197"/>
                <a:gd name="T7" fmla="*/ 185823634 h 196"/>
                <a:gd name="T8" fmla="*/ 0 w 197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" h="196">
                  <a:moveTo>
                    <a:pt x="0" y="0"/>
                  </a:moveTo>
                  <a:lnTo>
                    <a:pt x="40" y="0"/>
                  </a:lnTo>
                  <a:lnTo>
                    <a:pt x="197" y="157"/>
                  </a:lnTo>
                  <a:lnTo>
                    <a:pt x="197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6" name="Freeform 66"/>
            <p:cNvSpPr/>
            <p:nvPr/>
          </p:nvSpPr>
          <p:spPr bwMode="auto">
            <a:xfrm>
              <a:off x="1852331" y="3017854"/>
              <a:ext cx="122685" cy="121712"/>
            </a:xfrm>
            <a:custGeom>
              <a:avLst/>
              <a:gdLst>
                <a:gd name="T0" fmla="*/ 0 w 126"/>
                <a:gd name="T1" fmla="*/ 0 h 125"/>
                <a:gd name="T2" fmla="*/ 7585049 w 126"/>
                <a:gd name="T3" fmla="*/ 0 h 125"/>
                <a:gd name="T4" fmla="*/ 36974922 w 126"/>
                <a:gd name="T5" fmla="*/ 0 h 125"/>
                <a:gd name="T6" fmla="*/ 119457216 w 126"/>
                <a:gd name="T7" fmla="*/ 81535356 h 125"/>
                <a:gd name="T8" fmla="*/ 119457216 w 126"/>
                <a:gd name="T9" fmla="*/ 110925396 h 125"/>
                <a:gd name="T10" fmla="*/ 119457216 w 126"/>
                <a:gd name="T11" fmla="*/ 118510488 h 125"/>
                <a:gd name="T12" fmla="*/ 0 w 126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25">
                  <a:moveTo>
                    <a:pt x="0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126" y="86"/>
                  </a:lnTo>
                  <a:lnTo>
                    <a:pt x="126" y="117"/>
                  </a:lnTo>
                  <a:lnTo>
                    <a:pt x="126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7" name="Freeform 67"/>
            <p:cNvSpPr/>
            <p:nvPr/>
          </p:nvSpPr>
          <p:spPr bwMode="auto">
            <a:xfrm>
              <a:off x="1378143" y="4638078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581172222 w 613"/>
                <a:gd name="T9" fmla="*/ 617198537 h 651"/>
                <a:gd name="T10" fmla="*/ 0 w 613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8" name="Freeform 68"/>
            <p:cNvSpPr/>
            <p:nvPr/>
          </p:nvSpPr>
          <p:spPr bwMode="auto">
            <a:xfrm>
              <a:off x="1378143" y="4500788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594445709 h 659"/>
                <a:gd name="T8" fmla="*/ 581172222 w 613"/>
                <a:gd name="T9" fmla="*/ 624784050 h 659"/>
                <a:gd name="T10" fmla="*/ 0 w 613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27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9" name="Freeform 69"/>
            <p:cNvSpPr/>
            <p:nvPr/>
          </p:nvSpPr>
          <p:spPr bwMode="auto">
            <a:xfrm>
              <a:off x="1721856" y="3017854"/>
              <a:ext cx="253160" cy="259976"/>
            </a:xfrm>
            <a:custGeom>
              <a:avLst/>
              <a:gdLst>
                <a:gd name="T0" fmla="*/ 0 w 260"/>
                <a:gd name="T1" fmla="*/ 0 h 267"/>
                <a:gd name="T2" fmla="*/ 37923368 w 260"/>
                <a:gd name="T3" fmla="*/ 0 h 267"/>
                <a:gd name="T4" fmla="*/ 246499945 w 260"/>
                <a:gd name="T5" fmla="*/ 215213391 h 267"/>
                <a:gd name="T6" fmla="*/ 246499945 w 260"/>
                <a:gd name="T7" fmla="*/ 253136781 h 267"/>
                <a:gd name="T8" fmla="*/ 0 w 260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267">
                  <a:moveTo>
                    <a:pt x="0" y="0"/>
                  </a:moveTo>
                  <a:lnTo>
                    <a:pt x="40" y="0"/>
                  </a:lnTo>
                  <a:lnTo>
                    <a:pt x="260" y="227"/>
                  </a:lnTo>
                  <a:lnTo>
                    <a:pt x="260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0" name="Freeform 70"/>
            <p:cNvSpPr/>
            <p:nvPr/>
          </p:nvSpPr>
          <p:spPr bwMode="auto">
            <a:xfrm>
              <a:off x="1455064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92335366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1" name="Freeform 71"/>
            <p:cNvSpPr/>
            <p:nvPr/>
          </p:nvSpPr>
          <p:spPr bwMode="auto">
            <a:xfrm>
              <a:off x="1416117" y="3025644"/>
              <a:ext cx="558900" cy="580321"/>
            </a:xfrm>
            <a:custGeom>
              <a:avLst/>
              <a:gdLst>
                <a:gd name="T0" fmla="*/ 0 w 73"/>
                <a:gd name="T1" fmla="*/ 174913331 h 76"/>
                <a:gd name="T2" fmla="*/ 175846784 w 73"/>
                <a:gd name="T3" fmla="*/ 0 h 76"/>
                <a:gd name="T4" fmla="*/ 2147483646 w 73"/>
                <a:gd name="T5" fmla="*/ 2147483646 h 76"/>
                <a:gd name="T6" fmla="*/ 2147483646 w 73"/>
                <a:gd name="T7" fmla="*/ 2147483646 h 76"/>
                <a:gd name="T8" fmla="*/ 0 w 73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6"/>
                    <a:pt x="73" y="76"/>
                    <a:pt x="73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2" name="Freeform 72"/>
            <p:cNvSpPr/>
            <p:nvPr/>
          </p:nvSpPr>
          <p:spPr bwMode="auto">
            <a:xfrm>
              <a:off x="1515433" y="3017854"/>
              <a:ext cx="459583" cy="458610"/>
            </a:xfrm>
            <a:custGeom>
              <a:avLst/>
              <a:gdLst>
                <a:gd name="T0" fmla="*/ 0 w 472"/>
                <a:gd name="T1" fmla="*/ 0 h 471"/>
                <a:gd name="T2" fmla="*/ 37923387 w 472"/>
                <a:gd name="T3" fmla="*/ 0 h 471"/>
                <a:gd name="T4" fmla="*/ 447492657 w 472"/>
                <a:gd name="T5" fmla="*/ 408622484 h 471"/>
                <a:gd name="T6" fmla="*/ 447492657 w 472"/>
                <a:gd name="T7" fmla="*/ 446545928 h 471"/>
                <a:gd name="T8" fmla="*/ 0 w 472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2" h="471">
                  <a:moveTo>
                    <a:pt x="0" y="0"/>
                  </a:moveTo>
                  <a:lnTo>
                    <a:pt x="40" y="0"/>
                  </a:lnTo>
                  <a:lnTo>
                    <a:pt x="472" y="431"/>
                  </a:lnTo>
                  <a:lnTo>
                    <a:pt x="472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3" name="Freeform 73"/>
            <p:cNvSpPr/>
            <p:nvPr/>
          </p:nvSpPr>
          <p:spPr bwMode="auto">
            <a:xfrm>
              <a:off x="1653698" y="3017854"/>
              <a:ext cx="321319" cy="320345"/>
            </a:xfrm>
            <a:custGeom>
              <a:avLst/>
              <a:gdLst>
                <a:gd name="T0" fmla="*/ 0 w 330"/>
                <a:gd name="T1" fmla="*/ 0 h 329"/>
                <a:gd name="T2" fmla="*/ 36975054 w 330"/>
                <a:gd name="T3" fmla="*/ 0 h 329"/>
                <a:gd name="T4" fmla="*/ 312866363 w 330"/>
                <a:gd name="T5" fmla="*/ 274942669 h 329"/>
                <a:gd name="T6" fmla="*/ 312866363 w 330"/>
                <a:gd name="T7" fmla="*/ 311917687 h 329"/>
                <a:gd name="T8" fmla="*/ 0 w 330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0" h="329">
                  <a:moveTo>
                    <a:pt x="0" y="0"/>
                  </a:moveTo>
                  <a:lnTo>
                    <a:pt x="39" y="0"/>
                  </a:lnTo>
                  <a:lnTo>
                    <a:pt x="330" y="290"/>
                  </a:lnTo>
                  <a:lnTo>
                    <a:pt x="33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4" name="Freeform 74"/>
            <p:cNvSpPr/>
            <p:nvPr/>
          </p:nvSpPr>
          <p:spPr bwMode="auto">
            <a:xfrm>
              <a:off x="1378143" y="33693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5" name="Freeform 75"/>
            <p:cNvSpPr/>
            <p:nvPr/>
          </p:nvSpPr>
          <p:spPr bwMode="auto">
            <a:xfrm>
              <a:off x="1378143" y="4966213"/>
              <a:ext cx="436214" cy="444004"/>
            </a:xfrm>
            <a:custGeom>
              <a:avLst/>
              <a:gdLst>
                <a:gd name="T0" fmla="*/ 0 w 448"/>
                <a:gd name="T1" fmla="*/ 37923394 h 456"/>
                <a:gd name="T2" fmla="*/ 0 w 448"/>
                <a:gd name="T3" fmla="*/ 0 h 456"/>
                <a:gd name="T4" fmla="*/ 424738067 w 448"/>
                <a:gd name="T5" fmla="*/ 432323579 h 456"/>
                <a:gd name="T6" fmla="*/ 386814712 w 448"/>
                <a:gd name="T7" fmla="*/ 432323579 h 456"/>
                <a:gd name="T8" fmla="*/ 0 w 448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8" h="456">
                  <a:moveTo>
                    <a:pt x="0" y="40"/>
                  </a:moveTo>
                  <a:lnTo>
                    <a:pt x="0" y="0"/>
                  </a:lnTo>
                  <a:lnTo>
                    <a:pt x="448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6" name="Freeform 76"/>
            <p:cNvSpPr/>
            <p:nvPr/>
          </p:nvSpPr>
          <p:spPr bwMode="auto">
            <a:xfrm>
              <a:off x="1378143" y="4905844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7" name="Freeform 77"/>
            <p:cNvSpPr/>
            <p:nvPr/>
          </p:nvSpPr>
          <p:spPr bwMode="auto">
            <a:xfrm>
              <a:off x="1378143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1442625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50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8" name="Freeform 78"/>
            <p:cNvSpPr/>
            <p:nvPr/>
          </p:nvSpPr>
          <p:spPr bwMode="auto">
            <a:xfrm>
              <a:off x="1378143" y="4767580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9" name="Freeform 79"/>
            <p:cNvSpPr/>
            <p:nvPr/>
          </p:nvSpPr>
          <p:spPr bwMode="auto">
            <a:xfrm>
              <a:off x="1378143" y="469942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0" name="Freeform 80"/>
            <p:cNvSpPr/>
            <p:nvPr/>
          </p:nvSpPr>
          <p:spPr bwMode="auto">
            <a:xfrm>
              <a:off x="1378143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1" name="Freeform 81"/>
            <p:cNvSpPr/>
            <p:nvPr/>
          </p:nvSpPr>
          <p:spPr bwMode="auto">
            <a:xfrm>
              <a:off x="1378143" y="5164846"/>
              <a:ext cx="237581" cy="245371"/>
            </a:xfrm>
            <a:custGeom>
              <a:avLst/>
              <a:gdLst>
                <a:gd name="T0" fmla="*/ 0 w 244"/>
                <a:gd name="T1" fmla="*/ 37923451 h 252"/>
                <a:gd name="T2" fmla="*/ 0 w 244"/>
                <a:gd name="T3" fmla="*/ 0 h 252"/>
                <a:gd name="T4" fmla="*/ 231330867 w 244"/>
                <a:gd name="T5" fmla="*/ 238916380 h 252"/>
                <a:gd name="T6" fmla="*/ 193407487 w 244"/>
                <a:gd name="T7" fmla="*/ 238916380 h 252"/>
                <a:gd name="T8" fmla="*/ 0 w 244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252">
                  <a:moveTo>
                    <a:pt x="0" y="40"/>
                  </a:moveTo>
                  <a:lnTo>
                    <a:pt x="0" y="0"/>
                  </a:lnTo>
                  <a:lnTo>
                    <a:pt x="244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2" name="Freeform 82"/>
            <p:cNvSpPr/>
            <p:nvPr/>
          </p:nvSpPr>
          <p:spPr bwMode="auto">
            <a:xfrm>
              <a:off x="1378143" y="5233978"/>
              <a:ext cx="168449" cy="176239"/>
            </a:xfrm>
            <a:custGeom>
              <a:avLst/>
              <a:gdLst>
                <a:gd name="T0" fmla="*/ 0 w 173"/>
                <a:gd name="T1" fmla="*/ 36975137 h 181"/>
                <a:gd name="T2" fmla="*/ 0 w 173"/>
                <a:gd name="T3" fmla="*/ 36975137 h 181"/>
                <a:gd name="T4" fmla="*/ 0 w 173"/>
                <a:gd name="T5" fmla="*/ 0 h 181"/>
                <a:gd name="T6" fmla="*/ 164017720 w 173"/>
                <a:gd name="T7" fmla="*/ 171603233 h 181"/>
                <a:gd name="T8" fmla="*/ 127042678 w 173"/>
                <a:gd name="T9" fmla="*/ 171603233 h 181"/>
                <a:gd name="T10" fmla="*/ 0 w 173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3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3" y="181"/>
                  </a:lnTo>
                  <a:lnTo>
                    <a:pt x="134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3" name="Freeform 83"/>
            <p:cNvSpPr/>
            <p:nvPr/>
          </p:nvSpPr>
          <p:spPr bwMode="auto">
            <a:xfrm>
              <a:off x="1378143" y="4568947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4" name="Freeform 84"/>
            <p:cNvSpPr/>
            <p:nvPr/>
          </p:nvSpPr>
          <p:spPr bwMode="auto">
            <a:xfrm>
              <a:off x="1378143" y="5035345"/>
              <a:ext cx="374872" cy="374872"/>
            </a:xfrm>
            <a:custGeom>
              <a:avLst/>
              <a:gdLst>
                <a:gd name="T0" fmla="*/ 0 w 385"/>
                <a:gd name="T1" fmla="*/ 36975037 h 385"/>
                <a:gd name="T2" fmla="*/ 0 w 385"/>
                <a:gd name="T3" fmla="*/ 0 h 385"/>
                <a:gd name="T4" fmla="*/ 365010432 w 385"/>
                <a:gd name="T5" fmla="*/ 365010432 h 385"/>
                <a:gd name="T6" fmla="*/ 328035395 w 385"/>
                <a:gd name="T7" fmla="*/ 365010432 h 385"/>
                <a:gd name="T8" fmla="*/ 0 w 385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5" h="385">
                  <a:moveTo>
                    <a:pt x="0" y="39"/>
                  </a:moveTo>
                  <a:lnTo>
                    <a:pt x="0" y="0"/>
                  </a:lnTo>
                  <a:lnTo>
                    <a:pt x="385" y="385"/>
                  </a:lnTo>
                  <a:lnTo>
                    <a:pt x="346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5" name="Freeform 85"/>
            <p:cNvSpPr/>
            <p:nvPr/>
          </p:nvSpPr>
          <p:spPr bwMode="auto">
            <a:xfrm>
              <a:off x="1378143" y="4171680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6" name="Freeform 86"/>
            <p:cNvSpPr/>
            <p:nvPr/>
          </p:nvSpPr>
          <p:spPr bwMode="auto">
            <a:xfrm>
              <a:off x="1378143" y="4034389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7" name="Freeform 87"/>
            <p:cNvSpPr/>
            <p:nvPr/>
          </p:nvSpPr>
          <p:spPr bwMode="auto">
            <a:xfrm>
              <a:off x="1378143" y="39652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8" name="Freeform 88"/>
            <p:cNvSpPr/>
            <p:nvPr/>
          </p:nvSpPr>
          <p:spPr bwMode="auto">
            <a:xfrm>
              <a:off x="1378143" y="44316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9" name="Freeform 89"/>
            <p:cNvSpPr/>
            <p:nvPr/>
          </p:nvSpPr>
          <p:spPr bwMode="auto">
            <a:xfrm>
              <a:off x="1378143" y="410254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0" name="Freeform 90"/>
            <p:cNvSpPr/>
            <p:nvPr/>
          </p:nvSpPr>
          <p:spPr bwMode="auto">
            <a:xfrm>
              <a:off x="1378143" y="3903914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1" name="Freeform 91"/>
            <p:cNvSpPr/>
            <p:nvPr/>
          </p:nvSpPr>
          <p:spPr bwMode="auto">
            <a:xfrm>
              <a:off x="1378143" y="38357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2" name="Freeform 92"/>
            <p:cNvSpPr/>
            <p:nvPr/>
          </p:nvSpPr>
          <p:spPr bwMode="auto">
            <a:xfrm>
              <a:off x="1378143" y="430118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8755782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1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3" name="Freeform 93"/>
            <p:cNvSpPr/>
            <p:nvPr/>
          </p:nvSpPr>
          <p:spPr bwMode="auto">
            <a:xfrm>
              <a:off x="1378143" y="4370313"/>
              <a:ext cx="596874" cy="634848"/>
            </a:xfrm>
            <a:custGeom>
              <a:avLst/>
              <a:gdLst>
                <a:gd name="T0" fmla="*/ 0 w 613"/>
                <a:gd name="T1" fmla="*/ 36975028 h 652"/>
                <a:gd name="T2" fmla="*/ 0 w 613"/>
                <a:gd name="T3" fmla="*/ 0 h 652"/>
                <a:gd name="T4" fmla="*/ 581172222 w 613"/>
                <a:gd name="T5" fmla="*/ 580223809 h 652"/>
                <a:gd name="T6" fmla="*/ 581172222 w 613"/>
                <a:gd name="T7" fmla="*/ 618147213 h 652"/>
                <a:gd name="T8" fmla="*/ 0 w 613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4" name="Freeform 94"/>
            <p:cNvSpPr/>
            <p:nvPr/>
          </p:nvSpPr>
          <p:spPr bwMode="auto">
            <a:xfrm>
              <a:off x="1378143" y="4233022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5" name="Freeform 95"/>
            <p:cNvSpPr/>
            <p:nvPr/>
          </p:nvSpPr>
          <p:spPr bwMode="auto">
            <a:xfrm>
              <a:off x="1378143" y="3766624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6" name="Rectangle 96"/>
            <p:cNvSpPr>
              <a:spLocks noChangeArrowheads="1"/>
            </p:cNvSpPr>
            <p:nvPr/>
          </p:nvSpPr>
          <p:spPr bwMode="auto">
            <a:xfrm>
              <a:off x="1378143" y="3896125"/>
              <a:ext cx="596874" cy="1514092"/>
            </a:xfrm>
            <a:prstGeom prst="rect">
              <a:avLst/>
            </a:prstGeom>
            <a:solidFill>
              <a:srgbClr val="40D1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827" name="Freeform 100"/>
            <p:cNvSpPr/>
            <p:nvPr/>
          </p:nvSpPr>
          <p:spPr bwMode="auto">
            <a:xfrm>
              <a:off x="2158071" y="3055828"/>
              <a:ext cx="589084" cy="619268"/>
            </a:xfrm>
            <a:custGeom>
              <a:avLst/>
              <a:gdLst>
                <a:gd name="T0" fmla="*/ 0 w 77"/>
                <a:gd name="T1" fmla="*/ 233800428 h 81"/>
                <a:gd name="T2" fmla="*/ 117059406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8" name="Freeform 101"/>
            <p:cNvSpPr/>
            <p:nvPr/>
          </p:nvSpPr>
          <p:spPr bwMode="auto">
            <a:xfrm>
              <a:off x="2150281" y="369749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9" name="Freeform 102"/>
            <p:cNvSpPr/>
            <p:nvPr/>
          </p:nvSpPr>
          <p:spPr bwMode="auto">
            <a:xfrm>
              <a:off x="2150281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7313200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1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0" name="Freeform 103"/>
            <p:cNvSpPr/>
            <p:nvPr/>
          </p:nvSpPr>
          <p:spPr bwMode="auto">
            <a:xfrm>
              <a:off x="2150281" y="3101592"/>
              <a:ext cx="596874" cy="641664"/>
            </a:xfrm>
            <a:custGeom>
              <a:avLst/>
              <a:gdLst>
                <a:gd name="T0" fmla="*/ 0 w 78"/>
                <a:gd name="T1" fmla="*/ 291758510 h 84"/>
                <a:gd name="T2" fmla="*/ 0 w 78"/>
                <a:gd name="T3" fmla="*/ 233405280 h 84"/>
                <a:gd name="T4" fmla="*/ 0 w 78"/>
                <a:gd name="T5" fmla="*/ 0 h 84"/>
                <a:gd name="T6" fmla="*/ 2147483646 w 78"/>
                <a:gd name="T7" fmla="*/ 2147483646 h 84"/>
                <a:gd name="T8" fmla="*/ 2147483646 w 78"/>
                <a:gd name="T9" fmla="*/ 2147483646 h 84"/>
                <a:gd name="T10" fmla="*/ 0 w 78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8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78" y="79"/>
                    <a:pt x="78" y="79"/>
                    <a:pt x="78" y="79"/>
                  </a:cubicBezTo>
                  <a:cubicBezTo>
                    <a:pt x="78" y="84"/>
                    <a:pt x="78" y="84"/>
                    <a:pt x="78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1" name="Freeform 104"/>
            <p:cNvSpPr/>
            <p:nvPr/>
          </p:nvSpPr>
          <p:spPr bwMode="auto">
            <a:xfrm>
              <a:off x="2150281" y="3170724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2" name="Freeform 105"/>
            <p:cNvSpPr/>
            <p:nvPr/>
          </p:nvSpPr>
          <p:spPr bwMode="auto">
            <a:xfrm>
              <a:off x="2150281" y="323206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3" name="Freeform 106"/>
            <p:cNvSpPr/>
            <p:nvPr/>
          </p:nvSpPr>
          <p:spPr bwMode="auto">
            <a:xfrm>
              <a:off x="2150281" y="3637122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4" name="Freeform 107"/>
            <p:cNvSpPr/>
            <p:nvPr/>
          </p:nvSpPr>
          <p:spPr bwMode="auto">
            <a:xfrm>
              <a:off x="2150281" y="356799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5" name="Freeform 108"/>
            <p:cNvSpPr/>
            <p:nvPr/>
          </p:nvSpPr>
          <p:spPr bwMode="auto">
            <a:xfrm>
              <a:off x="2150281" y="3437516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6" name="Freeform 109"/>
            <p:cNvSpPr/>
            <p:nvPr/>
          </p:nvSpPr>
          <p:spPr bwMode="auto">
            <a:xfrm>
              <a:off x="2150281" y="349885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7" name="Freeform 110"/>
            <p:cNvSpPr/>
            <p:nvPr/>
          </p:nvSpPr>
          <p:spPr bwMode="auto">
            <a:xfrm>
              <a:off x="2150281" y="3300225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8" name="Freeform 111"/>
            <p:cNvSpPr/>
            <p:nvPr/>
          </p:nvSpPr>
          <p:spPr bwMode="auto">
            <a:xfrm>
              <a:off x="2356704" y="3017854"/>
              <a:ext cx="390451" cy="389477"/>
            </a:xfrm>
            <a:custGeom>
              <a:avLst/>
              <a:gdLst>
                <a:gd name="T0" fmla="*/ 0 w 401"/>
                <a:gd name="T1" fmla="*/ 0 h 400"/>
                <a:gd name="T2" fmla="*/ 36975028 w 401"/>
                <a:gd name="T3" fmla="*/ 0 h 400"/>
                <a:gd name="T4" fmla="*/ 380179510 w 401"/>
                <a:gd name="T5" fmla="*/ 342255835 h 400"/>
                <a:gd name="T6" fmla="*/ 380179510 w 401"/>
                <a:gd name="T7" fmla="*/ 371645769 h 400"/>
                <a:gd name="T8" fmla="*/ 380179510 w 401"/>
                <a:gd name="T9" fmla="*/ 379230834 h 400"/>
                <a:gd name="T10" fmla="*/ 0 w 401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1" h="400">
                  <a:moveTo>
                    <a:pt x="0" y="0"/>
                  </a:moveTo>
                  <a:lnTo>
                    <a:pt x="39" y="0"/>
                  </a:lnTo>
                  <a:lnTo>
                    <a:pt x="401" y="361"/>
                  </a:lnTo>
                  <a:lnTo>
                    <a:pt x="401" y="392"/>
                  </a:lnTo>
                  <a:lnTo>
                    <a:pt x="401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9" name="Freeform 112"/>
            <p:cNvSpPr/>
            <p:nvPr/>
          </p:nvSpPr>
          <p:spPr bwMode="auto">
            <a:xfrm>
              <a:off x="2555337" y="3017854"/>
              <a:ext cx="191818" cy="190844"/>
            </a:xfrm>
            <a:custGeom>
              <a:avLst/>
              <a:gdLst>
                <a:gd name="T0" fmla="*/ 0 w 197"/>
                <a:gd name="T1" fmla="*/ 0 h 196"/>
                <a:gd name="T2" fmla="*/ 37923490 w 197"/>
                <a:gd name="T3" fmla="*/ 0 h 196"/>
                <a:gd name="T4" fmla="*/ 186772310 w 197"/>
                <a:gd name="T5" fmla="*/ 148848583 h 196"/>
                <a:gd name="T6" fmla="*/ 186772310 w 197"/>
                <a:gd name="T7" fmla="*/ 185823634 h 196"/>
                <a:gd name="T8" fmla="*/ 0 w 197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" h="196">
                  <a:moveTo>
                    <a:pt x="0" y="0"/>
                  </a:moveTo>
                  <a:lnTo>
                    <a:pt x="40" y="0"/>
                  </a:lnTo>
                  <a:lnTo>
                    <a:pt x="197" y="157"/>
                  </a:lnTo>
                  <a:lnTo>
                    <a:pt x="197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0" name="Freeform 113"/>
            <p:cNvSpPr/>
            <p:nvPr/>
          </p:nvSpPr>
          <p:spPr bwMode="auto">
            <a:xfrm>
              <a:off x="2624470" y="3017854"/>
              <a:ext cx="122685" cy="121712"/>
            </a:xfrm>
            <a:custGeom>
              <a:avLst/>
              <a:gdLst>
                <a:gd name="T0" fmla="*/ 0 w 126"/>
                <a:gd name="T1" fmla="*/ 0 h 125"/>
                <a:gd name="T2" fmla="*/ 7585049 w 126"/>
                <a:gd name="T3" fmla="*/ 0 h 125"/>
                <a:gd name="T4" fmla="*/ 36974922 w 126"/>
                <a:gd name="T5" fmla="*/ 0 h 125"/>
                <a:gd name="T6" fmla="*/ 119457216 w 126"/>
                <a:gd name="T7" fmla="*/ 81535356 h 125"/>
                <a:gd name="T8" fmla="*/ 119457216 w 126"/>
                <a:gd name="T9" fmla="*/ 110925396 h 125"/>
                <a:gd name="T10" fmla="*/ 119457216 w 126"/>
                <a:gd name="T11" fmla="*/ 118510488 h 125"/>
                <a:gd name="T12" fmla="*/ 0 w 126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25">
                  <a:moveTo>
                    <a:pt x="0" y="0"/>
                  </a:moveTo>
                  <a:lnTo>
                    <a:pt x="8" y="0"/>
                  </a:lnTo>
                  <a:lnTo>
                    <a:pt x="39" y="0"/>
                  </a:lnTo>
                  <a:lnTo>
                    <a:pt x="126" y="86"/>
                  </a:lnTo>
                  <a:lnTo>
                    <a:pt x="126" y="117"/>
                  </a:lnTo>
                  <a:lnTo>
                    <a:pt x="126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1" name="Freeform 114"/>
            <p:cNvSpPr/>
            <p:nvPr/>
          </p:nvSpPr>
          <p:spPr bwMode="auto">
            <a:xfrm>
              <a:off x="2150281" y="4638078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581172222 w 613"/>
                <a:gd name="T9" fmla="*/ 617198537 h 651"/>
                <a:gd name="T10" fmla="*/ 0 w 613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2" name="Freeform 115"/>
            <p:cNvSpPr/>
            <p:nvPr/>
          </p:nvSpPr>
          <p:spPr bwMode="auto">
            <a:xfrm>
              <a:off x="2150281" y="4500788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594445709 h 659"/>
                <a:gd name="T8" fmla="*/ 581172222 w 613"/>
                <a:gd name="T9" fmla="*/ 624784050 h 659"/>
                <a:gd name="T10" fmla="*/ 0 w 613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27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3" name="Freeform 116"/>
            <p:cNvSpPr/>
            <p:nvPr/>
          </p:nvSpPr>
          <p:spPr bwMode="auto">
            <a:xfrm>
              <a:off x="2487179" y="3017854"/>
              <a:ext cx="259976" cy="259976"/>
            </a:xfrm>
            <a:custGeom>
              <a:avLst/>
              <a:gdLst>
                <a:gd name="T0" fmla="*/ 0 w 267"/>
                <a:gd name="T1" fmla="*/ 0 h 267"/>
                <a:gd name="T2" fmla="*/ 36975014 w 267"/>
                <a:gd name="T3" fmla="*/ 0 h 267"/>
                <a:gd name="T4" fmla="*/ 253136781 w 267"/>
                <a:gd name="T5" fmla="*/ 215213391 h 267"/>
                <a:gd name="T6" fmla="*/ 253136781 w 267"/>
                <a:gd name="T7" fmla="*/ 253136781 h 267"/>
                <a:gd name="T8" fmla="*/ 0 w 267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7" h="267">
                  <a:moveTo>
                    <a:pt x="0" y="0"/>
                  </a:moveTo>
                  <a:lnTo>
                    <a:pt x="39" y="0"/>
                  </a:lnTo>
                  <a:lnTo>
                    <a:pt x="267" y="227"/>
                  </a:lnTo>
                  <a:lnTo>
                    <a:pt x="267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4" name="Freeform 117"/>
            <p:cNvSpPr/>
            <p:nvPr/>
          </p:nvSpPr>
          <p:spPr bwMode="auto">
            <a:xfrm>
              <a:off x="2227203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92335366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2" y="0"/>
                    <a:pt x="3" y="0"/>
                    <a:pt x="5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5" name="Freeform 118"/>
            <p:cNvSpPr/>
            <p:nvPr/>
          </p:nvSpPr>
          <p:spPr bwMode="auto">
            <a:xfrm>
              <a:off x="2188255" y="3025644"/>
              <a:ext cx="558900" cy="580321"/>
            </a:xfrm>
            <a:custGeom>
              <a:avLst/>
              <a:gdLst>
                <a:gd name="T0" fmla="*/ 0 w 73"/>
                <a:gd name="T1" fmla="*/ 174913331 h 76"/>
                <a:gd name="T2" fmla="*/ 175846784 w 73"/>
                <a:gd name="T3" fmla="*/ 0 h 76"/>
                <a:gd name="T4" fmla="*/ 2147483646 w 73"/>
                <a:gd name="T5" fmla="*/ 2147483646 h 76"/>
                <a:gd name="T6" fmla="*/ 2147483646 w 73"/>
                <a:gd name="T7" fmla="*/ 2147483646 h 76"/>
                <a:gd name="T8" fmla="*/ 0 w 73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3" y="71"/>
                    <a:pt x="73" y="71"/>
                    <a:pt x="73" y="71"/>
                  </a:cubicBezTo>
                  <a:cubicBezTo>
                    <a:pt x="73" y="76"/>
                    <a:pt x="73" y="76"/>
                    <a:pt x="73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6" name="Freeform 119"/>
            <p:cNvSpPr/>
            <p:nvPr/>
          </p:nvSpPr>
          <p:spPr bwMode="auto">
            <a:xfrm>
              <a:off x="2287572" y="3017854"/>
              <a:ext cx="459583" cy="458610"/>
            </a:xfrm>
            <a:custGeom>
              <a:avLst/>
              <a:gdLst>
                <a:gd name="T0" fmla="*/ 0 w 472"/>
                <a:gd name="T1" fmla="*/ 0 h 471"/>
                <a:gd name="T2" fmla="*/ 37923387 w 472"/>
                <a:gd name="T3" fmla="*/ 0 h 471"/>
                <a:gd name="T4" fmla="*/ 447492657 w 472"/>
                <a:gd name="T5" fmla="*/ 408622484 h 471"/>
                <a:gd name="T6" fmla="*/ 447492657 w 472"/>
                <a:gd name="T7" fmla="*/ 446545928 h 471"/>
                <a:gd name="T8" fmla="*/ 0 w 472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2" h="471">
                  <a:moveTo>
                    <a:pt x="0" y="0"/>
                  </a:moveTo>
                  <a:lnTo>
                    <a:pt x="40" y="0"/>
                  </a:lnTo>
                  <a:lnTo>
                    <a:pt x="472" y="431"/>
                  </a:lnTo>
                  <a:lnTo>
                    <a:pt x="472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7" name="Freeform 120"/>
            <p:cNvSpPr/>
            <p:nvPr/>
          </p:nvSpPr>
          <p:spPr bwMode="auto">
            <a:xfrm>
              <a:off x="2425836" y="3017854"/>
              <a:ext cx="321319" cy="320345"/>
            </a:xfrm>
            <a:custGeom>
              <a:avLst/>
              <a:gdLst>
                <a:gd name="T0" fmla="*/ 0 w 330"/>
                <a:gd name="T1" fmla="*/ 0 h 329"/>
                <a:gd name="T2" fmla="*/ 36975054 w 330"/>
                <a:gd name="T3" fmla="*/ 0 h 329"/>
                <a:gd name="T4" fmla="*/ 312866363 w 330"/>
                <a:gd name="T5" fmla="*/ 274942669 h 329"/>
                <a:gd name="T6" fmla="*/ 312866363 w 330"/>
                <a:gd name="T7" fmla="*/ 311917687 h 329"/>
                <a:gd name="T8" fmla="*/ 0 w 330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0" h="329">
                  <a:moveTo>
                    <a:pt x="0" y="0"/>
                  </a:moveTo>
                  <a:lnTo>
                    <a:pt x="39" y="0"/>
                  </a:lnTo>
                  <a:lnTo>
                    <a:pt x="330" y="290"/>
                  </a:lnTo>
                  <a:lnTo>
                    <a:pt x="330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8" name="Freeform 121"/>
            <p:cNvSpPr/>
            <p:nvPr/>
          </p:nvSpPr>
          <p:spPr bwMode="auto">
            <a:xfrm>
              <a:off x="2150281" y="33693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9" name="Freeform 122"/>
            <p:cNvSpPr/>
            <p:nvPr/>
          </p:nvSpPr>
          <p:spPr bwMode="auto">
            <a:xfrm>
              <a:off x="2150281" y="4966213"/>
              <a:ext cx="436214" cy="444004"/>
            </a:xfrm>
            <a:custGeom>
              <a:avLst/>
              <a:gdLst>
                <a:gd name="T0" fmla="*/ 0 w 448"/>
                <a:gd name="T1" fmla="*/ 37923394 h 456"/>
                <a:gd name="T2" fmla="*/ 0 w 448"/>
                <a:gd name="T3" fmla="*/ 0 h 456"/>
                <a:gd name="T4" fmla="*/ 424738067 w 448"/>
                <a:gd name="T5" fmla="*/ 432323579 h 456"/>
                <a:gd name="T6" fmla="*/ 386814712 w 448"/>
                <a:gd name="T7" fmla="*/ 432323579 h 456"/>
                <a:gd name="T8" fmla="*/ 0 w 448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8" h="456">
                  <a:moveTo>
                    <a:pt x="0" y="40"/>
                  </a:moveTo>
                  <a:lnTo>
                    <a:pt x="0" y="0"/>
                  </a:lnTo>
                  <a:lnTo>
                    <a:pt x="448" y="456"/>
                  </a:lnTo>
                  <a:lnTo>
                    <a:pt x="408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0" name="Freeform 123"/>
            <p:cNvSpPr/>
            <p:nvPr/>
          </p:nvSpPr>
          <p:spPr bwMode="auto">
            <a:xfrm>
              <a:off x="2150281" y="4905844"/>
              <a:ext cx="504373" cy="504373"/>
            </a:xfrm>
            <a:custGeom>
              <a:avLst/>
              <a:gdLst>
                <a:gd name="T0" fmla="*/ 0 w 518"/>
                <a:gd name="T1" fmla="*/ 36975020 h 518"/>
                <a:gd name="T2" fmla="*/ 0 w 518"/>
                <a:gd name="T3" fmla="*/ 0 h 518"/>
                <a:gd name="T4" fmla="*/ 491104485 w 518"/>
                <a:gd name="T5" fmla="*/ 491104485 h 518"/>
                <a:gd name="T6" fmla="*/ 454129465 w 518"/>
                <a:gd name="T7" fmla="*/ 491104485 h 518"/>
                <a:gd name="T8" fmla="*/ 0 w 518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8" h="518">
                  <a:moveTo>
                    <a:pt x="0" y="39"/>
                  </a:moveTo>
                  <a:lnTo>
                    <a:pt x="0" y="0"/>
                  </a:lnTo>
                  <a:lnTo>
                    <a:pt x="518" y="518"/>
                  </a:lnTo>
                  <a:lnTo>
                    <a:pt x="479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1" name="Freeform 124"/>
            <p:cNvSpPr/>
            <p:nvPr/>
          </p:nvSpPr>
          <p:spPr bwMode="auto">
            <a:xfrm>
              <a:off x="2150281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1442625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50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2" name="Freeform 125"/>
            <p:cNvSpPr/>
            <p:nvPr/>
          </p:nvSpPr>
          <p:spPr bwMode="auto">
            <a:xfrm>
              <a:off x="2150281" y="4767580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3" name="Freeform 126"/>
            <p:cNvSpPr/>
            <p:nvPr/>
          </p:nvSpPr>
          <p:spPr bwMode="auto">
            <a:xfrm>
              <a:off x="2150281" y="4699421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4" name="Freeform 127"/>
            <p:cNvSpPr/>
            <p:nvPr/>
          </p:nvSpPr>
          <p:spPr bwMode="auto">
            <a:xfrm>
              <a:off x="2150281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60722219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5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5" name="Freeform 128"/>
            <p:cNvSpPr/>
            <p:nvPr/>
          </p:nvSpPr>
          <p:spPr bwMode="auto">
            <a:xfrm>
              <a:off x="2150281" y="5164846"/>
              <a:ext cx="237581" cy="245371"/>
            </a:xfrm>
            <a:custGeom>
              <a:avLst/>
              <a:gdLst>
                <a:gd name="T0" fmla="*/ 0 w 244"/>
                <a:gd name="T1" fmla="*/ 37923451 h 252"/>
                <a:gd name="T2" fmla="*/ 0 w 244"/>
                <a:gd name="T3" fmla="*/ 0 h 252"/>
                <a:gd name="T4" fmla="*/ 231330867 w 244"/>
                <a:gd name="T5" fmla="*/ 238916380 h 252"/>
                <a:gd name="T6" fmla="*/ 193407487 w 244"/>
                <a:gd name="T7" fmla="*/ 238916380 h 252"/>
                <a:gd name="T8" fmla="*/ 0 w 244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252">
                  <a:moveTo>
                    <a:pt x="0" y="40"/>
                  </a:moveTo>
                  <a:lnTo>
                    <a:pt x="0" y="0"/>
                  </a:lnTo>
                  <a:lnTo>
                    <a:pt x="244" y="252"/>
                  </a:lnTo>
                  <a:lnTo>
                    <a:pt x="204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6" name="Freeform 129"/>
            <p:cNvSpPr/>
            <p:nvPr/>
          </p:nvSpPr>
          <p:spPr bwMode="auto">
            <a:xfrm>
              <a:off x="2150281" y="5233978"/>
              <a:ext cx="168449" cy="176239"/>
            </a:xfrm>
            <a:custGeom>
              <a:avLst/>
              <a:gdLst>
                <a:gd name="T0" fmla="*/ 0 w 173"/>
                <a:gd name="T1" fmla="*/ 36975137 h 181"/>
                <a:gd name="T2" fmla="*/ 0 w 173"/>
                <a:gd name="T3" fmla="*/ 36975137 h 181"/>
                <a:gd name="T4" fmla="*/ 0 w 173"/>
                <a:gd name="T5" fmla="*/ 0 h 181"/>
                <a:gd name="T6" fmla="*/ 164017720 w 173"/>
                <a:gd name="T7" fmla="*/ 171603233 h 181"/>
                <a:gd name="T8" fmla="*/ 127042678 w 173"/>
                <a:gd name="T9" fmla="*/ 171603233 h 181"/>
                <a:gd name="T10" fmla="*/ 0 w 173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3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73" y="181"/>
                  </a:lnTo>
                  <a:lnTo>
                    <a:pt x="134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7" name="Freeform 130"/>
            <p:cNvSpPr/>
            <p:nvPr/>
          </p:nvSpPr>
          <p:spPr bwMode="auto">
            <a:xfrm>
              <a:off x="2150281" y="4568947"/>
              <a:ext cx="596874" cy="642637"/>
            </a:xfrm>
            <a:custGeom>
              <a:avLst/>
              <a:gdLst>
                <a:gd name="T0" fmla="*/ 0 w 613"/>
                <a:gd name="T1" fmla="*/ 36974996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8" name="Freeform 131"/>
            <p:cNvSpPr/>
            <p:nvPr/>
          </p:nvSpPr>
          <p:spPr bwMode="auto">
            <a:xfrm>
              <a:off x="2150281" y="5035345"/>
              <a:ext cx="367082" cy="374872"/>
            </a:xfrm>
            <a:custGeom>
              <a:avLst/>
              <a:gdLst>
                <a:gd name="T0" fmla="*/ 0 w 377"/>
                <a:gd name="T1" fmla="*/ 36975037 h 385"/>
                <a:gd name="T2" fmla="*/ 0 w 377"/>
                <a:gd name="T3" fmla="*/ 0 h 385"/>
                <a:gd name="T4" fmla="*/ 357424920 w 377"/>
                <a:gd name="T5" fmla="*/ 365010432 h 385"/>
                <a:gd name="T6" fmla="*/ 320449928 w 377"/>
                <a:gd name="T7" fmla="*/ 365010432 h 385"/>
                <a:gd name="T8" fmla="*/ 0 w 377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7" h="385">
                  <a:moveTo>
                    <a:pt x="0" y="39"/>
                  </a:moveTo>
                  <a:lnTo>
                    <a:pt x="0" y="0"/>
                  </a:lnTo>
                  <a:lnTo>
                    <a:pt x="377" y="385"/>
                  </a:lnTo>
                  <a:lnTo>
                    <a:pt x="338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9" name="Freeform 132"/>
            <p:cNvSpPr/>
            <p:nvPr/>
          </p:nvSpPr>
          <p:spPr bwMode="auto">
            <a:xfrm>
              <a:off x="2150281" y="4171680"/>
              <a:ext cx="596874" cy="633874"/>
            </a:xfrm>
            <a:custGeom>
              <a:avLst/>
              <a:gdLst>
                <a:gd name="T0" fmla="*/ 0 w 613"/>
                <a:gd name="T1" fmla="*/ 36975010 h 651"/>
                <a:gd name="T2" fmla="*/ 0 w 613"/>
                <a:gd name="T3" fmla="*/ 0 h 651"/>
                <a:gd name="T4" fmla="*/ 581172222 w 613"/>
                <a:gd name="T5" fmla="*/ 580223528 h 651"/>
                <a:gd name="T6" fmla="*/ 581172222 w 613"/>
                <a:gd name="T7" fmla="*/ 617198537 h 651"/>
                <a:gd name="T8" fmla="*/ 0 w 613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1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0" name="Freeform 133"/>
            <p:cNvSpPr/>
            <p:nvPr/>
          </p:nvSpPr>
          <p:spPr bwMode="auto">
            <a:xfrm>
              <a:off x="2150281" y="4034389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1" name="Freeform 134"/>
            <p:cNvSpPr/>
            <p:nvPr/>
          </p:nvSpPr>
          <p:spPr bwMode="auto">
            <a:xfrm>
              <a:off x="2150281" y="3965257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2" name="Freeform 135"/>
            <p:cNvSpPr/>
            <p:nvPr/>
          </p:nvSpPr>
          <p:spPr bwMode="auto">
            <a:xfrm>
              <a:off x="2150281" y="44316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3" name="Freeform 136"/>
            <p:cNvSpPr/>
            <p:nvPr/>
          </p:nvSpPr>
          <p:spPr bwMode="auto">
            <a:xfrm>
              <a:off x="2150281" y="4102548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7807406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4" name="Freeform 137"/>
            <p:cNvSpPr/>
            <p:nvPr/>
          </p:nvSpPr>
          <p:spPr bwMode="auto">
            <a:xfrm>
              <a:off x="2150281" y="3903914"/>
              <a:ext cx="596874" cy="634848"/>
            </a:xfrm>
            <a:custGeom>
              <a:avLst/>
              <a:gdLst>
                <a:gd name="T0" fmla="*/ 0 w 613"/>
                <a:gd name="T1" fmla="*/ 37923405 h 652"/>
                <a:gd name="T2" fmla="*/ 0 w 613"/>
                <a:gd name="T3" fmla="*/ 0 h 652"/>
                <a:gd name="T4" fmla="*/ 581172222 w 613"/>
                <a:gd name="T5" fmla="*/ 581172186 h 652"/>
                <a:gd name="T6" fmla="*/ 581172222 w 613"/>
                <a:gd name="T7" fmla="*/ 618147213 h 652"/>
                <a:gd name="T8" fmla="*/ 0 w 613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40"/>
                  </a:moveTo>
                  <a:lnTo>
                    <a:pt x="0" y="0"/>
                  </a:lnTo>
                  <a:lnTo>
                    <a:pt x="613" y="613"/>
                  </a:lnTo>
                  <a:lnTo>
                    <a:pt x="613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5" name="Freeform 138"/>
            <p:cNvSpPr/>
            <p:nvPr/>
          </p:nvSpPr>
          <p:spPr bwMode="auto">
            <a:xfrm>
              <a:off x="2150281" y="3835756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6" name="Freeform 139"/>
            <p:cNvSpPr/>
            <p:nvPr/>
          </p:nvSpPr>
          <p:spPr bwMode="auto">
            <a:xfrm>
              <a:off x="2150281" y="4301181"/>
              <a:ext cx="596874" cy="642637"/>
            </a:xfrm>
            <a:custGeom>
              <a:avLst/>
              <a:gdLst>
                <a:gd name="T0" fmla="*/ 0 w 613"/>
                <a:gd name="T1" fmla="*/ 37923373 h 660"/>
                <a:gd name="T2" fmla="*/ 0 w 613"/>
                <a:gd name="T3" fmla="*/ 0 h 660"/>
                <a:gd name="T4" fmla="*/ 581172222 w 613"/>
                <a:gd name="T5" fmla="*/ 588755782 h 660"/>
                <a:gd name="T6" fmla="*/ 581172222 w 613"/>
                <a:gd name="T7" fmla="*/ 625730778 h 660"/>
                <a:gd name="T8" fmla="*/ 0 w 613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60">
                  <a:moveTo>
                    <a:pt x="0" y="40"/>
                  </a:moveTo>
                  <a:lnTo>
                    <a:pt x="0" y="0"/>
                  </a:lnTo>
                  <a:lnTo>
                    <a:pt x="613" y="621"/>
                  </a:lnTo>
                  <a:lnTo>
                    <a:pt x="613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7" name="Freeform 140"/>
            <p:cNvSpPr/>
            <p:nvPr/>
          </p:nvSpPr>
          <p:spPr bwMode="auto">
            <a:xfrm>
              <a:off x="2150281" y="4370313"/>
              <a:ext cx="596874" cy="634848"/>
            </a:xfrm>
            <a:custGeom>
              <a:avLst/>
              <a:gdLst>
                <a:gd name="T0" fmla="*/ 0 w 613"/>
                <a:gd name="T1" fmla="*/ 36975028 h 652"/>
                <a:gd name="T2" fmla="*/ 0 w 613"/>
                <a:gd name="T3" fmla="*/ 0 h 652"/>
                <a:gd name="T4" fmla="*/ 581172222 w 613"/>
                <a:gd name="T5" fmla="*/ 580223809 h 652"/>
                <a:gd name="T6" fmla="*/ 581172222 w 613"/>
                <a:gd name="T7" fmla="*/ 618147213 h 652"/>
                <a:gd name="T8" fmla="*/ 0 w 613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2">
                  <a:moveTo>
                    <a:pt x="0" y="39"/>
                  </a:moveTo>
                  <a:lnTo>
                    <a:pt x="0" y="0"/>
                  </a:lnTo>
                  <a:lnTo>
                    <a:pt x="613" y="612"/>
                  </a:lnTo>
                  <a:lnTo>
                    <a:pt x="613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8" name="Freeform 141"/>
            <p:cNvSpPr/>
            <p:nvPr/>
          </p:nvSpPr>
          <p:spPr bwMode="auto">
            <a:xfrm>
              <a:off x="2150281" y="4233022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9" name="Freeform 142"/>
            <p:cNvSpPr/>
            <p:nvPr/>
          </p:nvSpPr>
          <p:spPr bwMode="auto">
            <a:xfrm>
              <a:off x="2150281" y="3766624"/>
              <a:ext cx="596874" cy="641664"/>
            </a:xfrm>
            <a:custGeom>
              <a:avLst/>
              <a:gdLst>
                <a:gd name="T0" fmla="*/ 0 w 613"/>
                <a:gd name="T1" fmla="*/ 36975036 h 659"/>
                <a:gd name="T2" fmla="*/ 0 w 613"/>
                <a:gd name="T3" fmla="*/ 0 h 659"/>
                <a:gd name="T4" fmla="*/ 581172222 w 613"/>
                <a:gd name="T5" fmla="*/ 587809014 h 659"/>
                <a:gd name="T6" fmla="*/ 581172222 w 613"/>
                <a:gd name="T7" fmla="*/ 624784050 h 659"/>
                <a:gd name="T8" fmla="*/ 0 w 613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659">
                  <a:moveTo>
                    <a:pt x="0" y="39"/>
                  </a:moveTo>
                  <a:lnTo>
                    <a:pt x="0" y="0"/>
                  </a:lnTo>
                  <a:lnTo>
                    <a:pt x="613" y="620"/>
                  </a:lnTo>
                  <a:lnTo>
                    <a:pt x="613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Rectangle 143"/>
            <p:cNvSpPr>
              <a:spLocks noChangeArrowheads="1"/>
            </p:cNvSpPr>
            <p:nvPr/>
          </p:nvSpPr>
          <p:spPr bwMode="auto">
            <a:xfrm>
              <a:off x="2150097" y="4377701"/>
              <a:ext cx="597085" cy="1032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871" name="Freeform 147"/>
            <p:cNvSpPr/>
            <p:nvPr/>
          </p:nvSpPr>
          <p:spPr bwMode="auto">
            <a:xfrm>
              <a:off x="2906841" y="3055828"/>
              <a:ext cx="589084" cy="619268"/>
            </a:xfrm>
            <a:custGeom>
              <a:avLst/>
              <a:gdLst>
                <a:gd name="T0" fmla="*/ 0 w 77"/>
                <a:gd name="T1" fmla="*/ 233800428 h 81"/>
                <a:gd name="T2" fmla="*/ 117059406 w 77"/>
                <a:gd name="T3" fmla="*/ 0 h 81"/>
                <a:gd name="T4" fmla="*/ 2147483646 w 77"/>
                <a:gd name="T5" fmla="*/ 2147483646 h 81"/>
                <a:gd name="T6" fmla="*/ 2147483646 w 77"/>
                <a:gd name="T7" fmla="*/ 2147483646 h 81"/>
                <a:gd name="T8" fmla="*/ 0 w 77"/>
                <a:gd name="T9" fmla="*/ 233800428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81">
                  <a:moveTo>
                    <a:pt x="0" y="4"/>
                  </a:moveTo>
                  <a:cubicBezTo>
                    <a:pt x="0" y="2"/>
                    <a:pt x="1" y="1"/>
                    <a:pt x="2" y="0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7" y="81"/>
                    <a:pt x="77" y="81"/>
                    <a:pt x="77" y="81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2" name="Freeform 148"/>
            <p:cNvSpPr/>
            <p:nvPr/>
          </p:nvSpPr>
          <p:spPr bwMode="auto">
            <a:xfrm>
              <a:off x="2892235" y="3697491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3" name="Freeform 149"/>
            <p:cNvSpPr/>
            <p:nvPr/>
          </p:nvSpPr>
          <p:spPr bwMode="auto">
            <a:xfrm>
              <a:off x="2892235" y="5303111"/>
              <a:ext cx="107106" cy="107106"/>
            </a:xfrm>
            <a:custGeom>
              <a:avLst/>
              <a:gdLst>
                <a:gd name="T0" fmla="*/ 0 w 110"/>
                <a:gd name="T1" fmla="*/ 36974939 h 110"/>
                <a:gd name="T2" fmla="*/ 0 w 110"/>
                <a:gd name="T3" fmla="*/ 0 h 110"/>
                <a:gd name="T4" fmla="*/ 104288139 w 110"/>
                <a:gd name="T5" fmla="*/ 104288139 h 110"/>
                <a:gd name="T6" fmla="*/ 66364825 w 110"/>
                <a:gd name="T7" fmla="*/ 104288139 h 110"/>
                <a:gd name="T8" fmla="*/ 0 w 110"/>
                <a:gd name="T9" fmla="*/ 36974939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0" h="110">
                  <a:moveTo>
                    <a:pt x="0" y="39"/>
                  </a:moveTo>
                  <a:lnTo>
                    <a:pt x="0" y="0"/>
                  </a:lnTo>
                  <a:lnTo>
                    <a:pt x="110" y="110"/>
                  </a:lnTo>
                  <a:lnTo>
                    <a:pt x="70" y="11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4" name="Freeform 150"/>
            <p:cNvSpPr/>
            <p:nvPr/>
          </p:nvSpPr>
          <p:spPr bwMode="auto">
            <a:xfrm>
              <a:off x="2892235" y="3101592"/>
              <a:ext cx="603690" cy="641664"/>
            </a:xfrm>
            <a:custGeom>
              <a:avLst/>
              <a:gdLst>
                <a:gd name="T0" fmla="*/ 0 w 79"/>
                <a:gd name="T1" fmla="*/ 291758510 h 84"/>
                <a:gd name="T2" fmla="*/ 0 w 79"/>
                <a:gd name="T3" fmla="*/ 233405280 h 84"/>
                <a:gd name="T4" fmla="*/ 58397455 w 79"/>
                <a:gd name="T5" fmla="*/ 0 h 84"/>
                <a:gd name="T6" fmla="*/ 2147483646 w 79"/>
                <a:gd name="T7" fmla="*/ 2147483646 h 84"/>
                <a:gd name="T8" fmla="*/ 2147483646 w 79"/>
                <a:gd name="T9" fmla="*/ 2147483646 h 84"/>
                <a:gd name="T10" fmla="*/ 0 w 79"/>
                <a:gd name="T11" fmla="*/ 291758510 h 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9" h="84">
                  <a:moveTo>
                    <a:pt x="0" y="5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1"/>
                    <a:pt x="1" y="0"/>
                  </a:cubicBezTo>
                  <a:cubicBezTo>
                    <a:pt x="79" y="79"/>
                    <a:pt x="79" y="79"/>
                    <a:pt x="79" y="79"/>
                  </a:cubicBezTo>
                  <a:cubicBezTo>
                    <a:pt x="79" y="84"/>
                    <a:pt x="79" y="84"/>
                    <a:pt x="79" y="84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5" name="Freeform 151"/>
            <p:cNvSpPr/>
            <p:nvPr/>
          </p:nvSpPr>
          <p:spPr bwMode="auto">
            <a:xfrm>
              <a:off x="2892235" y="3170724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0 w 620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6" name="Freeform 152"/>
            <p:cNvSpPr/>
            <p:nvPr/>
          </p:nvSpPr>
          <p:spPr bwMode="auto">
            <a:xfrm>
              <a:off x="2892235" y="3232066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7" name="Freeform 153"/>
            <p:cNvSpPr/>
            <p:nvPr/>
          </p:nvSpPr>
          <p:spPr bwMode="auto">
            <a:xfrm>
              <a:off x="2892235" y="3637122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0 w 620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8" name="Freeform 154"/>
            <p:cNvSpPr/>
            <p:nvPr/>
          </p:nvSpPr>
          <p:spPr bwMode="auto">
            <a:xfrm>
              <a:off x="2892235" y="3567991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9" name="Freeform 155"/>
            <p:cNvSpPr/>
            <p:nvPr/>
          </p:nvSpPr>
          <p:spPr bwMode="auto">
            <a:xfrm>
              <a:off x="2892235" y="3437516"/>
              <a:ext cx="603690" cy="634848"/>
            </a:xfrm>
            <a:custGeom>
              <a:avLst/>
              <a:gdLst>
                <a:gd name="T0" fmla="*/ 0 w 620"/>
                <a:gd name="T1" fmla="*/ 37923405 h 652"/>
                <a:gd name="T2" fmla="*/ 0 w 620"/>
                <a:gd name="T3" fmla="*/ 0 h 652"/>
                <a:gd name="T4" fmla="*/ 587809058 w 620"/>
                <a:gd name="T5" fmla="*/ 581172186 h 652"/>
                <a:gd name="T6" fmla="*/ 587809058 w 620"/>
                <a:gd name="T7" fmla="*/ 618147213 h 652"/>
                <a:gd name="T8" fmla="*/ 0 w 620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2">
                  <a:moveTo>
                    <a:pt x="0" y="40"/>
                  </a:moveTo>
                  <a:lnTo>
                    <a:pt x="0" y="0"/>
                  </a:lnTo>
                  <a:lnTo>
                    <a:pt x="620" y="613"/>
                  </a:lnTo>
                  <a:lnTo>
                    <a:pt x="620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0" name="Freeform 156"/>
            <p:cNvSpPr/>
            <p:nvPr/>
          </p:nvSpPr>
          <p:spPr bwMode="auto">
            <a:xfrm>
              <a:off x="2892235" y="3498858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1" name="Freeform 157"/>
            <p:cNvSpPr/>
            <p:nvPr/>
          </p:nvSpPr>
          <p:spPr bwMode="auto">
            <a:xfrm>
              <a:off x="2892235" y="3300225"/>
              <a:ext cx="603690" cy="642637"/>
            </a:xfrm>
            <a:custGeom>
              <a:avLst/>
              <a:gdLst>
                <a:gd name="T0" fmla="*/ 0 w 620"/>
                <a:gd name="T1" fmla="*/ 36974996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2" name="Freeform 158"/>
            <p:cNvSpPr/>
            <p:nvPr/>
          </p:nvSpPr>
          <p:spPr bwMode="auto">
            <a:xfrm>
              <a:off x="3106447" y="3017854"/>
              <a:ext cx="389477" cy="389477"/>
            </a:xfrm>
            <a:custGeom>
              <a:avLst/>
              <a:gdLst>
                <a:gd name="T0" fmla="*/ 0 w 400"/>
                <a:gd name="T1" fmla="*/ 0 h 400"/>
                <a:gd name="T2" fmla="*/ 36974999 w 400"/>
                <a:gd name="T3" fmla="*/ 0 h 400"/>
                <a:gd name="T4" fmla="*/ 379230834 w 400"/>
                <a:gd name="T5" fmla="*/ 342255835 h 400"/>
                <a:gd name="T6" fmla="*/ 379230834 w 400"/>
                <a:gd name="T7" fmla="*/ 371645769 h 400"/>
                <a:gd name="T8" fmla="*/ 379230834 w 400"/>
                <a:gd name="T9" fmla="*/ 379230834 h 400"/>
                <a:gd name="T10" fmla="*/ 0 w 400"/>
                <a:gd name="T11" fmla="*/ 0 h 4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0" h="400">
                  <a:moveTo>
                    <a:pt x="0" y="0"/>
                  </a:moveTo>
                  <a:lnTo>
                    <a:pt x="39" y="0"/>
                  </a:lnTo>
                  <a:lnTo>
                    <a:pt x="400" y="361"/>
                  </a:lnTo>
                  <a:lnTo>
                    <a:pt x="400" y="392"/>
                  </a:lnTo>
                  <a:lnTo>
                    <a:pt x="400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3" name="Freeform 159"/>
            <p:cNvSpPr/>
            <p:nvPr/>
          </p:nvSpPr>
          <p:spPr bwMode="auto">
            <a:xfrm>
              <a:off x="3305081" y="3017854"/>
              <a:ext cx="190844" cy="190844"/>
            </a:xfrm>
            <a:custGeom>
              <a:avLst/>
              <a:gdLst>
                <a:gd name="T0" fmla="*/ 0 w 196"/>
                <a:gd name="T1" fmla="*/ 0 h 196"/>
                <a:gd name="T2" fmla="*/ 36975051 w 196"/>
                <a:gd name="T3" fmla="*/ 0 h 196"/>
                <a:gd name="T4" fmla="*/ 185823634 w 196"/>
                <a:gd name="T5" fmla="*/ 148848583 h 196"/>
                <a:gd name="T6" fmla="*/ 185823634 w 196"/>
                <a:gd name="T7" fmla="*/ 185823634 h 196"/>
                <a:gd name="T8" fmla="*/ 0 w 196"/>
                <a:gd name="T9" fmla="*/ 0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" h="196">
                  <a:moveTo>
                    <a:pt x="0" y="0"/>
                  </a:moveTo>
                  <a:lnTo>
                    <a:pt x="39" y="0"/>
                  </a:lnTo>
                  <a:lnTo>
                    <a:pt x="196" y="157"/>
                  </a:lnTo>
                  <a:lnTo>
                    <a:pt x="196" y="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4" name="Freeform 160"/>
            <p:cNvSpPr/>
            <p:nvPr/>
          </p:nvSpPr>
          <p:spPr bwMode="auto">
            <a:xfrm>
              <a:off x="3373239" y="3017854"/>
              <a:ext cx="122685" cy="121712"/>
            </a:xfrm>
            <a:custGeom>
              <a:avLst/>
              <a:gdLst>
                <a:gd name="T0" fmla="*/ 0 w 126"/>
                <a:gd name="T1" fmla="*/ 0 h 125"/>
                <a:gd name="T2" fmla="*/ 7585049 w 126"/>
                <a:gd name="T3" fmla="*/ 0 h 125"/>
                <a:gd name="T4" fmla="*/ 37923297 w 126"/>
                <a:gd name="T5" fmla="*/ 0 h 125"/>
                <a:gd name="T6" fmla="*/ 119457216 w 126"/>
                <a:gd name="T7" fmla="*/ 81535356 h 125"/>
                <a:gd name="T8" fmla="*/ 119457216 w 126"/>
                <a:gd name="T9" fmla="*/ 110925396 h 125"/>
                <a:gd name="T10" fmla="*/ 119457216 w 126"/>
                <a:gd name="T11" fmla="*/ 118510488 h 125"/>
                <a:gd name="T12" fmla="*/ 0 w 126"/>
                <a:gd name="T13" fmla="*/ 0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125">
                  <a:moveTo>
                    <a:pt x="0" y="0"/>
                  </a:moveTo>
                  <a:lnTo>
                    <a:pt x="8" y="0"/>
                  </a:lnTo>
                  <a:lnTo>
                    <a:pt x="40" y="0"/>
                  </a:lnTo>
                  <a:lnTo>
                    <a:pt x="126" y="86"/>
                  </a:lnTo>
                  <a:lnTo>
                    <a:pt x="126" y="117"/>
                  </a:lnTo>
                  <a:lnTo>
                    <a:pt x="126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5" name="Freeform 161"/>
            <p:cNvSpPr/>
            <p:nvPr/>
          </p:nvSpPr>
          <p:spPr bwMode="auto">
            <a:xfrm>
              <a:off x="2892235" y="4638078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587809058 w 620"/>
                <a:gd name="T9" fmla="*/ 617198537 h 651"/>
                <a:gd name="T10" fmla="*/ 0 w 620"/>
                <a:gd name="T11" fmla="*/ 36975010 h 6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6" name="Freeform 162"/>
            <p:cNvSpPr/>
            <p:nvPr/>
          </p:nvSpPr>
          <p:spPr bwMode="auto">
            <a:xfrm>
              <a:off x="2892235" y="4500788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594445709 h 659"/>
                <a:gd name="T8" fmla="*/ 587809058 w 620"/>
                <a:gd name="T9" fmla="*/ 624784050 h 659"/>
                <a:gd name="T10" fmla="*/ 0 w 620"/>
                <a:gd name="T11" fmla="*/ 36975036 h 6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27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7" name="Freeform 163"/>
            <p:cNvSpPr/>
            <p:nvPr/>
          </p:nvSpPr>
          <p:spPr bwMode="auto">
            <a:xfrm>
              <a:off x="3235949" y="3017854"/>
              <a:ext cx="259976" cy="259976"/>
            </a:xfrm>
            <a:custGeom>
              <a:avLst/>
              <a:gdLst>
                <a:gd name="T0" fmla="*/ 0 w 267"/>
                <a:gd name="T1" fmla="*/ 0 h 267"/>
                <a:gd name="T2" fmla="*/ 36975014 w 267"/>
                <a:gd name="T3" fmla="*/ 0 h 267"/>
                <a:gd name="T4" fmla="*/ 253136781 w 267"/>
                <a:gd name="T5" fmla="*/ 215213391 h 267"/>
                <a:gd name="T6" fmla="*/ 253136781 w 267"/>
                <a:gd name="T7" fmla="*/ 253136781 h 267"/>
                <a:gd name="T8" fmla="*/ 0 w 267"/>
                <a:gd name="T9" fmla="*/ 0 h 2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7" h="267">
                  <a:moveTo>
                    <a:pt x="0" y="0"/>
                  </a:moveTo>
                  <a:lnTo>
                    <a:pt x="39" y="0"/>
                  </a:lnTo>
                  <a:lnTo>
                    <a:pt x="267" y="227"/>
                  </a:lnTo>
                  <a:lnTo>
                    <a:pt x="267" y="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8" name="Freeform 164"/>
            <p:cNvSpPr/>
            <p:nvPr/>
          </p:nvSpPr>
          <p:spPr bwMode="auto">
            <a:xfrm>
              <a:off x="2975973" y="3017854"/>
              <a:ext cx="519952" cy="519952"/>
            </a:xfrm>
            <a:custGeom>
              <a:avLst/>
              <a:gdLst>
                <a:gd name="T0" fmla="*/ 0 w 68"/>
                <a:gd name="T1" fmla="*/ 0 h 68"/>
                <a:gd name="T2" fmla="*/ 233863705 w 68"/>
                <a:gd name="T3" fmla="*/ 0 h 68"/>
                <a:gd name="T4" fmla="*/ 2147483646 w 68"/>
                <a:gd name="T5" fmla="*/ 2147483646 h 68"/>
                <a:gd name="T6" fmla="*/ 2147483646 w 68"/>
                <a:gd name="T7" fmla="*/ 2147483646 h 68"/>
                <a:gd name="T8" fmla="*/ 0 w 68"/>
                <a:gd name="T9" fmla="*/ 0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" h="68">
                  <a:moveTo>
                    <a:pt x="0" y="0"/>
                  </a:moveTo>
                  <a:cubicBezTo>
                    <a:pt x="1" y="0"/>
                    <a:pt x="3" y="0"/>
                    <a:pt x="4" y="0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8" y="68"/>
                    <a:pt x="68" y="68"/>
                    <a:pt x="68" y="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9" name="Freeform 165"/>
            <p:cNvSpPr/>
            <p:nvPr/>
          </p:nvSpPr>
          <p:spPr bwMode="auto">
            <a:xfrm>
              <a:off x="2930209" y="3025644"/>
              <a:ext cx="565716" cy="580321"/>
            </a:xfrm>
            <a:custGeom>
              <a:avLst/>
              <a:gdLst>
                <a:gd name="T0" fmla="*/ 0 w 74"/>
                <a:gd name="T1" fmla="*/ 174913331 h 76"/>
                <a:gd name="T2" fmla="*/ 175326091 w 74"/>
                <a:gd name="T3" fmla="*/ 0 h 76"/>
                <a:gd name="T4" fmla="*/ 2147483646 w 74"/>
                <a:gd name="T5" fmla="*/ 2147483646 h 76"/>
                <a:gd name="T6" fmla="*/ 2147483646 w 74"/>
                <a:gd name="T7" fmla="*/ 2147483646 h 76"/>
                <a:gd name="T8" fmla="*/ 0 w 74"/>
                <a:gd name="T9" fmla="*/ 174913331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4" h="76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6"/>
                    <a:pt x="74" y="76"/>
                    <a:pt x="74" y="76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0" name="Freeform 166"/>
            <p:cNvSpPr/>
            <p:nvPr/>
          </p:nvSpPr>
          <p:spPr bwMode="auto">
            <a:xfrm>
              <a:off x="3037315" y="3017854"/>
              <a:ext cx="458610" cy="458610"/>
            </a:xfrm>
            <a:custGeom>
              <a:avLst/>
              <a:gdLst>
                <a:gd name="T0" fmla="*/ 0 w 471"/>
                <a:gd name="T1" fmla="*/ 0 h 471"/>
                <a:gd name="T2" fmla="*/ 36975066 w 471"/>
                <a:gd name="T3" fmla="*/ 0 h 471"/>
                <a:gd name="T4" fmla="*/ 446545928 w 471"/>
                <a:gd name="T5" fmla="*/ 408622484 h 471"/>
                <a:gd name="T6" fmla="*/ 446545928 w 471"/>
                <a:gd name="T7" fmla="*/ 446545928 h 471"/>
                <a:gd name="T8" fmla="*/ 0 w 471"/>
                <a:gd name="T9" fmla="*/ 0 h 4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" h="471">
                  <a:moveTo>
                    <a:pt x="0" y="0"/>
                  </a:moveTo>
                  <a:lnTo>
                    <a:pt x="39" y="0"/>
                  </a:lnTo>
                  <a:lnTo>
                    <a:pt x="471" y="431"/>
                  </a:lnTo>
                  <a:lnTo>
                    <a:pt x="471" y="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1" name="Freeform 167"/>
            <p:cNvSpPr/>
            <p:nvPr/>
          </p:nvSpPr>
          <p:spPr bwMode="auto">
            <a:xfrm>
              <a:off x="3166816" y="3017854"/>
              <a:ext cx="329108" cy="320345"/>
            </a:xfrm>
            <a:custGeom>
              <a:avLst/>
              <a:gdLst>
                <a:gd name="T0" fmla="*/ 0 w 338"/>
                <a:gd name="T1" fmla="*/ 0 h 329"/>
                <a:gd name="T2" fmla="*/ 37923368 w 338"/>
                <a:gd name="T3" fmla="*/ 0 h 329"/>
                <a:gd name="T4" fmla="*/ 320449928 w 338"/>
                <a:gd name="T5" fmla="*/ 274942669 h 329"/>
                <a:gd name="T6" fmla="*/ 320449928 w 338"/>
                <a:gd name="T7" fmla="*/ 311917687 h 329"/>
                <a:gd name="T8" fmla="*/ 0 w 338"/>
                <a:gd name="T9" fmla="*/ 0 h 3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8" h="329">
                  <a:moveTo>
                    <a:pt x="0" y="0"/>
                  </a:moveTo>
                  <a:lnTo>
                    <a:pt x="40" y="0"/>
                  </a:lnTo>
                  <a:lnTo>
                    <a:pt x="338" y="290"/>
                  </a:lnTo>
                  <a:lnTo>
                    <a:pt x="338" y="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2" name="Freeform 168"/>
            <p:cNvSpPr/>
            <p:nvPr/>
          </p:nvSpPr>
          <p:spPr bwMode="auto">
            <a:xfrm>
              <a:off x="2892235" y="3369357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3" name="Freeform 169"/>
            <p:cNvSpPr/>
            <p:nvPr/>
          </p:nvSpPr>
          <p:spPr bwMode="auto">
            <a:xfrm>
              <a:off x="2892235" y="4966213"/>
              <a:ext cx="443031" cy="444004"/>
            </a:xfrm>
            <a:custGeom>
              <a:avLst/>
              <a:gdLst>
                <a:gd name="T0" fmla="*/ 0 w 455"/>
                <a:gd name="T1" fmla="*/ 37923394 h 456"/>
                <a:gd name="T2" fmla="*/ 0 w 455"/>
                <a:gd name="T3" fmla="*/ 0 h 456"/>
                <a:gd name="T4" fmla="*/ 431376850 w 455"/>
                <a:gd name="T5" fmla="*/ 432323579 h 456"/>
                <a:gd name="T6" fmla="*/ 394401775 w 455"/>
                <a:gd name="T7" fmla="*/ 432323579 h 456"/>
                <a:gd name="T8" fmla="*/ 0 w 455"/>
                <a:gd name="T9" fmla="*/ 37923394 h 4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5" h="456">
                  <a:moveTo>
                    <a:pt x="0" y="40"/>
                  </a:moveTo>
                  <a:lnTo>
                    <a:pt x="0" y="0"/>
                  </a:lnTo>
                  <a:lnTo>
                    <a:pt x="455" y="456"/>
                  </a:lnTo>
                  <a:lnTo>
                    <a:pt x="416" y="4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4" name="Freeform 170"/>
            <p:cNvSpPr/>
            <p:nvPr/>
          </p:nvSpPr>
          <p:spPr bwMode="auto">
            <a:xfrm>
              <a:off x="2892235" y="4905844"/>
              <a:ext cx="512162" cy="504373"/>
            </a:xfrm>
            <a:custGeom>
              <a:avLst/>
              <a:gdLst>
                <a:gd name="T0" fmla="*/ 0 w 526"/>
                <a:gd name="T1" fmla="*/ 36975020 h 518"/>
                <a:gd name="T2" fmla="*/ 0 w 526"/>
                <a:gd name="T3" fmla="*/ 0 h 518"/>
                <a:gd name="T4" fmla="*/ 498688050 w 526"/>
                <a:gd name="T5" fmla="*/ 491104485 h 518"/>
                <a:gd name="T6" fmla="*/ 460764693 w 526"/>
                <a:gd name="T7" fmla="*/ 491104485 h 518"/>
                <a:gd name="T8" fmla="*/ 0 w 526"/>
                <a:gd name="T9" fmla="*/ 3697502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6" h="518">
                  <a:moveTo>
                    <a:pt x="0" y="39"/>
                  </a:moveTo>
                  <a:lnTo>
                    <a:pt x="0" y="0"/>
                  </a:lnTo>
                  <a:lnTo>
                    <a:pt x="526" y="518"/>
                  </a:lnTo>
                  <a:lnTo>
                    <a:pt x="486" y="51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5" name="Freeform 171"/>
            <p:cNvSpPr/>
            <p:nvPr/>
          </p:nvSpPr>
          <p:spPr bwMode="auto">
            <a:xfrm>
              <a:off x="2892235" y="4836712"/>
              <a:ext cx="573505" cy="573505"/>
            </a:xfrm>
            <a:custGeom>
              <a:avLst/>
              <a:gdLst>
                <a:gd name="T0" fmla="*/ 0 w 589"/>
                <a:gd name="T1" fmla="*/ 36975007 h 589"/>
                <a:gd name="T2" fmla="*/ 0 w 589"/>
                <a:gd name="T3" fmla="*/ 0 h 589"/>
                <a:gd name="T4" fmla="*/ 558417632 w 589"/>
                <a:gd name="T5" fmla="*/ 558417632 h 589"/>
                <a:gd name="T6" fmla="*/ 520494248 w 589"/>
                <a:gd name="T7" fmla="*/ 558417632 h 589"/>
                <a:gd name="T8" fmla="*/ 0 w 589"/>
                <a:gd name="T9" fmla="*/ 36975007 h 5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589">
                  <a:moveTo>
                    <a:pt x="0" y="39"/>
                  </a:moveTo>
                  <a:lnTo>
                    <a:pt x="0" y="0"/>
                  </a:lnTo>
                  <a:lnTo>
                    <a:pt x="589" y="589"/>
                  </a:lnTo>
                  <a:lnTo>
                    <a:pt x="549" y="58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6" name="Freeform 172"/>
            <p:cNvSpPr/>
            <p:nvPr/>
          </p:nvSpPr>
          <p:spPr bwMode="auto">
            <a:xfrm>
              <a:off x="2892235" y="4767580"/>
              <a:ext cx="603690" cy="642637"/>
            </a:xfrm>
            <a:custGeom>
              <a:avLst/>
              <a:gdLst>
                <a:gd name="T0" fmla="*/ 0 w 620"/>
                <a:gd name="T1" fmla="*/ 36974996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7" name="Freeform 173"/>
            <p:cNvSpPr/>
            <p:nvPr/>
          </p:nvSpPr>
          <p:spPr bwMode="auto">
            <a:xfrm>
              <a:off x="2892235" y="4699421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8" name="Freeform 174"/>
            <p:cNvSpPr/>
            <p:nvPr/>
          </p:nvSpPr>
          <p:spPr bwMode="auto">
            <a:xfrm>
              <a:off x="2892235" y="5104478"/>
              <a:ext cx="305740" cy="305739"/>
            </a:xfrm>
            <a:custGeom>
              <a:avLst/>
              <a:gdLst>
                <a:gd name="T0" fmla="*/ 0 w 314"/>
                <a:gd name="T1" fmla="*/ 36974945 h 314"/>
                <a:gd name="T2" fmla="*/ 0 w 314"/>
                <a:gd name="T3" fmla="*/ 6636678 h 314"/>
                <a:gd name="T4" fmla="*/ 0 w 314"/>
                <a:gd name="T5" fmla="*/ 0 h 314"/>
                <a:gd name="T6" fmla="*/ 297697285 w 314"/>
                <a:gd name="T7" fmla="*/ 297695338 h 314"/>
                <a:gd name="T8" fmla="*/ 259773841 w 314"/>
                <a:gd name="T9" fmla="*/ 297695338 h 314"/>
                <a:gd name="T10" fmla="*/ 0 w 314"/>
                <a:gd name="T11" fmla="*/ 36974945 h 3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4" h="314">
                  <a:moveTo>
                    <a:pt x="0" y="3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314" y="314"/>
                  </a:lnTo>
                  <a:lnTo>
                    <a:pt x="274" y="314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9" name="Freeform 175"/>
            <p:cNvSpPr/>
            <p:nvPr/>
          </p:nvSpPr>
          <p:spPr bwMode="auto">
            <a:xfrm>
              <a:off x="2892235" y="5164846"/>
              <a:ext cx="244397" cy="245371"/>
            </a:xfrm>
            <a:custGeom>
              <a:avLst/>
              <a:gdLst>
                <a:gd name="T0" fmla="*/ 0 w 251"/>
                <a:gd name="T1" fmla="*/ 37923451 h 252"/>
                <a:gd name="T2" fmla="*/ 0 w 251"/>
                <a:gd name="T3" fmla="*/ 0 h 252"/>
                <a:gd name="T4" fmla="*/ 237967704 w 251"/>
                <a:gd name="T5" fmla="*/ 238916380 h 252"/>
                <a:gd name="T6" fmla="*/ 200992677 w 251"/>
                <a:gd name="T7" fmla="*/ 238916380 h 252"/>
                <a:gd name="T8" fmla="*/ 0 w 251"/>
                <a:gd name="T9" fmla="*/ 37923451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1" h="252">
                  <a:moveTo>
                    <a:pt x="0" y="40"/>
                  </a:moveTo>
                  <a:lnTo>
                    <a:pt x="0" y="0"/>
                  </a:lnTo>
                  <a:lnTo>
                    <a:pt x="251" y="252"/>
                  </a:lnTo>
                  <a:lnTo>
                    <a:pt x="212" y="2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0" name="Freeform 176"/>
            <p:cNvSpPr/>
            <p:nvPr/>
          </p:nvSpPr>
          <p:spPr bwMode="auto">
            <a:xfrm>
              <a:off x="2892235" y="5233978"/>
              <a:ext cx="175265" cy="176239"/>
            </a:xfrm>
            <a:custGeom>
              <a:avLst/>
              <a:gdLst>
                <a:gd name="T0" fmla="*/ 0 w 180"/>
                <a:gd name="T1" fmla="*/ 36975137 h 181"/>
                <a:gd name="T2" fmla="*/ 0 w 180"/>
                <a:gd name="T3" fmla="*/ 36975137 h 181"/>
                <a:gd name="T4" fmla="*/ 0 w 180"/>
                <a:gd name="T5" fmla="*/ 0 h 181"/>
                <a:gd name="T6" fmla="*/ 170654557 w 180"/>
                <a:gd name="T7" fmla="*/ 171603233 h 181"/>
                <a:gd name="T8" fmla="*/ 133679484 w 180"/>
                <a:gd name="T9" fmla="*/ 171603233 h 181"/>
                <a:gd name="T10" fmla="*/ 0 w 180"/>
                <a:gd name="T11" fmla="*/ 3697513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0" h="181">
                  <a:moveTo>
                    <a:pt x="0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180" y="181"/>
                  </a:lnTo>
                  <a:lnTo>
                    <a:pt x="141" y="18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1" name="Freeform 177"/>
            <p:cNvSpPr/>
            <p:nvPr/>
          </p:nvSpPr>
          <p:spPr bwMode="auto">
            <a:xfrm>
              <a:off x="2892235" y="4568947"/>
              <a:ext cx="603690" cy="642637"/>
            </a:xfrm>
            <a:custGeom>
              <a:avLst/>
              <a:gdLst>
                <a:gd name="T0" fmla="*/ 0 w 620"/>
                <a:gd name="T1" fmla="*/ 36974996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6974996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2" name="Freeform 178"/>
            <p:cNvSpPr/>
            <p:nvPr/>
          </p:nvSpPr>
          <p:spPr bwMode="auto">
            <a:xfrm>
              <a:off x="2892235" y="5035345"/>
              <a:ext cx="373898" cy="374872"/>
            </a:xfrm>
            <a:custGeom>
              <a:avLst/>
              <a:gdLst>
                <a:gd name="T0" fmla="*/ 0 w 384"/>
                <a:gd name="T1" fmla="*/ 36975037 h 385"/>
                <a:gd name="T2" fmla="*/ 0 w 384"/>
                <a:gd name="T3" fmla="*/ 0 h 385"/>
                <a:gd name="T4" fmla="*/ 364061756 w 384"/>
                <a:gd name="T5" fmla="*/ 365010432 h 385"/>
                <a:gd name="T6" fmla="*/ 327086749 w 384"/>
                <a:gd name="T7" fmla="*/ 365010432 h 385"/>
                <a:gd name="T8" fmla="*/ 0 w 384"/>
                <a:gd name="T9" fmla="*/ 36975037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4" h="385">
                  <a:moveTo>
                    <a:pt x="0" y="39"/>
                  </a:moveTo>
                  <a:lnTo>
                    <a:pt x="0" y="0"/>
                  </a:lnTo>
                  <a:lnTo>
                    <a:pt x="384" y="385"/>
                  </a:lnTo>
                  <a:lnTo>
                    <a:pt x="345" y="38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3" name="Freeform 179"/>
            <p:cNvSpPr/>
            <p:nvPr/>
          </p:nvSpPr>
          <p:spPr bwMode="auto">
            <a:xfrm>
              <a:off x="2892235" y="4171680"/>
              <a:ext cx="603690" cy="633874"/>
            </a:xfrm>
            <a:custGeom>
              <a:avLst/>
              <a:gdLst>
                <a:gd name="T0" fmla="*/ 0 w 620"/>
                <a:gd name="T1" fmla="*/ 36975010 h 651"/>
                <a:gd name="T2" fmla="*/ 0 w 620"/>
                <a:gd name="T3" fmla="*/ 0 h 651"/>
                <a:gd name="T4" fmla="*/ 587809058 w 620"/>
                <a:gd name="T5" fmla="*/ 580223528 h 651"/>
                <a:gd name="T6" fmla="*/ 587809058 w 620"/>
                <a:gd name="T7" fmla="*/ 617198537 h 651"/>
                <a:gd name="T8" fmla="*/ 0 w 620"/>
                <a:gd name="T9" fmla="*/ 36975010 h 6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1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1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4" name="Freeform 180"/>
            <p:cNvSpPr/>
            <p:nvPr/>
          </p:nvSpPr>
          <p:spPr bwMode="auto">
            <a:xfrm>
              <a:off x="2892235" y="4034389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5" name="Freeform 181"/>
            <p:cNvSpPr/>
            <p:nvPr/>
          </p:nvSpPr>
          <p:spPr bwMode="auto">
            <a:xfrm>
              <a:off x="2892235" y="3965257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6" name="Freeform 182"/>
            <p:cNvSpPr/>
            <p:nvPr/>
          </p:nvSpPr>
          <p:spPr bwMode="auto">
            <a:xfrm>
              <a:off x="2892235" y="4431656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7" name="Freeform 183"/>
            <p:cNvSpPr/>
            <p:nvPr/>
          </p:nvSpPr>
          <p:spPr bwMode="auto">
            <a:xfrm>
              <a:off x="2892235" y="4102548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7807406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8" name="Freeform 184"/>
            <p:cNvSpPr/>
            <p:nvPr/>
          </p:nvSpPr>
          <p:spPr bwMode="auto">
            <a:xfrm>
              <a:off x="2892235" y="3903914"/>
              <a:ext cx="603690" cy="634848"/>
            </a:xfrm>
            <a:custGeom>
              <a:avLst/>
              <a:gdLst>
                <a:gd name="T0" fmla="*/ 0 w 620"/>
                <a:gd name="T1" fmla="*/ 37923405 h 652"/>
                <a:gd name="T2" fmla="*/ 0 w 620"/>
                <a:gd name="T3" fmla="*/ 0 h 652"/>
                <a:gd name="T4" fmla="*/ 587809058 w 620"/>
                <a:gd name="T5" fmla="*/ 581172186 h 652"/>
                <a:gd name="T6" fmla="*/ 587809058 w 620"/>
                <a:gd name="T7" fmla="*/ 618147213 h 652"/>
                <a:gd name="T8" fmla="*/ 0 w 620"/>
                <a:gd name="T9" fmla="*/ 37923405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2">
                  <a:moveTo>
                    <a:pt x="0" y="40"/>
                  </a:moveTo>
                  <a:lnTo>
                    <a:pt x="0" y="0"/>
                  </a:lnTo>
                  <a:lnTo>
                    <a:pt x="620" y="613"/>
                  </a:lnTo>
                  <a:lnTo>
                    <a:pt x="620" y="65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9" name="Freeform 185"/>
            <p:cNvSpPr/>
            <p:nvPr/>
          </p:nvSpPr>
          <p:spPr bwMode="auto">
            <a:xfrm>
              <a:off x="2892235" y="3835756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0" name="Freeform 186"/>
            <p:cNvSpPr/>
            <p:nvPr/>
          </p:nvSpPr>
          <p:spPr bwMode="auto">
            <a:xfrm>
              <a:off x="2892235" y="4301181"/>
              <a:ext cx="603690" cy="642637"/>
            </a:xfrm>
            <a:custGeom>
              <a:avLst/>
              <a:gdLst>
                <a:gd name="T0" fmla="*/ 0 w 620"/>
                <a:gd name="T1" fmla="*/ 37923373 h 660"/>
                <a:gd name="T2" fmla="*/ 0 w 620"/>
                <a:gd name="T3" fmla="*/ 0 h 660"/>
                <a:gd name="T4" fmla="*/ 587809058 w 620"/>
                <a:gd name="T5" fmla="*/ 588755782 h 660"/>
                <a:gd name="T6" fmla="*/ 587809058 w 620"/>
                <a:gd name="T7" fmla="*/ 625730778 h 660"/>
                <a:gd name="T8" fmla="*/ 0 w 620"/>
                <a:gd name="T9" fmla="*/ 37923373 h 6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60">
                  <a:moveTo>
                    <a:pt x="0" y="40"/>
                  </a:moveTo>
                  <a:lnTo>
                    <a:pt x="0" y="0"/>
                  </a:lnTo>
                  <a:lnTo>
                    <a:pt x="620" y="621"/>
                  </a:lnTo>
                  <a:lnTo>
                    <a:pt x="620" y="66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1" name="Freeform 187"/>
            <p:cNvSpPr/>
            <p:nvPr/>
          </p:nvSpPr>
          <p:spPr bwMode="auto">
            <a:xfrm>
              <a:off x="2892235" y="4370313"/>
              <a:ext cx="603690" cy="634848"/>
            </a:xfrm>
            <a:custGeom>
              <a:avLst/>
              <a:gdLst>
                <a:gd name="T0" fmla="*/ 0 w 620"/>
                <a:gd name="T1" fmla="*/ 36975028 h 652"/>
                <a:gd name="T2" fmla="*/ 0 w 620"/>
                <a:gd name="T3" fmla="*/ 0 h 652"/>
                <a:gd name="T4" fmla="*/ 587809058 w 620"/>
                <a:gd name="T5" fmla="*/ 580223809 h 652"/>
                <a:gd name="T6" fmla="*/ 587809058 w 620"/>
                <a:gd name="T7" fmla="*/ 618147213 h 652"/>
                <a:gd name="T8" fmla="*/ 0 w 620"/>
                <a:gd name="T9" fmla="*/ 36975028 h 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2">
                  <a:moveTo>
                    <a:pt x="0" y="39"/>
                  </a:moveTo>
                  <a:lnTo>
                    <a:pt x="0" y="0"/>
                  </a:lnTo>
                  <a:lnTo>
                    <a:pt x="620" y="612"/>
                  </a:lnTo>
                  <a:lnTo>
                    <a:pt x="620" y="652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2" name="Freeform 188"/>
            <p:cNvSpPr/>
            <p:nvPr/>
          </p:nvSpPr>
          <p:spPr bwMode="auto">
            <a:xfrm>
              <a:off x="2892235" y="4233022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3" name="Freeform 189"/>
            <p:cNvSpPr/>
            <p:nvPr/>
          </p:nvSpPr>
          <p:spPr bwMode="auto">
            <a:xfrm>
              <a:off x="2892235" y="3766624"/>
              <a:ext cx="603690" cy="641664"/>
            </a:xfrm>
            <a:custGeom>
              <a:avLst/>
              <a:gdLst>
                <a:gd name="T0" fmla="*/ 0 w 620"/>
                <a:gd name="T1" fmla="*/ 36975036 h 659"/>
                <a:gd name="T2" fmla="*/ 0 w 620"/>
                <a:gd name="T3" fmla="*/ 0 h 659"/>
                <a:gd name="T4" fmla="*/ 587809058 w 620"/>
                <a:gd name="T5" fmla="*/ 587809014 h 659"/>
                <a:gd name="T6" fmla="*/ 587809058 w 620"/>
                <a:gd name="T7" fmla="*/ 624784050 h 659"/>
                <a:gd name="T8" fmla="*/ 0 w 620"/>
                <a:gd name="T9" fmla="*/ 36975036 h 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0" h="659">
                  <a:moveTo>
                    <a:pt x="0" y="39"/>
                  </a:moveTo>
                  <a:lnTo>
                    <a:pt x="0" y="0"/>
                  </a:lnTo>
                  <a:lnTo>
                    <a:pt x="620" y="620"/>
                  </a:lnTo>
                  <a:lnTo>
                    <a:pt x="620" y="65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DC9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Rectangle 190"/>
            <p:cNvSpPr>
              <a:spLocks noChangeArrowheads="1"/>
            </p:cNvSpPr>
            <p:nvPr/>
          </p:nvSpPr>
          <p:spPr bwMode="auto">
            <a:xfrm>
              <a:off x="2891689" y="5058416"/>
              <a:ext cx="605026" cy="35225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915" name="TextBox 181"/>
            <p:cNvSpPr txBox="1">
              <a:spLocks noChangeArrowheads="1"/>
            </p:cNvSpPr>
            <p:nvPr/>
          </p:nvSpPr>
          <p:spPr bwMode="auto">
            <a:xfrm>
              <a:off x="484293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16" name="TextBox 182"/>
            <p:cNvSpPr txBox="1">
              <a:spLocks noChangeArrowheads="1"/>
            </p:cNvSpPr>
            <p:nvPr/>
          </p:nvSpPr>
          <p:spPr bwMode="auto">
            <a:xfrm>
              <a:off x="1231347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17" name="TextBox 183"/>
            <p:cNvSpPr txBox="1">
              <a:spLocks noChangeArrowheads="1"/>
            </p:cNvSpPr>
            <p:nvPr/>
          </p:nvSpPr>
          <p:spPr bwMode="auto">
            <a:xfrm>
              <a:off x="2006933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18" name="TextBox 184"/>
            <p:cNvSpPr txBox="1">
              <a:spLocks noChangeArrowheads="1"/>
            </p:cNvSpPr>
            <p:nvPr/>
          </p:nvSpPr>
          <p:spPr bwMode="auto">
            <a:xfrm>
              <a:off x="2733080" y="5427855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0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00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919" name="TextBox 185"/>
            <p:cNvSpPr txBox="1">
              <a:spLocks noChangeArrowheads="1"/>
            </p:cNvSpPr>
            <p:nvPr/>
          </p:nvSpPr>
          <p:spPr bwMode="auto">
            <a:xfrm>
              <a:off x="484293" y="3657693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81%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920" name="TextBox 186"/>
            <p:cNvSpPr txBox="1">
              <a:spLocks noChangeArrowheads="1"/>
            </p:cNvSpPr>
            <p:nvPr/>
          </p:nvSpPr>
          <p:spPr bwMode="auto">
            <a:xfrm>
              <a:off x="1217970" y="3942693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65%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921" name="TextBox 187"/>
            <p:cNvSpPr txBox="1">
              <a:spLocks noChangeArrowheads="1"/>
            </p:cNvSpPr>
            <p:nvPr/>
          </p:nvSpPr>
          <p:spPr bwMode="auto">
            <a:xfrm>
              <a:off x="1990108" y="4406950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922" name="TextBox 188"/>
            <p:cNvSpPr txBox="1">
              <a:spLocks noChangeArrowheads="1"/>
            </p:cNvSpPr>
            <p:nvPr/>
          </p:nvSpPr>
          <p:spPr bwMode="auto">
            <a:xfrm>
              <a:off x="2727731" y="5083636"/>
              <a:ext cx="8938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0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19%</a:t>
              </a:r>
              <a:endParaRPr lang="en-US" altLang="zh-CN" sz="100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02" name="组合 201"/>
          <p:cNvGrpSpPr/>
          <p:nvPr/>
        </p:nvGrpSpPr>
        <p:grpSpPr bwMode="auto">
          <a:xfrm>
            <a:off x="4310063" y="3162300"/>
            <a:ext cx="4273550" cy="1568450"/>
            <a:chOff x="4309465" y="3162184"/>
            <a:chExt cx="4273775" cy="1568742"/>
          </a:xfrm>
        </p:grpSpPr>
        <p:sp>
          <p:nvSpPr>
            <p:cNvPr id="30726" name="TextBox 189"/>
            <p:cNvSpPr txBox="1">
              <a:spLocks noChangeArrowheads="1"/>
            </p:cNvSpPr>
            <p:nvPr/>
          </p:nvSpPr>
          <p:spPr bwMode="auto">
            <a:xfrm>
              <a:off x="6589948" y="3162184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27" name="TextBox 190"/>
            <p:cNvSpPr txBox="1">
              <a:spLocks noChangeArrowheads="1"/>
            </p:cNvSpPr>
            <p:nvPr/>
          </p:nvSpPr>
          <p:spPr bwMode="auto">
            <a:xfrm>
              <a:off x="6589948" y="3776315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28" name="TextBox 191"/>
            <p:cNvSpPr txBox="1">
              <a:spLocks noChangeArrowheads="1"/>
            </p:cNvSpPr>
            <p:nvPr/>
          </p:nvSpPr>
          <p:spPr bwMode="auto">
            <a:xfrm>
              <a:off x="6589948" y="4390446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29" name="TextBox 192"/>
            <p:cNvSpPr txBox="1">
              <a:spLocks noChangeArrowheads="1"/>
            </p:cNvSpPr>
            <p:nvPr/>
          </p:nvSpPr>
          <p:spPr bwMode="auto">
            <a:xfrm>
              <a:off x="4459122" y="4392372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30" name="TextBox 193"/>
            <p:cNvSpPr txBox="1">
              <a:spLocks noChangeArrowheads="1"/>
            </p:cNvSpPr>
            <p:nvPr/>
          </p:nvSpPr>
          <p:spPr bwMode="auto">
            <a:xfrm>
              <a:off x="4459122" y="3778242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31" name="TextBox 194"/>
            <p:cNvSpPr txBox="1">
              <a:spLocks noChangeArrowheads="1"/>
            </p:cNvSpPr>
            <p:nvPr/>
          </p:nvSpPr>
          <p:spPr bwMode="auto">
            <a:xfrm>
              <a:off x="4459122" y="3164111"/>
              <a:ext cx="1993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6440002" y="3255864"/>
              <a:ext cx="149233" cy="150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6440002" y="3870341"/>
              <a:ext cx="149233" cy="1508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6440002" y="4499108"/>
              <a:ext cx="149233" cy="149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4309465" y="3259040"/>
              <a:ext cx="149233" cy="149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0" name="椭圆 199"/>
            <p:cNvSpPr/>
            <p:nvPr/>
          </p:nvSpPr>
          <p:spPr>
            <a:xfrm>
              <a:off x="4309465" y="3871929"/>
              <a:ext cx="149233" cy="1508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4309465" y="4486405"/>
              <a:ext cx="149233" cy="15084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21.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06425" y="2319338"/>
            <a:ext cx="1311275" cy="3708400"/>
          </a:xfrm>
          <a:prstGeom prst="roundRect">
            <a:avLst>
              <a:gd name="adj" fmla="val 12086"/>
            </a:avLst>
          </a:prstGeom>
          <a:gradFill flip="none" rotWithShape="1">
            <a:gsLst>
              <a:gs pos="0">
                <a:srgbClr val="1E9FF6"/>
              </a:gs>
              <a:gs pos="8000">
                <a:srgbClr val="1E9FF6"/>
              </a:gs>
              <a:gs pos="40000">
                <a:srgbClr val="0ABCEC"/>
              </a:gs>
            </a:gsLst>
            <a:lin ang="16200000" scaled="1"/>
            <a:tileRect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997075" y="2319338"/>
            <a:ext cx="1311275" cy="3708400"/>
          </a:xfrm>
          <a:prstGeom prst="roundRect">
            <a:avLst>
              <a:gd name="adj" fmla="val 12086"/>
            </a:avLst>
          </a:prstGeom>
          <a:gradFill flip="none" rotWithShape="1">
            <a:gsLst>
              <a:gs pos="0">
                <a:srgbClr val="1E9FF6"/>
              </a:gs>
              <a:gs pos="8000">
                <a:srgbClr val="1E9FF6"/>
              </a:gs>
              <a:gs pos="40000">
                <a:srgbClr val="0ABCEC"/>
              </a:gs>
            </a:gsLst>
            <a:lin ang="16200000" scaled="1"/>
            <a:tileRect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389313" y="2319338"/>
            <a:ext cx="1309687" cy="3708400"/>
          </a:xfrm>
          <a:prstGeom prst="roundRect">
            <a:avLst>
              <a:gd name="adj" fmla="val 12086"/>
            </a:avLst>
          </a:prstGeom>
          <a:gradFill flip="none" rotWithShape="1">
            <a:gsLst>
              <a:gs pos="0">
                <a:srgbClr val="1E9FF6"/>
              </a:gs>
              <a:gs pos="8000">
                <a:srgbClr val="1E9FF6"/>
              </a:gs>
              <a:gs pos="40000">
                <a:srgbClr val="0ABCEC"/>
              </a:gs>
            </a:gsLst>
            <a:lin ang="16200000" scaled="1"/>
            <a:tileRect/>
          </a:gradFill>
          <a:ln>
            <a:noFill/>
          </a:ln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760413" y="2540000"/>
            <a:ext cx="1003300" cy="10017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</a:rPr>
              <a:t>pic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51063" y="2540000"/>
            <a:ext cx="1003300" cy="10017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</a:rPr>
              <a:t>pic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43300" y="2540000"/>
            <a:ext cx="1001713" cy="10017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prstClr val="white"/>
                </a:solidFill>
              </a:rPr>
              <a:t>pic</a:t>
            </a:r>
            <a:endParaRPr lang="zh-CN" altLang="en-US" dirty="0">
              <a:solidFill>
                <a:prstClr val="white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 bwMode="auto">
          <a:xfrm>
            <a:off x="800100" y="3713163"/>
            <a:ext cx="3706813" cy="1311275"/>
            <a:chOff x="799541" y="3712403"/>
            <a:chExt cx="3706728" cy="1312739"/>
          </a:xfrm>
        </p:grpSpPr>
        <p:sp>
          <p:nvSpPr>
            <p:cNvPr id="31766" name="TextBox 9"/>
            <p:cNvSpPr txBox="1">
              <a:spLocks noChangeArrowheads="1"/>
            </p:cNvSpPr>
            <p:nvPr/>
          </p:nvSpPr>
          <p:spPr bwMode="auto">
            <a:xfrm>
              <a:off x="799541" y="3712403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67" name="TextBox 10"/>
            <p:cNvSpPr txBox="1">
              <a:spLocks noChangeArrowheads="1"/>
            </p:cNvSpPr>
            <p:nvPr/>
          </p:nvSpPr>
          <p:spPr bwMode="auto">
            <a:xfrm>
              <a:off x="799541" y="3929870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68" name="TextBox 11"/>
            <p:cNvSpPr txBox="1">
              <a:spLocks noChangeArrowheads="1"/>
            </p:cNvSpPr>
            <p:nvPr/>
          </p:nvSpPr>
          <p:spPr bwMode="auto">
            <a:xfrm>
              <a:off x="799541" y="4130646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69" name="TextBox 12"/>
            <p:cNvSpPr txBox="1">
              <a:spLocks noChangeArrowheads="1"/>
            </p:cNvSpPr>
            <p:nvPr/>
          </p:nvSpPr>
          <p:spPr bwMode="auto">
            <a:xfrm>
              <a:off x="2194690" y="3712403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70" name="TextBox 13"/>
            <p:cNvSpPr txBox="1">
              <a:spLocks noChangeArrowheads="1"/>
            </p:cNvSpPr>
            <p:nvPr/>
          </p:nvSpPr>
          <p:spPr bwMode="auto">
            <a:xfrm>
              <a:off x="2194690" y="3929870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71" name="TextBox 14"/>
            <p:cNvSpPr txBox="1">
              <a:spLocks noChangeArrowheads="1"/>
            </p:cNvSpPr>
            <p:nvPr/>
          </p:nvSpPr>
          <p:spPr bwMode="auto">
            <a:xfrm>
              <a:off x="2194690" y="4130646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72" name="TextBox 15"/>
            <p:cNvSpPr txBox="1">
              <a:spLocks noChangeArrowheads="1"/>
            </p:cNvSpPr>
            <p:nvPr/>
          </p:nvSpPr>
          <p:spPr bwMode="auto">
            <a:xfrm>
              <a:off x="3581512" y="3712403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73" name="TextBox 16"/>
            <p:cNvSpPr txBox="1">
              <a:spLocks noChangeArrowheads="1"/>
            </p:cNvSpPr>
            <p:nvPr/>
          </p:nvSpPr>
          <p:spPr bwMode="auto">
            <a:xfrm>
              <a:off x="3581512" y="3929870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74" name="TextBox 17"/>
            <p:cNvSpPr txBox="1">
              <a:spLocks noChangeArrowheads="1"/>
            </p:cNvSpPr>
            <p:nvPr/>
          </p:nvSpPr>
          <p:spPr bwMode="auto">
            <a:xfrm>
              <a:off x="3581512" y="4130646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75" name="TextBox 18"/>
            <p:cNvSpPr txBox="1">
              <a:spLocks noChangeArrowheads="1"/>
            </p:cNvSpPr>
            <p:nvPr/>
          </p:nvSpPr>
          <p:spPr bwMode="auto">
            <a:xfrm>
              <a:off x="799541" y="4329899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76" name="TextBox 19"/>
            <p:cNvSpPr txBox="1">
              <a:spLocks noChangeArrowheads="1"/>
            </p:cNvSpPr>
            <p:nvPr/>
          </p:nvSpPr>
          <p:spPr bwMode="auto">
            <a:xfrm>
              <a:off x="799541" y="4547366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77" name="TextBox 20"/>
            <p:cNvSpPr txBox="1">
              <a:spLocks noChangeArrowheads="1"/>
            </p:cNvSpPr>
            <p:nvPr/>
          </p:nvSpPr>
          <p:spPr bwMode="auto">
            <a:xfrm>
              <a:off x="799541" y="4748142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78" name="TextBox 21"/>
            <p:cNvSpPr txBox="1">
              <a:spLocks noChangeArrowheads="1"/>
            </p:cNvSpPr>
            <p:nvPr/>
          </p:nvSpPr>
          <p:spPr bwMode="auto">
            <a:xfrm>
              <a:off x="2188638" y="4329899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79" name="TextBox 22"/>
            <p:cNvSpPr txBox="1">
              <a:spLocks noChangeArrowheads="1"/>
            </p:cNvSpPr>
            <p:nvPr/>
          </p:nvSpPr>
          <p:spPr bwMode="auto">
            <a:xfrm>
              <a:off x="2188638" y="4547366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80" name="TextBox 23"/>
            <p:cNvSpPr txBox="1">
              <a:spLocks noChangeArrowheads="1"/>
            </p:cNvSpPr>
            <p:nvPr/>
          </p:nvSpPr>
          <p:spPr bwMode="auto">
            <a:xfrm>
              <a:off x="2188638" y="4748142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81" name="TextBox 24"/>
            <p:cNvSpPr txBox="1">
              <a:spLocks noChangeArrowheads="1"/>
            </p:cNvSpPr>
            <p:nvPr/>
          </p:nvSpPr>
          <p:spPr bwMode="auto">
            <a:xfrm>
              <a:off x="3581511" y="4329899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82" name="TextBox 25"/>
            <p:cNvSpPr txBox="1">
              <a:spLocks noChangeArrowheads="1"/>
            </p:cNvSpPr>
            <p:nvPr/>
          </p:nvSpPr>
          <p:spPr bwMode="auto">
            <a:xfrm>
              <a:off x="3581511" y="4547366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83" name="TextBox 26"/>
            <p:cNvSpPr txBox="1">
              <a:spLocks noChangeArrowheads="1"/>
            </p:cNvSpPr>
            <p:nvPr/>
          </p:nvSpPr>
          <p:spPr bwMode="auto">
            <a:xfrm>
              <a:off x="3581511" y="4748142"/>
              <a:ext cx="924757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1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左右箭头 27"/>
          <p:cNvSpPr/>
          <p:nvPr/>
        </p:nvSpPr>
        <p:spPr>
          <a:xfrm>
            <a:off x="995363" y="5199063"/>
            <a:ext cx="3311525" cy="360362"/>
          </a:xfrm>
          <a:prstGeom prst="leftRightArrow">
            <a:avLst/>
          </a:prstGeom>
          <a:solidFill>
            <a:schemeClr val="bg1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0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714375" y="2487613"/>
            <a:ext cx="10858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2108200" y="2487613"/>
            <a:ext cx="10858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 descr="C:\Users\Administrator\Desktop\E@Y)CP16H0A6~3UVN~(AN[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1" r="22485" b="22586"/>
          <a:stretch>
            <a:fillRect/>
          </a:stretch>
        </p:blipFill>
        <p:spPr bwMode="auto">
          <a:xfrm>
            <a:off x="3500438" y="2487613"/>
            <a:ext cx="10858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组合 39"/>
          <p:cNvGrpSpPr/>
          <p:nvPr/>
        </p:nvGrpSpPr>
        <p:grpSpPr bwMode="auto">
          <a:xfrm>
            <a:off x="4945063" y="2455863"/>
            <a:ext cx="3762375" cy="3433762"/>
            <a:chOff x="4944864" y="2455816"/>
            <a:chExt cx="3761962" cy="3433755"/>
          </a:xfrm>
        </p:grpSpPr>
        <p:sp>
          <p:nvSpPr>
            <p:cNvPr id="33" name="矩形 32"/>
            <p:cNvSpPr/>
            <p:nvPr/>
          </p:nvSpPr>
          <p:spPr>
            <a:xfrm rot="16200000">
              <a:off x="4585289" y="2882065"/>
              <a:ext cx="835023" cy="115874"/>
            </a:xfrm>
            <a:prstGeom prst="rect">
              <a:avLst/>
            </a:prstGeom>
            <a:solidFill>
              <a:srgbClr val="B6ED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6200000">
              <a:off x="4585289" y="4112375"/>
              <a:ext cx="835023" cy="115874"/>
            </a:xfrm>
            <a:prstGeom prst="rect">
              <a:avLst/>
            </a:prstGeom>
            <a:solidFill>
              <a:srgbClr val="B6ED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6200000">
              <a:off x="4585289" y="5342685"/>
              <a:ext cx="835023" cy="115874"/>
            </a:xfrm>
            <a:prstGeom prst="rect">
              <a:avLst/>
            </a:prstGeom>
            <a:solidFill>
              <a:srgbClr val="B6ED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763" name="TextBox 35"/>
            <p:cNvSpPr txBox="1">
              <a:spLocks noChangeArrowheads="1"/>
            </p:cNvSpPr>
            <p:nvPr/>
          </p:nvSpPr>
          <p:spPr bwMode="auto">
            <a:xfrm>
              <a:off x="5171559" y="2455816"/>
              <a:ext cx="3535267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64" name="TextBox 36"/>
            <p:cNvSpPr txBox="1">
              <a:spLocks noChangeArrowheads="1"/>
            </p:cNvSpPr>
            <p:nvPr/>
          </p:nvSpPr>
          <p:spPr bwMode="auto">
            <a:xfrm>
              <a:off x="5171559" y="3680591"/>
              <a:ext cx="3535267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65" name="TextBox 37"/>
            <p:cNvSpPr txBox="1">
              <a:spLocks noChangeArrowheads="1"/>
            </p:cNvSpPr>
            <p:nvPr/>
          </p:nvSpPr>
          <p:spPr bwMode="auto">
            <a:xfrm>
              <a:off x="5171559" y="4910842"/>
              <a:ext cx="3535267" cy="978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</a:pP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拥有国内顶尖的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制作技术、顶级的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 坚持精益求精、拒绝平庸的做事精神，帮助您实现美观、精致、严谨、动感的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展示效果，让您的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创造卓越价值。</a:t>
              </a:r>
              <a:endPara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37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22.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1206500" y="2332038"/>
            <a:ext cx="2852738" cy="1673225"/>
            <a:chOff x="1206501" y="2332039"/>
            <a:chExt cx="2852738" cy="1673225"/>
          </a:xfrm>
        </p:grpSpPr>
        <p:sp>
          <p:nvSpPr>
            <p:cNvPr id="32780" name="Freeform 12"/>
            <p:cNvSpPr/>
            <p:nvPr/>
          </p:nvSpPr>
          <p:spPr bwMode="auto">
            <a:xfrm>
              <a:off x="1206501" y="3838576"/>
              <a:ext cx="2852738" cy="166688"/>
            </a:xfrm>
            <a:custGeom>
              <a:avLst/>
              <a:gdLst>
                <a:gd name="T0" fmla="*/ 2147483646 w 275"/>
                <a:gd name="T1" fmla="*/ 1302416688 h 16"/>
                <a:gd name="T2" fmla="*/ 2147483646 w 275"/>
                <a:gd name="T3" fmla="*/ 1736555584 h 16"/>
                <a:gd name="T4" fmla="*/ 430441857 w 275"/>
                <a:gd name="T5" fmla="*/ 1736555584 h 16"/>
                <a:gd name="T6" fmla="*/ 0 w 275"/>
                <a:gd name="T7" fmla="*/ 1302416688 h 16"/>
                <a:gd name="T8" fmla="*/ 0 w 275"/>
                <a:gd name="T9" fmla="*/ 434138896 h 16"/>
                <a:gd name="T10" fmla="*/ 430441857 w 275"/>
                <a:gd name="T11" fmla="*/ 0 h 16"/>
                <a:gd name="T12" fmla="*/ 2147483646 w 275"/>
                <a:gd name="T13" fmla="*/ 0 h 16"/>
                <a:gd name="T14" fmla="*/ 2147483646 w 275"/>
                <a:gd name="T15" fmla="*/ 434138896 h 16"/>
                <a:gd name="T16" fmla="*/ 2147483646 w 275"/>
                <a:gd name="T17" fmla="*/ 130241668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3" y="16"/>
                    <a:pt x="271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273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solidFill>
              <a:srgbClr val="5B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Freeform 13"/>
            <p:cNvSpPr>
              <a:spLocks noEditPoints="1"/>
            </p:cNvSpPr>
            <p:nvPr/>
          </p:nvSpPr>
          <p:spPr bwMode="auto">
            <a:xfrm>
              <a:off x="1362076" y="2332039"/>
              <a:ext cx="2540000" cy="1444625"/>
            </a:xfrm>
            <a:custGeom>
              <a:avLst/>
              <a:gdLst>
                <a:gd name="T0" fmla="*/ 2147483646 w 245"/>
                <a:gd name="T1" fmla="*/ 0 h 139"/>
                <a:gd name="T2" fmla="*/ 1289780898 w 245"/>
                <a:gd name="T3" fmla="*/ 0 h 139"/>
                <a:gd name="T4" fmla="*/ 0 w 245"/>
                <a:gd name="T5" fmla="*/ 1188157294 h 139"/>
                <a:gd name="T6" fmla="*/ 0 w 245"/>
                <a:gd name="T7" fmla="*/ 2147483646 h 139"/>
                <a:gd name="T8" fmla="*/ 1289780898 w 245"/>
                <a:gd name="T9" fmla="*/ 2147483646 h 139"/>
                <a:gd name="T10" fmla="*/ 2147483646 w 245"/>
                <a:gd name="T11" fmla="*/ 2147483646 h 139"/>
                <a:gd name="T12" fmla="*/ 2147483646 w 245"/>
                <a:gd name="T13" fmla="*/ 2147483646 h 139"/>
                <a:gd name="T14" fmla="*/ 2147483646 w 245"/>
                <a:gd name="T15" fmla="*/ 1188157294 h 139"/>
                <a:gd name="T16" fmla="*/ 2147483646 w 245"/>
                <a:gd name="T17" fmla="*/ 0 h 139"/>
                <a:gd name="T18" fmla="*/ 2147483646 w 245"/>
                <a:gd name="T19" fmla="*/ 2147483646 h 139"/>
                <a:gd name="T20" fmla="*/ 1289780898 w 245"/>
                <a:gd name="T21" fmla="*/ 2147483646 h 139"/>
                <a:gd name="T22" fmla="*/ 1289780898 w 245"/>
                <a:gd name="T23" fmla="*/ 1512200192 h 139"/>
                <a:gd name="T24" fmla="*/ 2147483646 w 245"/>
                <a:gd name="T25" fmla="*/ 1512200192 h 139"/>
                <a:gd name="T26" fmla="*/ 2147483646 w 245"/>
                <a:gd name="T27" fmla="*/ 2147483646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5" h="139">
                  <a:moveTo>
                    <a:pt x="23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4"/>
                    <a:pt x="5" y="139"/>
                    <a:pt x="12" y="139"/>
                  </a:cubicBezTo>
                  <a:cubicBezTo>
                    <a:pt x="233" y="139"/>
                    <a:pt x="233" y="139"/>
                    <a:pt x="233" y="139"/>
                  </a:cubicBezTo>
                  <a:cubicBezTo>
                    <a:pt x="240" y="139"/>
                    <a:pt x="245" y="134"/>
                    <a:pt x="245" y="128"/>
                  </a:cubicBezTo>
                  <a:cubicBezTo>
                    <a:pt x="245" y="11"/>
                    <a:pt x="245" y="11"/>
                    <a:pt x="245" y="11"/>
                  </a:cubicBezTo>
                  <a:cubicBezTo>
                    <a:pt x="245" y="5"/>
                    <a:pt x="240" y="0"/>
                    <a:pt x="233" y="0"/>
                  </a:cubicBezTo>
                  <a:close/>
                  <a:moveTo>
                    <a:pt x="233" y="129"/>
                  </a:moveTo>
                  <a:cubicBezTo>
                    <a:pt x="12" y="129"/>
                    <a:pt x="12" y="129"/>
                    <a:pt x="12" y="129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129"/>
                  </a:lnTo>
                  <a:close/>
                </a:path>
              </a:pathLst>
            </a:custGeom>
            <a:solidFill>
              <a:srgbClr val="5B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2" name="TextBox 7"/>
            <p:cNvSpPr txBox="1">
              <a:spLocks noChangeArrowheads="1"/>
            </p:cNvSpPr>
            <p:nvPr/>
          </p:nvSpPr>
          <p:spPr bwMode="auto">
            <a:xfrm>
              <a:off x="1408172" y="2648670"/>
              <a:ext cx="245356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b="1">
                  <a:solidFill>
                    <a:srgbClr val="E46C0A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82%</a:t>
              </a:r>
              <a:endParaRPr lang="en-US" altLang="zh-CN" sz="4800" b="1">
                <a:solidFill>
                  <a:srgbClr val="E46C0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084763" y="2332038"/>
            <a:ext cx="2852737" cy="1673225"/>
            <a:chOff x="5084763" y="2332039"/>
            <a:chExt cx="2852738" cy="1673225"/>
          </a:xfrm>
        </p:grpSpPr>
        <p:sp>
          <p:nvSpPr>
            <p:cNvPr id="32777" name="Freeform 14"/>
            <p:cNvSpPr/>
            <p:nvPr/>
          </p:nvSpPr>
          <p:spPr bwMode="auto">
            <a:xfrm>
              <a:off x="5084763" y="3838576"/>
              <a:ext cx="2852738" cy="166688"/>
            </a:xfrm>
            <a:custGeom>
              <a:avLst/>
              <a:gdLst>
                <a:gd name="T0" fmla="*/ 2147483646 w 275"/>
                <a:gd name="T1" fmla="*/ 1302416688 h 16"/>
                <a:gd name="T2" fmla="*/ 2147483646 w 275"/>
                <a:gd name="T3" fmla="*/ 1736555584 h 16"/>
                <a:gd name="T4" fmla="*/ 430441857 w 275"/>
                <a:gd name="T5" fmla="*/ 1736555584 h 16"/>
                <a:gd name="T6" fmla="*/ 0 w 275"/>
                <a:gd name="T7" fmla="*/ 1302416688 h 16"/>
                <a:gd name="T8" fmla="*/ 0 w 275"/>
                <a:gd name="T9" fmla="*/ 434138896 h 16"/>
                <a:gd name="T10" fmla="*/ 430441857 w 275"/>
                <a:gd name="T11" fmla="*/ 0 h 16"/>
                <a:gd name="T12" fmla="*/ 2147483646 w 275"/>
                <a:gd name="T13" fmla="*/ 0 h 16"/>
                <a:gd name="T14" fmla="*/ 2147483646 w 275"/>
                <a:gd name="T15" fmla="*/ 434138896 h 16"/>
                <a:gd name="T16" fmla="*/ 2147483646 w 275"/>
                <a:gd name="T17" fmla="*/ 1302416688 h 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5" h="16">
                  <a:moveTo>
                    <a:pt x="275" y="12"/>
                  </a:moveTo>
                  <a:cubicBezTo>
                    <a:pt x="275" y="14"/>
                    <a:pt x="274" y="16"/>
                    <a:pt x="272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2" y="16"/>
                    <a:pt x="0" y="14"/>
                    <a:pt x="0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72" y="0"/>
                    <a:pt x="272" y="0"/>
                    <a:pt x="272" y="0"/>
                  </a:cubicBezTo>
                  <a:cubicBezTo>
                    <a:pt x="274" y="0"/>
                    <a:pt x="275" y="2"/>
                    <a:pt x="275" y="4"/>
                  </a:cubicBezTo>
                  <a:lnTo>
                    <a:pt x="275" y="12"/>
                  </a:lnTo>
                  <a:close/>
                </a:path>
              </a:pathLst>
            </a:custGeom>
            <a:solidFill>
              <a:srgbClr val="5B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8" name="Freeform 15"/>
            <p:cNvSpPr>
              <a:spLocks noEditPoints="1"/>
            </p:cNvSpPr>
            <p:nvPr/>
          </p:nvSpPr>
          <p:spPr bwMode="auto">
            <a:xfrm>
              <a:off x="5251451" y="2332039"/>
              <a:ext cx="2530475" cy="1444625"/>
            </a:xfrm>
            <a:custGeom>
              <a:avLst/>
              <a:gdLst>
                <a:gd name="T0" fmla="*/ 2147483646 w 244"/>
                <a:gd name="T1" fmla="*/ 0 h 139"/>
                <a:gd name="T2" fmla="*/ 1183090400 w 244"/>
                <a:gd name="T3" fmla="*/ 0 h 139"/>
                <a:gd name="T4" fmla="*/ 0 w 244"/>
                <a:gd name="T5" fmla="*/ 1188157294 h 139"/>
                <a:gd name="T6" fmla="*/ 0 w 244"/>
                <a:gd name="T7" fmla="*/ 2147483646 h 139"/>
                <a:gd name="T8" fmla="*/ 1183090400 w 244"/>
                <a:gd name="T9" fmla="*/ 2147483646 h 139"/>
                <a:gd name="T10" fmla="*/ 2147483646 w 244"/>
                <a:gd name="T11" fmla="*/ 2147483646 h 139"/>
                <a:gd name="T12" fmla="*/ 2147483646 w 244"/>
                <a:gd name="T13" fmla="*/ 2147483646 h 139"/>
                <a:gd name="T14" fmla="*/ 2147483646 w 244"/>
                <a:gd name="T15" fmla="*/ 1188157294 h 139"/>
                <a:gd name="T16" fmla="*/ 2147483646 w 244"/>
                <a:gd name="T17" fmla="*/ 0 h 139"/>
                <a:gd name="T18" fmla="*/ 2147483646 w 244"/>
                <a:gd name="T19" fmla="*/ 2147483646 h 139"/>
                <a:gd name="T20" fmla="*/ 1183090400 w 244"/>
                <a:gd name="T21" fmla="*/ 2147483646 h 139"/>
                <a:gd name="T22" fmla="*/ 1183090400 w 244"/>
                <a:gd name="T23" fmla="*/ 1512200192 h 139"/>
                <a:gd name="T24" fmla="*/ 2147483646 w 244"/>
                <a:gd name="T25" fmla="*/ 1512200192 h 139"/>
                <a:gd name="T26" fmla="*/ 2147483646 w 244"/>
                <a:gd name="T27" fmla="*/ 2147483646 h 13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4" h="139">
                  <a:moveTo>
                    <a:pt x="23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4"/>
                    <a:pt x="5" y="139"/>
                    <a:pt x="11" y="139"/>
                  </a:cubicBezTo>
                  <a:cubicBezTo>
                    <a:pt x="233" y="139"/>
                    <a:pt x="233" y="139"/>
                    <a:pt x="233" y="139"/>
                  </a:cubicBezTo>
                  <a:cubicBezTo>
                    <a:pt x="239" y="139"/>
                    <a:pt x="244" y="134"/>
                    <a:pt x="244" y="128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44" y="5"/>
                    <a:pt x="239" y="0"/>
                    <a:pt x="233" y="0"/>
                  </a:cubicBezTo>
                  <a:close/>
                  <a:moveTo>
                    <a:pt x="233" y="129"/>
                  </a:moveTo>
                  <a:cubicBezTo>
                    <a:pt x="11" y="129"/>
                    <a:pt x="11" y="129"/>
                    <a:pt x="11" y="129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129"/>
                  </a:lnTo>
                  <a:close/>
                </a:path>
              </a:pathLst>
            </a:custGeom>
            <a:solidFill>
              <a:srgbClr val="5B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9" name="TextBox 8"/>
            <p:cNvSpPr txBox="1">
              <a:spLocks noChangeArrowheads="1"/>
            </p:cNvSpPr>
            <p:nvPr/>
          </p:nvSpPr>
          <p:spPr bwMode="auto">
            <a:xfrm>
              <a:off x="5594986" y="2648670"/>
              <a:ext cx="184340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800" b="1">
                  <a:solidFill>
                    <a:srgbClr val="E46C0A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43%</a:t>
              </a:r>
              <a:endParaRPr lang="en-US" altLang="zh-CN" sz="4800" b="1">
                <a:solidFill>
                  <a:srgbClr val="E46C0A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687388" y="4652963"/>
            <a:ext cx="7839075" cy="1046162"/>
            <a:chOff x="687760" y="4653136"/>
            <a:chExt cx="7839304" cy="1045973"/>
          </a:xfrm>
        </p:grpSpPr>
        <p:sp>
          <p:nvSpPr>
            <p:cNvPr id="32775" name="矩形 9"/>
            <p:cNvSpPr>
              <a:spLocks noChangeArrowheads="1"/>
            </p:cNvSpPr>
            <p:nvPr/>
          </p:nvSpPr>
          <p:spPr bwMode="auto">
            <a:xfrm>
              <a:off x="687761" y="4653136"/>
              <a:ext cx="63271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制作最快、成本最低、应用最广、修改最易、操作最便、互动最强的多媒体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6" name="矩形 10"/>
            <p:cNvSpPr>
              <a:spLocks noChangeArrowheads="1"/>
            </p:cNvSpPr>
            <p:nvPr/>
          </p:nvSpPr>
          <p:spPr bwMode="auto">
            <a:xfrm>
              <a:off x="687760" y="5052778"/>
              <a:ext cx="783930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zh-CN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200">
                  <a:solidFill>
                    <a:srgbClr val="0ABC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领域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工作汇报、企业介绍、会议展示、项目投标、产品推介、课题研讨、竞聘演说、咨询报告、领导讲话、培训课件、婚庆礼仪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23.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1"/>
          <p:cNvGrpSpPr/>
          <p:nvPr/>
        </p:nvGrpSpPr>
        <p:grpSpPr bwMode="auto">
          <a:xfrm>
            <a:off x="2598738" y="3038475"/>
            <a:ext cx="3946525" cy="3946525"/>
            <a:chOff x="2809875" y="2044351"/>
            <a:chExt cx="4008990" cy="4008990"/>
          </a:xfrm>
        </p:grpSpPr>
        <p:sp>
          <p:nvSpPr>
            <p:cNvPr id="29" name="空心弧 28"/>
            <p:cNvSpPr/>
            <p:nvPr/>
          </p:nvSpPr>
          <p:spPr>
            <a:xfrm>
              <a:off x="3395258" y="2629735"/>
              <a:ext cx="2838223" cy="2838223"/>
            </a:xfrm>
            <a:prstGeom prst="blockArc">
              <a:avLst>
                <a:gd name="adj1" fmla="val 14847739"/>
                <a:gd name="adj2" fmla="val 21598295"/>
                <a:gd name="adj3" fmla="val 7449"/>
              </a:avLst>
            </a:prstGeom>
            <a:solidFill>
              <a:schemeClr val="bg1">
                <a:lumMod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空心弧 29"/>
            <p:cNvSpPr/>
            <p:nvPr/>
          </p:nvSpPr>
          <p:spPr>
            <a:xfrm>
              <a:off x="3196905" y="2431381"/>
              <a:ext cx="3234929" cy="3234929"/>
            </a:xfrm>
            <a:prstGeom prst="blockArc">
              <a:avLst>
                <a:gd name="adj1" fmla="val 13787669"/>
                <a:gd name="adj2" fmla="val 21593987"/>
                <a:gd name="adj3" fmla="val 6212"/>
              </a:avLst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空心弧 30"/>
            <p:cNvSpPr/>
            <p:nvPr/>
          </p:nvSpPr>
          <p:spPr>
            <a:xfrm>
              <a:off x="3003390" y="2237866"/>
              <a:ext cx="3621960" cy="3621960"/>
            </a:xfrm>
            <a:prstGeom prst="blockArc">
              <a:avLst>
                <a:gd name="adj1" fmla="val 13106092"/>
                <a:gd name="adj2" fmla="val 21597820"/>
                <a:gd name="adj3" fmla="val 5467"/>
              </a:avLst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空心弧 31"/>
            <p:cNvSpPr/>
            <p:nvPr/>
          </p:nvSpPr>
          <p:spPr>
            <a:xfrm>
              <a:off x="2809875" y="2044351"/>
              <a:ext cx="4008990" cy="4008990"/>
            </a:xfrm>
            <a:prstGeom prst="blockArc">
              <a:avLst>
                <a:gd name="adj1" fmla="val 11562689"/>
                <a:gd name="adj2" fmla="val 21599236"/>
                <a:gd name="adj3" fmla="val 4904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空心弧 32"/>
            <p:cNvSpPr/>
            <p:nvPr/>
          </p:nvSpPr>
          <p:spPr>
            <a:xfrm>
              <a:off x="3600062" y="2834538"/>
              <a:ext cx="2428616" cy="2428616"/>
            </a:xfrm>
            <a:prstGeom prst="blockArc">
              <a:avLst>
                <a:gd name="adj1" fmla="val 16282140"/>
                <a:gd name="adj2" fmla="val 3900"/>
                <a:gd name="adj3" fmla="val 8505"/>
              </a:avLst>
            </a:prstGeom>
            <a:solidFill>
              <a:srgbClr val="0ABCE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34" name="组合 7"/>
          <p:cNvGrpSpPr/>
          <p:nvPr/>
        </p:nvGrpSpPr>
        <p:grpSpPr bwMode="auto">
          <a:xfrm>
            <a:off x="1270000" y="5583238"/>
            <a:ext cx="6448425" cy="261937"/>
            <a:chOff x="1202229" y="3913515"/>
            <a:chExt cx="6450591" cy="260904"/>
          </a:xfrm>
        </p:grpSpPr>
        <p:grpSp>
          <p:nvGrpSpPr>
            <p:cNvPr id="33810" name="组合 23"/>
            <p:cNvGrpSpPr/>
            <p:nvPr/>
          </p:nvGrpSpPr>
          <p:grpSpPr bwMode="auto">
            <a:xfrm>
              <a:off x="1202229" y="3913515"/>
              <a:ext cx="1298033" cy="260904"/>
              <a:chOff x="1721396" y="3913515"/>
              <a:chExt cx="1298033" cy="260904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1721396" y="3919840"/>
                <a:ext cx="228677" cy="229279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3821" name="TextBox 22"/>
              <p:cNvSpPr txBox="1">
                <a:spLocks noChangeArrowheads="1"/>
              </p:cNvSpPr>
              <p:nvPr/>
            </p:nvSpPr>
            <p:spPr bwMode="auto">
              <a:xfrm>
                <a:off x="1988154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点击添加文本</a:t>
                </a:r>
                <a:endParaRPr lang="en-US" altLang="zh-CN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811" name="组合 24"/>
            <p:cNvGrpSpPr/>
            <p:nvPr/>
          </p:nvGrpSpPr>
          <p:grpSpPr bwMode="auto">
            <a:xfrm>
              <a:off x="2920277" y="3913515"/>
              <a:ext cx="1298033" cy="260904"/>
              <a:chOff x="1722085" y="3913515"/>
              <a:chExt cx="1298033" cy="26090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1722289" y="3919840"/>
                <a:ext cx="228677" cy="22927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3819" name="TextBox 26"/>
              <p:cNvSpPr txBox="1">
                <a:spLocks noChangeArrowheads="1"/>
              </p:cNvSpPr>
              <p:nvPr/>
            </p:nvSpPr>
            <p:spPr bwMode="auto">
              <a:xfrm>
                <a:off x="1988843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点击添加文本</a:t>
                </a:r>
                <a:endPara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812" name="组合 27"/>
            <p:cNvGrpSpPr/>
            <p:nvPr/>
          </p:nvGrpSpPr>
          <p:grpSpPr bwMode="auto">
            <a:xfrm>
              <a:off x="4636739" y="3913515"/>
              <a:ext cx="1298033" cy="260904"/>
              <a:chOff x="1721188" y="3913515"/>
              <a:chExt cx="1298033" cy="260904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1721594" y="3919840"/>
                <a:ext cx="228677" cy="22927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3817" name="TextBox 29"/>
              <p:cNvSpPr txBox="1">
                <a:spLocks noChangeArrowheads="1"/>
              </p:cNvSpPr>
              <p:nvPr/>
            </p:nvSpPr>
            <p:spPr bwMode="auto">
              <a:xfrm>
                <a:off x="1987946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点击添加文本</a:t>
                </a:r>
                <a:endPara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813" name="组合 30"/>
            <p:cNvGrpSpPr/>
            <p:nvPr/>
          </p:nvGrpSpPr>
          <p:grpSpPr bwMode="auto">
            <a:xfrm>
              <a:off x="6354787" y="3913515"/>
              <a:ext cx="1298033" cy="260904"/>
              <a:chOff x="1721878" y="3913515"/>
              <a:chExt cx="1298033" cy="260904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722488" y="3919840"/>
                <a:ext cx="228677" cy="2292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33815" name="TextBox 32"/>
              <p:cNvSpPr txBox="1">
                <a:spLocks noChangeArrowheads="1"/>
              </p:cNvSpPr>
              <p:nvPr/>
            </p:nvSpPr>
            <p:spPr bwMode="auto">
              <a:xfrm>
                <a:off x="1988636" y="3913515"/>
                <a:ext cx="1031275" cy="2609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10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点击添加文本</a:t>
                </a:r>
                <a:endParaRPr lang="zh-CN" altLang="en-US" sz="11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 bwMode="auto">
          <a:xfrm>
            <a:off x="1579563" y="2339975"/>
            <a:ext cx="5861050" cy="2798763"/>
            <a:chOff x="1579563" y="2339975"/>
            <a:chExt cx="5861050" cy="2798763"/>
          </a:xfrm>
        </p:grpSpPr>
        <p:grpSp>
          <p:nvGrpSpPr>
            <p:cNvPr id="33799" name="组合 20"/>
            <p:cNvGrpSpPr/>
            <p:nvPr/>
          </p:nvGrpSpPr>
          <p:grpSpPr bwMode="auto">
            <a:xfrm>
              <a:off x="2222500" y="2608263"/>
              <a:ext cx="4773613" cy="2413000"/>
              <a:chOff x="2222308" y="938757"/>
              <a:chExt cx="4773578" cy="2413166"/>
            </a:xfrm>
          </p:grpSpPr>
          <p:sp>
            <p:nvSpPr>
              <p:cNvPr id="48" name="空心弧 13"/>
              <p:cNvSpPr/>
              <p:nvPr/>
            </p:nvSpPr>
            <p:spPr>
              <a:xfrm>
                <a:off x="2362007" y="1130857"/>
                <a:ext cx="4419568" cy="2209952"/>
              </a:xfrm>
              <a:custGeom>
                <a:avLst/>
                <a:gdLst>
                  <a:gd name="connsiteX0" fmla="*/ 18 w 5458860"/>
                  <a:gd name="connsiteY0" fmla="*/ 2719426 h 5458860"/>
                  <a:gd name="connsiteX1" fmla="*/ 2734128 w 5458860"/>
                  <a:gd name="connsiteY1" fmla="*/ 4 h 5458860"/>
                  <a:gd name="connsiteX2" fmla="*/ 5458859 w 5458860"/>
                  <a:gd name="connsiteY2" fmla="*/ 2728823 h 5458860"/>
                  <a:gd name="connsiteX3" fmla="*/ 5191157 w 5458860"/>
                  <a:gd name="connsiteY3" fmla="*/ 2728883 h 5458860"/>
                  <a:gd name="connsiteX4" fmla="*/ 2733667 w 5458860"/>
                  <a:gd name="connsiteY4" fmla="*/ 267706 h 5458860"/>
                  <a:gd name="connsiteX5" fmla="*/ 267718 w 5458860"/>
                  <a:gd name="connsiteY5" fmla="*/ 2720408 h 5458860"/>
                  <a:gd name="connsiteX6" fmla="*/ 18 w 5458860"/>
                  <a:gd name="connsiteY6" fmla="*/ 2719426 h 5458860"/>
                  <a:gd name="connsiteX0-1" fmla="*/ 267700 w 5458841"/>
                  <a:gd name="connsiteY0-2" fmla="*/ 2720408 h 2811848"/>
                  <a:gd name="connsiteX1-3" fmla="*/ 0 w 5458841"/>
                  <a:gd name="connsiteY1-4" fmla="*/ 2719426 h 2811848"/>
                  <a:gd name="connsiteX2-5" fmla="*/ 2734110 w 5458841"/>
                  <a:gd name="connsiteY2-6" fmla="*/ 4 h 2811848"/>
                  <a:gd name="connsiteX3-7" fmla="*/ 5458841 w 5458841"/>
                  <a:gd name="connsiteY3-8" fmla="*/ 2728823 h 2811848"/>
                  <a:gd name="connsiteX4-9" fmla="*/ 5191139 w 5458841"/>
                  <a:gd name="connsiteY4-10" fmla="*/ 2728883 h 2811848"/>
                  <a:gd name="connsiteX5-11" fmla="*/ 2733649 w 5458841"/>
                  <a:gd name="connsiteY5-12" fmla="*/ 267706 h 2811848"/>
                  <a:gd name="connsiteX6-13" fmla="*/ 359140 w 5458841"/>
                  <a:gd name="connsiteY6-14" fmla="*/ 2811848 h 2811848"/>
                  <a:gd name="connsiteX0-15" fmla="*/ 267700 w 5458841"/>
                  <a:gd name="connsiteY0-16" fmla="*/ 2720408 h 2728883"/>
                  <a:gd name="connsiteX1-17" fmla="*/ 0 w 5458841"/>
                  <a:gd name="connsiteY1-18" fmla="*/ 2719426 h 2728883"/>
                  <a:gd name="connsiteX2-19" fmla="*/ 2734110 w 5458841"/>
                  <a:gd name="connsiteY2-20" fmla="*/ 4 h 2728883"/>
                  <a:gd name="connsiteX3-21" fmla="*/ 5458841 w 5458841"/>
                  <a:gd name="connsiteY3-22" fmla="*/ 2728823 h 2728883"/>
                  <a:gd name="connsiteX4-23" fmla="*/ 5191139 w 5458841"/>
                  <a:gd name="connsiteY4-24" fmla="*/ 2728883 h 2728883"/>
                  <a:gd name="connsiteX5-25" fmla="*/ 2733649 w 5458841"/>
                  <a:gd name="connsiteY5-26" fmla="*/ 267706 h 2728883"/>
                  <a:gd name="connsiteX0-27" fmla="*/ 0 w 5458841"/>
                  <a:gd name="connsiteY0-28" fmla="*/ 2719426 h 2728883"/>
                  <a:gd name="connsiteX1-29" fmla="*/ 2734110 w 5458841"/>
                  <a:gd name="connsiteY1-30" fmla="*/ 4 h 2728883"/>
                  <a:gd name="connsiteX2-31" fmla="*/ 5458841 w 5458841"/>
                  <a:gd name="connsiteY2-32" fmla="*/ 2728823 h 2728883"/>
                  <a:gd name="connsiteX3-33" fmla="*/ 5191139 w 5458841"/>
                  <a:gd name="connsiteY3-34" fmla="*/ 2728883 h 2728883"/>
                  <a:gd name="connsiteX4-35" fmla="*/ 2733649 w 5458841"/>
                  <a:gd name="connsiteY4-36" fmla="*/ 267706 h 2728883"/>
                  <a:gd name="connsiteX0-37" fmla="*/ 0 w 5458841"/>
                  <a:gd name="connsiteY0-38" fmla="*/ 2719426 h 2728823"/>
                  <a:gd name="connsiteX1-39" fmla="*/ 2734110 w 5458841"/>
                  <a:gd name="connsiteY1-40" fmla="*/ 4 h 2728823"/>
                  <a:gd name="connsiteX2-41" fmla="*/ 5458841 w 5458841"/>
                  <a:gd name="connsiteY2-42" fmla="*/ 2728823 h 2728823"/>
                  <a:gd name="connsiteX3-43" fmla="*/ 2733649 w 5458841"/>
                  <a:gd name="connsiteY3-44" fmla="*/ 267706 h 2728823"/>
                  <a:gd name="connsiteX0-45" fmla="*/ 0 w 5458841"/>
                  <a:gd name="connsiteY0-46" fmla="*/ 2719426 h 2728823"/>
                  <a:gd name="connsiteX1-47" fmla="*/ 2734110 w 5458841"/>
                  <a:gd name="connsiteY1-48" fmla="*/ 4 h 2728823"/>
                  <a:gd name="connsiteX2-49" fmla="*/ 5458841 w 5458841"/>
                  <a:gd name="connsiteY2-50" fmla="*/ 2728823 h 2728823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</a:cxnLst>
                <a:rect l="l" t="t" r="r" b="b"/>
                <a:pathLst>
                  <a:path w="5458841" h="2728823">
                    <a:moveTo>
                      <a:pt x="0" y="2719426"/>
                    </a:moveTo>
                    <a:cubicBezTo>
                      <a:pt x="5517" y="1214085"/>
                      <a:pt x="1228761" y="-2588"/>
                      <a:pt x="2734110" y="4"/>
                    </a:cubicBezTo>
                    <a:cubicBezTo>
                      <a:pt x="4239459" y="2595"/>
                      <a:pt x="5458507" y="1223472"/>
                      <a:pt x="5458841" y="2728823"/>
                    </a:cubicBezTo>
                  </a:path>
                </a:pathLst>
              </a:cu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2"/>
              <p:cNvSpPr>
                <a:spLocks noEditPoints="1"/>
              </p:cNvSpPr>
              <p:nvPr/>
            </p:nvSpPr>
            <p:spPr bwMode="auto">
              <a:xfrm>
                <a:off x="2222308" y="938757"/>
                <a:ext cx="4773578" cy="2413166"/>
              </a:xfrm>
              <a:custGeom>
                <a:avLst/>
                <a:gdLst>
                  <a:gd name="T0" fmla="*/ 1594 w 3529"/>
                  <a:gd name="T1" fmla="*/ 45 h 1784"/>
                  <a:gd name="T2" fmla="*/ 1434 w 3529"/>
                  <a:gd name="T3" fmla="*/ 165 h 1784"/>
                  <a:gd name="T4" fmla="*/ 1415 w 3529"/>
                  <a:gd name="T5" fmla="*/ 170 h 1784"/>
                  <a:gd name="T6" fmla="*/ 1240 w 3529"/>
                  <a:gd name="T7" fmla="*/ 118 h 1784"/>
                  <a:gd name="T8" fmla="*/ 1268 w 3529"/>
                  <a:gd name="T9" fmla="*/ 208 h 1784"/>
                  <a:gd name="T10" fmla="*/ 1054 w 3529"/>
                  <a:gd name="T11" fmla="*/ 189 h 1784"/>
                  <a:gd name="T12" fmla="*/ 813 w 3529"/>
                  <a:gd name="T13" fmla="*/ 437 h 1784"/>
                  <a:gd name="T14" fmla="*/ 796 w 3529"/>
                  <a:gd name="T15" fmla="*/ 449 h 1784"/>
                  <a:gd name="T16" fmla="*/ 614 w 3529"/>
                  <a:gd name="T17" fmla="*/ 472 h 1784"/>
                  <a:gd name="T18" fmla="*/ 678 w 3529"/>
                  <a:gd name="T19" fmla="*/ 543 h 1784"/>
                  <a:gd name="T20" fmla="*/ 472 w 3529"/>
                  <a:gd name="T21" fmla="*/ 614 h 1784"/>
                  <a:gd name="T22" fmla="*/ 449 w 3529"/>
                  <a:gd name="T23" fmla="*/ 796 h 1784"/>
                  <a:gd name="T24" fmla="*/ 437 w 3529"/>
                  <a:gd name="T25" fmla="*/ 813 h 1784"/>
                  <a:gd name="T26" fmla="*/ 189 w 3529"/>
                  <a:gd name="T27" fmla="*/ 1054 h 1784"/>
                  <a:gd name="T28" fmla="*/ 276 w 3529"/>
                  <a:gd name="T29" fmla="*/ 1091 h 1784"/>
                  <a:gd name="T30" fmla="*/ 118 w 3529"/>
                  <a:gd name="T31" fmla="*/ 1240 h 1784"/>
                  <a:gd name="T32" fmla="*/ 170 w 3529"/>
                  <a:gd name="T33" fmla="*/ 1415 h 1784"/>
                  <a:gd name="T34" fmla="*/ 165 w 3529"/>
                  <a:gd name="T35" fmla="*/ 1434 h 1784"/>
                  <a:gd name="T36" fmla="*/ 45 w 3529"/>
                  <a:gd name="T37" fmla="*/ 1573 h 1784"/>
                  <a:gd name="T38" fmla="*/ 142 w 3529"/>
                  <a:gd name="T39" fmla="*/ 1585 h 1784"/>
                  <a:gd name="T40" fmla="*/ 3484 w 3529"/>
                  <a:gd name="T41" fmla="*/ 1573 h 1784"/>
                  <a:gd name="T42" fmla="*/ 3364 w 3529"/>
                  <a:gd name="T43" fmla="*/ 1434 h 1784"/>
                  <a:gd name="T44" fmla="*/ 3359 w 3529"/>
                  <a:gd name="T45" fmla="*/ 1415 h 1784"/>
                  <a:gd name="T46" fmla="*/ 3411 w 3529"/>
                  <a:gd name="T47" fmla="*/ 1240 h 1784"/>
                  <a:gd name="T48" fmla="*/ 3321 w 3529"/>
                  <a:gd name="T49" fmla="*/ 1269 h 1784"/>
                  <a:gd name="T50" fmla="*/ 3340 w 3529"/>
                  <a:gd name="T51" fmla="*/ 1054 h 1784"/>
                  <a:gd name="T52" fmla="*/ 3092 w 3529"/>
                  <a:gd name="T53" fmla="*/ 813 h 1784"/>
                  <a:gd name="T54" fmla="*/ 3080 w 3529"/>
                  <a:gd name="T55" fmla="*/ 796 h 1784"/>
                  <a:gd name="T56" fmla="*/ 3057 w 3529"/>
                  <a:gd name="T57" fmla="*/ 614 h 1784"/>
                  <a:gd name="T58" fmla="*/ 2986 w 3529"/>
                  <a:gd name="T59" fmla="*/ 678 h 1784"/>
                  <a:gd name="T60" fmla="*/ 2915 w 3529"/>
                  <a:gd name="T61" fmla="*/ 472 h 1784"/>
                  <a:gd name="T62" fmla="*/ 2733 w 3529"/>
                  <a:gd name="T63" fmla="*/ 449 h 1784"/>
                  <a:gd name="T64" fmla="*/ 2716 w 3529"/>
                  <a:gd name="T65" fmla="*/ 437 h 1784"/>
                  <a:gd name="T66" fmla="*/ 2475 w 3529"/>
                  <a:gd name="T67" fmla="*/ 189 h 1784"/>
                  <a:gd name="T68" fmla="*/ 2438 w 3529"/>
                  <a:gd name="T69" fmla="*/ 276 h 1784"/>
                  <a:gd name="T70" fmla="*/ 2289 w 3529"/>
                  <a:gd name="T71" fmla="*/ 118 h 1784"/>
                  <a:gd name="T72" fmla="*/ 2114 w 3529"/>
                  <a:gd name="T73" fmla="*/ 170 h 1784"/>
                  <a:gd name="T74" fmla="*/ 2095 w 3529"/>
                  <a:gd name="T75" fmla="*/ 165 h 1784"/>
                  <a:gd name="T76" fmla="*/ 1956 w 3529"/>
                  <a:gd name="T77" fmla="*/ 45 h 1784"/>
                  <a:gd name="T78" fmla="*/ 1944 w 3529"/>
                  <a:gd name="T79" fmla="*/ 142 h 1784"/>
                  <a:gd name="T80" fmla="*/ 1746 w 3529"/>
                  <a:gd name="T81" fmla="*/ 0 h 1784"/>
                  <a:gd name="T82" fmla="*/ 999 w 3529"/>
                  <a:gd name="T83" fmla="*/ 399 h 1784"/>
                  <a:gd name="T84" fmla="*/ 964 w 3529"/>
                  <a:gd name="T85" fmla="*/ 418 h 1784"/>
                  <a:gd name="T86" fmla="*/ 276 w 3529"/>
                  <a:gd name="T87" fmla="*/ 884 h 1784"/>
                  <a:gd name="T88" fmla="*/ 418 w 3529"/>
                  <a:gd name="T89" fmla="*/ 964 h 1784"/>
                  <a:gd name="T90" fmla="*/ 3529 w 3529"/>
                  <a:gd name="T91" fmla="*/ 1746 h 1784"/>
                  <a:gd name="T92" fmla="*/ 236 w 3529"/>
                  <a:gd name="T93" fmla="*/ 1746 h 1784"/>
                  <a:gd name="T94" fmla="*/ 236 w 3529"/>
                  <a:gd name="T95" fmla="*/ 1784 h 1784"/>
                  <a:gd name="T96" fmla="*/ 3271 w 3529"/>
                  <a:gd name="T97" fmla="*/ 917 h 1784"/>
                  <a:gd name="T98" fmla="*/ 3130 w 3529"/>
                  <a:gd name="T99" fmla="*/ 999 h 1784"/>
                  <a:gd name="T100" fmla="*/ 2612 w 3529"/>
                  <a:gd name="T101" fmla="*/ 257 h 1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29" h="1784">
                    <a:moveTo>
                      <a:pt x="1585" y="142"/>
                    </a:moveTo>
                    <a:lnTo>
                      <a:pt x="1573" y="45"/>
                    </a:lnTo>
                    <a:lnTo>
                      <a:pt x="1594" y="45"/>
                    </a:lnTo>
                    <a:lnTo>
                      <a:pt x="1604" y="139"/>
                    </a:lnTo>
                    <a:lnTo>
                      <a:pt x="1585" y="142"/>
                    </a:lnTo>
                    <a:close/>
                    <a:moveTo>
                      <a:pt x="1434" y="165"/>
                    </a:moveTo>
                    <a:lnTo>
                      <a:pt x="1415" y="71"/>
                    </a:lnTo>
                    <a:lnTo>
                      <a:pt x="1396" y="76"/>
                    </a:lnTo>
                    <a:lnTo>
                      <a:pt x="1415" y="170"/>
                    </a:lnTo>
                    <a:lnTo>
                      <a:pt x="1434" y="165"/>
                    </a:lnTo>
                    <a:close/>
                    <a:moveTo>
                      <a:pt x="1268" y="208"/>
                    </a:moveTo>
                    <a:lnTo>
                      <a:pt x="1240" y="118"/>
                    </a:lnTo>
                    <a:lnTo>
                      <a:pt x="1221" y="123"/>
                    </a:lnTo>
                    <a:lnTo>
                      <a:pt x="1250" y="215"/>
                    </a:lnTo>
                    <a:lnTo>
                      <a:pt x="1268" y="208"/>
                    </a:lnTo>
                    <a:close/>
                    <a:moveTo>
                      <a:pt x="1110" y="269"/>
                    </a:moveTo>
                    <a:lnTo>
                      <a:pt x="1070" y="182"/>
                    </a:lnTo>
                    <a:lnTo>
                      <a:pt x="1054" y="189"/>
                    </a:lnTo>
                    <a:lnTo>
                      <a:pt x="1091" y="276"/>
                    </a:lnTo>
                    <a:lnTo>
                      <a:pt x="1110" y="269"/>
                    </a:lnTo>
                    <a:close/>
                    <a:moveTo>
                      <a:pt x="813" y="437"/>
                    </a:moveTo>
                    <a:lnTo>
                      <a:pt x="756" y="359"/>
                    </a:lnTo>
                    <a:lnTo>
                      <a:pt x="739" y="371"/>
                    </a:lnTo>
                    <a:lnTo>
                      <a:pt x="796" y="449"/>
                    </a:lnTo>
                    <a:lnTo>
                      <a:pt x="813" y="437"/>
                    </a:lnTo>
                    <a:close/>
                    <a:moveTo>
                      <a:pt x="678" y="543"/>
                    </a:moveTo>
                    <a:lnTo>
                      <a:pt x="614" y="472"/>
                    </a:lnTo>
                    <a:lnTo>
                      <a:pt x="600" y="487"/>
                    </a:lnTo>
                    <a:lnTo>
                      <a:pt x="664" y="558"/>
                    </a:lnTo>
                    <a:lnTo>
                      <a:pt x="678" y="543"/>
                    </a:lnTo>
                    <a:close/>
                    <a:moveTo>
                      <a:pt x="557" y="664"/>
                    </a:moveTo>
                    <a:lnTo>
                      <a:pt x="487" y="600"/>
                    </a:lnTo>
                    <a:lnTo>
                      <a:pt x="472" y="614"/>
                    </a:lnTo>
                    <a:lnTo>
                      <a:pt x="543" y="678"/>
                    </a:lnTo>
                    <a:lnTo>
                      <a:pt x="557" y="664"/>
                    </a:lnTo>
                    <a:close/>
                    <a:moveTo>
                      <a:pt x="449" y="796"/>
                    </a:moveTo>
                    <a:lnTo>
                      <a:pt x="371" y="739"/>
                    </a:lnTo>
                    <a:lnTo>
                      <a:pt x="359" y="756"/>
                    </a:lnTo>
                    <a:lnTo>
                      <a:pt x="437" y="813"/>
                    </a:lnTo>
                    <a:lnTo>
                      <a:pt x="449" y="796"/>
                    </a:lnTo>
                    <a:close/>
                    <a:moveTo>
                      <a:pt x="276" y="1091"/>
                    </a:moveTo>
                    <a:lnTo>
                      <a:pt x="189" y="1054"/>
                    </a:lnTo>
                    <a:lnTo>
                      <a:pt x="182" y="1070"/>
                    </a:lnTo>
                    <a:lnTo>
                      <a:pt x="269" y="1110"/>
                    </a:lnTo>
                    <a:lnTo>
                      <a:pt x="276" y="1091"/>
                    </a:lnTo>
                    <a:close/>
                    <a:moveTo>
                      <a:pt x="215" y="1250"/>
                    </a:moveTo>
                    <a:lnTo>
                      <a:pt x="123" y="1221"/>
                    </a:lnTo>
                    <a:lnTo>
                      <a:pt x="118" y="1240"/>
                    </a:lnTo>
                    <a:lnTo>
                      <a:pt x="208" y="1269"/>
                    </a:lnTo>
                    <a:lnTo>
                      <a:pt x="215" y="1250"/>
                    </a:lnTo>
                    <a:close/>
                    <a:moveTo>
                      <a:pt x="170" y="1415"/>
                    </a:moveTo>
                    <a:lnTo>
                      <a:pt x="76" y="1396"/>
                    </a:lnTo>
                    <a:lnTo>
                      <a:pt x="71" y="1415"/>
                    </a:lnTo>
                    <a:lnTo>
                      <a:pt x="165" y="1434"/>
                    </a:lnTo>
                    <a:lnTo>
                      <a:pt x="170" y="1415"/>
                    </a:lnTo>
                    <a:close/>
                    <a:moveTo>
                      <a:pt x="142" y="1585"/>
                    </a:moveTo>
                    <a:lnTo>
                      <a:pt x="45" y="1573"/>
                    </a:lnTo>
                    <a:lnTo>
                      <a:pt x="45" y="1595"/>
                    </a:lnTo>
                    <a:lnTo>
                      <a:pt x="139" y="1604"/>
                    </a:lnTo>
                    <a:lnTo>
                      <a:pt x="142" y="1585"/>
                    </a:lnTo>
                    <a:close/>
                    <a:moveTo>
                      <a:pt x="3390" y="1604"/>
                    </a:moveTo>
                    <a:lnTo>
                      <a:pt x="3484" y="1595"/>
                    </a:lnTo>
                    <a:lnTo>
                      <a:pt x="3484" y="1573"/>
                    </a:lnTo>
                    <a:lnTo>
                      <a:pt x="3387" y="1585"/>
                    </a:lnTo>
                    <a:lnTo>
                      <a:pt x="3390" y="1604"/>
                    </a:lnTo>
                    <a:close/>
                    <a:moveTo>
                      <a:pt x="3364" y="1434"/>
                    </a:moveTo>
                    <a:lnTo>
                      <a:pt x="3458" y="1415"/>
                    </a:lnTo>
                    <a:lnTo>
                      <a:pt x="3453" y="1396"/>
                    </a:lnTo>
                    <a:lnTo>
                      <a:pt x="3359" y="1415"/>
                    </a:lnTo>
                    <a:lnTo>
                      <a:pt x="3364" y="1434"/>
                    </a:lnTo>
                    <a:close/>
                    <a:moveTo>
                      <a:pt x="3321" y="1269"/>
                    </a:moveTo>
                    <a:lnTo>
                      <a:pt x="3411" y="1240"/>
                    </a:lnTo>
                    <a:lnTo>
                      <a:pt x="3406" y="1221"/>
                    </a:lnTo>
                    <a:lnTo>
                      <a:pt x="3314" y="1250"/>
                    </a:lnTo>
                    <a:lnTo>
                      <a:pt x="3321" y="1269"/>
                    </a:lnTo>
                    <a:close/>
                    <a:moveTo>
                      <a:pt x="3260" y="1110"/>
                    </a:moveTo>
                    <a:lnTo>
                      <a:pt x="3347" y="1070"/>
                    </a:lnTo>
                    <a:lnTo>
                      <a:pt x="3340" y="1054"/>
                    </a:lnTo>
                    <a:lnTo>
                      <a:pt x="3253" y="1091"/>
                    </a:lnTo>
                    <a:lnTo>
                      <a:pt x="3260" y="1110"/>
                    </a:lnTo>
                    <a:close/>
                    <a:moveTo>
                      <a:pt x="3092" y="813"/>
                    </a:moveTo>
                    <a:lnTo>
                      <a:pt x="3170" y="756"/>
                    </a:lnTo>
                    <a:lnTo>
                      <a:pt x="3158" y="739"/>
                    </a:lnTo>
                    <a:lnTo>
                      <a:pt x="3080" y="796"/>
                    </a:lnTo>
                    <a:lnTo>
                      <a:pt x="3092" y="813"/>
                    </a:lnTo>
                    <a:close/>
                    <a:moveTo>
                      <a:pt x="2986" y="678"/>
                    </a:moveTo>
                    <a:lnTo>
                      <a:pt x="3057" y="614"/>
                    </a:lnTo>
                    <a:lnTo>
                      <a:pt x="3042" y="600"/>
                    </a:lnTo>
                    <a:lnTo>
                      <a:pt x="2971" y="664"/>
                    </a:lnTo>
                    <a:lnTo>
                      <a:pt x="2986" y="678"/>
                    </a:lnTo>
                    <a:close/>
                    <a:moveTo>
                      <a:pt x="2865" y="558"/>
                    </a:moveTo>
                    <a:lnTo>
                      <a:pt x="2929" y="487"/>
                    </a:lnTo>
                    <a:lnTo>
                      <a:pt x="2915" y="472"/>
                    </a:lnTo>
                    <a:lnTo>
                      <a:pt x="2851" y="543"/>
                    </a:lnTo>
                    <a:lnTo>
                      <a:pt x="2865" y="558"/>
                    </a:lnTo>
                    <a:close/>
                    <a:moveTo>
                      <a:pt x="2733" y="449"/>
                    </a:moveTo>
                    <a:lnTo>
                      <a:pt x="2790" y="371"/>
                    </a:lnTo>
                    <a:lnTo>
                      <a:pt x="2773" y="359"/>
                    </a:lnTo>
                    <a:lnTo>
                      <a:pt x="2716" y="437"/>
                    </a:lnTo>
                    <a:lnTo>
                      <a:pt x="2733" y="449"/>
                    </a:lnTo>
                    <a:close/>
                    <a:moveTo>
                      <a:pt x="2438" y="276"/>
                    </a:moveTo>
                    <a:lnTo>
                      <a:pt x="2475" y="189"/>
                    </a:lnTo>
                    <a:lnTo>
                      <a:pt x="2459" y="182"/>
                    </a:lnTo>
                    <a:lnTo>
                      <a:pt x="2419" y="269"/>
                    </a:lnTo>
                    <a:lnTo>
                      <a:pt x="2438" y="276"/>
                    </a:lnTo>
                    <a:close/>
                    <a:moveTo>
                      <a:pt x="2279" y="215"/>
                    </a:moveTo>
                    <a:lnTo>
                      <a:pt x="2308" y="123"/>
                    </a:lnTo>
                    <a:lnTo>
                      <a:pt x="2289" y="118"/>
                    </a:lnTo>
                    <a:lnTo>
                      <a:pt x="2261" y="208"/>
                    </a:lnTo>
                    <a:lnTo>
                      <a:pt x="2279" y="215"/>
                    </a:lnTo>
                    <a:close/>
                    <a:moveTo>
                      <a:pt x="2114" y="170"/>
                    </a:moveTo>
                    <a:lnTo>
                      <a:pt x="2133" y="76"/>
                    </a:lnTo>
                    <a:lnTo>
                      <a:pt x="2114" y="71"/>
                    </a:lnTo>
                    <a:lnTo>
                      <a:pt x="2095" y="165"/>
                    </a:lnTo>
                    <a:lnTo>
                      <a:pt x="2114" y="170"/>
                    </a:lnTo>
                    <a:close/>
                    <a:moveTo>
                      <a:pt x="1944" y="142"/>
                    </a:moveTo>
                    <a:lnTo>
                      <a:pt x="1956" y="45"/>
                    </a:lnTo>
                    <a:lnTo>
                      <a:pt x="1935" y="45"/>
                    </a:lnTo>
                    <a:lnTo>
                      <a:pt x="1925" y="139"/>
                    </a:lnTo>
                    <a:lnTo>
                      <a:pt x="1944" y="142"/>
                    </a:lnTo>
                    <a:close/>
                    <a:moveTo>
                      <a:pt x="1783" y="236"/>
                    </a:moveTo>
                    <a:lnTo>
                      <a:pt x="1783" y="0"/>
                    </a:lnTo>
                    <a:lnTo>
                      <a:pt x="1746" y="0"/>
                    </a:lnTo>
                    <a:lnTo>
                      <a:pt x="1746" y="236"/>
                    </a:lnTo>
                    <a:lnTo>
                      <a:pt x="1783" y="236"/>
                    </a:lnTo>
                    <a:close/>
                    <a:moveTo>
                      <a:pt x="999" y="399"/>
                    </a:moveTo>
                    <a:lnTo>
                      <a:pt x="917" y="257"/>
                    </a:lnTo>
                    <a:lnTo>
                      <a:pt x="883" y="276"/>
                    </a:lnTo>
                    <a:lnTo>
                      <a:pt x="964" y="418"/>
                    </a:lnTo>
                    <a:lnTo>
                      <a:pt x="999" y="399"/>
                    </a:lnTo>
                    <a:close/>
                    <a:moveTo>
                      <a:pt x="418" y="964"/>
                    </a:moveTo>
                    <a:lnTo>
                      <a:pt x="276" y="884"/>
                    </a:lnTo>
                    <a:lnTo>
                      <a:pt x="258" y="917"/>
                    </a:lnTo>
                    <a:lnTo>
                      <a:pt x="399" y="999"/>
                    </a:lnTo>
                    <a:lnTo>
                      <a:pt x="418" y="964"/>
                    </a:lnTo>
                    <a:close/>
                    <a:moveTo>
                      <a:pt x="3293" y="1784"/>
                    </a:moveTo>
                    <a:lnTo>
                      <a:pt x="3529" y="1784"/>
                    </a:lnTo>
                    <a:lnTo>
                      <a:pt x="3529" y="1746"/>
                    </a:lnTo>
                    <a:lnTo>
                      <a:pt x="3293" y="1746"/>
                    </a:lnTo>
                    <a:lnTo>
                      <a:pt x="3293" y="1784"/>
                    </a:lnTo>
                    <a:close/>
                    <a:moveTo>
                      <a:pt x="236" y="1746"/>
                    </a:moveTo>
                    <a:lnTo>
                      <a:pt x="0" y="1746"/>
                    </a:lnTo>
                    <a:lnTo>
                      <a:pt x="0" y="1784"/>
                    </a:lnTo>
                    <a:lnTo>
                      <a:pt x="236" y="1784"/>
                    </a:lnTo>
                    <a:lnTo>
                      <a:pt x="236" y="1746"/>
                    </a:lnTo>
                    <a:close/>
                    <a:moveTo>
                      <a:pt x="3130" y="999"/>
                    </a:moveTo>
                    <a:lnTo>
                      <a:pt x="3271" y="917"/>
                    </a:lnTo>
                    <a:lnTo>
                      <a:pt x="3253" y="884"/>
                    </a:lnTo>
                    <a:lnTo>
                      <a:pt x="3111" y="964"/>
                    </a:lnTo>
                    <a:lnTo>
                      <a:pt x="3130" y="999"/>
                    </a:lnTo>
                    <a:close/>
                    <a:moveTo>
                      <a:pt x="2565" y="418"/>
                    </a:moveTo>
                    <a:lnTo>
                      <a:pt x="2646" y="276"/>
                    </a:lnTo>
                    <a:lnTo>
                      <a:pt x="2612" y="257"/>
                    </a:lnTo>
                    <a:lnTo>
                      <a:pt x="2530" y="399"/>
                    </a:lnTo>
                    <a:lnTo>
                      <a:pt x="2565" y="41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33800" name="矩形 49"/>
            <p:cNvSpPr>
              <a:spLocks noChangeArrowheads="1"/>
            </p:cNvSpPr>
            <p:nvPr/>
          </p:nvSpPr>
          <p:spPr bwMode="auto">
            <a:xfrm>
              <a:off x="3946525" y="4364038"/>
              <a:ext cx="12509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添加标题</a:t>
              </a:r>
              <a:endParaRPr lang="en-US" altLang="zh-CN" sz="1600" b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801" name="TextBox 43"/>
            <p:cNvSpPr txBox="1">
              <a:spLocks noChangeArrowheads="1"/>
            </p:cNvSpPr>
            <p:nvPr/>
          </p:nvSpPr>
          <p:spPr bwMode="auto">
            <a:xfrm>
              <a:off x="6713538" y="3614738"/>
              <a:ext cx="542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ABCE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20%</a:t>
              </a:r>
              <a:endParaRPr lang="zh-CN" altLang="en-US" sz="1400" b="1">
                <a:solidFill>
                  <a:srgbClr val="0ABCE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02" name="TextBox 47"/>
            <p:cNvSpPr txBox="1">
              <a:spLocks noChangeArrowheads="1"/>
            </p:cNvSpPr>
            <p:nvPr/>
          </p:nvSpPr>
          <p:spPr bwMode="auto">
            <a:xfrm>
              <a:off x="5697538" y="2647950"/>
              <a:ext cx="5429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ABCE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40%</a:t>
              </a:r>
              <a:endParaRPr lang="zh-CN" altLang="en-US" sz="1400" b="1">
                <a:solidFill>
                  <a:srgbClr val="0ABCE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03" name="TextBox 48"/>
            <p:cNvSpPr txBox="1">
              <a:spLocks noChangeArrowheads="1"/>
            </p:cNvSpPr>
            <p:nvPr/>
          </p:nvSpPr>
          <p:spPr bwMode="auto">
            <a:xfrm>
              <a:off x="4356100" y="2339975"/>
              <a:ext cx="54451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ABCE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60%</a:t>
              </a:r>
              <a:endParaRPr lang="zh-CN" altLang="en-US" sz="1400" b="1">
                <a:solidFill>
                  <a:srgbClr val="0ABCE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04" name="TextBox 49"/>
            <p:cNvSpPr txBox="1">
              <a:spLocks noChangeArrowheads="1"/>
            </p:cNvSpPr>
            <p:nvPr/>
          </p:nvSpPr>
          <p:spPr bwMode="auto">
            <a:xfrm>
              <a:off x="3103563" y="2608263"/>
              <a:ext cx="54451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ABCE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80%</a:t>
              </a:r>
              <a:endParaRPr lang="zh-CN" altLang="en-US" sz="1400" b="1">
                <a:solidFill>
                  <a:srgbClr val="0ABCE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05" name="TextBox 50"/>
            <p:cNvSpPr txBox="1">
              <a:spLocks noChangeArrowheads="1"/>
            </p:cNvSpPr>
            <p:nvPr/>
          </p:nvSpPr>
          <p:spPr bwMode="auto">
            <a:xfrm>
              <a:off x="2054225" y="3508375"/>
              <a:ext cx="644525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ABCE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endParaRPr lang="zh-CN" altLang="en-US" sz="1400" b="1">
                <a:solidFill>
                  <a:srgbClr val="0ABCE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06" name="TextBox 51"/>
            <p:cNvSpPr txBox="1">
              <a:spLocks noChangeArrowheads="1"/>
            </p:cNvSpPr>
            <p:nvPr/>
          </p:nvSpPr>
          <p:spPr bwMode="auto">
            <a:xfrm>
              <a:off x="1579563" y="4830763"/>
              <a:ext cx="6429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ABCE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120%</a:t>
              </a:r>
              <a:endParaRPr lang="zh-CN" altLang="en-US" sz="1400" b="1">
                <a:solidFill>
                  <a:srgbClr val="0ABCE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07" name="TextBox 52"/>
            <p:cNvSpPr txBox="1">
              <a:spLocks noChangeArrowheads="1"/>
            </p:cNvSpPr>
            <p:nvPr/>
          </p:nvSpPr>
          <p:spPr bwMode="auto">
            <a:xfrm>
              <a:off x="6996113" y="4830763"/>
              <a:ext cx="4445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>
                  <a:solidFill>
                    <a:srgbClr val="0ABCE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0%</a:t>
              </a:r>
              <a:endParaRPr lang="zh-CN" altLang="en-US" sz="1400" b="1">
                <a:solidFill>
                  <a:srgbClr val="0ABCE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24.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添加标题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0" name="AutoShape 5"/>
          <p:cNvSpPr>
            <a:spLocks noChangeAspect="1" noChangeArrowheads="1" noTextEdit="1"/>
          </p:cNvSpPr>
          <p:nvPr/>
        </p:nvSpPr>
        <p:spPr bwMode="auto">
          <a:xfrm>
            <a:off x="1382713" y="2284413"/>
            <a:ext cx="637698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" name="TextBox 299"/>
          <p:cNvSpPr txBox="1">
            <a:spLocks noChangeArrowheads="1"/>
          </p:cNvSpPr>
          <p:nvPr/>
        </p:nvSpPr>
        <p:spPr bwMode="auto">
          <a:xfrm>
            <a:off x="1189038" y="4356100"/>
            <a:ext cx="2159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TextBox 300"/>
          <p:cNvSpPr txBox="1">
            <a:spLocks noChangeArrowheads="1"/>
          </p:cNvSpPr>
          <p:nvPr/>
        </p:nvSpPr>
        <p:spPr bwMode="auto">
          <a:xfrm>
            <a:off x="3492500" y="4356100"/>
            <a:ext cx="2157413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2" name="TextBox 301"/>
          <p:cNvSpPr txBox="1">
            <a:spLocks noChangeArrowheads="1"/>
          </p:cNvSpPr>
          <p:nvPr/>
        </p:nvSpPr>
        <p:spPr bwMode="auto">
          <a:xfrm>
            <a:off x="5778500" y="4356100"/>
            <a:ext cx="2159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1412875" y="2314575"/>
            <a:ext cx="1711325" cy="1720850"/>
            <a:chOff x="1412875" y="2314576"/>
            <a:chExt cx="1711325" cy="1720850"/>
          </a:xfrm>
        </p:grpSpPr>
        <p:sp>
          <p:nvSpPr>
            <p:cNvPr id="34835" name="Oval 7"/>
            <p:cNvSpPr>
              <a:spLocks noChangeArrowheads="1"/>
            </p:cNvSpPr>
            <p:nvPr/>
          </p:nvSpPr>
          <p:spPr bwMode="auto">
            <a:xfrm>
              <a:off x="1412875" y="2314576"/>
              <a:ext cx="1711325" cy="1720850"/>
            </a:xfrm>
            <a:prstGeom prst="ellipse">
              <a:avLst/>
            </a:prstGeom>
            <a:solidFill>
              <a:srgbClr val="B6EDFC"/>
            </a:solidFill>
            <a:ln w="46">
              <a:solidFill>
                <a:srgbClr val="1E9FF6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836" name="Oval 8"/>
            <p:cNvSpPr>
              <a:spLocks noChangeArrowheads="1"/>
            </p:cNvSpPr>
            <p:nvPr/>
          </p:nvSpPr>
          <p:spPr bwMode="auto">
            <a:xfrm>
              <a:off x="1527175" y="2439989"/>
              <a:ext cx="1482725" cy="1470025"/>
            </a:xfrm>
            <a:prstGeom prst="ellipse">
              <a:avLst/>
            </a:prstGeom>
            <a:noFill/>
            <a:ln w="26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837" name="Freeform 9"/>
            <p:cNvSpPr/>
            <p:nvPr/>
          </p:nvSpPr>
          <p:spPr bwMode="auto">
            <a:xfrm>
              <a:off x="1527175" y="2439989"/>
              <a:ext cx="1482725" cy="1470025"/>
            </a:xfrm>
            <a:custGeom>
              <a:avLst/>
              <a:gdLst>
                <a:gd name="T0" fmla="*/ 2147483646 w 143"/>
                <a:gd name="T1" fmla="*/ 0 h 142"/>
                <a:gd name="T2" fmla="*/ 2147483646 w 143"/>
                <a:gd name="T3" fmla="*/ 2147483646 h 142"/>
                <a:gd name="T4" fmla="*/ 2147483646 w 143"/>
                <a:gd name="T5" fmla="*/ 2147483646 h 142"/>
                <a:gd name="T6" fmla="*/ 0 w 143"/>
                <a:gd name="T7" fmla="*/ 2147483646 h 1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3" h="142">
                  <a:moveTo>
                    <a:pt x="71" y="0"/>
                  </a:moveTo>
                  <a:cubicBezTo>
                    <a:pt x="111" y="0"/>
                    <a:pt x="143" y="32"/>
                    <a:pt x="143" y="71"/>
                  </a:cubicBezTo>
                  <a:cubicBezTo>
                    <a:pt x="143" y="110"/>
                    <a:pt x="111" y="142"/>
                    <a:pt x="71" y="142"/>
                  </a:cubicBezTo>
                  <a:cubicBezTo>
                    <a:pt x="32" y="142"/>
                    <a:pt x="0" y="110"/>
                    <a:pt x="0" y="71"/>
                  </a:cubicBezTo>
                </a:path>
              </a:pathLst>
            </a:custGeom>
            <a:solidFill>
              <a:srgbClr val="00B0F0"/>
            </a:solidFill>
            <a:ln w="91" cap="flat">
              <a:solidFill>
                <a:srgbClr val="00B0F0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TextBox 302"/>
            <p:cNvSpPr txBox="1">
              <a:spLocks noChangeArrowheads="1"/>
            </p:cNvSpPr>
            <p:nvPr/>
          </p:nvSpPr>
          <p:spPr bwMode="auto">
            <a:xfrm>
              <a:off x="1520292" y="2840236"/>
              <a:ext cx="14896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75%</a:t>
              </a:r>
              <a:endParaRPr lang="en-US" altLang="zh-CN" sz="40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3705225" y="2314575"/>
            <a:ext cx="1711325" cy="1720850"/>
            <a:chOff x="3705225" y="2314576"/>
            <a:chExt cx="1711325" cy="1720850"/>
          </a:xfrm>
        </p:grpSpPr>
        <p:sp>
          <p:nvSpPr>
            <p:cNvPr id="34831" name="Oval 104"/>
            <p:cNvSpPr>
              <a:spLocks noChangeArrowheads="1"/>
            </p:cNvSpPr>
            <p:nvPr/>
          </p:nvSpPr>
          <p:spPr bwMode="auto">
            <a:xfrm>
              <a:off x="3705225" y="2314576"/>
              <a:ext cx="1711325" cy="1720850"/>
            </a:xfrm>
            <a:prstGeom prst="ellipse">
              <a:avLst/>
            </a:prstGeom>
            <a:solidFill>
              <a:srgbClr val="B6EDFC"/>
            </a:solidFill>
            <a:ln w="46">
              <a:solidFill>
                <a:srgbClr val="1E9FF6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832" name="Oval 105"/>
            <p:cNvSpPr>
              <a:spLocks noChangeArrowheads="1"/>
            </p:cNvSpPr>
            <p:nvPr/>
          </p:nvSpPr>
          <p:spPr bwMode="auto">
            <a:xfrm>
              <a:off x="3819525" y="2439989"/>
              <a:ext cx="1482725" cy="1470025"/>
            </a:xfrm>
            <a:prstGeom prst="ellipse">
              <a:avLst/>
            </a:prstGeom>
            <a:noFill/>
            <a:ln w="26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833" name="Freeform 106"/>
            <p:cNvSpPr/>
            <p:nvPr/>
          </p:nvSpPr>
          <p:spPr bwMode="auto">
            <a:xfrm>
              <a:off x="3819525" y="2439989"/>
              <a:ext cx="1482725" cy="1470025"/>
            </a:xfrm>
            <a:custGeom>
              <a:avLst/>
              <a:gdLst>
                <a:gd name="T0" fmla="*/ 2147483646 w 143"/>
                <a:gd name="T1" fmla="*/ 0 h 142"/>
                <a:gd name="T2" fmla="*/ 2147483646 w 143"/>
                <a:gd name="T3" fmla="*/ 2147483646 h 142"/>
                <a:gd name="T4" fmla="*/ 2147483646 w 143"/>
                <a:gd name="T5" fmla="*/ 2147483646 h 142"/>
                <a:gd name="T6" fmla="*/ 0 w 143"/>
                <a:gd name="T7" fmla="*/ 2147483646 h 142"/>
                <a:gd name="T8" fmla="*/ 2147483646 w 143"/>
                <a:gd name="T9" fmla="*/ 1500377911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3" h="142">
                  <a:moveTo>
                    <a:pt x="72" y="0"/>
                  </a:moveTo>
                  <a:cubicBezTo>
                    <a:pt x="111" y="0"/>
                    <a:pt x="143" y="32"/>
                    <a:pt x="143" y="71"/>
                  </a:cubicBezTo>
                  <a:cubicBezTo>
                    <a:pt x="143" y="110"/>
                    <a:pt x="111" y="142"/>
                    <a:pt x="72" y="142"/>
                  </a:cubicBezTo>
                  <a:cubicBezTo>
                    <a:pt x="32" y="142"/>
                    <a:pt x="0" y="110"/>
                    <a:pt x="0" y="71"/>
                  </a:cubicBezTo>
                  <a:cubicBezTo>
                    <a:pt x="0" y="48"/>
                    <a:pt x="11" y="27"/>
                    <a:pt x="29" y="14"/>
                  </a:cubicBezTo>
                </a:path>
              </a:pathLst>
            </a:custGeom>
            <a:solidFill>
              <a:srgbClr val="00B0F0"/>
            </a:solidFill>
            <a:ln w="91" cap="flat">
              <a:solidFill>
                <a:srgbClr val="00B0F0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TextBox 303"/>
            <p:cNvSpPr txBox="1">
              <a:spLocks noChangeArrowheads="1"/>
            </p:cNvSpPr>
            <p:nvPr/>
          </p:nvSpPr>
          <p:spPr bwMode="auto">
            <a:xfrm>
              <a:off x="3827196" y="2840236"/>
              <a:ext cx="14896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90%</a:t>
              </a:r>
              <a:endParaRPr lang="en-US" altLang="zh-CN" sz="40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 bwMode="auto">
          <a:xfrm>
            <a:off x="5997575" y="2314575"/>
            <a:ext cx="1709738" cy="1720850"/>
            <a:chOff x="5997575" y="2314576"/>
            <a:chExt cx="1709737" cy="1720850"/>
          </a:xfrm>
        </p:grpSpPr>
        <p:sp>
          <p:nvSpPr>
            <p:cNvPr id="34827" name="Oval 201"/>
            <p:cNvSpPr>
              <a:spLocks noChangeArrowheads="1"/>
            </p:cNvSpPr>
            <p:nvPr/>
          </p:nvSpPr>
          <p:spPr bwMode="auto">
            <a:xfrm>
              <a:off x="5997575" y="2314576"/>
              <a:ext cx="1709737" cy="1720850"/>
            </a:xfrm>
            <a:prstGeom prst="ellipse">
              <a:avLst/>
            </a:prstGeom>
            <a:solidFill>
              <a:srgbClr val="B6EDFC"/>
            </a:solidFill>
            <a:ln w="46">
              <a:solidFill>
                <a:srgbClr val="1E9FF6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828" name="Oval 202"/>
            <p:cNvSpPr>
              <a:spLocks noChangeArrowheads="1"/>
            </p:cNvSpPr>
            <p:nvPr/>
          </p:nvSpPr>
          <p:spPr bwMode="auto">
            <a:xfrm>
              <a:off x="6121400" y="2439989"/>
              <a:ext cx="1473200" cy="1470025"/>
            </a:xfrm>
            <a:prstGeom prst="ellipse">
              <a:avLst/>
            </a:prstGeom>
            <a:noFill/>
            <a:ln w="26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829" name="Freeform 203"/>
            <p:cNvSpPr/>
            <p:nvPr/>
          </p:nvSpPr>
          <p:spPr bwMode="auto">
            <a:xfrm>
              <a:off x="6858000" y="2439989"/>
              <a:ext cx="736600" cy="1149350"/>
            </a:xfrm>
            <a:custGeom>
              <a:avLst/>
              <a:gdLst>
                <a:gd name="T0" fmla="*/ 0 w 71"/>
                <a:gd name="T1" fmla="*/ 0 h 111"/>
                <a:gd name="T2" fmla="*/ 2147483646 w 71"/>
                <a:gd name="T3" fmla="*/ 2147483646 h 111"/>
                <a:gd name="T4" fmla="*/ 2147483646 w 71"/>
                <a:gd name="T5" fmla="*/ 2147483646 h 1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1" h="111">
                  <a:moveTo>
                    <a:pt x="0" y="0"/>
                  </a:moveTo>
                  <a:cubicBezTo>
                    <a:pt x="39" y="0"/>
                    <a:pt x="71" y="32"/>
                    <a:pt x="71" y="71"/>
                  </a:cubicBezTo>
                  <a:cubicBezTo>
                    <a:pt x="71" y="86"/>
                    <a:pt x="67" y="99"/>
                    <a:pt x="59" y="111"/>
                  </a:cubicBezTo>
                </a:path>
              </a:pathLst>
            </a:custGeom>
            <a:solidFill>
              <a:srgbClr val="00B0F0"/>
            </a:solidFill>
            <a:ln w="91" cap="flat">
              <a:solidFill>
                <a:srgbClr val="00B0F0"/>
              </a:solidFill>
              <a:prstDash val="solid"/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TextBox 304"/>
            <p:cNvSpPr txBox="1">
              <a:spLocks noChangeArrowheads="1"/>
            </p:cNvSpPr>
            <p:nvPr/>
          </p:nvSpPr>
          <p:spPr bwMode="auto">
            <a:xfrm>
              <a:off x="6176696" y="2840236"/>
              <a:ext cx="1489608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32%</a:t>
              </a:r>
              <a:endParaRPr lang="en-US" altLang="zh-CN" sz="40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00" grpId="0"/>
      <p:bldP spid="301" grpId="0"/>
      <p:bldP spid="3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设计特色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3260725" y="3716338"/>
            <a:ext cx="2763838" cy="1855787"/>
            <a:chOff x="3260831" y="3717033"/>
            <a:chExt cx="2763565" cy="1855514"/>
          </a:xfrm>
        </p:grpSpPr>
        <p:sp>
          <p:nvSpPr>
            <p:cNvPr id="8210" name="TextBox 5"/>
            <p:cNvSpPr txBox="1">
              <a:spLocks noChangeArrowheads="1"/>
            </p:cNvSpPr>
            <p:nvPr/>
          </p:nvSpPr>
          <p:spPr bwMode="auto">
            <a:xfrm>
              <a:off x="3260831" y="4043180"/>
              <a:ext cx="276356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专业平面设计师量身制作，美观、大方、创新、适合，带观众进入美妙的视觉意境。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1" name="TextBox 6"/>
            <p:cNvSpPr txBox="1">
              <a:spLocks noChangeArrowheads="1"/>
            </p:cNvSpPr>
            <p:nvPr/>
          </p:nvSpPr>
          <p:spPr bwMode="auto">
            <a:xfrm>
              <a:off x="3260831" y="3717033"/>
              <a:ext cx="24962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美观的定制设计</a:t>
              </a:r>
              <a:endParaRPr lang="en-US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2" name="TextBox 9"/>
            <p:cNvSpPr txBox="1">
              <a:spLocks noChangeArrowheads="1"/>
            </p:cNvSpPr>
            <p:nvPr/>
          </p:nvSpPr>
          <p:spPr bwMode="auto">
            <a:xfrm>
              <a:off x="3260831" y="5110882"/>
              <a:ext cx="27179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专业策划师根据要求进行结构、文案创作，精准、高效表达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13" name="TextBox 10"/>
            <p:cNvSpPr txBox="1">
              <a:spLocks noChangeArrowheads="1"/>
            </p:cNvSpPr>
            <p:nvPr/>
          </p:nvSpPr>
          <p:spPr bwMode="auto">
            <a:xfrm>
              <a:off x="3260831" y="4784735"/>
              <a:ext cx="24962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有效的内容展现</a:t>
              </a:r>
              <a:endParaRPr lang="en-US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5915025" y="3716338"/>
            <a:ext cx="3081338" cy="1684337"/>
            <a:chOff x="5915234" y="3717032"/>
            <a:chExt cx="3081796" cy="1683268"/>
          </a:xfrm>
        </p:grpSpPr>
        <p:sp>
          <p:nvSpPr>
            <p:cNvPr id="8206" name="TextBox 7"/>
            <p:cNvSpPr txBox="1">
              <a:spLocks noChangeArrowheads="1"/>
            </p:cNvSpPr>
            <p:nvPr/>
          </p:nvSpPr>
          <p:spPr bwMode="auto">
            <a:xfrm>
              <a:off x="5915234" y="4043179"/>
              <a:ext cx="276356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原创片头动画、标题动画、强调动画、场景动画，体现多媒体可视化沟通效果。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7" name="TextBox 8"/>
            <p:cNvSpPr txBox="1">
              <a:spLocks noChangeArrowheads="1"/>
            </p:cNvSpPr>
            <p:nvPr/>
          </p:nvSpPr>
          <p:spPr bwMode="auto">
            <a:xfrm>
              <a:off x="5915234" y="3717032"/>
              <a:ext cx="24962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创意的动画效果</a:t>
              </a:r>
              <a:endParaRPr lang="en-US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8" name="TextBox 11"/>
            <p:cNvSpPr txBox="1">
              <a:spLocks noChangeArrowheads="1"/>
            </p:cNvSpPr>
            <p:nvPr/>
          </p:nvSpPr>
          <p:spPr bwMode="auto">
            <a:xfrm>
              <a:off x="5915234" y="5123301"/>
              <a:ext cx="308179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始终坚持以平面设计的价格做</a:t>
              </a:r>
              <a:r>
                <a:rPr lang="en-US" altLang="zh-CN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9" name="TextBox 12"/>
            <p:cNvSpPr txBox="1">
              <a:spLocks noChangeArrowheads="1"/>
            </p:cNvSpPr>
            <p:nvPr/>
          </p:nvSpPr>
          <p:spPr bwMode="auto">
            <a:xfrm>
              <a:off x="5915234" y="4797154"/>
              <a:ext cx="24962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超值的服务报价</a:t>
              </a:r>
              <a:endParaRPr lang="en-US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69900" y="3716338"/>
            <a:ext cx="2763838" cy="2041525"/>
            <a:chOff x="469758" y="3717034"/>
            <a:chExt cx="2763565" cy="2040180"/>
          </a:xfrm>
        </p:grpSpPr>
        <p:sp>
          <p:nvSpPr>
            <p:cNvPr id="8202" name="TextBox 3"/>
            <p:cNvSpPr txBox="1">
              <a:spLocks noChangeArrowheads="1"/>
            </p:cNvSpPr>
            <p:nvPr/>
          </p:nvSpPr>
          <p:spPr bwMode="auto">
            <a:xfrm>
              <a:off x="469758" y="4043181"/>
              <a:ext cx="274896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独创的结构化目录、过渡页、标题页及精美图表相互衔接，让观众身在其中，却能一目了然。</a:t>
              </a:r>
              <a:endPara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3" name="TextBox 4"/>
            <p:cNvSpPr txBox="1">
              <a:spLocks noChangeArrowheads="1"/>
            </p:cNvSpPr>
            <p:nvPr/>
          </p:nvSpPr>
          <p:spPr bwMode="auto">
            <a:xfrm>
              <a:off x="469758" y="3717034"/>
              <a:ext cx="24962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清晰的演示向导</a:t>
              </a:r>
              <a:endParaRPr lang="en-US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4" name="TextBox 13"/>
            <p:cNvSpPr txBox="1">
              <a:spLocks noChangeArrowheads="1"/>
            </p:cNvSpPr>
            <p:nvPr/>
          </p:nvSpPr>
          <p:spPr bwMode="auto">
            <a:xfrm>
              <a:off x="469758" y="5110883"/>
              <a:ext cx="276356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2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长期提供免费技术咨询、免费细节性修改、免费演示指导等，另有强大素材库和完善培训体系的支持。</a:t>
              </a:r>
              <a:endParaRPr lang="zh-CN" altLang="en-US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05" name="TextBox 14"/>
            <p:cNvSpPr txBox="1">
              <a:spLocks noChangeArrowheads="1"/>
            </p:cNvSpPr>
            <p:nvPr/>
          </p:nvSpPr>
          <p:spPr bwMode="auto">
            <a:xfrm>
              <a:off x="469758" y="4784736"/>
              <a:ext cx="24962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持续的技术支持</a:t>
              </a:r>
              <a:endParaRPr lang="en-US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9" b="42195"/>
          <a:stretch>
            <a:fillRect/>
          </a:stretch>
        </p:blipFill>
        <p:spPr bwMode="auto">
          <a:xfrm>
            <a:off x="6005513" y="2286000"/>
            <a:ext cx="25717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2" r="4919" b="49706"/>
          <a:stretch>
            <a:fillRect/>
          </a:stretch>
        </p:blipFill>
        <p:spPr bwMode="auto">
          <a:xfrm>
            <a:off x="3344863" y="2276475"/>
            <a:ext cx="2433637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0" t="33141" b="38530"/>
          <a:stretch>
            <a:fillRect/>
          </a:stretch>
        </p:blipFill>
        <p:spPr bwMode="auto">
          <a:xfrm>
            <a:off x="561975" y="2276475"/>
            <a:ext cx="2554288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61975" y="3690938"/>
            <a:ext cx="8015288" cy="11858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1975" y="4879975"/>
            <a:ext cx="8015288" cy="11652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1975" y="2251075"/>
            <a:ext cx="8015288" cy="1439863"/>
          </a:xfrm>
          <a:prstGeom prst="rect">
            <a:avLst/>
          </a:prstGeom>
          <a:solidFill>
            <a:srgbClr val="0ABCEC"/>
          </a:solidFill>
          <a:ln>
            <a:solidFill>
              <a:srgbClr val="40D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服务流程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 bwMode="auto">
          <a:xfrm>
            <a:off x="682625" y="3848100"/>
            <a:ext cx="7766050" cy="862013"/>
            <a:chOff x="682802" y="3848691"/>
            <a:chExt cx="7765583" cy="861774"/>
          </a:xfrm>
        </p:grpSpPr>
        <p:sp>
          <p:nvSpPr>
            <p:cNvPr id="9231" name="TextBox 3"/>
            <p:cNvSpPr txBox="1">
              <a:spLocks noChangeArrowheads="1"/>
            </p:cNvSpPr>
            <p:nvPr/>
          </p:nvSpPr>
          <p:spPr bwMode="auto">
            <a:xfrm>
              <a:off x="682802" y="3848691"/>
              <a:ext cx="2536242" cy="677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1E9F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建立合作：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与客户就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内容、应用场景、服务标准、时间价格等达成一致并签订协议，预付款。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2" name="TextBox 4"/>
            <p:cNvSpPr txBox="1">
              <a:spLocks noChangeArrowheads="1"/>
            </p:cNvSpPr>
            <p:nvPr/>
          </p:nvSpPr>
          <p:spPr bwMode="auto">
            <a:xfrm>
              <a:off x="3291767" y="3848691"/>
              <a:ext cx="2562690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1E9F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内容策划：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专业策划师制作详细的整体框架、设计思路、设计方法、表现形式以及实施步骤等，作为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制作的纲要。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3" name="TextBox 5"/>
            <p:cNvSpPr txBox="1">
              <a:spLocks noChangeArrowheads="1"/>
            </p:cNvSpPr>
            <p:nvPr/>
          </p:nvSpPr>
          <p:spPr bwMode="auto">
            <a:xfrm>
              <a:off x="5927180" y="3848691"/>
              <a:ext cx="2521205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1E9F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版式设计：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专业设计师分别制作两套动画及背景方案，由客户选择或提出修改意见，确定适合的色彩、质感、动画等版式风格。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658813" y="5032375"/>
            <a:ext cx="7789862" cy="860425"/>
            <a:chOff x="658417" y="5031667"/>
            <a:chExt cx="7789969" cy="861774"/>
          </a:xfrm>
        </p:grpSpPr>
        <p:sp>
          <p:nvSpPr>
            <p:cNvPr id="9228" name="TextBox 6"/>
            <p:cNvSpPr txBox="1">
              <a:spLocks noChangeArrowheads="1"/>
            </p:cNvSpPr>
            <p:nvPr/>
          </p:nvSpPr>
          <p:spPr bwMode="auto">
            <a:xfrm>
              <a:off x="658417" y="5031667"/>
              <a:ext cx="2560627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1E9F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内页制作：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根据制作方案，由专业设计师把各类素材转化为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文字、图片、图表、动画，并统一成稿，完成内页制作。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29" name="TextBox 7"/>
            <p:cNvSpPr txBox="1">
              <a:spLocks noChangeArrowheads="1"/>
            </p:cNvSpPr>
            <p:nvPr/>
          </p:nvSpPr>
          <p:spPr bwMode="auto">
            <a:xfrm>
              <a:off x="3293528" y="5031667"/>
              <a:ext cx="2569645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1E9F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修改完善：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经过内部预演、专家预审、客户反馈等程序，设计师对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稿件修改完善，并最终提交客户审核。</a:t>
              </a:r>
              <a:endPara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30" name="TextBox 8"/>
            <p:cNvSpPr txBox="1">
              <a:spLocks noChangeArrowheads="1"/>
            </p:cNvSpPr>
            <p:nvPr/>
          </p:nvSpPr>
          <p:spPr bwMode="auto">
            <a:xfrm>
              <a:off x="5937656" y="5031667"/>
              <a:ext cx="2510730" cy="8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400">
                  <a:solidFill>
                    <a:srgbClr val="1E9FF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跟踪服务：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项目结束后，客户可随时就</a:t>
              </a:r>
              <a:r>
                <a:rPr lang="en-US" altLang="zh-CN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稿件进行技术咨询、提出细节修改意见，我们也会由专业客服人员进行解答和技术指导。</a:t>
              </a:r>
              <a:endParaRPr lang="zh-CN" altLang="en-US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176338" y="2573338"/>
            <a:ext cx="152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47%</a:t>
            </a:r>
            <a:endParaRPr lang="en-US" altLang="zh-CN" sz="48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816350" y="2573338"/>
            <a:ext cx="152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84%</a:t>
            </a:r>
            <a:endParaRPr lang="en-US" altLang="zh-CN" sz="48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430963" y="2573338"/>
            <a:ext cx="152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8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69%</a:t>
            </a:r>
            <a:endParaRPr lang="en-US" altLang="zh-CN" sz="48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2" grpId="0"/>
      <p:bldP spid="3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设计价格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 bwMode="auto">
          <a:xfrm>
            <a:off x="566738" y="2578100"/>
            <a:ext cx="7994650" cy="3071813"/>
            <a:chOff x="566814" y="2578781"/>
            <a:chExt cx="7994108" cy="3071804"/>
          </a:xfrm>
        </p:grpSpPr>
        <p:grpSp>
          <p:nvGrpSpPr>
            <p:cNvPr id="4" name="组合 3"/>
            <p:cNvGrpSpPr/>
            <p:nvPr/>
          </p:nvGrpSpPr>
          <p:grpSpPr>
            <a:xfrm>
              <a:off x="566814" y="2578781"/>
              <a:ext cx="1310875" cy="312764"/>
              <a:chOff x="324882" y="2119998"/>
              <a:chExt cx="1418165" cy="338363"/>
            </a:xfrm>
            <a:solidFill>
              <a:srgbClr val="E17D59"/>
            </a:solidFill>
          </p:grpSpPr>
          <p:sp>
            <p:nvSpPr>
              <p:cNvPr id="5" name="Rectangle 8"/>
              <p:cNvSpPr>
                <a:spLocks noChangeArrowheads="1"/>
              </p:cNvSpPr>
              <p:nvPr/>
            </p:nvSpPr>
            <p:spPr bwMode="auto">
              <a:xfrm>
                <a:off x="324882" y="2119998"/>
                <a:ext cx="1418165" cy="3383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9934" y="2121373"/>
                <a:ext cx="902811" cy="3081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1400" b="1" kern="1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服务项目</a:t>
                </a:r>
                <a:endParaRPr lang="zh-CN" altLang="zh-CN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1903090" y="2578783"/>
              <a:ext cx="1087657" cy="312764"/>
              <a:chOff x="1770527" y="2119998"/>
              <a:chExt cx="1176678" cy="338363"/>
            </a:xfrm>
            <a:solidFill>
              <a:srgbClr val="E17D59"/>
            </a:solidFill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1770527" y="2119998"/>
                <a:ext cx="1176678" cy="3383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059811" y="2132408"/>
                <a:ext cx="543739" cy="3231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1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</a:t>
                </a:r>
                <a:endParaRPr lang="zh-CN" altLang="zh-CN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016146" y="2578783"/>
              <a:ext cx="1310874" cy="312764"/>
              <a:chOff x="2974684" y="2119998"/>
              <a:chExt cx="1418164" cy="338363"/>
            </a:xfrm>
            <a:solidFill>
              <a:srgbClr val="E17D59"/>
            </a:solidFill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974684" y="2119998"/>
                <a:ext cx="1418164" cy="3383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390698" y="2132407"/>
                <a:ext cx="543739" cy="3231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1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单价</a:t>
                </a:r>
                <a:endParaRPr lang="zh-CN" altLang="zh-CN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352421" y="2578783"/>
              <a:ext cx="4208501" cy="312764"/>
              <a:chOff x="4420984" y="2119998"/>
              <a:chExt cx="4421379" cy="338363"/>
            </a:xfrm>
            <a:solidFill>
              <a:srgbClr val="E17D59"/>
            </a:solidFill>
          </p:grpSpPr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4420984" y="2119998"/>
                <a:ext cx="4421379" cy="33836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357377" y="2128730"/>
                <a:ext cx="543739" cy="323166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>
                <a:spAutoFit/>
              </a:bodyPr>
              <a:lstStyle/>
              <a:p>
                <a:pPr algn="ctr" eaLnBrk="1" fontAlgn="auto" hangingPunct="1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400" b="1" kern="1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备注</a:t>
                </a:r>
                <a:endParaRPr lang="zh-CN" altLang="zh-CN" sz="1400" b="1" kern="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/>
                </a:endParaRPr>
              </a:p>
            </p:txBody>
          </p:sp>
        </p:grp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566814" y="2918505"/>
              <a:ext cx="1312773" cy="4889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00160" y="3020105"/>
              <a:ext cx="857192" cy="3238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b="1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片头动画</a:t>
              </a:r>
              <a:endParaRPr lang="zh-CN" altLang="zh-CN" sz="1200" b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903398" y="2918505"/>
              <a:ext cx="1088951" cy="4889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301833" y="3053443"/>
              <a:ext cx="288905" cy="2270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zh-CN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016160" y="2918505"/>
              <a:ext cx="1312774" cy="4889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387610" y="3053443"/>
              <a:ext cx="568286" cy="2270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0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zh-CN" sz="10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4352744" y="2918505"/>
              <a:ext cx="4208178" cy="4889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413065" y="2974068"/>
              <a:ext cx="3909748" cy="3921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页数不限，一般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秒左右。基于客户的企业文化、经营内容、</a:t>
              </a:r>
              <a:r>
                <a:rPr lang="en-US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LOGO</a:t>
              </a:r>
              <a:r>
                <a:rPr lang="zh-CN" altLang="zh-CN" sz="9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等元素演化变幻，紧抓观众注意。与基准模板完全配套。</a:t>
              </a:r>
              <a:endParaRPr lang="zh-CN" altLang="zh-CN" sz="900" b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0257" name="Rectangle 16"/>
            <p:cNvSpPr>
              <a:spLocks noChangeArrowheads="1"/>
            </p:cNvSpPr>
            <p:nvPr/>
          </p:nvSpPr>
          <p:spPr bwMode="auto">
            <a:xfrm>
              <a:off x="566815" y="3428956"/>
              <a:ext cx="1312051" cy="490559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58" name="矩形 24"/>
            <p:cNvSpPr>
              <a:spLocks noChangeArrowheads="1"/>
            </p:cNvSpPr>
            <p:nvPr/>
          </p:nvSpPr>
          <p:spPr bwMode="auto">
            <a:xfrm>
              <a:off x="964772" y="3531811"/>
              <a:ext cx="527355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zh-CN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59" name="Rectangle 17"/>
            <p:cNvSpPr>
              <a:spLocks noChangeArrowheads="1"/>
            </p:cNvSpPr>
            <p:nvPr/>
          </p:nvSpPr>
          <p:spPr bwMode="auto">
            <a:xfrm>
              <a:off x="1903090" y="3428956"/>
              <a:ext cx="1088833" cy="490559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301833" y="3585253"/>
              <a:ext cx="288905" cy="2285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0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</a:t>
              </a:r>
              <a:endParaRPr lang="zh-CN" altLang="zh-CN" sz="10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10261" name="Rectangle 18"/>
            <p:cNvSpPr>
              <a:spLocks noChangeArrowheads="1"/>
            </p:cNvSpPr>
            <p:nvPr/>
          </p:nvSpPr>
          <p:spPr bwMode="auto">
            <a:xfrm>
              <a:off x="3016147" y="3428956"/>
              <a:ext cx="1312051" cy="490559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62" name="矩形 28"/>
            <p:cNvSpPr>
              <a:spLocks noChangeArrowheads="1"/>
            </p:cNvSpPr>
            <p:nvPr/>
          </p:nvSpPr>
          <p:spPr bwMode="auto">
            <a:xfrm>
              <a:off x="3387841" y="3553483"/>
              <a:ext cx="567799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63" name="Rectangle 19"/>
            <p:cNvSpPr>
              <a:spLocks noChangeArrowheads="1"/>
            </p:cNvSpPr>
            <p:nvPr/>
          </p:nvSpPr>
          <p:spPr bwMode="auto">
            <a:xfrm>
              <a:off x="4352422" y="3428956"/>
              <a:ext cx="4208500" cy="490559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64" name="矩形 30"/>
            <p:cNvSpPr>
              <a:spLocks noChangeArrowheads="1"/>
            </p:cNvSpPr>
            <p:nvPr/>
          </p:nvSpPr>
          <p:spPr bwMode="auto">
            <a:xfrm>
              <a:off x="4413510" y="3501210"/>
              <a:ext cx="3734448" cy="346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800"/>
                </a:lnSpc>
              </a:pP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包括</a:t>
              </a:r>
              <a:r>
                <a:rPr lang="en-US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封面、内页背景、封底背景，另外加页每页另收</a:t>
              </a:r>
              <a:r>
                <a:rPr lang="en-US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566814" y="3942440"/>
              <a:ext cx="1312773" cy="331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965249" y="3966252"/>
              <a:ext cx="527014" cy="3222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1200" b="1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内页</a:t>
              </a:r>
              <a:endParaRPr lang="zh-CN" altLang="zh-CN" sz="1200" b="1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1903398" y="3942440"/>
              <a:ext cx="1088951" cy="331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0268" name="矩形 34"/>
            <p:cNvSpPr>
              <a:spLocks noChangeArrowheads="1"/>
            </p:cNvSpPr>
            <p:nvPr/>
          </p:nvSpPr>
          <p:spPr bwMode="auto">
            <a:xfrm>
              <a:off x="2302024" y="3965663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3016160" y="3942440"/>
              <a:ext cx="1312774" cy="331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0270" name="矩形 36"/>
            <p:cNvSpPr>
              <a:spLocks noChangeArrowheads="1"/>
            </p:cNvSpPr>
            <p:nvPr/>
          </p:nvSpPr>
          <p:spPr bwMode="auto">
            <a:xfrm>
              <a:off x="3261212" y="3965663"/>
              <a:ext cx="821059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280-480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4352744" y="3942440"/>
              <a:ext cx="4208178" cy="3317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0272" name="矩形 38"/>
            <p:cNvSpPr>
              <a:spLocks noChangeArrowheads="1"/>
            </p:cNvSpPr>
            <p:nvPr/>
          </p:nvSpPr>
          <p:spPr bwMode="auto">
            <a:xfrm>
              <a:off x="4413510" y="3923323"/>
              <a:ext cx="3536154" cy="270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ts val="1800"/>
                </a:lnSpc>
              </a:pP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根据演示需要把文字转化成图表、图片、动画等元素，并精美排版</a:t>
              </a:r>
              <a:endPara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3" name="Rectangle 24"/>
            <p:cNvSpPr>
              <a:spLocks noChangeArrowheads="1"/>
            </p:cNvSpPr>
            <p:nvPr/>
          </p:nvSpPr>
          <p:spPr bwMode="auto">
            <a:xfrm>
              <a:off x="566815" y="4296661"/>
              <a:ext cx="1312051" cy="48796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74" name="矩形 40"/>
            <p:cNvSpPr>
              <a:spLocks noChangeArrowheads="1"/>
            </p:cNvSpPr>
            <p:nvPr/>
          </p:nvSpPr>
          <p:spPr bwMode="auto">
            <a:xfrm>
              <a:off x="799974" y="4398217"/>
              <a:ext cx="856950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zh-CN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深度策划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5" name="Rectangle 25"/>
            <p:cNvSpPr>
              <a:spLocks noChangeArrowheads="1"/>
            </p:cNvSpPr>
            <p:nvPr/>
          </p:nvSpPr>
          <p:spPr bwMode="auto">
            <a:xfrm>
              <a:off x="1903090" y="4296661"/>
              <a:ext cx="1088833" cy="48796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76" name="矩形 42"/>
            <p:cNvSpPr>
              <a:spLocks noChangeArrowheads="1"/>
            </p:cNvSpPr>
            <p:nvPr/>
          </p:nvSpPr>
          <p:spPr bwMode="auto">
            <a:xfrm>
              <a:off x="2302024" y="4398217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7" name="Rectangle 26"/>
            <p:cNvSpPr>
              <a:spLocks noChangeArrowheads="1"/>
            </p:cNvSpPr>
            <p:nvPr/>
          </p:nvSpPr>
          <p:spPr bwMode="auto">
            <a:xfrm>
              <a:off x="3016147" y="4296661"/>
              <a:ext cx="1312051" cy="48796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78" name="矩形 44"/>
            <p:cNvSpPr>
              <a:spLocks noChangeArrowheads="1"/>
            </p:cNvSpPr>
            <p:nvPr/>
          </p:nvSpPr>
          <p:spPr bwMode="auto">
            <a:xfrm>
              <a:off x="3187808" y="4398217"/>
              <a:ext cx="967866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6000-20000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79" name="Rectangle 27"/>
            <p:cNvSpPr>
              <a:spLocks noChangeArrowheads="1"/>
            </p:cNvSpPr>
            <p:nvPr/>
          </p:nvSpPr>
          <p:spPr bwMode="auto">
            <a:xfrm>
              <a:off x="4352422" y="4296661"/>
              <a:ext cx="4208500" cy="48796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80" name="矩形 46"/>
            <p:cNvSpPr>
              <a:spLocks noChangeArrowheads="1"/>
            </p:cNvSpPr>
            <p:nvPr/>
          </p:nvSpPr>
          <p:spPr bwMode="auto">
            <a:xfrm>
              <a:off x="4413510" y="4351261"/>
              <a:ext cx="4026011" cy="454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zh-CN" sz="9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分析资料、搜集素材、搭建框架、提炼文字、制作排版规则、配色方案、配音稿撰写</a:t>
              </a:r>
              <a:endParaRPr lang="zh-CN" altLang="zh-CN" sz="9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566814" y="4807624"/>
              <a:ext cx="1312773" cy="49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282" name="矩形 48"/>
            <p:cNvSpPr>
              <a:spLocks noChangeArrowheads="1"/>
            </p:cNvSpPr>
            <p:nvPr/>
          </p:nvSpPr>
          <p:spPr bwMode="auto">
            <a:xfrm>
              <a:off x="799974" y="4909706"/>
              <a:ext cx="856950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zh-CN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中文配音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29"/>
            <p:cNvSpPr>
              <a:spLocks noChangeArrowheads="1"/>
            </p:cNvSpPr>
            <p:nvPr/>
          </p:nvSpPr>
          <p:spPr bwMode="auto">
            <a:xfrm>
              <a:off x="1903398" y="4807624"/>
              <a:ext cx="1088951" cy="49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0284" name="矩形 50"/>
            <p:cNvSpPr>
              <a:spLocks noChangeArrowheads="1"/>
            </p:cNvSpPr>
            <p:nvPr/>
          </p:nvSpPr>
          <p:spPr bwMode="auto">
            <a:xfrm>
              <a:off x="2302025" y="4909706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30"/>
            <p:cNvSpPr>
              <a:spLocks noChangeArrowheads="1"/>
            </p:cNvSpPr>
            <p:nvPr/>
          </p:nvSpPr>
          <p:spPr bwMode="auto">
            <a:xfrm>
              <a:off x="3016160" y="4807624"/>
              <a:ext cx="1312774" cy="49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0286" name="矩形 52"/>
            <p:cNvSpPr>
              <a:spLocks noChangeArrowheads="1"/>
            </p:cNvSpPr>
            <p:nvPr/>
          </p:nvSpPr>
          <p:spPr bwMode="auto">
            <a:xfrm>
              <a:off x="3422661" y="4909706"/>
              <a:ext cx="498157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87" name="Rectangle 32"/>
            <p:cNvSpPr>
              <a:spLocks noChangeArrowheads="1"/>
            </p:cNvSpPr>
            <p:nvPr/>
          </p:nvSpPr>
          <p:spPr bwMode="auto">
            <a:xfrm>
              <a:off x="566815" y="5319638"/>
              <a:ext cx="1312051" cy="31738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288" name="矩形 54"/>
            <p:cNvSpPr>
              <a:spLocks noChangeArrowheads="1"/>
            </p:cNvSpPr>
            <p:nvPr/>
          </p:nvSpPr>
          <p:spPr bwMode="auto">
            <a:xfrm>
              <a:off x="799974" y="5327100"/>
              <a:ext cx="856950" cy="323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en-US" sz="1200" b="1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版本转换</a:t>
              </a:r>
              <a:endParaRPr lang="zh-CN" altLang="zh-CN"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89" name="Rectangle 33"/>
            <p:cNvSpPr>
              <a:spLocks noChangeArrowheads="1"/>
            </p:cNvSpPr>
            <p:nvPr/>
          </p:nvSpPr>
          <p:spPr bwMode="auto">
            <a:xfrm>
              <a:off x="1903090" y="5319638"/>
              <a:ext cx="1088833" cy="31738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90" name="矩形 56"/>
            <p:cNvSpPr>
              <a:spLocks noChangeArrowheads="1"/>
            </p:cNvSpPr>
            <p:nvPr/>
          </p:nvSpPr>
          <p:spPr bwMode="auto">
            <a:xfrm>
              <a:off x="2302024" y="5327100"/>
              <a:ext cx="289234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1800"/>
                </a:lnSpc>
              </a:pP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91" name="Rectangle 34"/>
            <p:cNvSpPr>
              <a:spLocks noChangeArrowheads="1"/>
            </p:cNvSpPr>
            <p:nvPr/>
          </p:nvSpPr>
          <p:spPr bwMode="auto">
            <a:xfrm>
              <a:off x="3016147" y="5319638"/>
              <a:ext cx="1312051" cy="31738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92" name="矩形 58"/>
            <p:cNvSpPr>
              <a:spLocks noChangeArrowheads="1"/>
            </p:cNvSpPr>
            <p:nvPr/>
          </p:nvSpPr>
          <p:spPr bwMode="auto">
            <a:xfrm>
              <a:off x="3273479" y="5324166"/>
              <a:ext cx="686338" cy="273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indent="1270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800"/>
                </a:lnSpc>
              </a:pPr>
              <a:r>
                <a:rPr lang="en-US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r>
                <a:rPr lang="zh-CN" altLang="zh-CN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4352744" y="4807624"/>
              <a:ext cx="4208178" cy="490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  <a:latin typeface="+mn-lt"/>
                <a:ea typeface="+mn-ea"/>
              </a:endParaRPr>
            </a:p>
          </p:txBody>
        </p:sp>
        <p:sp>
          <p:nvSpPr>
            <p:cNvPr id="10294" name="Rectangle 35"/>
            <p:cNvSpPr>
              <a:spLocks noChangeArrowheads="1"/>
            </p:cNvSpPr>
            <p:nvPr/>
          </p:nvSpPr>
          <p:spPr bwMode="auto">
            <a:xfrm>
              <a:off x="4352422" y="5319638"/>
              <a:ext cx="4208500" cy="317383"/>
            </a:xfrm>
            <a:prstGeom prst="rect">
              <a:avLst/>
            </a:prstGeom>
            <a:solidFill>
              <a:srgbClr val="75DB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413065" y="5317211"/>
              <a:ext cx="3536710" cy="26987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版转成视频版，包括装换过程中声音及动画的调整</a:t>
              </a:r>
              <a:endParaRPr lang="zh-CN" altLang="zh-CN" sz="900" kern="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endParaRPr>
            </a:p>
          </p:txBody>
        </p:sp>
        <p:sp>
          <p:nvSpPr>
            <p:cNvPr id="63" name="Rectangle 30"/>
            <p:cNvSpPr>
              <a:spLocks noChangeArrowheads="1"/>
            </p:cNvSpPr>
            <p:nvPr/>
          </p:nvSpPr>
          <p:spPr bwMode="auto">
            <a:xfrm>
              <a:off x="4352744" y="4807624"/>
              <a:ext cx="4208178" cy="49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413065" y="4882237"/>
              <a:ext cx="4027215" cy="3682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包括录音棚，录音师，国家级专业配音员，声音裁剪，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插入及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声音同步动画调整等服务，前五分钟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3000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元，后每增加一分钟增加</a:t>
              </a:r>
              <a:r>
                <a:rPr lang="en-US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200</a:t>
              </a:r>
              <a:r>
                <a:rPr lang="zh-CN" altLang="zh-CN" sz="900" kern="1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endParaRPr lang="zh-CN" altLang="zh-CN" sz="9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05.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我们客户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5360" y="2160468"/>
            <a:ext cx="4768555" cy="4011050"/>
            <a:chOff x="-1609626" y="-1044510"/>
            <a:chExt cx="11235241" cy="9450475"/>
          </a:xfrm>
          <a:solidFill>
            <a:schemeClr val="bg1">
              <a:lumMod val="50000"/>
            </a:schemeClr>
          </a:solidFill>
          <a:effectLst>
            <a:outerShdw blurRad="50800" dist="38100" dir="8100000" algn="tr" rotWithShape="0">
              <a:srgbClr val="1E9FF6">
                <a:alpha val="40000"/>
              </a:srgbClr>
            </a:outerShdw>
          </a:effectLst>
        </p:grpSpPr>
        <p:sp>
          <p:nvSpPr>
            <p:cNvPr id="5" name="Freeform 95"/>
            <p:cNvSpPr/>
            <p:nvPr/>
          </p:nvSpPr>
          <p:spPr bwMode="gray">
            <a:xfrm>
              <a:off x="6212601" y="1955942"/>
              <a:ext cx="1201060" cy="1742341"/>
            </a:xfrm>
            <a:custGeom>
              <a:avLst/>
              <a:gdLst/>
              <a:ahLst/>
              <a:cxnLst>
                <a:cxn ang="0">
                  <a:pos x="795" y="415"/>
                </a:cxn>
                <a:cxn ang="0">
                  <a:pos x="773" y="433"/>
                </a:cxn>
                <a:cxn ang="0">
                  <a:pos x="748" y="458"/>
                </a:cxn>
                <a:cxn ang="0">
                  <a:pos x="738" y="484"/>
                </a:cxn>
                <a:cxn ang="0">
                  <a:pos x="738" y="517"/>
                </a:cxn>
                <a:cxn ang="0">
                  <a:pos x="726" y="549"/>
                </a:cxn>
                <a:cxn ang="0">
                  <a:pos x="683" y="570"/>
                </a:cxn>
                <a:cxn ang="0">
                  <a:pos x="645" y="584"/>
                </a:cxn>
                <a:cxn ang="0">
                  <a:pos x="622" y="586"/>
                </a:cxn>
                <a:cxn ang="0">
                  <a:pos x="594" y="580"/>
                </a:cxn>
                <a:cxn ang="0">
                  <a:pos x="580" y="576"/>
                </a:cxn>
                <a:cxn ang="0">
                  <a:pos x="557" y="679"/>
                </a:cxn>
                <a:cxn ang="0">
                  <a:pos x="580" y="738"/>
                </a:cxn>
                <a:cxn ang="0">
                  <a:pos x="458" y="826"/>
                </a:cxn>
                <a:cxn ang="0">
                  <a:pos x="368" y="919"/>
                </a:cxn>
                <a:cxn ang="0">
                  <a:pos x="289" y="1051"/>
                </a:cxn>
                <a:cxn ang="0">
                  <a:pos x="316" y="1133"/>
                </a:cxn>
                <a:cxn ang="0">
                  <a:pos x="244" y="1161"/>
                </a:cxn>
                <a:cxn ang="0">
                  <a:pos x="80" y="1137"/>
                </a:cxn>
                <a:cxn ang="0">
                  <a:pos x="45" y="1060"/>
                </a:cxn>
                <a:cxn ang="0">
                  <a:pos x="66" y="990"/>
                </a:cxn>
                <a:cxn ang="0">
                  <a:pos x="82" y="858"/>
                </a:cxn>
                <a:cxn ang="0">
                  <a:pos x="9" y="749"/>
                </a:cxn>
                <a:cxn ang="0">
                  <a:pos x="47" y="677"/>
                </a:cxn>
                <a:cxn ang="0">
                  <a:pos x="114" y="594"/>
                </a:cxn>
                <a:cxn ang="0">
                  <a:pos x="49" y="529"/>
                </a:cxn>
                <a:cxn ang="0">
                  <a:pos x="96" y="466"/>
                </a:cxn>
                <a:cxn ang="0">
                  <a:pos x="0" y="338"/>
                </a:cxn>
                <a:cxn ang="0">
                  <a:pos x="3" y="273"/>
                </a:cxn>
                <a:cxn ang="0">
                  <a:pos x="41" y="181"/>
                </a:cxn>
                <a:cxn ang="0">
                  <a:pos x="114" y="147"/>
                </a:cxn>
                <a:cxn ang="0">
                  <a:pos x="179" y="220"/>
                </a:cxn>
                <a:cxn ang="0">
                  <a:pos x="269" y="167"/>
                </a:cxn>
                <a:cxn ang="0">
                  <a:pos x="324" y="141"/>
                </a:cxn>
                <a:cxn ang="0">
                  <a:pos x="352" y="59"/>
                </a:cxn>
                <a:cxn ang="0">
                  <a:pos x="419" y="33"/>
                </a:cxn>
                <a:cxn ang="0">
                  <a:pos x="464" y="17"/>
                </a:cxn>
                <a:cxn ang="0">
                  <a:pos x="496" y="66"/>
                </a:cxn>
                <a:cxn ang="0">
                  <a:pos x="509" y="84"/>
                </a:cxn>
                <a:cxn ang="0">
                  <a:pos x="523" y="104"/>
                </a:cxn>
                <a:cxn ang="0">
                  <a:pos x="525" y="114"/>
                </a:cxn>
                <a:cxn ang="0">
                  <a:pos x="531" y="137"/>
                </a:cxn>
                <a:cxn ang="0">
                  <a:pos x="539" y="161"/>
                </a:cxn>
                <a:cxn ang="0">
                  <a:pos x="586" y="208"/>
                </a:cxn>
                <a:cxn ang="0">
                  <a:pos x="661" y="232"/>
                </a:cxn>
                <a:cxn ang="0">
                  <a:pos x="696" y="309"/>
                </a:cxn>
                <a:cxn ang="0">
                  <a:pos x="775" y="389"/>
                </a:cxn>
              </a:cxnLst>
              <a:rect l="0" t="0" r="r" b="b"/>
              <a:pathLst>
                <a:path w="799" h="1161">
                  <a:moveTo>
                    <a:pt x="799" y="413"/>
                  </a:moveTo>
                  <a:lnTo>
                    <a:pt x="795" y="415"/>
                  </a:lnTo>
                  <a:lnTo>
                    <a:pt x="785" y="423"/>
                  </a:lnTo>
                  <a:lnTo>
                    <a:pt x="773" y="433"/>
                  </a:lnTo>
                  <a:lnTo>
                    <a:pt x="759" y="444"/>
                  </a:lnTo>
                  <a:lnTo>
                    <a:pt x="748" y="458"/>
                  </a:lnTo>
                  <a:lnTo>
                    <a:pt x="740" y="468"/>
                  </a:lnTo>
                  <a:lnTo>
                    <a:pt x="738" y="484"/>
                  </a:lnTo>
                  <a:lnTo>
                    <a:pt x="738" y="499"/>
                  </a:lnTo>
                  <a:lnTo>
                    <a:pt x="738" y="517"/>
                  </a:lnTo>
                  <a:lnTo>
                    <a:pt x="734" y="535"/>
                  </a:lnTo>
                  <a:lnTo>
                    <a:pt x="726" y="549"/>
                  </a:lnTo>
                  <a:lnTo>
                    <a:pt x="706" y="560"/>
                  </a:lnTo>
                  <a:lnTo>
                    <a:pt x="683" y="570"/>
                  </a:lnTo>
                  <a:lnTo>
                    <a:pt x="661" y="578"/>
                  </a:lnTo>
                  <a:lnTo>
                    <a:pt x="645" y="584"/>
                  </a:lnTo>
                  <a:lnTo>
                    <a:pt x="635" y="588"/>
                  </a:lnTo>
                  <a:lnTo>
                    <a:pt x="622" y="586"/>
                  </a:lnTo>
                  <a:lnTo>
                    <a:pt x="608" y="584"/>
                  </a:lnTo>
                  <a:lnTo>
                    <a:pt x="594" y="580"/>
                  </a:lnTo>
                  <a:lnTo>
                    <a:pt x="584" y="576"/>
                  </a:lnTo>
                  <a:lnTo>
                    <a:pt x="580" y="576"/>
                  </a:lnTo>
                  <a:lnTo>
                    <a:pt x="561" y="618"/>
                  </a:lnTo>
                  <a:lnTo>
                    <a:pt x="557" y="679"/>
                  </a:lnTo>
                  <a:lnTo>
                    <a:pt x="568" y="718"/>
                  </a:lnTo>
                  <a:lnTo>
                    <a:pt x="580" y="738"/>
                  </a:lnTo>
                  <a:lnTo>
                    <a:pt x="523" y="822"/>
                  </a:lnTo>
                  <a:lnTo>
                    <a:pt x="458" y="826"/>
                  </a:lnTo>
                  <a:lnTo>
                    <a:pt x="425" y="881"/>
                  </a:lnTo>
                  <a:lnTo>
                    <a:pt x="368" y="919"/>
                  </a:lnTo>
                  <a:lnTo>
                    <a:pt x="344" y="1003"/>
                  </a:lnTo>
                  <a:lnTo>
                    <a:pt x="289" y="1051"/>
                  </a:lnTo>
                  <a:lnTo>
                    <a:pt x="285" y="1088"/>
                  </a:lnTo>
                  <a:lnTo>
                    <a:pt x="316" y="1133"/>
                  </a:lnTo>
                  <a:lnTo>
                    <a:pt x="318" y="1147"/>
                  </a:lnTo>
                  <a:lnTo>
                    <a:pt x="244" y="1161"/>
                  </a:lnTo>
                  <a:lnTo>
                    <a:pt x="139" y="1145"/>
                  </a:lnTo>
                  <a:lnTo>
                    <a:pt x="80" y="1137"/>
                  </a:lnTo>
                  <a:lnTo>
                    <a:pt x="41" y="1100"/>
                  </a:lnTo>
                  <a:lnTo>
                    <a:pt x="45" y="1060"/>
                  </a:lnTo>
                  <a:lnTo>
                    <a:pt x="72" y="1025"/>
                  </a:lnTo>
                  <a:lnTo>
                    <a:pt x="66" y="990"/>
                  </a:lnTo>
                  <a:lnTo>
                    <a:pt x="96" y="929"/>
                  </a:lnTo>
                  <a:lnTo>
                    <a:pt x="82" y="858"/>
                  </a:lnTo>
                  <a:lnTo>
                    <a:pt x="7" y="820"/>
                  </a:lnTo>
                  <a:lnTo>
                    <a:pt x="9" y="749"/>
                  </a:lnTo>
                  <a:lnTo>
                    <a:pt x="41" y="718"/>
                  </a:lnTo>
                  <a:lnTo>
                    <a:pt x="47" y="677"/>
                  </a:lnTo>
                  <a:lnTo>
                    <a:pt x="88" y="665"/>
                  </a:lnTo>
                  <a:lnTo>
                    <a:pt x="114" y="594"/>
                  </a:lnTo>
                  <a:lnTo>
                    <a:pt x="88" y="547"/>
                  </a:lnTo>
                  <a:lnTo>
                    <a:pt x="49" y="529"/>
                  </a:lnTo>
                  <a:lnTo>
                    <a:pt x="53" y="486"/>
                  </a:lnTo>
                  <a:lnTo>
                    <a:pt x="96" y="466"/>
                  </a:lnTo>
                  <a:lnTo>
                    <a:pt x="63" y="419"/>
                  </a:lnTo>
                  <a:lnTo>
                    <a:pt x="0" y="338"/>
                  </a:lnTo>
                  <a:lnTo>
                    <a:pt x="15" y="314"/>
                  </a:lnTo>
                  <a:lnTo>
                    <a:pt x="3" y="273"/>
                  </a:lnTo>
                  <a:lnTo>
                    <a:pt x="35" y="234"/>
                  </a:lnTo>
                  <a:lnTo>
                    <a:pt x="41" y="181"/>
                  </a:lnTo>
                  <a:lnTo>
                    <a:pt x="66" y="143"/>
                  </a:lnTo>
                  <a:lnTo>
                    <a:pt x="114" y="147"/>
                  </a:lnTo>
                  <a:lnTo>
                    <a:pt x="131" y="224"/>
                  </a:lnTo>
                  <a:lnTo>
                    <a:pt x="179" y="220"/>
                  </a:lnTo>
                  <a:lnTo>
                    <a:pt x="230" y="165"/>
                  </a:lnTo>
                  <a:lnTo>
                    <a:pt x="269" y="167"/>
                  </a:lnTo>
                  <a:lnTo>
                    <a:pt x="297" y="131"/>
                  </a:lnTo>
                  <a:lnTo>
                    <a:pt x="324" y="141"/>
                  </a:lnTo>
                  <a:lnTo>
                    <a:pt x="362" y="127"/>
                  </a:lnTo>
                  <a:lnTo>
                    <a:pt x="352" y="59"/>
                  </a:lnTo>
                  <a:lnTo>
                    <a:pt x="387" y="33"/>
                  </a:lnTo>
                  <a:lnTo>
                    <a:pt x="419" y="33"/>
                  </a:lnTo>
                  <a:lnTo>
                    <a:pt x="439" y="0"/>
                  </a:lnTo>
                  <a:lnTo>
                    <a:pt x="464" y="17"/>
                  </a:lnTo>
                  <a:lnTo>
                    <a:pt x="492" y="64"/>
                  </a:lnTo>
                  <a:lnTo>
                    <a:pt x="496" y="66"/>
                  </a:lnTo>
                  <a:lnTo>
                    <a:pt x="502" y="74"/>
                  </a:lnTo>
                  <a:lnTo>
                    <a:pt x="509" y="84"/>
                  </a:lnTo>
                  <a:lnTo>
                    <a:pt x="517" y="94"/>
                  </a:lnTo>
                  <a:lnTo>
                    <a:pt x="523" y="104"/>
                  </a:lnTo>
                  <a:lnTo>
                    <a:pt x="525" y="108"/>
                  </a:lnTo>
                  <a:lnTo>
                    <a:pt x="525" y="114"/>
                  </a:lnTo>
                  <a:lnTo>
                    <a:pt x="527" y="124"/>
                  </a:lnTo>
                  <a:lnTo>
                    <a:pt x="531" y="137"/>
                  </a:lnTo>
                  <a:lnTo>
                    <a:pt x="535" y="151"/>
                  </a:lnTo>
                  <a:lnTo>
                    <a:pt x="539" y="161"/>
                  </a:lnTo>
                  <a:lnTo>
                    <a:pt x="539" y="165"/>
                  </a:lnTo>
                  <a:lnTo>
                    <a:pt x="586" y="208"/>
                  </a:lnTo>
                  <a:lnTo>
                    <a:pt x="653" y="206"/>
                  </a:lnTo>
                  <a:lnTo>
                    <a:pt x="661" y="232"/>
                  </a:lnTo>
                  <a:lnTo>
                    <a:pt x="641" y="291"/>
                  </a:lnTo>
                  <a:lnTo>
                    <a:pt x="696" y="309"/>
                  </a:lnTo>
                  <a:lnTo>
                    <a:pt x="744" y="342"/>
                  </a:lnTo>
                  <a:lnTo>
                    <a:pt x="775" y="389"/>
                  </a:lnTo>
                  <a:lnTo>
                    <a:pt x="799" y="413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pPr defTabSz="120713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prstClr val="black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1609626" y="-1044510"/>
              <a:ext cx="11235241" cy="9450475"/>
              <a:chOff x="-1609626" y="-1044510"/>
              <a:chExt cx="11235241" cy="9450475"/>
            </a:xfrm>
            <a:grpFill/>
          </p:grpSpPr>
          <p:sp>
            <p:nvSpPr>
              <p:cNvPr id="8" name="Freeform 104"/>
              <p:cNvSpPr/>
              <p:nvPr/>
            </p:nvSpPr>
            <p:spPr bwMode="gray">
              <a:xfrm>
                <a:off x="7039169" y="-1044510"/>
                <a:ext cx="2586446" cy="2336286"/>
              </a:xfrm>
              <a:custGeom>
                <a:avLst/>
                <a:gdLst>
                  <a:gd name="T0" fmla="*/ 2147483647 w 1722"/>
                  <a:gd name="T1" fmla="*/ 2147483647 h 1557"/>
                  <a:gd name="T2" fmla="*/ 2147483647 w 1722"/>
                  <a:gd name="T3" fmla="*/ 2147483647 h 1557"/>
                  <a:gd name="T4" fmla="*/ 2147483647 w 1722"/>
                  <a:gd name="T5" fmla="*/ 2147483647 h 1557"/>
                  <a:gd name="T6" fmla="*/ 2147483647 w 1722"/>
                  <a:gd name="T7" fmla="*/ 2147483647 h 1557"/>
                  <a:gd name="T8" fmla="*/ 2147483647 w 1722"/>
                  <a:gd name="T9" fmla="*/ 2147483647 h 1557"/>
                  <a:gd name="T10" fmla="*/ 2147483647 w 1722"/>
                  <a:gd name="T11" fmla="*/ 2147483647 h 1557"/>
                  <a:gd name="T12" fmla="*/ 2147483647 w 1722"/>
                  <a:gd name="T13" fmla="*/ 2147483647 h 1557"/>
                  <a:gd name="T14" fmla="*/ 2147483647 w 1722"/>
                  <a:gd name="T15" fmla="*/ 2147483647 h 1557"/>
                  <a:gd name="T16" fmla="*/ 2147483647 w 1722"/>
                  <a:gd name="T17" fmla="*/ 2147483647 h 1557"/>
                  <a:gd name="T18" fmla="*/ 2147483647 w 1722"/>
                  <a:gd name="T19" fmla="*/ 2147483647 h 1557"/>
                  <a:gd name="T20" fmla="*/ 2147483647 w 1722"/>
                  <a:gd name="T21" fmla="*/ 2147483647 h 1557"/>
                  <a:gd name="T22" fmla="*/ 2147483647 w 1722"/>
                  <a:gd name="T23" fmla="*/ 2147483647 h 1557"/>
                  <a:gd name="T24" fmla="*/ 2147483647 w 1722"/>
                  <a:gd name="T25" fmla="*/ 2147483647 h 1557"/>
                  <a:gd name="T26" fmla="*/ 2147483647 w 1722"/>
                  <a:gd name="T27" fmla="*/ 2147483647 h 1557"/>
                  <a:gd name="T28" fmla="*/ 2147483647 w 1722"/>
                  <a:gd name="T29" fmla="*/ 2147483647 h 1557"/>
                  <a:gd name="T30" fmla="*/ 2147483647 w 1722"/>
                  <a:gd name="T31" fmla="*/ 2147483647 h 1557"/>
                  <a:gd name="T32" fmla="*/ 2147483647 w 1722"/>
                  <a:gd name="T33" fmla="*/ 2147483647 h 1557"/>
                  <a:gd name="T34" fmla="*/ 2147483647 w 1722"/>
                  <a:gd name="T35" fmla="*/ 2147483647 h 1557"/>
                  <a:gd name="T36" fmla="*/ 2147483647 w 1722"/>
                  <a:gd name="T37" fmla="*/ 2147483647 h 1557"/>
                  <a:gd name="T38" fmla="*/ 2147483647 w 1722"/>
                  <a:gd name="T39" fmla="*/ 2147483647 h 1557"/>
                  <a:gd name="T40" fmla="*/ 2147483647 w 1722"/>
                  <a:gd name="T41" fmla="*/ 2147483647 h 1557"/>
                  <a:gd name="T42" fmla="*/ 2147483647 w 1722"/>
                  <a:gd name="T43" fmla="*/ 2147483647 h 1557"/>
                  <a:gd name="T44" fmla="*/ 2147483647 w 1722"/>
                  <a:gd name="T45" fmla="*/ 2147483647 h 1557"/>
                  <a:gd name="T46" fmla="*/ 2147483647 w 1722"/>
                  <a:gd name="T47" fmla="*/ 2147483647 h 1557"/>
                  <a:gd name="T48" fmla="*/ 2147483647 w 1722"/>
                  <a:gd name="T49" fmla="*/ 2147483647 h 1557"/>
                  <a:gd name="T50" fmla="*/ 2147483647 w 1722"/>
                  <a:gd name="T51" fmla="*/ 2147483647 h 1557"/>
                  <a:gd name="T52" fmla="*/ 2147483647 w 1722"/>
                  <a:gd name="T53" fmla="*/ 2147483647 h 1557"/>
                  <a:gd name="T54" fmla="*/ 2147483647 w 1722"/>
                  <a:gd name="T55" fmla="*/ 2147483647 h 1557"/>
                  <a:gd name="T56" fmla="*/ 2147483647 w 1722"/>
                  <a:gd name="T57" fmla="*/ 2147483647 h 1557"/>
                  <a:gd name="T58" fmla="*/ 2147483647 w 1722"/>
                  <a:gd name="T59" fmla="*/ 2147483647 h 1557"/>
                  <a:gd name="T60" fmla="*/ 2147483647 w 1722"/>
                  <a:gd name="T61" fmla="*/ 2147483647 h 1557"/>
                  <a:gd name="T62" fmla="*/ 2147483647 w 1722"/>
                  <a:gd name="T63" fmla="*/ 2147483647 h 1557"/>
                  <a:gd name="T64" fmla="*/ 2147483647 w 1722"/>
                  <a:gd name="T65" fmla="*/ 2147483647 h 1557"/>
                  <a:gd name="T66" fmla="*/ 2147483647 w 1722"/>
                  <a:gd name="T67" fmla="*/ 2147483647 h 1557"/>
                  <a:gd name="T68" fmla="*/ 2147483647 w 1722"/>
                  <a:gd name="T69" fmla="*/ 2147483647 h 1557"/>
                  <a:gd name="T70" fmla="*/ 2147483647 w 1722"/>
                  <a:gd name="T71" fmla="*/ 2147483647 h 1557"/>
                  <a:gd name="T72" fmla="*/ 2147483647 w 1722"/>
                  <a:gd name="T73" fmla="*/ 2147483647 h 1557"/>
                  <a:gd name="T74" fmla="*/ 2147483647 w 1722"/>
                  <a:gd name="T75" fmla="*/ 2147483647 h 1557"/>
                  <a:gd name="T76" fmla="*/ 2147483647 w 1722"/>
                  <a:gd name="T77" fmla="*/ 2147483647 h 1557"/>
                  <a:gd name="T78" fmla="*/ 2147483647 w 1722"/>
                  <a:gd name="T79" fmla="*/ 2147483647 h 1557"/>
                  <a:gd name="T80" fmla="*/ 2147483647 w 1722"/>
                  <a:gd name="T81" fmla="*/ 2147483647 h 1557"/>
                  <a:gd name="T82" fmla="*/ 2147483647 w 1722"/>
                  <a:gd name="T83" fmla="*/ 2147483647 h 1557"/>
                  <a:gd name="T84" fmla="*/ 2147483647 w 1722"/>
                  <a:gd name="T85" fmla="*/ 2147483647 h 1557"/>
                  <a:gd name="T86" fmla="*/ 2147483647 w 1722"/>
                  <a:gd name="T87" fmla="*/ 2147483647 h 1557"/>
                  <a:gd name="T88" fmla="*/ 2147483647 w 1722"/>
                  <a:gd name="T89" fmla="*/ 2147483647 h 1557"/>
                  <a:gd name="T90" fmla="*/ 2147483647 w 1722"/>
                  <a:gd name="T91" fmla="*/ 2147483647 h 1557"/>
                  <a:gd name="T92" fmla="*/ 2147483647 w 1722"/>
                  <a:gd name="T93" fmla="*/ 2147483647 h 1557"/>
                  <a:gd name="T94" fmla="*/ 2147483647 w 1722"/>
                  <a:gd name="T95" fmla="*/ 2147483647 h 1557"/>
                  <a:gd name="T96" fmla="*/ 2147483647 w 1722"/>
                  <a:gd name="T97" fmla="*/ 2147483647 h 1557"/>
                  <a:gd name="T98" fmla="*/ 2147483647 w 1722"/>
                  <a:gd name="T99" fmla="*/ 2147483647 h 1557"/>
                  <a:gd name="T100" fmla="*/ 2147483647 w 1722"/>
                  <a:gd name="T101" fmla="*/ 2147483647 h 1557"/>
                  <a:gd name="T102" fmla="*/ 2147483647 w 1722"/>
                  <a:gd name="T103" fmla="*/ 2147483647 h 1557"/>
                  <a:gd name="T104" fmla="*/ 2147483647 w 1722"/>
                  <a:gd name="T105" fmla="*/ 2147483647 h 1557"/>
                  <a:gd name="T106" fmla="*/ 2147483647 w 1722"/>
                  <a:gd name="T107" fmla="*/ 2147483647 h 1557"/>
                  <a:gd name="T108" fmla="*/ 2147483647 w 1722"/>
                  <a:gd name="T109" fmla="*/ 2147483647 h 1557"/>
                  <a:gd name="T110" fmla="*/ 2147483647 w 1722"/>
                  <a:gd name="T111" fmla="*/ 2147483647 h 1557"/>
                  <a:gd name="T112" fmla="*/ 2147483647 w 1722"/>
                  <a:gd name="T113" fmla="*/ 2147483647 h 1557"/>
                  <a:gd name="T114" fmla="*/ 2147483647 w 1722"/>
                  <a:gd name="T115" fmla="*/ 2147483647 h 1557"/>
                  <a:gd name="T116" fmla="*/ 2147483647 w 1722"/>
                  <a:gd name="T117" fmla="*/ 2147483647 h 155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722" h="1557">
                    <a:moveTo>
                      <a:pt x="1673" y="557"/>
                    </a:moveTo>
                    <a:lnTo>
                      <a:pt x="1673" y="561"/>
                    </a:lnTo>
                    <a:lnTo>
                      <a:pt x="1673" y="575"/>
                    </a:lnTo>
                    <a:lnTo>
                      <a:pt x="1675" y="590"/>
                    </a:lnTo>
                    <a:lnTo>
                      <a:pt x="1675" y="606"/>
                    </a:lnTo>
                    <a:lnTo>
                      <a:pt x="1675" y="618"/>
                    </a:lnTo>
                    <a:lnTo>
                      <a:pt x="1681" y="628"/>
                    </a:lnTo>
                    <a:lnTo>
                      <a:pt x="1691" y="639"/>
                    </a:lnTo>
                    <a:lnTo>
                      <a:pt x="1702" y="649"/>
                    </a:lnTo>
                    <a:lnTo>
                      <a:pt x="1712" y="661"/>
                    </a:lnTo>
                    <a:lnTo>
                      <a:pt x="1714" y="673"/>
                    </a:lnTo>
                    <a:lnTo>
                      <a:pt x="1710" y="693"/>
                    </a:lnTo>
                    <a:lnTo>
                      <a:pt x="1698" y="712"/>
                    </a:lnTo>
                    <a:lnTo>
                      <a:pt x="1687" y="728"/>
                    </a:lnTo>
                    <a:lnTo>
                      <a:pt x="1681" y="736"/>
                    </a:lnTo>
                    <a:lnTo>
                      <a:pt x="1673" y="742"/>
                    </a:lnTo>
                    <a:lnTo>
                      <a:pt x="1669" y="752"/>
                    </a:lnTo>
                    <a:lnTo>
                      <a:pt x="1667" y="762"/>
                    </a:lnTo>
                    <a:lnTo>
                      <a:pt x="1673" y="773"/>
                    </a:lnTo>
                    <a:lnTo>
                      <a:pt x="1683" y="787"/>
                    </a:lnTo>
                    <a:lnTo>
                      <a:pt x="1697" y="799"/>
                    </a:lnTo>
                    <a:lnTo>
                      <a:pt x="1708" y="811"/>
                    </a:lnTo>
                    <a:lnTo>
                      <a:pt x="1718" y="823"/>
                    </a:lnTo>
                    <a:lnTo>
                      <a:pt x="1722" y="836"/>
                    </a:lnTo>
                    <a:lnTo>
                      <a:pt x="1720" y="852"/>
                    </a:lnTo>
                    <a:lnTo>
                      <a:pt x="1720" y="876"/>
                    </a:lnTo>
                    <a:lnTo>
                      <a:pt x="1718" y="905"/>
                    </a:lnTo>
                    <a:lnTo>
                      <a:pt x="1716" y="935"/>
                    </a:lnTo>
                    <a:lnTo>
                      <a:pt x="1714" y="964"/>
                    </a:lnTo>
                    <a:lnTo>
                      <a:pt x="1712" y="988"/>
                    </a:lnTo>
                    <a:lnTo>
                      <a:pt x="1708" y="1002"/>
                    </a:lnTo>
                    <a:lnTo>
                      <a:pt x="1697" y="1025"/>
                    </a:lnTo>
                    <a:lnTo>
                      <a:pt x="1687" y="1051"/>
                    </a:lnTo>
                    <a:lnTo>
                      <a:pt x="1675" y="1074"/>
                    </a:lnTo>
                    <a:lnTo>
                      <a:pt x="1667" y="1096"/>
                    </a:lnTo>
                    <a:lnTo>
                      <a:pt x="1667" y="1114"/>
                    </a:lnTo>
                    <a:lnTo>
                      <a:pt x="1667" y="1130"/>
                    </a:lnTo>
                    <a:lnTo>
                      <a:pt x="1669" y="1139"/>
                    </a:lnTo>
                    <a:lnTo>
                      <a:pt x="1671" y="1151"/>
                    </a:lnTo>
                    <a:lnTo>
                      <a:pt x="1671" y="1163"/>
                    </a:lnTo>
                    <a:lnTo>
                      <a:pt x="1667" y="1171"/>
                    </a:lnTo>
                    <a:lnTo>
                      <a:pt x="1655" y="1175"/>
                    </a:lnTo>
                    <a:lnTo>
                      <a:pt x="1639" y="1175"/>
                    </a:lnTo>
                    <a:lnTo>
                      <a:pt x="1614" y="1175"/>
                    </a:lnTo>
                    <a:lnTo>
                      <a:pt x="1586" y="1175"/>
                    </a:lnTo>
                    <a:lnTo>
                      <a:pt x="1561" y="1173"/>
                    </a:lnTo>
                    <a:lnTo>
                      <a:pt x="1539" y="1171"/>
                    </a:lnTo>
                    <a:lnTo>
                      <a:pt x="1529" y="1169"/>
                    </a:lnTo>
                    <a:lnTo>
                      <a:pt x="1521" y="1169"/>
                    </a:lnTo>
                    <a:lnTo>
                      <a:pt x="1511" y="1171"/>
                    </a:lnTo>
                    <a:lnTo>
                      <a:pt x="1502" y="1177"/>
                    </a:lnTo>
                    <a:lnTo>
                      <a:pt x="1496" y="1183"/>
                    </a:lnTo>
                    <a:lnTo>
                      <a:pt x="1492" y="1193"/>
                    </a:lnTo>
                    <a:lnTo>
                      <a:pt x="1486" y="1206"/>
                    </a:lnTo>
                    <a:lnTo>
                      <a:pt x="1478" y="1222"/>
                    </a:lnTo>
                    <a:lnTo>
                      <a:pt x="1468" y="1238"/>
                    </a:lnTo>
                    <a:lnTo>
                      <a:pt x="1458" y="1246"/>
                    </a:lnTo>
                    <a:lnTo>
                      <a:pt x="1445" y="1254"/>
                    </a:lnTo>
                    <a:lnTo>
                      <a:pt x="1435" y="1261"/>
                    </a:lnTo>
                    <a:lnTo>
                      <a:pt x="1429" y="1273"/>
                    </a:lnTo>
                    <a:lnTo>
                      <a:pt x="1433" y="1285"/>
                    </a:lnTo>
                    <a:lnTo>
                      <a:pt x="1443" y="1297"/>
                    </a:lnTo>
                    <a:lnTo>
                      <a:pt x="1456" y="1313"/>
                    </a:lnTo>
                    <a:lnTo>
                      <a:pt x="1470" y="1332"/>
                    </a:lnTo>
                    <a:lnTo>
                      <a:pt x="1480" y="1350"/>
                    </a:lnTo>
                    <a:lnTo>
                      <a:pt x="1486" y="1364"/>
                    </a:lnTo>
                    <a:lnTo>
                      <a:pt x="1492" y="1381"/>
                    </a:lnTo>
                    <a:lnTo>
                      <a:pt x="1498" y="1401"/>
                    </a:lnTo>
                    <a:lnTo>
                      <a:pt x="1504" y="1423"/>
                    </a:lnTo>
                    <a:lnTo>
                      <a:pt x="1510" y="1441"/>
                    </a:lnTo>
                    <a:lnTo>
                      <a:pt x="1513" y="1454"/>
                    </a:lnTo>
                    <a:lnTo>
                      <a:pt x="1517" y="1470"/>
                    </a:lnTo>
                    <a:lnTo>
                      <a:pt x="1521" y="1482"/>
                    </a:lnTo>
                    <a:lnTo>
                      <a:pt x="1523" y="1486"/>
                    </a:lnTo>
                    <a:lnTo>
                      <a:pt x="1480" y="1490"/>
                    </a:lnTo>
                    <a:lnTo>
                      <a:pt x="1336" y="1439"/>
                    </a:lnTo>
                    <a:lnTo>
                      <a:pt x="1287" y="1476"/>
                    </a:lnTo>
                    <a:lnTo>
                      <a:pt x="1271" y="1531"/>
                    </a:lnTo>
                    <a:lnTo>
                      <a:pt x="1248" y="1557"/>
                    </a:lnTo>
                    <a:lnTo>
                      <a:pt x="1195" y="1504"/>
                    </a:lnTo>
                    <a:lnTo>
                      <a:pt x="1151" y="1472"/>
                    </a:lnTo>
                    <a:lnTo>
                      <a:pt x="1130" y="1399"/>
                    </a:lnTo>
                    <a:lnTo>
                      <a:pt x="1090" y="1405"/>
                    </a:lnTo>
                    <a:lnTo>
                      <a:pt x="1100" y="1486"/>
                    </a:lnTo>
                    <a:lnTo>
                      <a:pt x="1067" y="1488"/>
                    </a:lnTo>
                    <a:lnTo>
                      <a:pt x="1019" y="1415"/>
                    </a:lnTo>
                    <a:lnTo>
                      <a:pt x="966" y="1429"/>
                    </a:lnTo>
                    <a:lnTo>
                      <a:pt x="950" y="1380"/>
                    </a:lnTo>
                    <a:lnTo>
                      <a:pt x="927" y="1348"/>
                    </a:lnTo>
                    <a:lnTo>
                      <a:pt x="807" y="1372"/>
                    </a:lnTo>
                    <a:lnTo>
                      <a:pt x="765" y="1322"/>
                    </a:lnTo>
                    <a:lnTo>
                      <a:pt x="730" y="1352"/>
                    </a:lnTo>
                    <a:lnTo>
                      <a:pt x="683" y="1348"/>
                    </a:lnTo>
                    <a:lnTo>
                      <a:pt x="620" y="1370"/>
                    </a:lnTo>
                    <a:lnTo>
                      <a:pt x="557" y="1301"/>
                    </a:lnTo>
                    <a:lnTo>
                      <a:pt x="533" y="1238"/>
                    </a:lnTo>
                    <a:lnTo>
                      <a:pt x="437" y="1261"/>
                    </a:lnTo>
                    <a:lnTo>
                      <a:pt x="401" y="1291"/>
                    </a:lnTo>
                    <a:lnTo>
                      <a:pt x="413" y="1208"/>
                    </a:lnTo>
                    <a:lnTo>
                      <a:pt x="372" y="1153"/>
                    </a:lnTo>
                    <a:lnTo>
                      <a:pt x="317" y="1094"/>
                    </a:lnTo>
                    <a:lnTo>
                      <a:pt x="332" y="1047"/>
                    </a:lnTo>
                    <a:lnTo>
                      <a:pt x="415" y="956"/>
                    </a:lnTo>
                    <a:lnTo>
                      <a:pt x="472" y="844"/>
                    </a:lnTo>
                    <a:lnTo>
                      <a:pt x="521" y="791"/>
                    </a:lnTo>
                    <a:lnTo>
                      <a:pt x="529" y="722"/>
                    </a:lnTo>
                    <a:lnTo>
                      <a:pt x="563" y="708"/>
                    </a:lnTo>
                    <a:lnTo>
                      <a:pt x="531" y="590"/>
                    </a:lnTo>
                    <a:lnTo>
                      <a:pt x="561" y="480"/>
                    </a:lnTo>
                    <a:lnTo>
                      <a:pt x="580" y="376"/>
                    </a:lnTo>
                    <a:lnTo>
                      <a:pt x="468" y="297"/>
                    </a:lnTo>
                    <a:lnTo>
                      <a:pt x="421" y="358"/>
                    </a:lnTo>
                    <a:lnTo>
                      <a:pt x="313" y="393"/>
                    </a:lnTo>
                    <a:lnTo>
                      <a:pt x="210" y="393"/>
                    </a:lnTo>
                    <a:lnTo>
                      <a:pt x="183" y="321"/>
                    </a:lnTo>
                    <a:lnTo>
                      <a:pt x="179" y="254"/>
                    </a:lnTo>
                    <a:lnTo>
                      <a:pt x="112" y="226"/>
                    </a:lnTo>
                    <a:lnTo>
                      <a:pt x="88" y="273"/>
                    </a:lnTo>
                    <a:lnTo>
                      <a:pt x="0" y="222"/>
                    </a:lnTo>
                    <a:lnTo>
                      <a:pt x="45" y="140"/>
                    </a:lnTo>
                    <a:lnTo>
                      <a:pt x="6" y="90"/>
                    </a:lnTo>
                    <a:lnTo>
                      <a:pt x="10" y="88"/>
                    </a:lnTo>
                    <a:lnTo>
                      <a:pt x="19" y="83"/>
                    </a:lnTo>
                    <a:lnTo>
                      <a:pt x="33" y="75"/>
                    </a:lnTo>
                    <a:lnTo>
                      <a:pt x="51" y="65"/>
                    </a:lnTo>
                    <a:lnTo>
                      <a:pt x="69" y="57"/>
                    </a:lnTo>
                    <a:lnTo>
                      <a:pt x="84" y="49"/>
                    </a:lnTo>
                    <a:lnTo>
                      <a:pt x="98" y="45"/>
                    </a:lnTo>
                    <a:lnTo>
                      <a:pt x="112" y="41"/>
                    </a:lnTo>
                    <a:lnTo>
                      <a:pt x="134" y="35"/>
                    </a:lnTo>
                    <a:lnTo>
                      <a:pt x="155" y="25"/>
                    </a:lnTo>
                    <a:lnTo>
                      <a:pt x="179" y="18"/>
                    </a:lnTo>
                    <a:lnTo>
                      <a:pt x="197" y="8"/>
                    </a:lnTo>
                    <a:lnTo>
                      <a:pt x="208" y="4"/>
                    </a:lnTo>
                    <a:lnTo>
                      <a:pt x="224" y="0"/>
                    </a:lnTo>
                    <a:lnTo>
                      <a:pt x="244" y="4"/>
                    </a:lnTo>
                    <a:lnTo>
                      <a:pt x="267" y="14"/>
                    </a:lnTo>
                    <a:lnTo>
                      <a:pt x="293" y="25"/>
                    </a:lnTo>
                    <a:lnTo>
                      <a:pt x="313" y="39"/>
                    </a:lnTo>
                    <a:lnTo>
                      <a:pt x="328" y="47"/>
                    </a:lnTo>
                    <a:lnTo>
                      <a:pt x="344" y="51"/>
                    </a:lnTo>
                    <a:lnTo>
                      <a:pt x="358" y="49"/>
                    </a:lnTo>
                    <a:lnTo>
                      <a:pt x="366" y="43"/>
                    </a:lnTo>
                    <a:lnTo>
                      <a:pt x="374" y="35"/>
                    </a:lnTo>
                    <a:lnTo>
                      <a:pt x="380" y="27"/>
                    </a:lnTo>
                    <a:lnTo>
                      <a:pt x="387" y="21"/>
                    </a:lnTo>
                    <a:lnTo>
                      <a:pt x="397" y="21"/>
                    </a:lnTo>
                    <a:lnTo>
                      <a:pt x="413" y="25"/>
                    </a:lnTo>
                    <a:lnTo>
                      <a:pt x="447" y="39"/>
                    </a:lnTo>
                    <a:lnTo>
                      <a:pt x="472" y="53"/>
                    </a:lnTo>
                    <a:lnTo>
                      <a:pt x="492" y="73"/>
                    </a:lnTo>
                    <a:lnTo>
                      <a:pt x="510" y="96"/>
                    </a:lnTo>
                    <a:lnTo>
                      <a:pt x="531" y="118"/>
                    </a:lnTo>
                    <a:lnTo>
                      <a:pt x="551" y="142"/>
                    </a:lnTo>
                    <a:lnTo>
                      <a:pt x="567" y="163"/>
                    </a:lnTo>
                    <a:lnTo>
                      <a:pt x="582" y="187"/>
                    </a:lnTo>
                    <a:lnTo>
                      <a:pt x="598" y="212"/>
                    </a:lnTo>
                    <a:lnTo>
                      <a:pt x="610" y="232"/>
                    </a:lnTo>
                    <a:lnTo>
                      <a:pt x="622" y="256"/>
                    </a:lnTo>
                    <a:lnTo>
                      <a:pt x="637" y="279"/>
                    </a:lnTo>
                    <a:lnTo>
                      <a:pt x="655" y="303"/>
                    </a:lnTo>
                    <a:lnTo>
                      <a:pt x="673" y="325"/>
                    </a:lnTo>
                    <a:lnTo>
                      <a:pt x="689" y="348"/>
                    </a:lnTo>
                    <a:lnTo>
                      <a:pt x="698" y="368"/>
                    </a:lnTo>
                    <a:lnTo>
                      <a:pt x="704" y="378"/>
                    </a:lnTo>
                    <a:lnTo>
                      <a:pt x="714" y="386"/>
                    </a:lnTo>
                    <a:lnTo>
                      <a:pt x="726" y="393"/>
                    </a:lnTo>
                    <a:lnTo>
                      <a:pt x="736" y="405"/>
                    </a:lnTo>
                    <a:lnTo>
                      <a:pt x="742" y="417"/>
                    </a:lnTo>
                    <a:lnTo>
                      <a:pt x="750" y="445"/>
                    </a:lnTo>
                    <a:lnTo>
                      <a:pt x="761" y="470"/>
                    </a:lnTo>
                    <a:lnTo>
                      <a:pt x="773" y="492"/>
                    </a:lnTo>
                    <a:lnTo>
                      <a:pt x="783" y="508"/>
                    </a:lnTo>
                    <a:lnTo>
                      <a:pt x="795" y="527"/>
                    </a:lnTo>
                    <a:lnTo>
                      <a:pt x="809" y="543"/>
                    </a:lnTo>
                    <a:lnTo>
                      <a:pt x="824" y="555"/>
                    </a:lnTo>
                    <a:lnTo>
                      <a:pt x="840" y="561"/>
                    </a:lnTo>
                    <a:lnTo>
                      <a:pt x="862" y="567"/>
                    </a:lnTo>
                    <a:lnTo>
                      <a:pt x="882" y="569"/>
                    </a:lnTo>
                    <a:lnTo>
                      <a:pt x="901" y="565"/>
                    </a:lnTo>
                    <a:lnTo>
                      <a:pt x="919" y="559"/>
                    </a:lnTo>
                    <a:lnTo>
                      <a:pt x="941" y="553"/>
                    </a:lnTo>
                    <a:lnTo>
                      <a:pt x="960" y="549"/>
                    </a:lnTo>
                    <a:lnTo>
                      <a:pt x="982" y="551"/>
                    </a:lnTo>
                    <a:lnTo>
                      <a:pt x="1004" y="559"/>
                    </a:lnTo>
                    <a:lnTo>
                      <a:pt x="1029" y="563"/>
                    </a:lnTo>
                    <a:lnTo>
                      <a:pt x="1051" y="569"/>
                    </a:lnTo>
                    <a:lnTo>
                      <a:pt x="1065" y="575"/>
                    </a:lnTo>
                    <a:lnTo>
                      <a:pt x="1073" y="580"/>
                    </a:lnTo>
                    <a:lnTo>
                      <a:pt x="1086" y="588"/>
                    </a:lnTo>
                    <a:lnTo>
                      <a:pt x="1104" y="598"/>
                    </a:lnTo>
                    <a:lnTo>
                      <a:pt x="1122" y="608"/>
                    </a:lnTo>
                    <a:lnTo>
                      <a:pt x="1139" y="616"/>
                    </a:lnTo>
                    <a:lnTo>
                      <a:pt x="1155" y="620"/>
                    </a:lnTo>
                    <a:lnTo>
                      <a:pt x="1167" y="620"/>
                    </a:lnTo>
                    <a:lnTo>
                      <a:pt x="1171" y="618"/>
                    </a:lnTo>
                    <a:lnTo>
                      <a:pt x="1177" y="614"/>
                    </a:lnTo>
                    <a:lnTo>
                      <a:pt x="1181" y="614"/>
                    </a:lnTo>
                    <a:lnTo>
                      <a:pt x="1185" y="614"/>
                    </a:lnTo>
                    <a:lnTo>
                      <a:pt x="1189" y="616"/>
                    </a:lnTo>
                    <a:lnTo>
                      <a:pt x="1191" y="618"/>
                    </a:lnTo>
                    <a:lnTo>
                      <a:pt x="1193" y="624"/>
                    </a:lnTo>
                    <a:lnTo>
                      <a:pt x="1195" y="632"/>
                    </a:lnTo>
                    <a:lnTo>
                      <a:pt x="1197" y="641"/>
                    </a:lnTo>
                    <a:lnTo>
                      <a:pt x="1202" y="659"/>
                    </a:lnTo>
                    <a:lnTo>
                      <a:pt x="1212" y="675"/>
                    </a:lnTo>
                    <a:lnTo>
                      <a:pt x="1224" y="687"/>
                    </a:lnTo>
                    <a:lnTo>
                      <a:pt x="1232" y="701"/>
                    </a:lnTo>
                    <a:lnTo>
                      <a:pt x="1238" y="714"/>
                    </a:lnTo>
                    <a:lnTo>
                      <a:pt x="1244" y="734"/>
                    </a:lnTo>
                    <a:lnTo>
                      <a:pt x="1254" y="754"/>
                    </a:lnTo>
                    <a:lnTo>
                      <a:pt x="1265" y="767"/>
                    </a:lnTo>
                    <a:lnTo>
                      <a:pt x="1277" y="775"/>
                    </a:lnTo>
                    <a:lnTo>
                      <a:pt x="1289" y="779"/>
                    </a:lnTo>
                    <a:lnTo>
                      <a:pt x="1299" y="785"/>
                    </a:lnTo>
                    <a:lnTo>
                      <a:pt x="1313" y="789"/>
                    </a:lnTo>
                    <a:lnTo>
                      <a:pt x="1328" y="785"/>
                    </a:lnTo>
                    <a:lnTo>
                      <a:pt x="1348" y="777"/>
                    </a:lnTo>
                    <a:lnTo>
                      <a:pt x="1374" y="773"/>
                    </a:lnTo>
                    <a:lnTo>
                      <a:pt x="1399" y="767"/>
                    </a:lnTo>
                    <a:lnTo>
                      <a:pt x="1423" y="760"/>
                    </a:lnTo>
                    <a:lnTo>
                      <a:pt x="1447" y="742"/>
                    </a:lnTo>
                    <a:lnTo>
                      <a:pt x="1462" y="722"/>
                    </a:lnTo>
                    <a:lnTo>
                      <a:pt x="1472" y="701"/>
                    </a:lnTo>
                    <a:lnTo>
                      <a:pt x="1480" y="689"/>
                    </a:lnTo>
                    <a:lnTo>
                      <a:pt x="1494" y="675"/>
                    </a:lnTo>
                    <a:lnTo>
                      <a:pt x="1510" y="659"/>
                    </a:lnTo>
                    <a:lnTo>
                      <a:pt x="1527" y="643"/>
                    </a:lnTo>
                    <a:lnTo>
                      <a:pt x="1543" y="628"/>
                    </a:lnTo>
                    <a:lnTo>
                      <a:pt x="1557" y="616"/>
                    </a:lnTo>
                    <a:lnTo>
                      <a:pt x="1572" y="604"/>
                    </a:lnTo>
                    <a:lnTo>
                      <a:pt x="1584" y="594"/>
                    </a:lnTo>
                    <a:lnTo>
                      <a:pt x="1598" y="586"/>
                    </a:lnTo>
                    <a:lnTo>
                      <a:pt x="1614" y="577"/>
                    </a:lnTo>
                    <a:lnTo>
                      <a:pt x="1634" y="567"/>
                    </a:lnTo>
                    <a:lnTo>
                      <a:pt x="1653" y="561"/>
                    </a:lnTo>
                    <a:lnTo>
                      <a:pt x="1667" y="557"/>
                    </a:lnTo>
                    <a:lnTo>
                      <a:pt x="1673" y="55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9" name="Freeform 68"/>
              <p:cNvSpPr/>
              <p:nvPr/>
            </p:nvSpPr>
            <p:spPr bwMode="gray">
              <a:xfrm>
                <a:off x="-1609626" y="327711"/>
                <a:ext cx="4491171" cy="3412997"/>
              </a:xfrm>
              <a:custGeom>
                <a:avLst/>
                <a:gdLst/>
                <a:ahLst/>
                <a:cxnLst>
                  <a:cxn ang="0">
                    <a:pos x="10" y="1429"/>
                  </a:cxn>
                  <a:cxn ang="0">
                    <a:pos x="94" y="1462"/>
                  </a:cxn>
                  <a:cxn ang="0">
                    <a:pos x="116" y="1561"/>
                  </a:cxn>
                  <a:cxn ang="0">
                    <a:pos x="114" y="1679"/>
                  </a:cxn>
                  <a:cxn ang="0">
                    <a:pos x="69" y="1679"/>
                  </a:cxn>
                  <a:cxn ang="0">
                    <a:pos x="0" y="1716"/>
                  </a:cxn>
                  <a:cxn ang="0">
                    <a:pos x="126" y="1754"/>
                  </a:cxn>
                  <a:cxn ang="0">
                    <a:pos x="185" y="1825"/>
                  </a:cxn>
                  <a:cxn ang="0">
                    <a:pos x="195" y="1960"/>
                  </a:cxn>
                  <a:cxn ang="0">
                    <a:pos x="281" y="2029"/>
                  </a:cxn>
                  <a:cxn ang="0">
                    <a:pos x="435" y="2084"/>
                  </a:cxn>
                  <a:cxn ang="0">
                    <a:pos x="608" y="2065"/>
                  </a:cxn>
                  <a:cxn ang="0">
                    <a:pos x="738" y="2171"/>
                  </a:cxn>
                  <a:cxn ang="0">
                    <a:pos x="1035" y="2199"/>
                  </a:cxn>
                  <a:cxn ang="0">
                    <a:pos x="1657" y="2187"/>
                  </a:cxn>
                  <a:cxn ang="0">
                    <a:pos x="2155" y="2197"/>
                  </a:cxn>
                  <a:cxn ang="0">
                    <a:pos x="2337" y="1834"/>
                  </a:cxn>
                  <a:cxn ang="0">
                    <a:pos x="2856" y="1356"/>
                  </a:cxn>
                  <a:cxn ang="0">
                    <a:pos x="2972" y="1183"/>
                  </a:cxn>
                  <a:cxn ang="0">
                    <a:pos x="2905" y="1053"/>
                  </a:cxn>
                  <a:cxn ang="0">
                    <a:pos x="2864" y="933"/>
                  </a:cxn>
                  <a:cxn ang="0">
                    <a:pos x="2709" y="854"/>
                  </a:cxn>
                  <a:cxn ang="0">
                    <a:pos x="2524" y="795"/>
                  </a:cxn>
                  <a:cxn ang="0">
                    <a:pos x="2366" y="742"/>
                  </a:cxn>
                  <a:cxn ang="0">
                    <a:pos x="2309" y="683"/>
                  </a:cxn>
                  <a:cxn ang="0">
                    <a:pos x="2376" y="592"/>
                  </a:cxn>
                  <a:cxn ang="0">
                    <a:pos x="2390" y="459"/>
                  </a:cxn>
                  <a:cxn ang="0">
                    <a:pos x="2319" y="303"/>
                  </a:cxn>
                  <a:cxn ang="0">
                    <a:pos x="2248" y="254"/>
                  </a:cxn>
                  <a:cxn ang="0">
                    <a:pos x="2159" y="221"/>
                  </a:cxn>
                  <a:cxn ang="0">
                    <a:pos x="2077" y="118"/>
                  </a:cxn>
                  <a:cxn ang="0">
                    <a:pos x="2065" y="32"/>
                  </a:cxn>
                  <a:cxn ang="0">
                    <a:pos x="1970" y="0"/>
                  </a:cxn>
                  <a:cxn ang="0">
                    <a:pos x="1915" y="85"/>
                  </a:cxn>
                  <a:cxn ang="0">
                    <a:pos x="1797" y="140"/>
                  </a:cxn>
                  <a:cxn ang="0">
                    <a:pos x="1754" y="319"/>
                  </a:cxn>
                  <a:cxn ang="0">
                    <a:pos x="1644" y="341"/>
                  </a:cxn>
                  <a:cxn ang="0">
                    <a:pos x="1537" y="303"/>
                  </a:cxn>
                  <a:cxn ang="0">
                    <a:pos x="1449" y="287"/>
                  </a:cxn>
                  <a:cxn ang="0">
                    <a:pos x="1335" y="488"/>
                  </a:cxn>
                  <a:cxn ang="0">
                    <a:pos x="1376" y="563"/>
                  </a:cxn>
                  <a:cxn ang="0">
                    <a:pos x="1285" y="577"/>
                  </a:cxn>
                  <a:cxn ang="0">
                    <a:pos x="1177" y="547"/>
                  </a:cxn>
                  <a:cxn ang="0">
                    <a:pos x="1026" y="555"/>
                  </a:cxn>
                  <a:cxn ang="0">
                    <a:pos x="1061" y="594"/>
                  </a:cxn>
                  <a:cxn ang="0">
                    <a:pos x="1047" y="695"/>
                  </a:cxn>
                  <a:cxn ang="0">
                    <a:pos x="1051" y="882"/>
                  </a:cxn>
                  <a:cxn ang="0">
                    <a:pos x="966" y="968"/>
                  </a:cxn>
                  <a:cxn ang="0">
                    <a:pos x="921" y="1071"/>
                  </a:cxn>
                  <a:cxn ang="0">
                    <a:pos x="705" y="1124"/>
                  </a:cxn>
                  <a:cxn ang="0">
                    <a:pos x="585" y="1146"/>
                  </a:cxn>
                  <a:cxn ang="0">
                    <a:pos x="457" y="1177"/>
                  </a:cxn>
                  <a:cxn ang="0">
                    <a:pos x="319" y="1210"/>
                  </a:cxn>
                  <a:cxn ang="0">
                    <a:pos x="319" y="1157"/>
                  </a:cxn>
                  <a:cxn ang="0">
                    <a:pos x="220" y="1165"/>
                  </a:cxn>
                  <a:cxn ang="0">
                    <a:pos x="116" y="1191"/>
                  </a:cxn>
                  <a:cxn ang="0">
                    <a:pos x="39" y="1275"/>
                  </a:cxn>
                </a:cxnLst>
                <a:rect l="0" t="0" r="r" b="b"/>
                <a:pathLst>
                  <a:path w="2990" h="2273">
                    <a:moveTo>
                      <a:pt x="29" y="1289"/>
                    </a:moveTo>
                    <a:lnTo>
                      <a:pt x="4" y="1329"/>
                    </a:lnTo>
                    <a:lnTo>
                      <a:pt x="12" y="1378"/>
                    </a:lnTo>
                    <a:lnTo>
                      <a:pt x="12" y="1382"/>
                    </a:lnTo>
                    <a:lnTo>
                      <a:pt x="10" y="1395"/>
                    </a:lnTo>
                    <a:lnTo>
                      <a:pt x="10" y="1411"/>
                    </a:lnTo>
                    <a:lnTo>
                      <a:pt x="10" y="1429"/>
                    </a:lnTo>
                    <a:lnTo>
                      <a:pt x="14" y="1443"/>
                    </a:lnTo>
                    <a:lnTo>
                      <a:pt x="20" y="1451"/>
                    </a:lnTo>
                    <a:lnTo>
                      <a:pt x="31" y="1453"/>
                    </a:lnTo>
                    <a:lnTo>
                      <a:pt x="43" y="1451"/>
                    </a:lnTo>
                    <a:lnTo>
                      <a:pt x="55" y="1449"/>
                    </a:lnTo>
                    <a:lnTo>
                      <a:pt x="73" y="1451"/>
                    </a:lnTo>
                    <a:lnTo>
                      <a:pt x="94" y="1462"/>
                    </a:lnTo>
                    <a:lnTo>
                      <a:pt x="116" y="1480"/>
                    </a:lnTo>
                    <a:lnTo>
                      <a:pt x="132" y="1502"/>
                    </a:lnTo>
                    <a:lnTo>
                      <a:pt x="136" y="1514"/>
                    </a:lnTo>
                    <a:lnTo>
                      <a:pt x="132" y="1525"/>
                    </a:lnTo>
                    <a:lnTo>
                      <a:pt x="126" y="1537"/>
                    </a:lnTo>
                    <a:lnTo>
                      <a:pt x="120" y="1549"/>
                    </a:lnTo>
                    <a:lnTo>
                      <a:pt x="116" y="1561"/>
                    </a:lnTo>
                    <a:lnTo>
                      <a:pt x="116" y="1577"/>
                    </a:lnTo>
                    <a:lnTo>
                      <a:pt x="114" y="1596"/>
                    </a:lnTo>
                    <a:lnTo>
                      <a:pt x="110" y="1618"/>
                    </a:lnTo>
                    <a:lnTo>
                      <a:pt x="108" y="1640"/>
                    </a:lnTo>
                    <a:lnTo>
                      <a:pt x="108" y="1657"/>
                    </a:lnTo>
                    <a:lnTo>
                      <a:pt x="112" y="1669"/>
                    </a:lnTo>
                    <a:lnTo>
                      <a:pt x="114" y="1679"/>
                    </a:lnTo>
                    <a:lnTo>
                      <a:pt x="114" y="1691"/>
                    </a:lnTo>
                    <a:lnTo>
                      <a:pt x="106" y="1699"/>
                    </a:lnTo>
                    <a:lnTo>
                      <a:pt x="96" y="1703"/>
                    </a:lnTo>
                    <a:lnTo>
                      <a:pt x="89" y="1701"/>
                    </a:lnTo>
                    <a:lnTo>
                      <a:pt x="83" y="1695"/>
                    </a:lnTo>
                    <a:lnTo>
                      <a:pt x="77" y="1687"/>
                    </a:lnTo>
                    <a:lnTo>
                      <a:pt x="69" y="1679"/>
                    </a:lnTo>
                    <a:lnTo>
                      <a:pt x="63" y="1673"/>
                    </a:lnTo>
                    <a:lnTo>
                      <a:pt x="53" y="1675"/>
                    </a:lnTo>
                    <a:lnTo>
                      <a:pt x="41" y="1685"/>
                    </a:lnTo>
                    <a:lnTo>
                      <a:pt x="26" y="1699"/>
                    </a:lnTo>
                    <a:lnTo>
                      <a:pt x="12" y="1708"/>
                    </a:lnTo>
                    <a:lnTo>
                      <a:pt x="4" y="1712"/>
                    </a:lnTo>
                    <a:lnTo>
                      <a:pt x="0" y="1716"/>
                    </a:lnTo>
                    <a:lnTo>
                      <a:pt x="6" y="1720"/>
                    </a:lnTo>
                    <a:lnTo>
                      <a:pt x="20" y="1724"/>
                    </a:lnTo>
                    <a:lnTo>
                      <a:pt x="41" y="1728"/>
                    </a:lnTo>
                    <a:lnTo>
                      <a:pt x="65" y="1734"/>
                    </a:lnTo>
                    <a:lnTo>
                      <a:pt x="89" y="1740"/>
                    </a:lnTo>
                    <a:lnTo>
                      <a:pt x="110" y="1746"/>
                    </a:lnTo>
                    <a:lnTo>
                      <a:pt x="126" y="1754"/>
                    </a:lnTo>
                    <a:lnTo>
                      <a:pt x="136" y="1764"/>
                    </a:lnTo>
                    <a:lnTo>
                      <a:pt x="140" y="1771"/>
                    </a:lnTo>
                    <a:lnTo>
                      <a:pt x="150" y="1779"/>
                    </a:lnTo>
                    <a:lnTo>
                      <a:pt x="159" y="1785"/>
                    </a:lnTo>
                    <a:lnTo>
                      <a:pt x="169" y="1795"/>
                    </a:lnTo>
                    <a:lnTo>
                      <a:pt x="177" y="1807"/>
                    </a:lnTo>
                    <a:lnTo>
                      <a:pt x="185" y="1825"/>
                    </a:lnTo>
                    <a:lnTo>
                      <a:pt x="187" y="1848"/>
                    </a:lnTo>
                    <a:lnTo>
                      <a:pt x="185" y="1870"/>
                    </a:lnTo>
                    <a:lnTo>
                      <a:pt x="179" y="1888"/>
                    </a:lnTo>
                    <a:lnTo>
                      <a:pt x="175" y="1905"/>
                    </a:lnTo>
                    <a:lnTo>
                      <a:pt x="177" y="1921"/>
                    </a:lnTo>
                    <a:lnTo>
                      <a:pt x="185" y="1941"/>
                    </a:lnTo>
                    <a:lnTo>
                      <a:pt x="195" y="1960"/>
                    </a:lnTo>
                    <a:lnTo>
                      <a:pt x="207" y="1978"/>
                    </a:lnTo>
                    <a:lnTo>
                      <a:pt x="218" y="1986"/>
                    </a:lnTo>
                    <a:lnTo>
                      <a:pt x="232" y="1990"/>
                    </a:lnTo>
                    <a:lnTo>
                      <a:pt x="246" y="1994"/>
                    </a:lnTo>
                    <a:lnTo>
                      <a:pt x="260" y="2002"/>
                    </a:lnTo>
                    <a:lnTo>
                      <a:pt x="270" y="2014"/>
                    </a:lnTo>
                    <a:lnTo>
                      <a:pt x="281" y="2029"/>
                    </a:lnTo>
                    <a:lnTo>
                      <a:pt x="299" y="2045"/>
                    </a:lnTo>
                    <a:lnTo>
                      <a:pt x="327" y="2057"/>
                    </a:lnTo>
                    <a:lnTo>
                      <a:pt x="352" y="2067"/>
                    </a:lnTo>
                    <a:lnTo>
                      <a:pt x="378" y="2076"/>
                    </a:lnTo>
                    <a:lnTo>
                      <a:pt x="402" y="2082"/>
                    </a:lnTo>
                    <a:lnTo>
                      <a:pt x="421" y="2086"/>
                    </a:lnTo>
                    <a:lnTo>
                      <a:pt x="435" y="2084"/>
                    </a:lnTo>
                    <a:lnTo>
                      <a:pt x="457" y="2078"/>
                    </a:lnTo>
                    <a:lnTo>
                      <a:pt x="484" y="2073"/>
                    </a:lnTo>
                    <a:lnTo>
                      <a:pt x="514" y="2065"/>
                    </a:lnTo>
                    <a:lnTo>
                      <a:pt x="543" y="2059"/>
                    </a:lnTo>
                    <a:lnTo>
                      <a:pt x="569" y="2057"/>
                    </a:lnTo>
                    <a:lnTo>
                      <a:pt x="589" y="2057"/>
                    </a:lnTo>
                    <a:lnTo>
                      <a:pt x="608" y="2065"/>
                    </a:lnTo>
                    <a:lnTo>
                      <a:pt x="626" y="2078"/>
                    </a:lnTo>
                    <a:lnTo>
                      <a:pt x="642" y="2096"/>
                    </a:lnTo>
                    <a:lnTo>
                      <a:pt x="661" y="2116"/>
                    </a:lnTo>
                    <a:lnTo>
                      <a:pt x="687" y="2134"/>
                    </a:lnTo>
                    <a:lnTo>
                      <a:pt x="711" y="2149"/>
                    </a:lnTo>
                    <a:lnTo>
                      <a:pt x="726" y="2161"/>
                    </a:lnTo>
                    <a:lnTo>
                      <a:pt x="738" y="2171"/>
                    </a:lnTo>
                    <a:lnTo>
                      <a:pt x="742" y="2177"/>
                    </a:lnTo>
                    <a:lnTo>
                      <a:pt x="744" y="2179"/>
                    </a:lnTo>
                    <a:lnTo>
                      <a:pt x="856" y="2218"/>
                    </a:lnTo>
                    <a:lnTo>
                      <a:pt x="892" y="2242"/>
                    </a:lnTo>
                    <a:lnTo>
                      <a:pt x="949" y="2236"/>
                    </a:lnTo>
                    <a:lnTo>
                      <a:pt x="986" y="2191"/>
                    </a:lnTo>
                    <a:lnTo>
                      <a:pt x="1035" y="2199"/>
                    </a:lnTo>
                    <a:lnTo>
                      <a:pt x="1152" y="2222"/>
                    </a:lnTo>
                    <a:lnTo>
                      <a:pt x="1201" y="2261"/>
                    </a:lnTo>
                    <a:lnTo>
                      <a:pt x="1256" y="2273"/>
                    </a:lnTo>
                    <a:lnTo>
                      <a:pt x="1392" y="2236"/>
                    </a:lnTo>
                    <a:lnTo>
                      <a:pt x="1431" y="2260"/>
                    </a:lnTo>
                    <a:lnTo>
                      <a:pt x="1539" y="2189"/>
                    </a:lnTo>
                    <a:lnTo>
                      <a:pt x="1657" y="2187"/>
                    </a:lnTo>
                    <a:lnTo>
                      <a:pt x="1726" y="2155"/>
                    </a:lnTo>
                    <a:lnTo>
                      <a:pt x="1821" y="2167"/>
                    </a:lnTo>
                    <a:lnTo>
                      <a:pt x="1935" y="2242"/>
                    </a:lnTo>
                    <a:lnTo>
                      <a:pt x="2026" y="2230"/>
                    </a:lnTo>
                    <a:lnTo>
                      <a:pt x="2088" y="2265"/>
                    </a:lnTo>
                    <a:lnTo>
                      <a:pt x="2193" y="2230"/>
                    </a:lnTo>
                    <a:lnTo>
                      <a:pt x="2155" y="2197"/>
                    </a:lnTo>
                    <a:lnTo>
                      <a:pt x="2161" y="2147"/>
                    </a:lnTo>
                    <a:lnTo>
                      <a:pt x="2214" y="2128"/>
                    </a:lnTo>
                    <a:lnTo>
                      <a:pt x="2242" y="2063"/>
                    </a:lnTo>
                    <a:lnTo>
                      <a:pt x="2124" y="1970"/>
                    </a:lnTo>
                    <a:lnTo>
                      <a:pt x="2128" y="1890"/>
                    </a:lnTo>
                    <a:lnTo>
                      <a:pt x="2199" y="1850"/>
                    </a:lnTo>
                    <a:lnTo>
                      <a:pt x="2337" y="1834"/>
                    </a:lnTo>
                    <a:lnTo>
                      <a:pt x="2484" y="1797"/>
                    </a:lnTo>
                    <a:lnTo>
                      <a:pt x="2545" y="1764"/>
                    </a:lnTo>
                    <a:lnTo>
                      <a:pt x="2624" y="1777"/>
                    </a:lnTo>
                    <a:lnTo>
                      <a:pt x="2592" y="1514"/>
                    </a:lnTo>
                    <a:lnTo>
                      <a:pt x="2673" y="1466"/>
                    </a:lnTo>
                    <a:lnTo>
                      <a:pt x="2752" y="1388"/>
                    </a:lnTo>
                    <a:lnTo>
                      <a:pt x="2856" y="1356"/>
                    </a:lnTo>
                    <a:lnTo>
                      <a:pt x="2939" y="1329"/>
                    </a:lnTo>
                    <a:lnTo>
                      <a:pt x="2966" y="1299"/>
                    </a:lnTo>
                    <a:lnTo>
                      <a:pt x="2957" y="1258"/>
                    </a:lnTo>
                    <a:lnTo>
                      <a:pt x="2990" y="1207"/>
                    </a:lnTo>
                    <a:lnTo>
                      <a:pt x="2988" y="1205"/>
                    </a:lnTo>
                    <a:lnTo>
                      <a:pt x="2982" y="1195"/>
                    </a:lnTo>
                    <a:lnTo>
                      <a:pt x="2972" y="1183"/>
                    </a:lnTo>
                    <a:lnTo>
                      <a:pt x="2961" y="1167"/>
                    </a:lnTo>
                    <a:lnTo>
                      <a:pt x="2949" y="1149"/>
                    </a:lnTo>
                    <a:lnTo>
                      <a:pt x="2937" y="1134"/>
                    </a:lnTo>
                    <a:lnTo>
                      <a:pt x="2929" y="1116"/>
                    </a:lnTo>
                    <a:lnTo>
                      <a:pt x="2923" y="1102"/>
                    </a:lnTo>
                    <a:lnTo>
                      <a:pt x="2915" y="1079"/>
                    </a:lnTo>
                    <a:lnTo>
                      <a:pt x="2905" y="1053"/>
                    </a:lnTo>
                    <a:lnTo>
                      <a:pt x="2898" y="1025"/>
                    </a:lnTo>
                    <a:lnTo>
                      <a:pt x="2888" y="1000"/>
                    </a:lnTo>
                    <a:lnTo>
                      <a:pt x="2880" y="982"/>
                    </a:lnTo>
                    <a:lnTo>
                      <a:pt x="2872" y="957"/>
                    </a:lnTo>
                    <a:lnTo>
                      <a:pt x="2870" y="941"/>
                    </a:lnTo>
                    <a:lnTo>
                      <a:pt x="2870" y="935"/>
                    </a:lnTo>
                    <a:lnTo>
                      <a:pt x="2864" y="933"/>
                    </a:lnTo>
                    <a:lnTo>
                      <a:pt x="2850" y="933"/>
                    </a:lnTo>
                    <a:lnTo>
                      <a:pt x="2829" y="929"/>
                    </a:lnTo>
                    <a:lnTo>
                      <a:pt x="2805" y="923"/>
                    </a:lnTo>
                    <a:lnTo>
                      <a:pt x="2781" y="913"/>
                    </a:lnTo>
                    <a:lnTo>
                      <a:pt x="2760" y="898"/>
                    </a:lnTo>
                    <a:lnTo>
                      <a:pt x="2734" y="874"/>
                    </a:lnTo>
                    <a:lnTo>
                      <a:pt x="2709" y="854"/>
                    </a:lnTo>
                    <a:lnTo>
                      <a:pt x="2687" y="837"/>
                    </a:lnTo>
                    <a:lnTo>
                      <a:pt x="2665" y="819"/>
                    </a:lnTo>
                    <a:lnTo>
                      <a:pt x="2648" y="809"/>
                    </a:lnTo>
                    <a:lnTo>
                      <a:pt x="2622" y="803"/>
                    </a:lnTo>
                    <a:lnTo>
                      <a:pt x="2590" y="801"/>
                    </a:lnTo>
                    <a:lnTo>
                      <a:pt x="2557" y="797"/>
                    </a:lnTo>
                    <a:lnTo>
                      <a:pt x="2524" y="795"/>
                    </a:lnTo>
                    <a:lnTo>
                      <a:pt x="2494" y="789"/>
                    </a:lnTo>
                    <a:lnTo>
                      <a:pt x="2468" y="781"/>
                    </a:lnTo>
                    <a:lnTo>
                      <a:pt x="2443" y="770"/>
                    </a:lnTo>
                    <a:lnTo>
                      <a:pt x="2417" y="760"/>
                    </a:lnTo>
                    <a:lnTo>
                      <a:pt x="2396" y="752"/>
                    </a:lnTo>
                    <a:lnTo>
                      <a:pt x="2378" y="746"/>
                    </a:lnTo>
                    <a:lnTo>
                      <a:pt x="2366" y="742"/>
                    </a:lnTo>
                    <a:lnTo>
                      <a:pt x="2360" y="740"/>
                    </a:lnTo>
                    <a:lnTo>
                      <a:pt x="2356" y="738"/>
                    </a:lnTo>
                    <a:lnTo>
                      <a:pt x="2348" y="730"/>
                    </a:lnTo>
                    <a:lnTo>
                      <a:pt x="2337" y="720"/>
                    </a:lnTo>
                    <a:lnTo>
                      <a:pt x="2325" y="709"/>
                    </a:lnTo>
                    <a:lnTo>
                      <a:pt x="2315" y="695"/>
                    </a:lnTo>
                    <a:lnTo>
                      <a:pt x="2309" y="683"/>
                    </a:lnTo>
                    <a:lnTo>
                      <a:pt x="2311" y="669"/>
                    </a:lnTo>
                    <a:lnTo>
                      <a:pt x="2321" y="655"/>
                    </a:lnTo>
                    <a:lnTo>
                      <a:pt x="2333" y="646"/>
                    </a:lnTo>
                    <a:lnTo>
                      <a:pt x="2348" y="634"/>
                    </a:lnTo>
                    <a:lnTo>
                      <a:pt x="2360" y="622"/>
                    </a:lnTo>
                    <a:lnTo>
                      <a:pt x="2372" y="610"/>
                    </a:lnTo>
                    <a:lnTo>
                      <a:pt x="2376" y="592"/>
                    </a:lnTo>
                    <a:lnTo>
                      <a:pt x="2378" y="569"/>
                    </a:lnTo>
                    <a:lnTo>
                      <a:pt x="2378" y="547"/>
                    </a:lnTo>
                    <a:lnTo>
                      <a:pt x="2380" y="528"/>
                    </a:lnTo>
                    <a:lnTo>
                      <a:pt x="2390" y="506"/>
                    </a:lnTo>
                    <a:lnTo>
                      <a:pt x="2396" y="490"/>
                    </a:lnTo>
                    <a:lnTo>
                      <a:pt x="2396" y="474"/>
                    </a:lnTo>
                    <a:lnTo>
                      <a:pt x="2390" y="459"/>
                    </a:lnTo>
                    <a:lnTo>
                      <a:pt x="2382" y="445"/>
                    </a:lnTo>
                    <a:lnTo>
                      <a:pt x="2374" y="433"/>
                    </a:lnTo>
                    <a:lnTo>
                      <a:pt x="2358" y="407"/>
                    </a:lnTo>
                    <a:lnTo>
                      <a:pt x="2342" y="378"/>
                    </a:lnTo>
                    <a:lnTo>
                      <a:pt x="2335" y="344"/>
                    </a:lnTo>
                    <a:lnTo>
                      <a:pt x="2329" y="321"/>
                    </a:lnTo>
                    <a:lnTo>
                      <a:pt x="2319" y="303"/>
                    </a:lnTo>
                    <a:lnTo>
                      <a:pt x="2307" y="287"/>
                    </a:lnTo>
                    <a:lnTo>
                      <a:pt x="2295" y="276"/>
                    </a:lnTo>
                    <a:lnTo>
                      <a:pt x="2285" y="270"/>
                    </a:lnTo>
                    <a:lnTo>
                      <a:pt x="2276" y="266"/>
                    </a:lnTo>
                    <a:lnTo>
                      <a:pt x="2264" y="266"/>
                    </a:lnTo>
                    <a:lnTo>
                      <a:pt x="2256" y="262"/>
                    </a:lnTo>
                    <a:lnTo>
                      <a:pt x="2248" y="254"/>
                    </a:lnTo>
                    <a:lnTo>
                      <a:pt x="2238" y="248"/>
                    </a:lnTo>
                    <a:lnTo>
                      <a:pt x="2224" y="246"/>
                    </a:lnTo>
                    <a:lnTo>
                      <a:pt x="2209" y="248"/>
                    </a:lnTo>
                    <a:lnTo>
                      <a:pt x="2191" y="248"/>
                    </a:lnTo>
                    <a:lnTo>
                      <a:pt x="2177" y="246"/>
                    </a:lnTo>
                    <a:lnTo>
                      <a:pt x="2169" y="238"/>
                    </a:lnTo>
                    <a:lnTo>
                      <a:pt x="2159" y="221"/>
                    </a:lnTo>
                    <a:lnTo>
                      <a:pt x="2150" y="197"/>
                    </a:lnTo>
                    <a:lnTo>
                      <a:pt x="2136" y="173"/>
                    </a:lnTo>
                    <a:lnTo>
                      <a:pt x="2120" y="156"/>
                    </a:lnTo>
                    <a:lnTo>
                      <a:pt x="2106" y="144"/>
                    </a:lnTo>
                    <a:lnTo>
                      <a:pt x="2092" y="136"/>
                    </a:lnTo>
                    <a:lnTo>
                      <a:pt x="2083" y="128"/>
                    </a:lnTo>
                    <a:lnTo>
                      <a:pt x="2077" y="118"/>
                    </a:lnTo>
                    <a:lnTo>
                      <a:pt x="2075" y="104"/>
                    </a:lnTo>
                    <a:lnTo>
                      <a:pt x="2071" y="87"/>
                    </a:lnTo>
                    <a:lnTo>
                      <a:pt x="2061" y="73"/>
                    </a:lnTo>
                    <a:lnTo>
                      <a:pt x="2053" y="63"/>
                    </a:lnTo>
                    <a:lnTo>
                      <a:pt x="2051" y="53"/>
                    </a:lnTo>
                    <a:lnTo>
                      <a:pt x="2057" y="41"/>
                    </a:lnTo>
                    <a:lnTo>
                      <a:pt x="2065" y="32"/>
                    </a:lnTo>
                    <a:lnTo>
                      <a:pt x="2071" y="20"/>
                    </a:lnTo>
                    <a:lnTo>
                      <a:pt x="2073" y="14"/>
                    </a:lnTo>
                    <a:lnTo>
                      <a:pt x="2063" y="8"/>
                    </a:lnTo>
                    <a:lnTo>
                      <a:pt x="2045" y="4"/>
                    </a:lnTo>
                    <a:lnTo>
                      <a:pt x="2020" y="2"/>
                    </a:lnTo>
                    <a:lnTo>
                      <a:pt x="1994" y="0"/>
                    </a:lnTo>
                    <a:lnTo>
                      <a:pt x="1970" y="0"/>
                    </a:lnTo>
                    <a:lnTo>
                      <a:pt x="1955" y="6"/>
                    </a:lnTo>
                    <a:lnTo>
                      <a:pt x="1945" y="14"/>
                    </a:lnTo>
                    <a:lnTo>
                      <a:pt x="1941" y="30"/>
                    </a:lnTo>
                    <a:lnTo>
                      <a:pt x="1937" y="45"/>
                    </a:lnTo>
                    <a:lnTo>
                      <a:pt x="1933" y="61"/>
                    </a:lnTo>
                    <a:lnTo>
                      <a:pt x="1927" y="75"/>
                    </a:lnTo>
                    <a:lnTo>
                      <a:pt x="1915" y="85"/>
                    </a:lnTo>
                    <a:lnTo>
                      <a:pt x="1898" y="87"/>
                    </a:lnTo>
                    <a:lnTo>
                      <a:pt x="1878" y="91"/>
                    </a:lnTo>
                    <a:lnTo>
                      <a:pt x="1858" y="93"/>
                    </a:lnTo>
                    <a:lnTo>
                      <a:pt x="1840" y="95"/>
                    </a:lnTo>
                    <a:lnTo>
                      <a:pt x="1823" y="102"/>
                    </a:lnTo>
                    <a:lnTo>
                      <a:pt x="1809" y="116"/>
                    </a:lnTo>
                    <a:lnTo>
                      <a:pt x="1797" y="140"/>
                    </a:lnTo>
                    <a:lnTo>
                      <a:pt x="1785" y="169"/>
                    </a:lnTo>
                    <a:lnTo>
                      <a:pt x="1777" y="203"/>
                    </a:lnTo>
                    <a:lnTo>
                      <a:pt x="1774" y="236"/>
                    </a:lnTo>
                    <a:lnTo>
                      <a:pt x="1770" y="262"/>
                    </a:lnTo>
                    <a:lnTo>
                      <a:pt x="1768" y="283"/>
                    </a:lnTo>
                    <a:lnTo>
                      <a:pt x="1762" y="303"/>
                    </a:lnTo>
                    <a:lnTo>
                      <a:pt x="1754" y="319"/>
                    </a:lnTo>
                    <a:lnTo>
                      <a:pt x="1740" y="329"/>
                    </a:lnTo>
                    <a:lnTo>
                      <a:pt x="1722" y="337"/>
                    </a:lnTo>
                    <a:lnTo>
                      <a:pt x="1703" y="341"/>
                    </a:lnTo>
                    <a:lnTo>
                      <a:pt x="1685" y="346"/>
                    </a:lnTo>
                    <a:lnTo>
                      <a:pt x="1669" y="350"/>
                    </a:lnTo>
                    <a:lnTo>
                      <a:pt x="1655" y="348"/>
                    </a:lnTo>
                    <a:lnTo>
                      <a:pt x="1644" y="341"/>
                    </a:lnTo>
                    <a:lnTo>
                      <a:pt x="1634" y="333"/>
                    </a:lnTo>
                    <a:lnTo>
                      <a:pt x="1618" y="331"/>
                    </a:lnTo>
                    <a:lnTo>
                      <a:pt x="1600" y="331"/>
                    </a:lnTo>
                    <a:lnTo>
                      <a:pt x="1581" y="329"/>
                    </a:lnTo>
                    <a:lnTo>
                      <a:pt x="1563" y="325"/>
                    </a:lnTo>
                    <a:lnTo>
                      <a:pt x="1549" y="315"/>
                    </a:lnTo>
                    <a:lnTo>
                      <a:pt x="1537" y="303"/>
                    </a:lnTo>
                    <a:lnTo>
                      <a:pt x="1524" y="289"/>
                    </a:lnTo>
                    <a:lnTo>
                      <a:pt x="1508" y="276"/>
                    </a:lnTo>
                    <a:lnTo>
                      <a:pt x="1494" y="266"/>
                    </a:lnTo>
                    <a:lnTo>
                      <a:pt x="1480" y="260"/>
                    </a:lnTo>
                    <a:lnTo>
                      <a:pt x="1468" y="260"/>
                    </a:lnTo>
                    <a:lnTo>
                      <a:pt x="1461" y="268"/>
                    </a:lnTo>
                    <a:lnTo>
                      <a:pt x="1449" y="287"/>
                    </a:lnTo>
                    <a:lnTo>
                      <a:pt x="1435" y="311"/>
                    </a:lnTo>
                    <a:lnTo>
                      <a:pt x="1417" y="341"/>
                    </a:lnTo>
                    <a:lnTo>
                      <a:pt x="1400" y="372"/>
                    </a:lnTo>
                    <a:lnTo>
                      <a:pt x="1382" y="407"/>
                    </a:lnTo>
                    <a:lnTo>
                      <a:pt x="1366" y="439"/>
                    </a:lnTo>
                    <a:lnTo>
                      <a:pt x="1348" y="467"/>
                    </a:lnTo>
                    <a:lnTo>
                      <a:pt x="1335" y="488"/>
                    </a:lnTo>
                    <a:lnTo>
                      <a:pt x="1327" y="506"/>
                    </a:lnTo>
                    <a:lnTo>
                      <a:pt x="1327" y="522"/>
                    </a:lnTo>
                    <a:lnTo>
                      <a:pt x="1335" y="533"/>
                    </a:lnTo>
                    <a:lnTo>
                      <a:pt x="1344" y="541"/>
                    </a:lnTo>
                    <a:lnTo>
                      <a:pt x="1358" y="549"/>
                    </a:lnTo>
                    <a:lnTo>
                      <a:pt x="1370" y="555"/>
                    </a:lnTo>
                    <a:lnTo>
                      <a:pt x="1376" y="563"/>
                    </a:lnTo>
                    <a:lnTo>
                      <a:pt x="1374" y="569"/>
                    </a:lnTo>
                    <a:lnTo>
                      <a:pt x="1362" y="575"/>
                    </a:lnTo>
                    <a:lnTo>
                      <a:pt x="1348" y="577"/>
                    </a:lnTo>
                    <a:lnTo>
                      <a:pt x="1331" y="577"/>
                    </a:lnTo>
                    <a:lnTo>
                      <a:pt x="1313" y="577"/>
                    </a:lnTo>
                    <a:lnTo>
                      <a:pt x="1297" y="577"/>
                    </a:lnTo>
                    <a:lnTo>
                      <a:pt x="1285" y="577"/>
                    </a:lnTo>
                    <a:lnTo>
                      <a:pt x="1274" y="571"/>
                    </a:lnTo>
                    <a:lnTo>
                      <a:pt x="1264" y="561"/>
                    </a:lnTo>
                    <a:lnTo>
                      <a:pt x="1252" y="551"/>
                    </a:lnTo>
                    <a:lnTo>
                      <a:pt x="1238" y="543"/>
                    </a:lnTo>
                    <a:lnTo>
                      <a:pt x="1222" y="541"/>
                    </a:lnTo>
                    <a:lnTo>
                      <a:pt x="1201" y="543"/>
                    </a:lnTo>
                    <a:lnTo>
                      <a:pt x="1177" y="547"/>
                    </a:lnTo>
                    <a:lnTo>
                      <a:pt x="1153" y="551"/>
                    </a:lnTo>
                    <a:lnTo>
                      <a:pt x="1126" y="553"/>
                    </a:lnTo>
                    <a:lnTo>
                      <a:pt x="1100" y="553"/>
                    </a:lnTo>
                    <a:lnTo>
                      <a:pt x="1079" y="551"/>
                    </a:lnTo>
                    <a:lnTo>
                      <a:pt x="1059" y="551"/>
                    </a:lnTo>
                    <a:lnTo>
                      <a:pt x="1039" y="553"/>
                    </a:lnTo>
                    <a:lnTo>
                      <a:pt x="1026" y="555"/>
                    </a:lnTo>
                    <a:lnTo>
                      <a:pt x="1014" y="561"/>
                    </a:lnTo>
                    <a:lnTo>
                      <a:pt x="1010" y="567"/>
                    </a:lnTo>
                    <a:lnTo>
                      <a:pt x="1014" y="577"/>
                    </a:lnTo>
                    <a:lnTo>
                      <a:pt x="1024" y="585"/>
                    </a:lnTo>
                    <a:lnTo>
                      <a:pt x="1035" y="589"/>
                    </a:lnTo>
                    <a:lnTo>
                      <a:pt x="1049" y="592"/>
                    </a:lnTo>
                    <a:lnTo>
                      <a:pt x="1061" y="594"/>
                    </a:lnTo>
                    <a:lnTo>
                      <a:pt x="1073" y="598"/>
                    </a:lnTo>
                    <a:lnTo>
                      <a:pt x="1081" y="604"/>
                    </a:lnTo>
                    <a:lnTo>
                      <a:pt x="1085" y="616"/>
                    </a:lnTo>
                    <a:lnTo>
                      <a:pt x="1081" y="632"/>
                    </a:lnTo>
                    <a:lnTo>
                      <a:pt x="1069" y="655"/>
                    </a:lnTo>
                    <a:lnTo>
                      <a:pt x="1057" y="677"/>
                    </a:lnTo>
                    <a:lnTo>
                      <a:pt x="1047" y="695"/>
                    </a:lnTo>
                    <a:lnTo>
                      <a:pt x="1041" y="715"/>
                    </a:lnTo>
                    <a:lnTo>
                      <a:pt x="1039" y="736"/>
                    </a:lnTo>
                    <a:lnTo>
                      <a:pt x="1045" y="762"/>
                    </a:lnTo>
                    <a:lnTo>
                      <a:pt x="1057" y="799"/>
                    </a:lnTo>
                    <a:lnTo>
                      <a:pt x="1061" y="833"/>
                    </a:lnTo>
                    <a:lnTo>
                      <a:pt x="1059" y="860"/>
                    </a:lnTo>
                    <a:lnTo>
                      <a:pt x="1051" y="882"/>
                    </a:lnTo>
                    <a:lnTo>
                      <a:pt x="1039" y="894"/>
                    </a:lnTo>
                    <a:lnTo>
                      <a:pt x="1024" y="905"/>
                    </a:lnTo>
                    <a:lnTo>
                      <a:pt x="1004" y="915"/>
                    </a:lnTo>
                    <a:lnTo>
                      <a:pt x="986" y="927"/>
                    </a:lnTo>
                    <a:lnTo>
                      <a:pt x="972" y="939"/>
                    </a:lnTo>
                    <a:lnTo>
                      <a:pt x="966" y="953"/>
                    </a:lnTo>
                    <a:lnTo>
                      <a:pt x="966" y="968"/>
                    </a:lnTo>
                    <a:lnTo>
                      <a:pt x="966" y="988"/>
                    </a:lnTo>
                    <a:lnTo>
                      <a:pt x="966" y="1010"/>
                    </a:lnTo>
                    <a:lnTo>
                      <a:pt x="965" y="1031"/>
                    </a:lnTo>
                    <a:lnTo>
                      <a:pt x="961" y="1049"/>
                    </a:lnTo>
                    <a:lnTo>
                      <a:pt x="953" y="1063"/>
                    </a:lnTo>
                    <a:lnTo>
                      <a:pt x="941" y="1069"/>
                    </a:lnTo>
                    <a:lnTo>
                      <a:pt x="921" y="1071"/>
                    </a:lnTo>
                    <a:lnTo>
                      <a:pt x="892" y="1075"/>
                    </a:lnTo>
                    <a:lnTo>
                      <a:pt x="858" y="1079"/>
                    </a:lnTo>
                    <a:lnTo>
                      <a:pt x="821" y="1085"/>
                    </a:lnTo>
                    <a:lnTo>
                      <a:pt x="783" y="1092"/>
                    </a:lnTo>
                    <a:lnTo>
                      <a:pt x="752" y="1100"/>
                    </a:lnTo>
                    <a:lnTo>
                      <a:pt x="728" y="1110"/>
                    </a:lnTo>
                    <a:lnTo>
                      <a:pt x="705" y="1124"/>
                    </a:lnTo>
                    <a:lnTo>
                      <a:pt x="685" y="1138"/>
                    </a:lnTo>
                    <a:lnTo>
                      <a:pt x="671" y="1151"/>
                    </a:lnTo>
                    <a:lnTo>
                      <a:pt x="655" y="1159"/>
                    </a:lnTo>
                    <a:lnTo>
                      <a:pt x="642" y="1163"/>
                    </a:lnTo>
                    <a:lnTo>
                      <a:pt x="628" y="1159"/>
                    </a:lnTo>
                    <a:lnTo>
                      <a:pt x="606" y="1153"/>
                    </a:lnTo>
                    <a:lnTo>
                      <a:pt x="585" y="1146"/>
                    </a:lnTo>
                    <a:lnTo>
                      <a:pt x="559" y="1138"/>
                    </a:lnTo>
                    <a:lnTo>
                      <a:pt x="535" y="1132"/>
                    </a:lnTo>
                    <a:lnTo>
                      <a:pt x="516" y="1130"/>
                    </a:lnTo>
                    <a:lnTo>
                      <a:pt x="500" y="1132"/>
                    </a:lnTo>
                    <a:lnTo>
                      <a:pt x="486" y="1142"/>
                    </a:lnTo>
                    <a:lnTo>
                      <a:pt x="470" y="1157"/>
                    </a:lnTo>
                    <a:lnTo>
                      <a:pt x="457" y="1177"/>
                    </a:lnTo>
                    <a:lnTo>
                      <a:pt x="443" y="1197"/>
                    </a:lnTo>
                    <a:lnTo>
                      <a:pt x="427" y="1212"/>
                    </a:lnTo>
                    <a:lnTo>
                      <a:pt x="413" y="1220"/>
                    </a:lnTo>
                    <a:lnTo>
                      <a:pt x="390" y="1220"/>
                    </a:lnTo>
                    <a:lnTo>
                      <a:pt x="362" y="1216"/>
                    </a:lnTo>
                    <a:lnTo>
                      <a:pt x="339" y="1212"/>
                    </a:lnTo>
                    <a:lnTo>
                      <a:pt x="319" y="1210"/>
                    </a:lnTo>
                    <a:lnTo>
                      <a:pt x="313" y="1207"/>
                    </a:lnTo>
                    <a:lnTo>
                      <a:pt x="309" y="1199"/>
                    </a:lnTo>
                    <a:lnTo>
                      <a:pt x="309" y="1189"/>
                    </a:lnTo>
                    <a:lnTo>
                      <a:pt x="313" y="1177"/>
                    </a:lnTo>
                    <a:lnTo>
                      <a:pt x="315" y="1167"/>
                    </a:lnTo>
                    <a:lnTo>
                      <a:pt x="317" y="1159"/>
                    </a:lnTo>
                    <a:lnTo>
                      <a:pt x="319" y="1157"/>
                    </a:lnTo>
                    <a:lnTo>
                      <a:pt x="315" y="1157"/>
                    </a:lnTo>
                    <a:lnTo>
                      <a:pt x="303" y="1159"/>
                    </a:lnTo>
                    <a:lnTo>
                      <a:pt x="287" y="1161"/>
                    </a:lnTo>
                    <a:lnTo>
                      <a:pt x="268" y="1163"/>
                    </a:lnTo>
                    <a:lnTo>
                      <a:pt x="250" y="1165"/>
                    </a:lnTo>
                    <a:lnTo>
                      <a:pt x="234" y="1165"/>
                    </a:lnTo>
                    <a:lnTo>
                      <a:pt x="220" y="1165"/>
                    </a:lnTo>
                    <a:lnTo>
                      <a:pt x="211" y="1171"/>
                    </a:lnTo>
                    <a:lnTo>
                      <a:pt x="201" y="1177"/>
                    </a:lnTo>
                    <a:lnTo>
                      <a:pt x="189" y="1185"/>
                    </a:lnTo>
                    <a:lnTo>
                      <a:pt x="171" y="1191"/>
                    </a:lnTo>
                    <a:lnTo>
                      <a:pt x="154" y="1193"/>
                    </a:lnTo>
                    <a:lnTo>
                      <a:pt x="136" y="1193"/>
                    </a:lnTo>
                    <a:lnTo>
                      <a:pt x="116" y="1191"/>
                    </a:lnTo>
                    <a:lnTo>
                      <a:pt x="100" y="1191"/>
                    </a:lnTo>
                    <a:lnTo>
                      <a:pt x="87" y="1197"/>
                    </a:lnTo>
                    <a:lnTo>
                      <a:pt x="77" y="1210"/>
                    </a:lnTo>
                    <a:lnTo>
                      <a:pt x="69" y="1228"/>
                    </a:lnTo>
                    <a:lnTo>
                      <a:pt x="59" y="1246"/>
                    </a:lnTo>
                    <a:lnTo>
                      <a:pt x="49" y="1262"/>
                    </a:lnTo>
                    <a:lnTo>
                      <a:pt x="39" y="1275"/>
                    </a:lnTo>
                    <a:lnTo>
                      <a:pt x="33" y="1285"/>
                    </a:lnTo>
                    <a:lnTo>
                      <a:pt x="29" y="128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Freeform 70"/>
              <p:cNvSpPr/>
              <p:nvPr/>
            </p:nvSpPr>
            <p:spPr bwMode="gray">
              <a:xfrm>
                <a:off x="-1069808" y="3563694"/>
                <a:ext cx="4350730" cy="2346526"/>
              </a:xfrm>
              <a:custGeom>
                <a:avLst/>
                <a:gdLst/>
                <a:ahLst/>
                <a:cxnLst>
                  <a:cxn ang="0">
                    <a:pos x="2728" y="1504"/>
                  </a:cxn>
                  <a:cxn ang="0">
                    <a:pos x="2658" y="1490"/>
                  </a:cxn>
                  <a:cxn ang="0">
                    <a:pos x="2632" y="1522"/>
                  </a:cxn>
                  <a:cxn ang="0">
                    <a:pos x="2612" y="1514"/>
                  </a:cxn>
                  <a:cxn ang="0">
                    <a:pos x="2492" y="1474"/>
                  </a:cxn>
                  <a:cxn ang="0">
                    <a:pos x="2502" y="1453"/>
                  </a:cxn>
                  <a:cxn ang="0">
                    <a:pos x="2518" y="1396"/>
                  </a:cxn>
                  <a:cxn ang="0">
                    <a:pos x="2463" y="1307"/>
                  </a:cxn>
                  <a:cxn ang="0">
                    <a:pos x="2414" y="1325"/>
                  </a:cxn>
                  <a:cxn ang="0">
                    <a:pos x="2354" y="1366"/>
                  </a:cxn>
                  <a:cxn ang="0">
                    <a:pos x="2272" y="1335"/>
                  </a:cxn>
                  <a:cxn ang="0">
                    <a:pos x="2228" y="1331"/>
                  </a:cxn>
                  <a:cxn ang="0">
                    <a:pos x="2142" y="1394"/>
                  </a:cxn>
                  <a:cxn ang="0">
                    <a:pos x="2043" y="1423"/>
                  </a:cxn>
                  <a:cxn ang="0">
                    <a:pos x="1963" y="1506"/>
                  </a:cxn>
                  <a:cxn ang="0">
                    <a:pos x="1837" y="1555"/>
                  </a:cxn>
                  <a:cxn ang="0">
                    <a:pos x="1770" y="1528"/>
                  </a:cxn>
                  <a:cxn ang="0">
                    <a:pos x="1723" y="1480"/>
                  </a:cxn>
                  <a:cxn ang="0">
                    <a:pos x="1601" y="1459"/>
                  </a:cxn>
                  <a:cxn ang="0">
                    <a:pos x="1557" y="1415"/>
                  </a:cxn>
                  <a:cxn ang="0">
                    <a:pos x="1455" y="1472"/>
                  </a:cxn>
                  <a:cxn ang="0">
                    <a:pos x="1390" y="1537"/>
                  </a:cxn>
                  <a:cxn ang="0">
                    <a:pos x="1339" y="1561"/>
                  </a:cxn>
                  <a:cxn ang="0">
                    <a:pos x="1356" y="1492"/>
                  </a:cxn>
                  <a:cxn ang="0">
                    <a:pos x="1321" y="1437"/>
                  </a:cxn>
                  <a:cxn ang="0">
                    <a:pos x="1205" y="1465"/>
                  </a:cxn>
                  <a:cxn ang="0">
                    <a:pos x="1053" y="1409"/>
                  </a:cxn>
                  <a:cxn ang="0">
                    <a:pos x="984" y="1405"/>
                  </a:cxn>
                  <a:cxn ang="0">
                    <a:pos x="884" y="1346"/>
                  </a:cxn>
                  <a:cxn ang="0">
                    <a:pos x="799" y="1283"/>
                  </a:cxn>
                  <a:cxn ang="0">
                    <a:pos x="709" y="1207"/>
                  </a:cxn>
                  <a:cxn ang="0">
                    <a:pos x="683" y="1126"/>
                  </a:cxn>
                  <a:cxn ang="0">
                    <a:pos x="632" y="1154"/>
                  </a:cxn>
                  <a:cxn ang="0">
                    <a:pos x="565" y="1063"/>
                  </a:cxn>
                  <a:cxn ang="0">
                    <a:pos x="437" y="943"/>
                  </a:cxn>
                  <a:cxn ang="0">
                    <a:pos x="356" y="892"/>
                  </a:cxn>
                  <a:cxn ang="0">
                    <a:pos x="295" y="913"/>
                  </a:cxn>
                  <a:cxn ang="0">
                    <a:pos x="183" y="782"/>
                  </a:cxn>
                  <a:cxn ang="0">
                    <a:pos x="73" y="677"/>
                  </a:cxn>
                  <a:cxn ang="0">
                    <a:pos x="40" y="650"/>
                  </a:cxn>
                  <a:cxn ang="0">
                    <a:pos x="0" y="628"/>
                  </a:cxn>
                  <a:cxn ang="0">
                    <a:pos x="12" y="541"/>
                  </a:cxn>
                  <a:cxn ang="0">
                    <a:pos x="6" y="449"/>
                  </a:cxn>
                  <a:cxn ang="0">
                    <a:pos x="44" y="437"/>
                  </a:cxn>
                  <a:cxn ang="0">
                    <a:pos x="87" y="473"/>
                  </a:cxn>
                  <a:cxn ang="0">
                    <a:pos x="152" y="451"/>
                  </a:cxn>
                  <a:cxn ang="0">
                    <a:pos x="169" y="360"/>
                  </a:cxn>
                  <a:cxn ang="0">
                    <a:pos x="99" y="305"/>
                  </a:cxn>
                  <a:cxn ang="0">
                    <a:pos x="118" y="205"/>
                  </a:cxn>
                  <a:cxn ang="0">
                    <a:pos x="154" y="146"/>
                  </a:cxn>
                  <a:cxn ang="0">
                    <a:pos x="284" y="105"/>
                  </a:cxn>
                  <a:cxn ang="0">
                    <a:pos x="589" y="81"/>
                  </a:cxn>
                  <a:cxn ang="0">
                    <a:pos x="1032" y="81"/>
                  </a:cxn>
                  <a:cxn ang="0">
                    <a:pos x="1461" y="12"/>
                  </a:cxn>
                  <a:cxn ang="0">
                    <a:pos x="1667" y="158"/>
                  </a:cxn>
                  <a:cxn ang="0">
                    <a:pos x="1595" y="431"/>
                  </a:cxn>
                  <a:cxn ang="0">
                    <a:pos x="1870" y="665"/>
                  </a:cxn>
                  <a:cxn ang="0">
                    <a:pos x="2207" y="756"/>
                  </a:cxn>
                  <a:cxn ang="0">
                    <a:pos x="2557" y="939"/>
                  </a:cxn>
                  <a:cxn ang="0">
                    <a:pos x="2740" y="803"/>
                  </a:cxn>
                  <a:cxn ang="0">
                    <a:pos x="2841" y="1033"/>
                  </a:cxn>
                  <a:cxn ang="0">
                    <a:pos x="2849" y="1413"/>
                  </a:cxn>
                  <a:cxn ang="0">
                    <a:pos x="2754" y="1539"/>
                  </a:cxn>
                </a:cxnLst>
                <a:rect l="0" t="0" r="r" b="b"/>
                <a:pathLst>
                  <a:path w="2896" h="1563">
                    <a:moveTo>
                      <a:pt x="2754" y="1539"/>
                    </a:moveTo>
                    <a:lnTo>
                      <a:pt x="2752" y="1535"/>
                    </a:lnTo>
                    <a:lnTo>
                      <a:pt x="2746" y="1528"/>
                    </a:lnTo>
                    <a:lnTo>
                      <a:pt x="2738" y="1516"/>
                    </a:lnTo>
                    <a:lnTo>
                      <a:pt x="2728" y="1504"/>
                    </a:lnTo>
                    <a:lnTo>
                      <a:pt x="2715" y="1496"/>
                    </a:lnTo>
                    <a:lnTo>
                      <a:pt x="2699" y="1490"/>
                    </a:lnTo>
                    <a:lnTo>
                      <a:pt x="2685" y="1486"/>
                    </a:lnTo>
                    <a:lnTo>
                      <a:pt x="2671" y="1486"/>
                    </a:lnTo>
                    <a:lnTo>
                      <a:pt x="2658" y="1490"/>
                    </a:lnTo>
                    <a:lnTo>
                      <a:pt x="2650" y="1500"/>
                    </a:lnTo>
                    <a:lnTo>
                      <a:pt x="2644" y="1510"/>
                    </a:lnTo>
                    <a:lnTo>
                      <a:pt x="2640" y="1516"/>
                    </a:lnTo>
                    <a:lnTo>
                      <a:pt x="2636" y="1520"/>
                    </a:lnTo>
                    <a:lnTo>
                      <a:pt x="2632" y="1522"/>
                    </a:lnTo>
                    <a:lnTo>
                      <a:pt x="2630" y="1524"/>
                    </a:lnTo>
                    <a:lnTo>
                      <a:pt x="2628" y="1524"/>
                    </a:lnTo>
                    <a:lnTo>
                      <a:pt x="2628" y="1524"/>
                    </a:lnTo>
                    <a:lnTo>
                      <a:pt x="2624" y="1522"/>
                    </a:lnTo>
                    <a:lnTo>
                      <a:pt x="2612" y="1514"/>
                    </a:lnTo>
                    <a:lnTo>
                      <a:pt x="2591" y="1504"/>
                    </a:lnTo>
                    <a:lnTo>
                      <a:pt x="2559" y="1492"/>
                    </a:lnTo>
                    <a:lnTo>
                      <a:pt x="2534" y="1486"/>
                    </a:lnTo>
                    <a:lnTo>
                      <a:pt x="2510" y="1480"/>
                    </a:lnTo>
                    <a:lnTo>
                      <a:pt x="2492" y="1474"/>
                    </a:lnTo>
                    <a:lnTo>
                      <a:pt x="2480" y="1472"/>
                    </a:lnTo>
                    <a:lnTo>
                      <a:pt x="2477" y="1472"/>
                    </a:lnTo>
                    <a:lnTo>
                      <a:pt x="2480" y="1468"/>
                    </a:lnTo>
                    <a:lnTo>
                      <a:pt x="2488" y="1463"/>
                    </a:lnTo>
                    <a:lnTo>
                      <a:pt x="2502" y="1453"/>
                    </a:lnTo>
                    <a:lnTo>
                      <a:pt x="2514" y="1443"/>
                    </a:lnTo>
                    <a:lnTo>
                      <a:pt x="2524" y="1431"/>
                    </a:lnTo>
                    <a:lnTo>
                      <a:pt x="2528" y="1421"/>
                    </a:lnTo>
                    <a:lnTo>
                      <a:pt x="2526" y="1411"/>
                    </a:lnTo>
                    <a:lnTo>
                      <a:pt x="2518" y="1396"/>
                    </a:lnTo>
                    <a:lnTo>
                      <a:pt x="2506" y="1376"/>
                    </a:lnTo>
                    <a:lnTo>
                      <a:pt x="2494" y="1356"/>
                    </a:lnTo>
                    <a:lnTo>
                      <a:pt x="2482" y="1337"/>
                    </a:lnTo>
                    <a:lnTo>
                      <a:pt x="2471" y="1319"/>
                    </a:lnTo>
                    <a:lnTo>
                      <a:pt x="2463" y="1307"/>
                    </a:lnTo>
                    <a:lnTo>
                      <a:pt x="2461" y="1303"/>
                    </a:lnTo>
                    <a:lnTo>
                      <a:pt x="2457" y="1305"/>
                    </a:lnTo>
                    <a:lnTo>
                      <a:pt x="2445" y="1309"/>
                    </a:lnTo>
                    <a:lnTo>
                      <a:pt x="2429" y="1317"/>
                    </a:lnTo>
                    <a:lnTo>
                      <a:pt x="2414" y="1325"/>
                    </a:lnTo>
                    <a:lnTo>
                      <a:pt x="2398" y="1333"/>
                    </a:lnTo>
                    <a:lnTo>
                      <a:pt x="2384" y="1341"/>
                    </a:lnTo>
                    <a:lnTo>
                      <a:pt x="2376" y="1348"/>
                    </a:lnTo>
                    <a:lnTo>
                      <a:pt x="2366" y="1358"/>
                    </a:lnTo>
                    <a:lnTo>
                      <a:pt x="2354" y="1366"/>
                    </a:lnTo>
                    <a:lnTo>
                      <a:pt x="2339" y="1366"/>
                    </a:lnTo>
                    <a:lnTo>
                      <a:pt x="2321" y="1362"/>
                    </a:lnTo>
                    <a:lnTo>
                      <a:pt x="2305" y="1354"/>
                    </a:lnTo>
                    <a:lnTo>
                      <a:pt x="2290" y="1344"/>
                    </a:lnTo>
                    <a:lnTo>
                      <a:pt x="2272" y="1335"/>
                    </a:lnTo>
                    <a:lnTo>
                      <a:pt x="2256" y="1327"/>
                    </a:lnTo>
                    <a:lnTo>
                      <a:pt x="2246" y="1321"/>
                    </a:lnTo>
                    <a:lnTo>
                      <a:pt x="2242" y="1319"/>
                    </a:lnTo>
                    <a:lnTo>
                      <a:pt x="2238" y="1323"/>
                    </a:lnTo>
                    <a:lnTo>
                      <a:pt x="2228" y="1331"/>
                    </a:lnTo>
                    <a:lnTo>
                      <a:pt x="2215" y="1342"/>
                    </a:lnTo>
                    <a:lnTo>
                      <a:pt x="2197" y="1354"/>
                    </a:lnTo>
                    <a:lnTo>
                      <a:pt x="2177" y="1370"/>
                    </a:lnTo>
                    <a:lnTo>
                      <a:pt x="2160" y="1382"/>
                    </a:lnTo>
                    <a:lnTo>
                      <a:pt x="2142" y="1394"/>
                    </a:lnTo>
                    <a:lnTo>
                      <a:pt x="2126" y="1402"/>
                    </a:lnTo>
                    <a:lnTo>
                      <a:pt x="2108" y="1405"/>
                    </a:lnTo>
                    <a:lnTo>
                      <a:pt x="2087" y="1411"/>
                    </a:lnTo>
                    <a:lnTo>
                      <a:pt x="2063" y="1415"/>
                    </a:lnTo>
                    <a:lnTo>
                      <a:pt x="2043" y="1423"/>
                    </a:lnTo>
                    <a:lnTo>
                      <a:pt x="2028" y="1431"/>
                    </a:lnTo>
                    <a:lnTo>
                      <a:pt x="2016" y="1445"/>
                    </a:lnTo>
                    <a:lnTo>
                      <a:pt x="2004" y="1465"/>
                    </a:lnTo>
                    <a:lnTo>
                      <a:pt x="1986" y="1486"/>
                    </a:lnTo>
                    <a:lnTo>
                      <a:pt x="1963" y="1506"/>
                    </a:lnTo>
                    <a:lnTo>
                      <a:pt x="1937" y="1522"/>
                    </a:lnTo>
                    <a:lnTo>
                      <a:pt x="1910" y="1531"/>
                    </a:lnTo>
                    <a:lnTo>
                      <a:pt x="1884" y="1539"/>
                    </a:lnTo>
                    <a:lnTo>
                      <a:pt x="1860" y="1547"/>
                    </a:lnTo>
                    <a:lnTo>
                      <a:pt x="1837" y="1555"/>
                    </a:lnTo>
                    <a:lnTo>
                      <a:pt x="1815" y="1561"/>
                    </a:lnTo>
                    <a:lnTo>
                      <a:pt x="1795" y="1561"/>
                    </a:lnTo>
                    <a:lnTo>
                      <a:pt x="1784" y="1553"/>
                    </a:lnTo>
                    <a:lnTo>
                      <a:pt x="1776" y="1541"/>
                    </a:lnTo>
                    <a:lnTo>
                      <a:pt x="1770" y="1528"/>
                    </a:lnTo>
                    <a:lnTo>
                      <a:pt x="1768" y="1514"/>
                    </a:lnTo>
                    <a:lnTo>
                      <a:pt x="1764" y="1502"/>
                    </a:lnTo>
                    <a:lnTo>
                      <a:pt x="1756" y="1492"/>
                    </a:lnTo>
                    <a:lnTo>
                      <a:pt x="1744" y="1484"/>
                    </a:lnTo>
                    <a:lnTo>
                      <a:pt x="1723" y="1480"/>
                    </a:lnTo>
                    <a:lnTo>
                      <a:pt x="1697" y="1478"/>
                    </a:lnTo>
                    <a:lnTo>
                      <a:pt x="1669" y="1476"/>
                    </a:lnTo>
                    <a:lnTo>
                      <a:pt x="1642" y="1472"/>
                    </a:lnTo>
                    <a:lnTo>
                      <a:pt x="1614" y="1466"/>
                    </a:lnTo>
                    <a:lnTo>
                      <a:pt x="1601" y="1459"/>
                    </a:lnTo>
                    <a:lnTo>
                      <a:pt x="1591" y="1449"/>
                    </a:lnTo>
                    <a:lnTo>
                      <a:pt x="1583" y="1439"/>
                    </a:lnTo>
                    <a:lnTo>
                      <a:pt x="1575" y="1429"/>
                    </a:lnTo>
                    <a:lnTo>
                      <a:pt x="1567" y="1419"/>
                    </a:lnTo>
                    <a:lnTo>
                      <a:pt x="1557" y="1415"/>
                    </a:lnTo>
                    <a:lnTo>
                      <a:pt x="1545" y="1415"/>
                    </a:lnTo>
                    <a:lnTo>
                      <a:pt x="1528" y="1421"/>
                    </a:lnTo>
                    <a:lnTo>
                      <a:pt x="1502" y="1437"/>
                    </a:lnTo>
                    <a:lnTo>
                      <a:pt x="1479" y="1455"/>
                    </a:lnTo>
                    <a:lnTo>
                      <a:pt x="1455" y="1472"/>
                    </a:lnTo>
                    <a:lnTo>
                      <a:pt x="1435" y="1492"/>
                    </a:lnTo>
                    <a:lnTo>
                      <a:pt x="1421" y="1508"/>
                    </a:lnTo>
                    <a:lnTo>
                      <a:pt x="1410" y="1520"/>
                    </a:lnTo>
                    <a:lnTo>
                      <a:pt x="1402" y="1528"/>
                    </a:lnTo>
                    <a:lnTo>
                      <a:pt x="1390" y="1537"/>
                    </a:lnTo>
                    <a:lnTo>
                      <a:pt x="1378" y="1547"/>
                    </a:lnTo>
                    <a:lnTo>
                      <a:pt x="1364" y="1555"/>
                    </a:lnTo>
                    <a:lnTo>
                      <a:pt x="1353" y="1561"/>
                    </a:lnTo>
                    <a:lnTo>
                      <a:pt x="1345" y="1563"/>
                    </a:lnTo>
                    <a:lnTo>
                      <a:pt x="1339" y="1561"/>
                    </a:lnTo>
                    <a:lnTo>
                      <a:pt x="1339" y="1553"/>
                    </a:lnTo>
                    <a:lnTo>
                      <a:pt x="1343" y="1541"/>
                    </a:lnTo>
                    <a:lnTo>
                      <a:pt x="1347" y="1528"/>
                    </a:lnTo>
                    <a:lnTo>
                      <a:pt x="1353" y="1510"/>
                    </a:lnTo>
                    <a:lnTo>
                      <a:pt x="1356" y="1492"/>
                    </a:lnTo>
                    <a:lnTo>
                      <a:pt x="1358" y="1476"/>
                    </a:lnTo>
                    <a:lnTo>
                      <a:pt x="1358" y="1461"/>
                    </a:lnTo>
                    <a:lnTo>
                      <a:pt x="1353" y="1449"/>
                    </a:lnTo>
                    <a:lnTo>
                      <a:pt x="1343" y="1441"/>
                    </a:lnTo>
                    <a:lnTo>
                      <a:pt x="1321" y="1437"/>
                    </a:lnTo>
                    <a:lnTo>
                      <a:pt x="1301" y="1441"/>
                    </a:lnTo>
                    <a:lnTo>
                      <a:pt x="1282" y="1449"/>
                    </a:lnTo>
                    <a:lnTo>
                      <a:pt x="1260" y="1457"/>
                    </a:lnTo>
                    <a:lnTo>
                      <a:pt x="1234" y="1463"/>
                    </a:lnTo>
                    <a:lnTo>
                      <a:pt x="1205" y="1465"/>
                    </a:lnTo>
                    <a:lnTo>
                      <a:pt x="1173" y="1459"/>
                    </a:lnTo>
                    <a:lnTo>
                      <a:pt x="1140" y="1449"/>
                    </a:lnTo>
                    <a:lnTo>
                      <a:pt x="1106" y="1435"/>
                    </a:lnTo>
                    <a:lnTo>
                      <a:pt x="1077" y="1421"/>
                    </a:lnTo>
                    <a:lnTo>
                      <a:pt x="1053" y="1409"/>
                    </a:lnTo>
                    <a:lnTo>
                      <a:pt x="1038" y="1402"/>
                    </a:lnTo>
                    <a:lnTo>
                      <a:pt x="1026" y="1398"/>
                    </a:lnTo>
                    <a:lnTo>
                      <a:pt x="1012" y="1400"/>
                    </a:lnTo>
                    <a:lnTo>
                      <a:pt x="998" y="1404"/>
                    </a:lnTo>
                    <a:lnTo>
                      <a:pt x="984" y="1405"/>
                    </a:lnTo>
                    <a:lnTo>
                      <a:pt x="969" y="1404"/>
                    </a:lnTo>
                    <a:lnTo>
                      <a:pt x="951" y="1396"/>
                    </a:lnTo>
                    <a:lnTo>
                      <a:pt x="931" y="1380"/>
                    </a:lnTo>
                    <a:lnTo>
                      <a:pt x="908" y="1364"/>
                    </a:lnTo>
                    <a:lnTo>
                      <a:pt x="884" y="1346"/>
                    </a:lnTo>
                    <a:lnTo>
                      <a:pt x="860" y="1331"/>
                    </a:lnTo>
                    <a:lnTo>
                      <a:pt x="843" y="1317"/>
                    </a:lnTo>
                    <a:lnTo>
                      <a:pt x="831" y="1307"/>
                    </a:lnTo>
                    <a:lnTo>
                      <a:pt x="817" y="1297"/>
                    </a:lnTo>
                    <a:lnTo>
                      <a:pt x="799" y="1283"/>
                    </a:lnTo>
                    <a:lnTo>
                      <a:pt x="778" y="1268"/>
                    </a:lnTo>
                    <a:lnTo>
                      <a:pt x="754" y="1250"/>
                    </a:lnTo>
                    <a:lnTo>
                      <a:pt x="734" y="1234"/>
                    </a:lnTo>
                    <a:lnTo>
                      <a:pt x="717" y="1219"/>
                    </a:lnTo>
                    <a:lnTo>
                      <a:pt x="709" y="1207"/>
                    </a:lnTo>
                    <a:lnTo>
                      <a:pt x="705" y="1189"/>
                    </a:lnTo>
                    <a:lnTo>
                      <a:pt x="701" y="1169"/>
                    </a:lnTo>
                    <a:lnTo>
                      <a:pt x="697" y="1150"/>
                    </a:lnTo>
                    <a:lnTo>
                      <a:pt x="691" y="1134"/>
                    </a:lnTo>
                    <a:lnTo>
                      <a:pt x="683" y="1126"/>
                    </a:lnTo>
                    <a:lnTo>
                      <a:pt x="675" y="1126"/>
                    </a:lnTo>
                    <a:lnTo>
                      <a:pt x="666" y="1132"/>
                    </a:lnTo>
                    <a:lnTo>
                      <a:pt x="656" y="1140"/>
                    </a:lnTo>
                    <a:lnTo>
                      <a:pt x="644" y="1148"/>
                    </a:lnTo>
                    <a:lnTo>
                      <a:pt x="632" y="1154"/>
                    </a:lnTo>
                    <a:lnTo>
                      <a:pt x="620" y="1156"/>
                    </a:lnTo>
                    <a:lnTo>
                      <a:pt x="612" y="1152"/>
                    </a:lnTo>
                    <a:lnTo>
                      <a:pt x="606" y="1142"/>
                    </a:lnTo>
                    <a:lnTo>
                      <a:pt x="591" y="1100"/>
                    </a:lnTo>
                    <a:lnTo>
                      <a:pt x="565" y="1063"/>
                    </a:lnTo>
                    <a:lnTo>
                      <a:pt x="532" y="1026"/>
                    </a:lnTo>
                    <a:lnTo>
                      <a:pt x="510" y="1006"/>
                    </a:lnTo>
                    <a:lnTo>
                      <a:pt x="484" y="984"/>
                    </a:lnTo>
                    <a:lnTo>
                      <a:pt x="461" y="963"/>
                    </a:lnTo>
                    <a:lnTo>
                      <a:pt x="437" y="943"/>
                    </a:lnTo>
                    <a:lnTo>
                      <a:pt x="419" y="923"/>
                    </a:lnTo>
                    <a:lnTo>
                      <a:pt x="406" y="908"/>
                    </a:lnTo>
                    <a:lnTo>
                      <a:pt x="390" y="894"/>
                    </a:lnTo>
                    <a:lnTo>
                      <a:pt x="374" y="890"/>
                    </a:lnTo>
                    <a:lnTo>
                      <a:pt x="356" y="892"/>
                    </a:lnTo>
                    <a:lnTo>
                      <a:pt x="343" y="900"/>
                    </a:lnTo>
                    <a:lnTo>
                      <a:pt x="331" y="910"/>
                    </a:lnTo>
                    <a:lnTo>
                      <a:pt x="321" y="919"/>
                    </a:lnTo>
                    <a:lnTo>
                      <a:pt x="309" y="921"/>
                    </a:lnTo>
                    <a:lnTo>
                      <a:pt x="295" y="913"/>
                    </a:lnTo>
                    <a:lnTo>
                      <a:pt x="280" y="898"/>
                    </a:lnTo>
                    <a:lnTo>
                      <a:pt x="266" y="870"/>
                    </a:lnTo>
                    <a:lnTo>
                      <a:pt x="246" y="839"/>
                    </a:lnTo>
                    <a:lnTo>
                      <a:pt x="217" y="809"/>
                    </a:lnTo>
                    <a:lnTo>
                      <a:pt x="183" y="782"/>
                    </a:lnTo>
                    <a:lnTo>
                      <a:pt x="152" y="756"/>
                    </a:lnTo>
                    <a:lnTo>
                      <a:pt x="124" y="734"/>
                    </a:lnTo>
                    <a:lnTo>
                      <a:pt x="105" y="717"/>
                    </a:lnTo>
                    <a:lnTo>
                      <a:pt x="87" y="697"/>
                    </a:lnTo>
                    <a:lnTo>
                      <a:pt x="73" y="677"/>
                    </a:lnTo>
                    <a:lnTo>
                      <a:pt x="61" y="662"/>
                    </a:lnTo>
                    <a:lnTo>
                      <a:pt x="53" y="652"/>
                    </a:lnTo>
                    <a:lnTo>
                      <a:pt x="51" y="648"/>
                    </a:lnTo>
                    <a:lnTo>
                      <a:pt x="47" y="648"/>
                    </a:lnTo>
                    <a:lnTo>
                      <a:pt x="40" y="650"/>
                    </a:lnTo>
                    <a:lnTo>
                      <a:pt x="30" y="650"/>
                    </a:lnTo>
                    <a:lnTo>
                      <a:pt x="20" y="648"/>
                    </a:lnTo>
                    <a:lnTo>
                      <a:pt x="8" y="646"/>
                    </a:lnTo>
                    <a:lnTo>
                      <a:pt x="2" y="638"/>
                    </a:lnTo>
                    <a:lnTo>
                      <a:pt x="0" y="628"/>
                    </a:lnTo>
                    <a:lnTo>
                      <a:pt x="4" y="614"/>
                    </a:lnTo>
                    <a:lnTo>
                      <a:pt x="10" y="593"/>
                    </a:lnTo>
                    <a:lnTo>
                      <a:pt x="14" y="575"/>
                    </a:lnTo>
                    <a:lnTo>
                      <a:pt x="14" y="559"/>
                    </a:lnTo>
                    <a:lnTo>
                      <a:pt x="12" y="541"/>
                    </a:lnTo>
                    <a:lnTo>
                      <a:pt x="10" y="524"/>
                    </a:lnTo>
                    <a:lnTo>
                      <a:pt x="12" y="504"/>
                    </a:lnTo>
                    <a:lnTo>
                      <a:pt x="12" y="482"/>
                    </a:lnTo>
                    <a:lnTo>
                      <a:pt x="8" y="463"/>
                    </a:lnTo>
                    <a:lnTo>
                      <a:pt x="6" y="449"/>
                    </a:lnTo>
                    <a:lnTo>
                      <a:pt x="4" y="439"/>
                    </a:lnTo>
                    <a:lnTo>
                      <a:pt x="10" y="431"/>
                    </a:lnTo>
                    <a:lnTo>
                      <a:pt x="22" y="427"/>
                    </a:lnTo>
                    <a:lnTo>
                      <a:pt x="34" y="429"/>
                    </a:lnTo>
                    <a:lnTo>
                      <a:pt x="44" y="437"/>
                    </a:lnTo>
                    <a:lnTo>
                      <a:pt x="51" y="449"/>
                    </a:lnTo>
                    <a:lnTo>
                      <a:pt x="57" y="461"/>
                    </a:lnTo>
                    <a:lnTo>
                      <a:pt x="65" y="471"/>
                    </a:lnTo>
                    <a:lnTo>
                      <a:pt x="75" y="475"/>
                    </a:lnTo>
                    <a:lnTo>
                      <a:pt x="87" y="473"/>
                    </a:lnTo>
                    <a:lnTo>
                      <a:pt x="105" y="465"/>
                    </a:lnTo>
                    <a:lnTo>
                      <a:pt x="118" y="463"/>
                    </a:lnTo>
                    <a:lnTo>
                      <a:pt x="132" y="463"/>
                    </a:lnTo>
                    <a:lnTo>
                      <a:pt x="144" y="459"/>
                    </a:lnTo>
                    <a:lnTo>
                      <a:pt x="152" y="451"/>
                    </a:lnTo>
                    <a:lnTo>
                      <a:pt x="158" y="435"/>
                    </a:lnTo>
                    <a:lnTo>
                      <a:pt x="164" y="412"/>
                    </a:lnTo>
                    <a:lnTo>
                      <a:pt x="169" y="394"/>
                    </a:lnTo>
                    <a:lnTo>
                      <a:pt x="171" y="376"/>
                    </a:lnTo>
                    <a:lnTo>
                      <a:pt x="169" y="360"/>
                    </a:lnTo>
                    <a:lnTo>
                      <a:pt x="156" y="347"/>
                    </a:lnTo>
                    <a:lnTo>
                      <a:pt x="140" y="335"/>
                    </a:lnTo>
                    <a:lnTo>
                      <a:pt x="122" y="325"/>
                    </a:lnTo>
                    <a:lnTo>
                      <a:pt x="108" y="315"/>
                    </a:lnTo>
                    <a:lnTo>
                      <a:pt x="99" y="305"/>
                    </a:lnTo>
                    <a:lnTo>
                      <a:pt x="97" y="293"/>
                    </a:lnTo>
                    <a:lnTo>
                      <a:pt x="101" y="278"/>
                    </a:lnTo>
                    <a:lnTo>
                      <a:pt x="108" y="254"/>
                    </a:lnTo>
                    <a:lnTo>
                      <a:pt x="114" y="229"/>
                    </a:lnTo>
                    <a:lnTo>
                      <a:pt x="118" y="205"/>
                    </a:lnTo>
                    <a:lnTo>
                      <a:pt x="124" y="183"/>
                    </a:lnTo>
                    <a:lnTo>
                      <a:pt x="132" y="168"/>
                    </a:lnTo>
                    <a:lnTo>
                      <a:pt x="140" y="158"/>
                    </a:lnTo>
                    <a:lnTo>
                      <a:pt x="148" y="150"/>
                    </a:lnTo>
                    <a:lnTo>
                      <a:pt x="154" y="146"/>
                    </a:lnTo>
                    <a:lnTo>
                      <a:pt x="158" y="142"/>
                    </a:lnTo>
                    <a:lnTo>
                      <a:pt x="160" y="140"/>
                    </a:lnTo>
                    <a:lnTo>
                      <a:pt x="162" y="138"/>
                    </a:lnTo>
                    <a:lnTo>
                      <a:pt x="256" y="152"/>
                    </a:lnTo>
                    <a:lnTo>
                      <a:pt x="284" y="105"/>
                    </a:lnTo>
                    <a:lnTo>
                      <a:pt x="355" y="42"/>
                    </a:lnTo>
                    <a:lnTo>
                      <a:pt x="384" y="24"/>
                    </a:lnTo>
                    <a:lnTo>
                      <a:pt x="492" y="61"/>
                    </a:lnTo>
                    <a:lnTo>
                      <a:pt x="530" y="87"/>
                    </a:lnTo>
                    <a:lnTo>
                      <a:pt x="589" y="81"/>
                    </a:lnTo>
                    <a:lnTo>
                      <a:pt x="626" y="36"/>
                    </a:lnTo>
                    <a:lnTo>
                      <a:pt x="792" y="67"/>
                    </a:lnTo>
                    <a:lnTo>
                      <a:pt x="841" y="106"/>
                    </a:lnTo>
                    <a:lnTo>
                      <a:pt x="896" y="118"/>
                    </a:lnTo>
                    <a:lnTo>
                      <a:pt x="1032" y="81"/>
                    </a:lnTo>
                    <a:lnTo>
                      <a:pt x="1071" y="105"/>
                    </a:lnTo>
                    <a:lnTo>
                      <a:pt x="1179" y="34"/>
                    </a:lnTo>
                    <a:lnTo>
                      <a:pt x="1297" y="32"/>
                    </a:lnTo>
                    <a:lnTo>
                      <a:pt x="1366" y="0"/>
                    </a:lnTo>
                    <a:lnTo>
                      <a:pt x="1461" y="12"/>
                    </a:lnTo>
                    <a:lnTo>
                      <a:pt x="1575" y="87"/>
                    </a:lnTo>
                    <a:lnTo>
                      <a:pt x="1666" y="75"/>
                    </a:lnTo>
                    <a:lnTo>
                      <a:pt x="1669" y="110"/>
                    </a:lnTo>
                    <a:lnTo>
                      <a:pt x="1628" y="138"/>
                    </a:lnTo>
                    <a:lnTo>
                      <a:pt x="1667" y="158"/>
                    </a:lnTo>
                    <a:lnTo>
                      <a:pt x="1666" y="205"/>
                    </a:lnTo>
                    <a:lnTo>
                      <a:pt x="1632" y="295"/>
                    </a:lnTo>
                    <a:lnTo>
                      <a:pt x="1634" y="347"/>
                    </a:lnTo>
                    <a:lnTo>
                      <a:pt x="1589" y="349"/>
                    </a:lnTo>
                    <a:lnTo>
                      <a:pt x="1595" y="431"/>
                    </a:lnTo>
                    <a:lnTo>
                      <a:pt x="1650" y="520"/>
                    </a:lnTo>
                    <a:lnTo>
                      <a:pt x="1701" y="632"/>
                    </a:lnTo>
                    <a:lnTo>
                      <a:pt x="1774" y="628"/>
                    </a:lnTo>
                    <a:lnTo>
                      <a:pt x="1845" y="663"/>
                    </a:lnTo>
                    <a:lnTo>
                      <a:pt x="1870" y="665"/>
                    </a:lnTo>
                    <a:lnTo>
                      <a:pt x="1902" y="683"/>
                    </a:lnTo>
                    <a:lnTo>
                      <a:pt x="1978" y="730"/>
                    </a:lnTo>
                    <a:lnTo>
                      <a:pt x="2041" y="726"/>
                    </a:lnTo>
                    <a:lnTo>
                      <a:pt x="2110" y="758"/>
                    </a:lnTo>
                    <a:lnTo>
                      <a:pt x="2207" y="756"/>
                    </a:lnTo>
                    <a:lnTo>
                      <a:pt x="2321" y="799"/>
                    </a:lnTo>
                    <a:lnTo>
                      <a:pt x="2402" y="860"/>
                    </a:lnTo>
                    <a:lnTo>
                      <a:pt x="2410" y="913"/>
                    </a:lnTo>
                    <a:lnTo>
                      <a:pt x="2486" y="923"/>
                    </a:lnTo>
                    <a:lnTo>
                      <a:pt x="2557" y="939"/>
                    </a:lnTo>
                    <a:lnTo>
                      <a:pt x="2628" y="843"/>
                    </a:lnTo>
                    <a:lnTo>
                      <a:pt x="2644" y="793"/>
                    </a:lnTo>
                    <a:lnTo>
                      <a:pt x="2634" y="758"/>
                    </a:lnTo>
                    <a:lnTo>
                      <a:pt x="2681" y="764"/>
                    </a:lnTo>
                    <a:lnTo>
                      <a:pt x="2740" y="803"/>
                    </a:lnTo>
                    <a:lnTo>
                      <a:pt x="2786" y="829"/>
                    </a:lnTo>
                    <a:lnTo>
                      <a:pt x="2817" y="925"/>
                    </a:lnTo>
                    <a:lnTo>
                      <a:pt x="2880" y="992"/>
                    </a:lnTo>
                    <a:lnTo>
                      <a:pt x="2874" y="1020"/>
                    </a:lnTo>
                    <a:lnTo>
                      <a:pt x="2841" y="1033"/>
                    </a:lnTo>
                    <a:lnTo>
                      <a:pt x="2880" y="1106"/>
                    </a:lnTo>
                    <a:lnTo>
                      <a:pt x="2894" y="1240"/>
                    </a:lnTo>
                    <a:lnTo>
                      <a:pt x="2896" y="1358"/>
                    </a:lnTo>
                    <a:lnTo>
                      <a:pt x="2858" y="1378"/>
                    </a:lnTo>
                    <a:lnTo>
                      <a:pt x="2849" y="1413"/>
                    </a:lnTo>
                    <a:lnTo>
                      <a:pt x="2829" y="1472"/>
                    </a:lnTo>
                    <a:lnTo>
                      <a:pt x="2835" y="1528"/>
                    </a:lnTo>
                    <a:lnTo>
                      <a:pt x="2799" y="1541"/>
                    </a:lnTo>
                    <a:lnTo>
                      <a:pt x="2774" y="1520"/>
                    </a:lnTo>
                    <a:lnTo>
                      <a:pt x="2754" y="153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Freeform 72"/>
              <p:cNvSpPr/>
              <p:nvPr/>
            </p:nvSpPr>
            <p:spPr bwMode="gray">
              <a:xfrm>
                <a:off x="2881545" y="5603006"/>
                <a:ext cx="2030536" cy="2084663"/>
              </a:xfrm>
              <a:custGeom>
                <a:avLst/>
                <a:gdLst/>
                <a:ahLst/>
                <a:cxnLst>
                  <a:cxn ang="0">
                    <a:pos x="1185" y="1032"/>
                  </a:cxn>
                  <a:cxn ang="0">
                    <a:pos x="1150" y="1067"/>
                  </a:cxn>
                  <a:cxn ang="0">
                    <a:pos x="1118" y="1106"/>
                  </a:cxn>
                  <a:cxn ang="0">
                    <a:pos x="1059" y="1114"/>
                  </a:cxn>
                  <a:cxn ang="0">
                    <a:pos x="1030" y="1124"/>
                  </a:cxn>
                  <a:cxn ang="0">
                    <a:pos x="992" y="1140"/>
                  </a:cxn>
                  <a:cxn ang="0">
                    <a:pos x="959" y="1116"/>
                  </a:cxn>
                  <a:cxn ang="0">
                    <a:pos x="949" y="1140"/>
                  </a:cxn>
                  <a:cxn ang="0">
                    <a:pos x="925" y="1136"/>
                  </a:cxn>
                  <a:cxn ang="0">
                    <a:pos x="913" y="1122"/>
                  </a:cxn>
                  <a:cxn ang="0">
                    <a:pos x="874" y="1159"/>
                  </a:cxn>
                  <a:cxn ang="0">
                    <a:pos x="809" y="1128"/>
                  </a:cxn>
                  <a:cxn ang="0">
                    <a:pos x="754" y="1159"/>
                  </a:cxn>
                  <a:cxn ang="0">
                    <a:pos x="695" y="1169"/>
                  </a:cxn>
                  <a:cxn ang="0">
                    <a:pos x="646" y="1209"/>
                  </a:cxn>
                  <a:cxn ang="0">
                    <a:pos x="675" y="1317"/>
                  </a:cxn>
                  <a:cxn ang="0">
                    <a:pos x="658" y="1382"/>
                  </a:cxn>
                  <a:cxn ang="0">
                    <a:pos x="581" y="1362"/>
                  </a:cxn>
                  <a:cxn ang="0">
                    <a:pos x="565" y="1287"/>
                  </a:cxn>
                  <a:cxn ang="0">
                    <a:pos x="518" y="1317"/>
                  </a:cxn>
                  <a:cxn ang="0">
                    <a:pos x="451" y="1343"/>
                  </a:cxn>
                  <a:cxn ang="0">
                    <a:pos x="394" y="1307"/>
                  </a:cxn>
                  <a:cxn ang="0">
                    <a:pos x="378" y="1240"/>
                  </a:cxn>
                  <a:cxn ang="0">
                    <a:pos x="303" y="1232"/>
                  </a:cxn>
                  <a:cxn ang="0">
                    <a:pos x="268" y="1201"/>
                  </a:cxn>
                  <a:cxn ang="0">
                    <a:pos x="285" y="1120"/>
                  </a:cxn>
                  <a:cxn ang="0">
                    <a:pos x="315" y="1065"/>
                  </a:cxn>
                  <a:cxn ang="0">
                    <a:pos x="254" y="1051"/>
                  </a:cxn>
                  <a:cxn ang="0">
                    <a:pos x="211" y="980"/>
                  </a:cxn>
                  <a:cxn ang="0">
                    <a:pos x="187" y="908"/>
                  </a:cxn>
                  <a:cxn ang="0">
                    <a:pos x="205" y="874"/>
                  </a:cxn>
                  <a:cxn ang="0">
                    <a:pos x="193" y="868"/>
                  </a:cxn>
                  <a:cxn ang="0">
                    <a:pos x="97" y="882"/>
                  </a:cxn>
                  <a:cxn ang="0">
                    <a:pos x="34" y="915"/>
                  </a:cxn>
                  <a:cxn ang="0">
                    <a:pos x="10" y="896"/>
                  </a:cxn>
                  <a:cxn ang="0">
                    <a:pos x="32" y="862"/>
                  </a:cxn>
                  <a:cxn ang="0">
                    <a:pos x="14" y="823"/>
                  </a:cxn>
                  <a:cxn ang="0">
                    <a:pos x="22" y="758"/>
                  </a:cxn>
                  <a:cxn ang="0">
                    <a:pos x="61" y="685"/>
                  </a:cxn>
                  <a:cxn ang="0">
                    <a:pos x="114" y="646"/>
                  </a:cxn>
                  <a:cxn ang="0">
                    <a:pos x="152" y="599"/>
                  </a:cxn>
                  <a:cxn ang="0">
                    <a:pos x="197" y="522"/>
                  </a:cxn>
                  <a:cxn ang="0">
                    <a:pos x="213" y="358"/>
                  </a:cxn>
                  <a:cxn ang="0">
                    <a:pos x="189" y="286"/>
                  </a:cxn>
                  <a:cxn ang="0">
                    <a:pos x="126" y="242"/>
                  </a:cxn>
                  <a:cxn ang="0">
                    <a:pos x="203" y="168"/>
                  </a:cxn>
                  <a:cxn ang="0">
                    <a:pos x="311" y="177"/>
                  </a:cxn>
                  <a:cxn ang="0">
                    <a:pos x="447" y="242"/>
                  </a:cxn>
                  <a:cxn ang="0">
                    <a:pos x="681" y="551"/>
                  </a:cxn>
                  <a:cxn ang="0">
                    <a:pos x="856" y="435"/>
                  </a:cxn>
                  <a:cxn ang="0">
                    <a:pos x="917" y="199"/>
                  </a:cxn>
                  <a:cxn ang="0">
                    <a:pos x="994" y="103"/>
                  </a:cxn>
                  <a:cxn ang="0">
                    <a:pos x="1154" y="189"/>
                  </a:cxn>
                  <a:cxn ang="0">
                    <a:pos x="1061" y="327"/>
                  </a:cxn>
                  <a:cxn ang="0">
                    <a:pos x="961" y="404"/>
                  </a:cxn>
                  <a:cxn ang="0">
                    <a:pos x="1104" y="490"/>
                  </a:cxn>
                  <a:cxn ang="0">
                    <a:pos x="1118" y="732"/>
                  </a:cxn>
                  <a:cxn ang="0">
                    <a:pos x="1197" y="864"/>
                  </a:cxn>
                  <a:cxn ang="0">
                    <a:pos x="1352" y="900"/>
                  </a:cxn>
                </a:cxnLst>
                <a:rect l="0" t="0" r="r" b="b"/>
                <a:pathLst>
                  <a:path w="1352" h="1388">
                    <a:moveTo>
                      <a:pt x="1262" y="1026"/>
                    </a:moveTo>
                    <a:lnTo>
                      <a:pt x="1230" y="998"/>
                    </a:lnTo>
                    <a:lnTo>
                      <a:pt x="1203" y="1026"/>
                    </a:lnTo>
                    <a:lnTo>
                      <a:pt x="1197" y="1028"/>
                    </a:lnTo>
                    <a:lnTo>
                      <a:pt x="1185" y="1032"/>
                    </a:lnTo>
                    <a:lnTo>
                      <a:pt x="1171" y="1039"/>
                    </a:lnTo>
                    <a:lnTo>
                      <a:pt x="1159" y="1045"/>
                    </a:lnTo>
                    <a:lnTo>
                      <a:pt x="1154" y="1049"/>
                    </a:lnTo>
                    <a:lnTo>
                      <a:pt x="1152" y="1055"/>
                    </a:lnTo>
                    <a:lnTo>
                      <a:pt x="1150" y="1067"/>
                    </a:lnTo>
                    <a:lnTo>
                      <a:pt x="1148" y="1081"/>
                    </a:lnTo>
                    <a:lnTo>
                      <a:pt x="1144" y="1093"/>
                    </a:lnTo>
                    <a:lnTo>
                      <a:pt x="1138" y="1098"/>
                    </a:lnTo>
                    <a:lnTo>
                      <a:pt x="1130" y="1102"/>
                    </a:lnTo>
                    <a:lnTo>
                      <a:pt x="1118" y="1106"/>
                    </a:lnTo>
                    <a:lnTo>
                      <a:pt x="1104" y="1114"/>
                    </a:lnTo>
                    <a:lnTo>
                      <a:pt x="1091" y="1118"/>
                    </a:lnTo>
                    <a:lnTo>
                      <a:pt x="1079" y="1122"/>
                    </a:lnTo>
                    <a:lnTo>
                      <a:pt x="1069" y="1120"/>
                    </a:lnTo>
                    <a:lnTo>
                      <a:pt x="1059" y="1114"/>
                    </a:lnTo>
                    <a:lnTo>
                      <a:pt x="1047" y="1112"/>
                    </a:lnTo>
                    <a:lnTo>
                      <a:pt x="1035" y="1112"/>
                    </a:lnTo>
                    <a:lnTo>
                      <a:pt x="1032" y="1112"/>
                    </a:lnTo>
                    <a:lnTo>
                      <a:pt x="1032" y="1116"/>
                    </a:lnTo>
                    <a:lnTo>
                      <a:pt x="1030" y="1124"/>
                    </a:lnTo>
                    <a:lnTo>
                      <a:pt x="1026" y="1136"/>
                    </a:lnTo>
                    <a:lnTo>
                      <a:pt x="1020" y="1144"/>
                    </a:lnTo>
                    <a:lnTo>
                      <a:pt x="1012" y="1148"/>
                    </a:lnTo>
                    <a:lnTo>
                      <a:pt x="1004" y="1146"/>
                    </a:lnTo>
                    <a:lnTo>
                      <a:pt x="992" y="1140"/>
                    </a:lnTo>
                    <a:lnTo>
                      <a:pt x="980" y="1130"/>
                    </a:lnTo>
                    <a:lnTo>
                      <a:pt x="969" y="1122"/>
                    </a:lnTo>
                    <a:lnTo>
                      <a:pt x="963" y="1116"/>
                    </a:lnTo>
                    <a:lnTo>
                      <a:pt x="959" y="1114"/>
                    </a:lnTo>
                    <a:lnTo>
                      <a:pt x="959" y="1116"/>
                    </a:lnTo>
                    <a:lnTo>
                      <a:pt x="959" y="1118"/>
                    </a:lnTo>
                    <a:lnTo>
                      <a:pt x="957" y="1124"/>
                    </a:lnTo>
                    <a:lnTo>
                      <a:pt x="955" y="1130"/>
                    </a:lnTo>
                    <a:lnTo>
                      <a:pt x="951" y="1134"/>
                    </a:lnTo>
                    <a:lnTo>
                      <a:pt x="949" y="1140"/>
                    </a:lnTo>
                    <a:lnTo>
                      <a:pt x="945" y="1142"/>
                    </a:lnTo>
                    <a:lnTo>
                      <a:pt x="939" y="1144"/>
                    </a:lnTo>
                    <a:lnTo>
                      <a:pt x="935" y="1142"/>
                    </a:lnTo>
                    <a:lnTo>
                      <a:pt x="931" y="1140"/>
                    </a:lnTo>
                    <a:lnTo>
                      <a:pt x="925" y="1136"/>
                    </a:lnTo>
                    <a:lnTo>
                      <a:pt x="921" y="1132"/>
                    </a:lnTo>
                    <a:lnTo>
                      <a:pt x="919" y="1128"/>
                    </a:lnTo>
                    <a:lnTo>
                      <a:pt x="917" y="1126"/>
                    </a:lnTo>
                    <a:lnTo>
                      <a:pt x="915" y="1122"/>
                    </a:lnTo>
                    <a:lnTo>
                      <a:pt x="913" y="1122"/>
                    </a:lnTo>
                    <a:lnTo>
                      <a:pt x="911" y="1126"/>
                    </a:lnTo>
                    <a:lnTo>
                      <a:pt x="906" y="1132"/>
                    </a:lnTo>
                    <a:lnTo>
                      <a:pt x="896" y="1144"/>
                    </a:lnTo>
                    <a:lnTo>
                      <a:pt x="886" y="1154"/>
                    </a:lnTo>
                    <a:lnTo>
                      <a:pt x="874" y="1159"/>
                    </a:lnTo>
                    <a:lnTo>
                      <a:pt x="864" y="1163"/>
                    </a:lnTo>
                    <a:lnTo>
                      <a:pt x="852" y="1159"/>
                    </a:lnTo>
                    <a:lnTo>
                      <a:pt x="839" y="1150"/>
                    </a:lnTo>
                    <a:lnTo>
                      <a:pt x="825" y="1138"/>
                    </a:lnTo>
                    <a:lnTo>
                      <a:pt x="809" y="1128"/>
                    </a:lnTo>
                    <a:lnTo>
                      <a:pt x="797" y="1122"/>
                    </a:lnTo>
                    <a:lnTo>
                      <a:pt x="787" y="1120"/>
                    </a:lnTo>
                    <a:lnTo>
                      <a:pt x="778" y="1130"/>
                    </a:lnTo>
                    <a:lnTo>
                      <a:pt x="766" y="1144"/>
                    </a:lnTo>
                    <a:lnTo>
                      <a:pt x="754" y="1159"/>
                    </a:lnTo>
                    <a:lnTo>
                      <a:pt x="742" y="1171"/>
                    </a:lnTo>
                    <a:lnTo>
                      <a:pt x="734" y="1179"/>
                    </a:lnTo>
                    <a:lnTo>
                      <a:pt x="724" y="1177"/>
                    </a:lnTo>
                    <a:lnTo>
                      <a:pt x="711" y="1175"/>
                    </a:lnTo>
                    <a:lnTo>
                      <a:pt x="695" y="1169"/>
                    </a:lnTo>
                    <a:lnTo>
                      <a:pt x="679" y="1165"/>
                    </a:lnTo>
                    <a:lnTo>
                      <a:pt x="667" y="1165"/>
                    </a:lnTo>
                    <a:lnTo>
                      <a:pt x="659" y="1167"/>
                    </a:lnTo>
                    <a:lnTo>
                      <a:pt x="650" y="1183"/>
                    </a:lnTo>
                    <a:lnTo>
                      <a:pt x="646" y="1209"/>
                    </a:lnTo>
                    <a:lnTo>
                      <a:pt x="648" y="1234"/>
                    </a:lnTo>
                    <a:lnTo>
                      <a:pt x="656" y="1254"/>
                    </a:lnTo>
                    <a:lnTo>
                      <a:pt x="665" y="1278"/>
                    </a:lnTo>
                    <a:lnTo>
                      <a:pt x="673" y="1299"/>
                    </a:lnTo>
                    <a:lnTo>
                      <a:pt x="675" y="1317"/>
                    </a:lnTo>
                    <a:lnTo>
                      <a:pt x="673" y="1331"/>
                    </a:lnTo>
                    <a:lnTo>
                      <a:pt x="673" y="1346"/>
                    </a:lnTo>
                    <a:lnTo>
                      <a:pt x="673" y="1362"/>
                    </a:lnTo>
                    <a:lnTo>
                      <a:pt x="667" y="1374"/>
                    </a:lnTo>
                    <a:lnTo>
                      <a:pt x="658" y="1382"/>
                    </a:lnTo>
                    <a:lnTo>
                      <a:pt x="638" y="1386"/>
                    </a:lnTo>
                    <a:lnTo>
                      <a:pt x="620" y="1388"/>
                    </a:lnTo>
                    <a:lnTo>
                      <a:pt x="604" y="1386"/>
                    </a:lnTo>
                    <a:lnTo>
                      <a:pt x="591" y="1380"/>
                    </a:lnTo>
                    <a:lnTo>
                      <a:pt x="581" y="1362"/>
                    </a:lnTo>
                    <a:lnTo>
                      <a:pt x="573" y="1343"/>
                    </a:lnTo>
                    <a:lnTo>
                      <a:pt x="571" y="1321"/>
                    </a:lnTo>
                    <a:lnTo>
                      <a:pt x="569" y="1309"/>
                    </a:lnTo>
                    <a:lnTo>
                      <a:pt x="567" y="1297"/>
                    </a:lnTo>
                    <a:lnTo>
                      <a:pt x="565" y="1287"/>
                    </a:lnTo>
                    <a:lnTo>
                      <a:pt x="559" y="1282"/>
                    </a:lnTo>
                    <a:lnTo>
                      <a:pt x="553" y="1283"/>
                    </a:lnTo>
                    <a:lnTo>
                      <a:pt x="545" y="1291"/>
                    </a:lnTo>
                    <a:lnTo>
                      <a:pt x="534" y="1303"/>
                    </a:lnTo>
                    <a:lnTo>
                      <a:pt x="518" y="1317"/>
                    </a:lnTo>
                    <a:lnTo>
                      <a:pt x="504" y="1331"/>
                    </a:lnTo>
                    <a:lnTo>
                      <a:pt x="488" y="1341"/>
                    </a:lnTo>
                    <a:lnTo>
                      <a:pt x="476" y="1343"/>
                    </a:lnTo>
                    <a:lnTo>
                      <a:pt x="465" y="1343"/>
                    </a:lnTo>
                    <a:lnTo>
                      <a:pt x="451" y="1343"/>
                    </a:lnTo>
                    <a:lnTo>
                      <a:pt x="437" y="1345"/>
                    </a:lnTo>
                    <a:lnTo>
                      <a:pt x="425" y="1343"/>
                    </a:lnTo>
                    <a:lnTo>
                      <a:pt x="415" y="1337"/>
                    </a:lnTo>
                    <a:lnTo>
                      <a:pt x="404" y="1323"/>
                    </a:lnTo>
                    <a:lnTo>
                      <a:pt x="394" y="1307"/>
                    </a:lnTo>
                    <a:lnTo>
                      <a:pt x="388" y="1287"/>
                    </a:lnTo>
                    <a:lnTo>
                      <a:pt x="386" y="1272"/>
                    </a:lnTo>
                    <a:lnTo>
                      <a:pt x="382" y="1256"/>
                    </a:lnTo>
                    <a:lnTo>
                      <a:pt x="378" y="1244"/>
                    </a:lnTo>
                    <a:lnTo>
                      <a:pt x="378" y="1240"/>
                    </a:lnTo>
                    <a:lnTo>
                      <a:pt x="372" y="1240"/>
                    </a:lnTo>
                    <a:lnTo>
                      <a:pt x="358" y="1240"/>
                    </a:lnTo>
                    <a:lnTo>
                      <a:pt x="341" y="1238"/>
                    </a:lnTo>
                    <a:lnTo>
                      <a:pt x="321" y="1236"/>
                    </a:lnTo>
                    <a:lnTo>
                      <a:pt x="303" y="1232"/>
                    </a:lnTo>
                    <a:lnTo>
                      <a:pt x="291" y="1224"/>
                    </a:lnTo>
                    <a:lnTo>
                      <a:pt x="282" y="1219"/>
                    </a:lnTo>
                    <a:lnTo>
                      <a:pt x="276" y="1213"/>
                    </a:lnTo>
                    <a:lnTo>
                      <a:pt x="270" y="1209"/>
                    </a:lnTo>
                    <a:lnTo>
                      <a:pt x="268" y="1201"/>
                    </a:lnTo>
                    <a:lnTo>
                      <a:pt x="268" y="1189"/>
                    </a:lnTo>
                    <a:lnTo>
                      <a:pt x="274" y="1171"/>
                    </a:lnTo>
                    <a:lnTo>
                      <a:pt x="280" y="1150"/>
                    </a:lnTo>
                    <a:lnTo>
                      <a:pt x="284" y="1134"/>
                    </a:lnTo>
                    <a:lnTo>
                      <a:pt x="285" y="1120"/>
                    </a:lnTo>
                    <a:lnTo>
                      <a:pt x="287" y="1110"/>
                    </a:lnTo>
                    <a:lnTo>
                      <a:pt x="291" y="1100"/>
                    </a:lnTo>
                    <a:lnTo>
                      <a:pt x="299" y="1087"/>
                    </a:lnTo>
                    <a:lnTo>
                      <a:pt x="309" y="1075"/>
                    </a:lnTo>
                    <a:lnTo>
                      <a:pt x="315" y="1065"/>
                    </a:lnTo>
                    <a:lnTo>
                      <a:pt x="311" y="1057"/>
                    </a:lnTo>
                    <a:lnTo>
                      <a:pt x="303" y="1053"/>
                    </a:lnTo>
                    <a:lnTo>
                      <a:pt x="289" y="1053"/>
                    </a:lnTo>
                    <a:lnTo>
                      <a:pt x="272" y="1053"/>
                    </a:lnTo>
                    <a:lnTo>
                      <a:pt x="254" y="1051"/>
                    </a:lnTo>
                    <a:lnTo>
                      <a:pt x="240" y="1047"/>
                    </a:lnTo>
                    <a:lnTo>
                      <a:pt x="230" y="1039"/>
                    </a:lnTo>
                    <a:lnTo>
                      <a:pt x="221" y="1020"/>
                    </a:lnTo>
                    <a:lnTo>
                      <a:pt x="217" y="1000"/>
                    </a:lnTo>
                    <a:lnTo>
                      <a:pt x="211" y="980"/>
                    </a:lnTo>
                    <a:lnTo>
                      <a:pt x="207" y="959"/>
                    </a:lnTo>
                    <a:lnTo>
                      <a:pt x="205" y="943"/>
                    </a:lnTo>
                    <a:lnTo>
                      <a:pt x="199" y="931"/>
                    </a:lnTo>
                    <a:lnTo>
                      <a:pt x="191" y="919"/>
                    </a:lnTo>
                    <a:lnTo>
                      <a:pt x="187" y="908"/>
                    </a:lnTo>
                    <a:lnTo>
                      <a:pt x="189" y="894"/>
                    </a:lnTo>
                    <a:lnTo>
                      <a:pt x="191" y="888"/>
                    </a:lnTo>
                    <a:lnTo>
                      <a:pt x="197" y="884"/>
                    </a:lnTo>
                    <a:lnTo>
                      <a:pt x="201" y="878"/>
                    </a:lnTo>
                    <a:lnTo>
                      <a:pt x="205" y="874"/>
                    </a:lnTo>
                    <a:lnTo>
                      <a:pt x="209" y="870"/>
                    </a:lnTo>
                    <a:lnTo>
                      <a:pt x="211" y="868"/>
                    </a:lnTo>
                    <a:lnTo>
                      <a:pt x="213" y="868"/>
                    </a:lnTo>
                    <a:lnTo>
                      <a:pt x="207" y="868"/>
                    </a:lnTo>
                    <a:lnTo>
                      <a:pt x="193" y="868"/>
                    </a:lnTo>
                    <a:lnTo>
                      <a:pt x="173" y="870"/>
                    </a:lnTo>
                    <a:lnTo>
                      <a:pt x="152" y="870"/>
                    </a:lnTo>
                    <a:lnTo>
                      <a:pt x="130" y="872"/>
                    </a:lnTo>
                    <a:lnTo>
                      <a:pt x="112" y="876"/>
                    </a:lnTo>
                    <a:lnTo>
                      <a:pt x="97" y="882"/>
                    </a:lnTo>
                    <a:lnTo>
                      <a:pt x="81" y="892"/>
                    </a:lnTo>
                    <a:lnTo>
                      <a:pt x="67" y="902"/>
                    </a:lnTo>
                    <a:lnTo>
                      <a:pt x="53" y="912"/>
                    </a:lnTo>
                    <a:lnTo>
                      <a:pt x="43" y="915"/>
                    </a:lnTo>
                    <a:lnTo>
                      <a:pt x="34" y="915"/>
                    </a:lnTo>
                    <a:lnTo>
                      <a:pt x="28" y="912"/>
                    </a:lnTo>
                    <a:lnTo>
                      <a:pt x="22" y="908"/>
                    </a:lnTo>
                    <a:lnTo>
                      <a:pt x="18" y="906"/>
                    </a:lnTo>
                    <a:lnTo>
                      <a:pt x="14" y="902"/>
                    </a:lnTo>
                    <a:lnTo>
                      <a:pt x="10" y="896"/>
                    </a:lnTo>
                    <a:lnTo>
                      <a:pt x="10" y="892"/>
                    </a:lnTo>
                    <a:lnTo>
                      <a:pt x="10" y="884"/>
                    </a:lnTo>
                    <a:lnTo>
                      <a:pt x="16" y="876"/>
                    </a:lnTo>
                    <a:lnTo>
                      <a:pt x="24" y="868"/>
                    </a:lnTo>
                    <a:lnTo>
                      <a:pt x="32" y="862"/>
                    </a:lnTo>
                    <a:lnTo>
                      <a:pt x="37" y="854"/>
                    </a:lnTo>
                    <a:lnTo>
                      <a:pt x="37" y="843"/>
                    </a:lnTo>
                    <a:lnTo>
                      <a:pt x="34" y="835"/>
                    </a:lnTo>
                    <a:lnTo>
                      <a:pt x="24" y="829"/>
                    </a:lnTo>
                    <a:lnTo>
                      <a:pt x="14" y="823"/>
                    </a:lnTo>
                    <a:lnTo>
                      <a:pt x="6" y="817"/>
                    </a:lnTo>
                    <a:lnTo>
                      <a:pt x="0" y="811"/>
                    </a:lnTo>
                    <a:lnTo>
                      <a:pt x="2" y="799"/>
                    </a:lnTo>
                    <a:lnTo>
                      <a:pt x="12" y="776"/>
                    </a:lnTo>
                    <a:lnTo>
                      <a:pt x="22" y="758"/>
                    </a:lnTo>
                    <a:lnTo>
                      <a:pt x="34" y="744"/>
                    </a:lnTo>
                    <a:lnTo>
                      <a:pt x="41" y="734"/>
                    </a:lnTo>
                    <a:lnTo>
                      <a:pt x="47" y="719"/>
                    </a:lnTo>
                    <a:lnTo>
                      <a:pt x="55" y="701"/>
                    </a:lnTo>
                    <a:lnTo>
                      <a:pt x="61" y="685"/>
                    </a:lnTo>
                    <a:lnTo>
                      <a:pt x="67" y="675"/>
                    </a:lnTo>
                    <a:lnTo>
                      <a:pt x="75" y="669"/>
                    </a:lnTo>
                    <a:lnTo>
                      <a:pt x="89" y="665"/>
                    </a:lnTo>
                    <a:lnTo>
                      <a:pt x="102" y="660"/>
                    </a:lnTo>
                    <a:lnTo>
                      <a:pt x="114" y="646"/>
                    </a:lnTo>
                    <a:lnTo>
                      <a:pt x="122" y="632"/>
                    </a:lnTo>
                    <a:lnTo>
                      <a:pt x="126" y="620"/>
                    </a:lnTo>
                    <a:lnTo>
                      <a:pt x="130" y="614"/>
                    </a:lnTo>
                    <a:lnTo>
                      <a:pt x="142" y="604"/>
                    </a:lnTo>
                    <a:lnTo>
                      <a:pt x="152" y="599"/>
                    </a:lnTo>
                    <a:lnTo>
                      <a:pt x="161" y="595"/>
                    </a:lnTo>
                    <a:lnTo>
                      <a:pt x="167" y="591"/>
                    </a:lnTo>
                    <a:lnTo>
                      <a:pt x="175" y="581"/>
                    </a:lnTo>
                    <a:lnTo>
                      <a:pt x="187" y="553"/>
                    </a:lnTo>
                    <a:lnTo>
                      <a:pt x="197" y="522"/>
                    </a:lnTo>
                    <a:lnTo>
                      <a:pt x="205" y="488"/>
                    </a:lnTo>
                    <a:lnTo>
                      <a:pt x="213" y="445"/>
                    </a:lnTo>
                    <a:lnTo>
                      <a:pt x="215" y="404"/>
                    </a:lnTo>
                    <a:lnTo>
                      <a:pt x="213" y="384"/>
                    </a:lnTo>
                    <a:lnTo>
                      <a:pt x="213" y="358"/>
                    </a:lnTo>
                    <a:lnTo>
                      <a:pt x="213" y="333"/>
                    </a:lnTo>
                    <a:lnTo>
                      <a:pt x="211" y="309"/>
                    </a:lnTo>
                    <a:lnTo>
                      <a:pt x="209" y="295"/>
                    </a:lnTo>
                    <a:lnTo>
                      <a:pt x="201" y="288"/>
                    </a:lnTo>
                    <a:lnTo>
                      <a:pt x="189" y="286"/>
                    </a:lnTo>
                    <a:lnTo>
                      <a:pt x="173" y="284"/>
                    </a:lnTo>
                    <a:lnTo>
                      <a:pt x="159" y="280"/>
                    </a:lnTo>
                    <a:lnTo>
                      <a:pt x="146" y="274"/>
                    </a:lnTo>
                    <a:lnTo>
                      <a:pt x="134" y="260"/>
                    </a:lnTo>
                    <a:lnTo>
                      <a:pt x="126" y="242"/>
                    </a:lnTo>
                    <a:lnTo>
                      <a:pt x="122" y="225"/>
                    </a:lnTo>
                    <a:lnTo>
                      <a:pt x="124" y="181"/>
                    </a:lnTo>
                    <a:lnTo>
                      <a:pt x="144" y="162"/>
                    </a:lnTo>
                    <a:lnTo>
                      <a:pt x="169" y="183"/>
                    </a:lnTo>
                    <a:lnTo>
                      <a:pt x="203" y="168"/>
                    </a:lnTo>
                    <a:lnTo>
                      <a:pt x="199" y="114"/>
                    </a:lnTo>
                    <a:lnTo>
                      <a:pt x="228" y="20"/>
                    </a:lnTo>
                    <a:lnTo>
                      <a:pt x="266" y="0"/>
                    </a:lnTo>
                    <a:lnTo>
                      <a:pt x="278" y="116"/>
                    </a:lnTo>
                    <a:lnTo>
                      <a:pt x="311" y="177"/>
                    </a:lnTo>
                    <a:lnTo>
                      <a:pt x="354" y="170"/>
                    </a:lnTo>
                    <a:lnTo>
                      <a:pt x="400" y="118"/>
                    </a:lnTo>
                    <a:lnTo>
                      <a:pt x="429" y="156"/>
                    </a:lnTo>
                    <a:lnTo>
                      <a:pt x="411" y="191"/>
                    </a:lnTo>
                    <a:lnTo>
                      <a:pt x="447" y="242"/>
                    </a:lnTo>
                    <a:lnTo>
                      <a:pt x="496" y="244"/>
                    </a:lnTo>
                    <a:lnTo>
                      <a:pt x="551" y="329"/>
                    </a:lnTo>
                    <a:lnTo>
                      <a:pt x="614" y="439"/>
                    </a:lnTo>
                    <a:lnTo>
                      <a:pt x="646" y="516"/>
                    </a:lnTo>
                    <a:lnTo>
                      <a:pt x="681" y="551"/>
                    </a:lnTo>
                    <a:lnTo>
                      <a:pt x="721" y="543"/>
                    </a:lnTo>
                    <a:lnTo>
                      <a:pt x="793" y="494"/>
                    </a:lnTo>
                    <a:lnTo>
                      <a:pt x="803" y="518"/>
                    </a:lnTo>
                    <a:lnTo>
                      <a:pt x="852" y="492"/>
                    </a:lnTo>
                    <a:lnTo>
                      <a:pt x="856" y="435"/>
                    </a:lnTo>
                    <a:lnTo>
                      <a:pt x="831" y="402"/>
                    </a:lnTo>
                    <a:lnTo>
                      <a:pt x="831" y="335"/>
                    </a:lnTo>
                    <a:lnTo>
                      <a:pt x="868" y="315"/>
                    </a:lnTo>
                    <a:lnTo>
                      <a:pt x="925" y="244"/>
                    </a:lnTo>
                    <a:lnTo>
                      <a:pt x="917" y="199"/>
                    </a:lnTo>
                    <a:lnTo>
                      <a:pt x="941" y="171"/>
                    </a:lnTo>
                    <a:lnTo>
                      <a:pt x="976" y="171"/>
                    </a:lnTo>
                    <a:lnTo>
                      <a:pt x="980" y="148"/>
                    </a:lnTo>
                    <a:lnTo>
                      <a:pt x="967" y="120"/>
                    </a:lnTo>
                    <a:lnTo>
                      <a:pt x="994" y="103"/>
                    </a:lnTo>
                    <a:lnTo>
                      <a:pt x="1043" y="108"/>
                    </a:lnTo>
                    <a:lnTo>
                      <a:pt x="1043" y="162"/>
                    </a:lnTo>
                    <a:lnTo>
                      <a:pt x="1065" y="232"/>
                    </a:lnTo>
                    <a:lnTo>
                      <a:pt x="1128" y="227"/>
                    </a:lnTo>
                    <a:lnTo>
                      <a:pt x="1154" y="189"/>
                    </a:lnTo>
                    <a:lnTo>
                      <a:pt x="1187" y="211"/>
                    </a:lnTo>
                    <a:lnTo>
                      <a:pt x="1193" y="252"/>
                    </a:lnTo>
                    <a:lnTo>
                      <a:pt x="1177" y="315"/>
                    </a:lnTo>
                    <a:lnTo>
                      <a:pt x="1126" y="329"/>
                    </a:lnTo>
                    <a:lnTo>
                      <a:pt x="1061" y="327"/>
                    </a:lnTo>
                    <a:lnTo>
                      <a:pt x="1047" y="311"/>
                    </a:lnTo>
                    <a:lnTo>
                      <a:pt x="1024" y="337"/>
                    </a:lnTo>
                    <a:lnTo>
                      <a:pt x="994" y="315"/>
                    </a:lnTo>
                    <a:lnTo>
                      <a:pt x="939" y="376"/>
                    </a:lnTo>
                    <a:lnTo>
                      <a:pt x="961" y="404"/>
                    </a:lnTo>
                    <a:lnTo>
                      <a:pt x="965" y="459"/>
                    </a:lnTo>
                    <a:lnTo>
                      <a:pt x="1006" y="471"/>
                    </a:lnTo>
                    <a:lnTo>
                      <a:pt x="1051" y="449"/>
                    </a:lnTo>
                    <a:lnTo>
                      <a:pt x="1069" y="445"/>
                    </a:lnTo>
                    <a:lnTo>
                      <a:pt x="1104" y="490"/>
                    </a:lnTo>
                    <a:lnTo>
                      <a:pt x="1075" y="561"/>
                    </a:lnTo>
                    <a:lnTo>
                      <a:pt x="1053" y="614"/>
                    </a:lnTo>
                    <a:lnTo>
                      <a:pt x="1075" y="658"/>
                    </a:lnTo>
                    <a:lnTo>
                      <a:pt x="1116" y="677"/>
                    </a:lnTo>
                    <a:lnTo>
                      <a:pt x="1118" y="732"/>
                    </a:lnTo>
                    <a:lnTo>
                      <a:pt x="1081" y="782"/>
                    </a:lnTo>
                    <a:lnTo>
                      <a:pt x="1112" y="837"/>
                    </a:lnTo>
                    <a:lnTo>
                      <a:pt x="1138" y="819"/>
                    </a:lnTo>
                    <a:lnTo>
                      <a:pt x="1187" y="823"/>
                    </a:lnTo>
                    <a:lnTo>
                      <a:pt x="1197" y="864"/>
                    </a:lnTo>
                    <a:lnTo>
                      <a:pt x="1228" y="884"/>
                    </a:lnTo>
                    <a:lnTo>
                      <a:pt x="1262" y="864"/>
                    </a:lnTo>
                    <a:lnTo>
                      <a:pt x="1293" y="888"/>
                    </a:lnTo>
                    <a:lnTo>
                      <a:pt x="1329" y="872"/>
                    </a:lnTo>
                    <a:lnTo>
                      <a:pt x="1352" y="900"/>
                    </a:lnTo>
                    <a:lnTo>
                      <a:pt x="1343" y="973"/>
                    </a:lnTo>
                    <a:lnTo>
                      <a:pt x="1291" y="986"/>
                    </a:lnTo>
                    <a:lnTo>
                      <a:pt x="1262" y="102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Freeform 74"/>
              <p:cNvSpPr/>
              <p:nvPr/>
            </p:nvSpPr>
            <p:spPr bwMode="gray">
              <a:xfrm>
                <a:off x="4503925" y="6255470"/>
                <a:ext cx="1789154" cy="1297612"/>
              </a:xfrm>
              <a:custGeom>
                <a:avLst/>
                <a:gdLst/>
                <a:ahLst/>
                <a:cxnLst>
                  <a:cxn ang="0">
                    <a:pos x="836" y="852"/>
                  </a:cxn>
                  <a:cxn ang="0">
                    <a:pos x="807" y="860"/>
                  </a:cxn>
                  <a:cxn ang="0">
                    <a:pos x="777" y="856"/>
                  </a:cxn>
                  <a:cxn ang="0">
                    <a:pos x="744" y="837"/>
                  </a:cxn>
                  <a:cxn ang="0">
                    <a:pos x="718" y="837"/>
                  </a:cxn>
                  <a:cxn ang="0">
                    <a:pos x="693" y="811"/>
                  </a:cxn>
                  <a:cxn ang="0">
                    <a:pos x="673" y="799"/>
                  </a:cxn>
                  <a:cxn ang="0">
                    <a:pos x="651" y="839"/>
                  </a:cxn>
                  <a:cxn ang="0">
                    <a:pos x="620" y="856"/>
                  </a:cxn>
                  <a:cxn ang="0">
                    <a:pos x="582" y="862"/>
                  </a:cxn>
                  <a:cxn ang="0">
                    <a:pos x="559" y="843"/>
                  </a:cxn>
                  <a:cxn ang="0">
                    <a:pos x="529" y="850"/>
                  </a:cxn>
                  <a:cxn ang="0">
                    <a:pos x="492" y="849"/>
                  </a:cxn>
                  <a:cxn ang="0">
                    <a:pos x="445" y="821"/>
                  </a:cxn>
                  <a:cxn ang="0">
                    <a:pos x="403" y="791"/>
                  </a:cxn>
                  <a:cxn ang="0">
                    <a:pos x="370" y="754"/>
                  </a:cxn>
                  <a:cxn ang="0">
                    <a:pos x="350" y="703"/>
                  </a:cxn>
                  <a:cxn ang="0">
                    <a:pos x="364" y="683"/>
                  </a:cxn>
                  <a:cxn ang="0">
                    <a:pos x="376" y="677"/>
                  </a:cxn>
                  <a:cxn ang="0">
                    <a:pos x="382" y="665"/>
                  </a:cxn>
                  <a:cxn ang="0">
                    <a:pos x="348" y="638"/>
                  </a:cxn>
                  <a:cxn ang="0">
                    <a:pos x="315" y="644"/>
                  </a:cxn>
                  <a:cxn ang="0">
                    <a:pos x="295" y="650"/>
                  </a:cxn>
                  <a:cxn ang="0">
                    <a:pos x="262" y="630"/>
                  </a:cxn>
                  <a:cxn ang="0">
                    <a:pos x="238" y="644"/>
                  </a:cxn>
                  <a:cxn ang="0">
                    <a:pos x="208" y="624"/>
                  </a:cxn>
                  <a:cxn ang="0">
                    <a:pos x="181" y="606"/>
                  </a:cxn>
                  <a:cxn ang="0">
                    <a:pos x="262" y="540"/>
                  </a:cxn>
                  <a:cxn ang="0">
                    <a:pos x="212" y="455"/>
                  </a:cxn>
                  <a:cxn ang="0">
                    <a:pos x="116" y="431"/>
                  </a:cxn>
                  <a:cxn ang="0">
                    <a:pos x="31" y="404"/>
                  </a:cxn>
                  <a:cxn ang="0">
                    <a:pos x="104" y="295"/>
                  </a:cxn>
                  <a:cxn ang="0">
                    <a:pos x="250" y="335"/>
                  </a:cxn>
                  <a:cxn ang="0">
                    <a:pos x="307" y="278"/>
                  </a:cxn>
                  <a:cxn ang="0">
                    <a:pos x="397" y="207"/>
                  </a:cxn>
                  <a:cxn ang="0">
                    <a:pos x="496" y="225"/>
                  </a:cxn>
                  <a:cxn ang="0">
                    <a:pos x="575" y="189"/>
                  </a:cxn>
                  <a:cxn ang="0">
                    <a:pos x="659" y="160"/>
                  </a:cxn>
                  <a:cxn ang="0">
                    <a:pos x="728" y="108"/>
                  </a:cxn>
                  <a:cxn ang="0">
                    <a:pos x="797" y="73"/>
                  </a:cxn>
                  <a:cxn ang="0">
                    <a:pos x="868" y="36"/>
                  </a:cxn>
                  <a:cxn ang="0">
                    <a:pos x="974" y="18"/>
                  </a:cxn>
                  <a:cxn ang="0">
                    <a:pos x="1039" y="69"/>
                  </a:cxn>
                  <a:cxn ang="0">
                    <a:pos x="1006" y="215"/>
                  </a:cxn>
                  <a:cxn ang="0">
                    <a:pos x="1096" y="284"/>
                  </a:cxn>
                  <a:cxn ang="0">
                    <a:pos x="1191" y="321"/>
                  </a:cxn>
                  <a:cxn ang="0">
                    <a:pos x="1128" y="431"/>
                  </a:cxn>
                  <a:cxn ang="0">
                    <a:pos x="1039" y="642"/>
                  </a:cxn>
                  <a:cxn ang="0">
                    <a:pos x="990" y="728"/>
                  </a:cxn>
                  <a:cxn ang="0">
                    <a:pos x="899" y="788"/>
                  </a:cxn>
                </a:cxnLst>
                <a:rect l="0" t="0" r="r" b="b"/>
                <a:pathLst>
                  <a:path w="1191" h="864">
                    <a:moveTo>
                      <a:pt x="866" y="835"/>
                    </a:moveTo>
                    <a:lnTo>
                      <a:pt x="834" y="815"/>
                    </a:lnTo>
                    <a:lnTo>
                      <a:pt x="836" y="852"/>
                    </a:lnTo>
                    <a:lnTo>
                      <a:pt x="832" y="852"/>
                    </a:lnTo>
                    <a:lnTo>
                      <a:pt x="821" y="856"/>
                    </a:lnTo>
                    <a:lnTo>
                      <a:pt x="807" y="860"/>
                    </a:lnTo>
                    <a:lnTo>
                      <a:pt x="793" y="864"/>
                    </a:lnTo>
                    <a:lnTo>
                      <a:pt x="783" y="862"/>
                    </a:lnTo>
                    <a:lnTo>
                      <a:pt x="777" y="856"/>
                    </a:lnTo>
                    <a:lnTo>
                      <a:pt x="767" y="849"/>
                    </a:lnTo>
                    <a:lnTo>
                      <a:pt x="758" y="841"/>
                    </a:lnTo>
                    <a:lnTo>
                      <a:pt x="744" y="837"/>
                    </a:lnTo>
                    <a:lnTo>
                      <a:pt x="734" y="837"/>
                    </a:lnTo>
                    <a:lnTo>
                      <a:pt x="726" y="837"/>
                    </a:lnTo>
                    <a:lnTo>
                      <a:pt x="718" y="837"/>
                    </a:lnTo>
                    <a:lnTo>
                      <a:pt x="708" y="831"/>
                    </a:lnTo>
                    <a:lnTo>
                      <a:pt x="701" y="821"/>
                    </a:lnTo>
                    <a:lnTo>
                      <a:pt x="693" y="811"/>
                    </a:lnTo>
                    <a:lnTo>
                      <a:pt x="687" y="801"/>
                    </a:lnTo>
                    <a:lnTo>
                      <a:pt x="681" y="797"/>
                    </a:lnTo>
                    <a:lnTo>
                      <a:pt x="673" y="799"/>
                    </a:lnTo>
                    <a:lnTo>
                      <a:pt x="665" y="811"/>
                    </a:lnTo>
                    <a:lnTo>
                      <a:pt x="657" y="825"/>
                    </a:lnTo>
                    <a:lnTo>
                      <a:pt x="651" y="839"/>
                    </a:lnTo>
                    <a:lnTo>
                      <a:pt x="641" y="847"/>
                    </a:lnTo>
                    <a:lnTo>
                      <a:pt x="632" y="850"/>
                    </a:lnTo>
                    <a:lnTo>
                      <a:pt x="620" y="856"/>
                    </a:lnTo>
                    <a:lnTo>
                      <a:pt x="606" y="860"/>
                    </a:lnTo>
                    <a:lnTo>
                      <a:pt x="592" y="862"/>
                    </a:lnTo>
                    <a:lnTo>
                      <a:pt x="582" y="862"/>
                    </a:lnTo>
                    <a:lnTo>
                      <a:pt x="575" y="854"/>
                    </a:lnTo>
                    <a:lnTo>
                      <a:pt x="569" y="849"/>
                    </a:lnTo>
                    <a:lnTo>
                      <a:pt x="559" y="843"/>
                    </a:lnTo>
                    <a:lnTo>
                      <a:pt x="549" y="843"/>
                    </a:lnTo>
                    <a:lnTo>
                      <a:pt x="539" y="845"/>
                    </a:lnTo>
                    <a:lnTo>
                      <a:pt x="529" y="850"/>
                    </a:lnTo>
                    <a:lnTo>
                      <a:pt x="519" y="854"/>
                    </a:lnTo>
                    <a:lnTo>
                      <a:pt x="508" y="854"/>
                    </a:lnTo>
                    <a:lnTo>
                      <a:pt x="492" y="849"/>
                    </a:lnTo>
                    <a:lnTo>
                      <a:pt x="474" y="837"/>
                    </a:lnTo>
                    <a:lnTo>
                      <a:pt x="458" y="829"/>
                    </a:lnTo>
                    <a:lnTo>
                      <a:pt x="445" y="821"/>
                    </a:lnTo>
                    <a:lnTo>
                      <a:pt x="431" y="811"/>
                    </a:lnTo>
                    <a:lnTo>
                      <a:pt x="417" y="799"/>
                    </a:lnTo>
                    <a:lnTo>
                      <a:pt x="403" y="791"/>
                    </a:lnTo>
                    <a:lnTo>
                      <a:pt x="389" y="784"/>
                    </a:lnTo>
                    <a:lnTo>
                      <a:pt x="382" y="776"/>
                    </a:lnTo>
                    <a:lnTo>
                      <a:pt x="370" y="754"/>
                    </a:lnTo>
                    <a:lnTo>
                      <a:pt x="358" y="732"/>
                    </a:lnTo>
                    <a:lnTo>
                      <a:pt x="352" y="717"/>
                    </a:lnTo>
                    <a:lnTo>
                      <a:pt x="350" y="703"/>
                    </a:lnTo>
                    <a:lnTo>
                      <a:pt x="354" y="691"/>
                    </a:lnTo>
                    <a:lnTo>
                      <a:pt x="358" y="685"/>
                    </a:lnTo>
                    <a:lnTo>
                      <a:pt x="364" y="683"/>
                    </a:lnTo>
                    <a:lnTo>
                      <a:pt x="368" y="681"/>
                    </a:lnTo>
                    <a:lnTo>
                      <a:pt x="372" y="679"/>
                    </a:lnTo>
                    <a:lnTo>
                      <a:pt x="376" y="677"/>
                    </a:lnTo>
                    <a:lnTo>
                      <a:pt x="380" y="673"/>
                    </a:lnTo>
                    <a:lnTo>
                      <a:pt x="382" y="671"/>
                    </a:lnTo>
                    <a:lnTo>
                      <a:pt x="382" y="665"/>
                    </a:lnTo>
                    <a:lnTo>
                      <a:pt x="376" y="654"/>
                    </a:lnTo>
                    <a:lnTo>
                      <a:pt x="364" y="646"/>
                    </a:lnTo>
                    <a:lnTo>
                      <a:pt x="348" y="638"/>
                    </a:lnTo>
                    <a:lnTo>
                      <a:pt x="332" y="636"/>
                    </a:lnTo>
                    <a:lnTo>
                      <a:pt x="323" y="638"/>
                    </a:lnTo>
                    <a:lnTo>
                      <a:pt x="315" y="644"/>
                    </a:lnTo>
                    <a:lnTo>
                      <a:pt x="307" y="650"/>
                    </a:lnTo>
                    <a:lnTo>
                      <a:pt x="301" y="652"/>
                    </a:lnTo>
                    <a:lnTo>
                      <a:pt x="295" y="650"/>
                    </a:lnTo>
                    <a:lnTo>
                      <a:pt x="283" y="636"/>
                    </a:lnTo>
                    <a:lnTo>
                      <a:pt x="273" y="630"/>
                    </a:lnTo>
                    <a:lnTo>
                      <a:pt x="262" y="630"/>
                    </a:lnTo>
                    <a:lnTo>
                      <a:pt x="254" y="636"/>
                    </a:lnTo>
                    <a:lnTo>
                      <a:pt x="246" y="642"/>
                    </a:lnTo>
                    <a:lnTo>
                      <a:pt x="238" y="644"/>
                    </a:lnTo>
                    <a:lnTo>
                      <a:pt x="230" y="640"/>
                    </a:lnTo>
                    <a:lnTo>
                      <a:pt x="220" y="632"/>
                    </a:lnTo>
                    <a:lnTo>
                      <a:pt x="208" y="624"/>
                    </a:lnTo>
                    <a:lnTo>
                      <a:pt x="195" y="614"/>
                    </a:lnTo>
                    <a:lnTo>
                      <a:pt x="185" y="608"/>
                    </a:lnTo>
                    <a:lnTo>
                      <a:pt x="181" y="606"/>
                    </a:lnTo>
                    <a:lnTo>
                      <a:pt x="181" y="593"/>
                    </a:lnTo>
                    <a:lnTo>
                      <a:pt x="210" y="553"/>
                    </a:lnTo>
                    <a:lnTo>
                      <a:pt x="262" y="540"/>
                    </a:lnTo>
                    <a:lnTo>
                      <a:pt x="271" y="467"/>
                    </a:lnTo>
                    <a:lnTo>
                      <a:pt x="248" y="439"/>
                    </a:lnTo>
                    <a:lnTo>
                      <a:pt x="212" y="455"/>
                    </a:lnTo>
                    <a:lnTo>
                      <a:pt x="179" y="435"/>
                    </a:lnTo>
                    <a:lnTo>
                      <a:pt x="147" y="451"/>
                    </a:lnTo>
                    <a:lnTo>
                      <a:pt x="116" y="431"/>
                    </a:lnTo>
                    <a:lnTo>
                      <a:pt x="106" y="390"/>
                    </a:lnTo>
                    <a:lnTo>
                      <a:pt x="57" y="386"/>
                    </a:lnTo>
                    <a:lnTo>
                      <a:pt x="31" y="404"/>
                    </a:lnTo>
                    <a:lnTo>
                      <a:pt x="0" y="349"/>
                    </a:lnTo>
                    <a:lnTo>
                      <a:pt x="51" y="347"/>
                    </a:lnTo>
                    <a:lnTo>
                      <a:pt x="104" y="295"/>
                    </a:lnTo>
                    <a:lnTo>
                      <a:pt x="139" y="292"/>
                    </a:lnTo>
                    <a:lnTo>
                      <a:pt x="195" y="327"/>
                    </a:lnTo>
                    <a:lnTo>
                      <a:pt x="250" y="335"/>
                    </a:lnTo>
                    <a:lnTo>
                      <a:pt x="275" y="309"/>
                    </a:lnTo>
                    <a:lnTo>
                      <a:pt x="279" y="288"/>
                    </a:lnTo>
                    <a:lnTo>
                      <a:pt x="307" y="278"/>
                    </a:lnTo>
                    <a:lnTo>
                      <a:pt x="338" y="248"/>
                    </a:lnTo>
                    <a:lnTo>
                      <a:pt x="386" y="238"/>
                    </a:lnTo>
                    <a:lnTo>
                      <a:pt x="397" y="207"/>
                    </a:lnTo>
                    <a:lnTo>
                      <a:pt x="437" y="181"/>
                    </a:lnTo>
                    <a:lnTo>
                      <a:pt x="458" y="223"/>
                    </a:lnTo>
                    <a:lnTo>
                      <a:pt x="496" y="225"/>
                    </a:lnTo>
                    <a:lnTo>
                      <a:pt x="521" y="248"/>
                    </a:lnTo>
                    <a:lnTo>
                      <a:pt x="567" y="227"/>
                    </a:lnTo>
                    <a:lnTo>
                      <a:pt x="575" y="189"/>
                    </a:lnTo>
                    <a:lnTo>
                      <a:pt x="604" y="173"/>
                    </a:lnTo>
                    <a:lnTo>
                      <a:pt x="641" y="193"/>
                    </a:lnTo>
                    <a:lnTo>
                      <a:pt x="659" y="160"/>
                    </a:lnTo>
                    <a:lnTo>
                      <a:pt x="695" y="160"/>
                    </a:lnTo>
                    <a:lnTo>
                      <a:pt x="693" y="120"/>
                    </a:lnTo>
                    <a:lnTo>
                      <a:pt x="728" y="108"/>
                    </a:lnTo>
                    <a:lnTo>
                      <a:pt x="740" y="122"/>
                    </a:lnTo>
                    <a:lnTo>
                      <a:pt x="765" y="71"/>
                    </a:lnTo>
                    <a:lnTo>
                      <a:pt x="797" y="73"/>
                    </a:lnTo>
                    <a:lnTo>
                      <a:pt x="825" y="77"/>
                    </a:lnTo>
                    <a:lnTo>
                      <a:pt x="840" y="30"/>
                    </a:lnTo>
                    <a:lnTo>
                      <a:pt x="868" y="36"/>
                    </a:lnTo>
                    <a:lnTo>
                      <a:pt x="891" y="63"/>
                    </a:lnTo>
                    <a:lnTo>
                      <a:pt x="933" y="6"/>
                    </a:lnTo>
                    <a:lnTo>
                      <a:pt x="974" y="18"/>
                    </a:lnTo>
                    <a:lnTo>
                      <a:pt x="1006" y="0"/>
                    </a:lnTo>
                    <a:lnTo>
                      <a:pt x="1039" y="10"/>
                    </a:lnTo>
                    <a:lnTo>
                      <a:pt x="1039" y="69"/>
                    </a:lnTo>
                    <a:lnTo>
                      <a:pt x="1065" y="89"/>
                    </a:lnTo>
                    <a:lnTo>
                      <a:pt x="1059" y="154"/>
                    </a:lnTo>
                    <a:lnTo>
                      <a:pt x="1006" y="215"/>
                    </a:lnTo>
                    <a:lnTo>
                      <a:pt x="1080" y="209"/>
                    </a:lnTo>
                    <a:lnTo>
                      <a:pt x="1096" y="234"/>
                    </a:lnTo>
                    <a:lnTo>
                      <a:pt x="1096" y="284"/>
                    </a:lnTo>
                    <a:lnTo>
                      <a:pt x="1134" y="258"/>
                    </a:lnTo>
                    <a:lnTo>
                      <a:pt x="1169" y="258"/>
                    </a:lnTo>
                    <a:lnTo>
                      <a:pt x="1191" y="321"/>
                    </a:lnTo>
                    <a:lnTo>
                      <a:pt x="1163" y="351"/>
                    </a:lnTo>
                    <a:lnTo>
                      <a:pt x="1167" y="408"/>
                    </a:lnTo>
                    <a:lnTo>
                      <a:pt x="1128" y="431"/>
                    </a:lnTo>
                    <a:lnTo>
                      <a:pt x="1104" y="504"/>
                    </a:lnTo>
                    <a:lnTo>
                      <a:pt x="1110" y="579"/>
                    </a:lnTo>
                    <a:lnTo>
                      <a:pt x="1039" y="642"/>
                    </a:lnTo>
                    <a:lnTo>
                      <a:pt x="1013" y="654"/>
                    </a:lnTo>
                    <a:lnTo>
                      <a:pt x="1013" y="713"/>
                    </a:lnTo>
                    <a:lnTo>
                      <a:pt x="990" y="728"/>
                    </a:lnTo>
                    <a:lnTo>
                      <a:pt x="943" y="738"/>
                    </a:lnTo>
                    <a:lnTo>
                      <a:pt x="937" y="776"/>
                    </a:lnTo>
                    <a:lnTo>
                      <a:pt x="899" y="788"/>
                    </a:lnTo>
                    <a:lnTo>
                      <a:pt x="866" y="83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Freeform 76"/>
              <p:cNvSpPr/>
              <p:nvPr/>
            </p:nvSpPr>
            <p:spPr bwMode="gray">
              <a:xfrm>
                <a:off x="5624524" y="7889553"/>
                <a:ext cx="585169" cy="516412"/>
              </a:xfrm>
              <a:custGeom>
                <a:avLst/>
                <a:gdLst/>
                <a:ahLst/>
                <a:cxnLst>
                  <a:cxn ang="0">
                    <a:pos x="83" y="74"/>
                  </a:cxn>
                  <a:cxn ang="0">
                    <a:pos x="71" y="84"/>
                  </a:cxn>
                  <a:cxn ang="0">
                    <a:pos x="45" y="108"/>
                  </a:cxn>
                  <a:cxn ang="0">
                    <a:pos x="20" y="137"/>
                  </a:cxn>
                  <a:cxn ang="0">
                    <a:pos x="4" y="159"/>
                  </a:cxn>
                  <a:cxn ang="0">
                    <a:pos x="0" y="200"/>
                  </a:cxn>
                  <a:cxn ang="0">
                    <a:pos x="6" y="254"/>
                  </a:cxn>
                  <a:cxn ang="0">
                    <a:pos x="22" y="287"/>
                  </a:cxn>
                  <a:cxn ang="0">
                    <a:pos x="51" y="309"/>
                  </a:cxn>
                  <a:cxn ang="0">
                    <a:pos x="91" y="318"/>
                  </a:cxn>
                  <a:cxn ang="0">
                    <a:pos x="112" y="318"/>
                  </a:cxn>
                  <a:cxn ang="0">
                    <a:pos x="134" y="324"/>
                  </a:cxn>
                  <a:cxn ang="0">
                    <a:pos x="164" y="342"/>
                  </a:cxn>
                  <a:cxn ang="0">
                    <a:pos x="185" y="338"/>
                  </a:cxn>
                  <a:cxn ang="0">
                    <a:pos x="199" y="317"/>
                  </a:cxn>
                  <a:cxn ang="0">
                    <a:pos x="213" y="295"/>
                  </a:cxn>
                  <a:cxn ang="0">
                    <a:pos x="240" y="289"/>
                  </a:cxn>
                  <a:cxn ang="0">
                    <a:pos x="260" y="275"/>
                  </a:cxn>
                  <a:cxn ang="0">
                    <a:pos x="280" y="252"/>
                  </a:cxn>
                  <a:cxn ang="0">
                    <a:pos x="305" y="238"/>
                  </a:cxn>
                  <a:cxn ang="0">
                    <a:pos x="319" y="208"/>
                  </a:cxn>
                  <a:cxn ang="0">
                    <a:pos x="323" y="169"/>
                  </a:cxn>
                  <a:cxn ang="0">
                    <a:pos x="343" y="112"/>
                  </a:cxn>
                  <a:cxn ang="0">
                    <a:pos x="362" y="84"/>
                  </a:cxn>
                  <a:cxn ang="0">
                    <a:pos x="380" y="76"/>
                  </a:cxn>
                  <a:cxn ang="0">
                    <a:pos x="392" y="61"/>
                  </a:cxn>
                  <a:cxn ang="0">
                    <a:pos x="390" y="35"/>
                  </a:cxn>
                  <a:cxn ang="0">
                    <a:pos x="384" y="13"/>
                  </a:cxn>
                  <a:cxn ang="0">
                    <a:pos x="356" y="2"/>
                  </a:cxn>
                  <a:cxn ang="0">
                    <a:pos x="301" y="4"/>
                  </a:cxn>
                  <a:cxn ang="0">
                    <a:pos x="260" y="13"/>
                  </a:cxn>
                  <a:cxn ang="0">
                    <a:pos x="221" y="21"/>
                  </a:cxn>
                  <a:cxn ang="0">
                    <a:pos x="181" y="27"/>
                  </a:cxn>
                  <a:cxn ang="0">
                    <a:pos x="154" y="31"/>
                  </a:cxn>
                  <a:cxn ang="0">
                    <a:pos x="134" y="45"/>
                  </a:cxn>
                  <a:cxn ang="0">
                    <a:pos x="114" y="49"/>
                  </a:cxn>
                  <a:cxn ang="0">
                    <a:pos x="93" y="49"/>
                  </a:cxn>
                </a:cxnLst>
                <a:rect l="0" t="0" r="r" b="b"/>
                <a:pathLst>
                  <a:path w="392" h="344">
                    <a:moveTo>
                      <a:pt x="87" y="51"/>
                    </a:moveTo>
                    <a:lnTo>
                      <a:pt x="83" y="74"/>
                    </a:lnTo>
                    <a:lnTo>
                      <a:pt x="79" y="76"/>
                    </a:lnTo>
                    <a:lnTo>
                      <a:pt x="71" y="84"/>
                    </a:lnTo>
                    <a:lnTo>
                      <a:pt x="59" y="96"/>
                    </a:lnTo>
                    <a:lnTo>
                      <a:pt x="45" y="108"/>
                    </a:lnTo>
                    <a:lnTo>
                      <a:pt x="32" y="124"/>
                    </a:lnTo>
                    <a:lnTo>
                      <a:pt x="20" y="137"/>
                    </a:lnTo>
                    <a:lnTo>
                      <a:pt x="10" y="149"/>
                    </a:lnTo>
                    <a:lnTo>
                      <a:pt x="4" y="159"/>
                    </a:lnTo>
                    <a:lnTo>
                      <a:pt x="0" y="175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6" y="254"/>
                    </a:lnTo>
                    <a:lnTo>
                      <a:pt x="12" y="271"/>
                    </a:lnTo>
                    <a:lnTo>
                      <a:pt x="22" y="287"/>
                    </a:lnTo>
                    <a:lnTo>
                      <a:pt x="36" y="299"/>
                    </a:lnTo>
                    <a:lnTo>
                      <a:pt x="51" y="309"/>
                    </a:lnTo>
                    <a:lnTo>
                      <a:pt x="73" y="317"/>
                    </a:lnTo>
                    <a:lnTo>
                      <a:pt x="91" y="318"/>
                    </a:lnTo>
                    <a:lnTo>
                      <a:pt x="103" y="318"/>
                    </a:lnTo>
                    <a:lnTo>
                      <a:pt x="112" y="318"/>
                    </a:lnTo>
                    <a:lnTo>
                      <a:pt x="122" y="318"/>
                    </a:lnTo>
                    <a:lnTo>
                      <a:pt x="134" y="324"/>
                    </a:lnTo>
                    <a:lnTo>
                      <a:pt x="152" y="334"/>
                    </a:lnTo>
                    <a:lnTo>
                      <a:pt x="164" y="342"/>
                    </a:lnTo>
                    <a:lnTo>
                      <a:pt x="175" y="344"/>
                    </a:lnTo>
                    <a:lnTo>
                      <a:pt x="185" y="338"/>
                    </a:lnTo>
                    <a:lnTo>
                      <a:pt x="193" y="328"/>
                    </a:lnTo>
                    <a:lnTo>
                      <a:pt x="199" y="317"/>
                    </a:lnTo>
                    <a:lnTo>
                      <a:pt x="205" y="305"/>
                    </a:lnTo>
                    <a:lnTo>
                      <a:pt x="213" y="295"/>
                    </a:lnTo>
                    <a:lnTo>
                      <a:pt x="225" y="293"/>
                    </a:lnTo>
                    <a:lnTo>
                      <a:pt x="240" y="289"/>
                    </a:lnTo>
                    <a:lnTo>
                      <a:pt x="252" y="283"/>
                    </a:lnTo>
                    <a:lnTo>
                      <a:pt x="260" y="275"/>
                    </a:lnTo>
                    <a:lnTo>
                      <a:pt x="268" y="263"/>
                    </a:lnTo>
                    <a:lnTo>
                      <a:pt x="280" y="252"/>
                    </a:lnTo>
                    <a:lnTo>
                      <a:pt x="292" y="246"/>
                    </a:lnTo>
                    <a:lnTo>
                      <a:pt x="305" y="238"/>
                    </a:lnTo>
                    <a:lnTo>
                      <a:pt x="315" y="224"/>
                    </a:lnTo>
                    <a:lnTo>
                      <a:pt x="319" y="208"/>
                    </a:lnTo>
                    <a:lnTo>
                      <a:pt x="321" y="189"/>
                    </a:lnTo>
                    <a:lnTo>
                      <a:pt x="323" y="169"/>
                    </a:lnTo>
                    <a:lnTo>
                      <a:pt x="331" y="139"/>
                    </a:lnTo>
                    <a:lnTo>
                      <a:pt x="343" y="112"/>
                    </a:lnTo>
                    <a:lnTo>
                      <a:pt x="355" y="92"/>
                    </a:lnTo>
                    <a:lnTo>
                      <a:pt x="362" y="84"/>
                    </a:lnTo>
                    <a:lnTo>
                      <a:pt x="372" y="80"/>
                    </a:lnTo>
                    <a:lnTo>
                      <a:pt x="380" y="76"/>
                    </a:lnTo>
                    <a:lnTo>
                      <a:pt x="388" y="70"/>
                    </a:lnTo>
                    <a:lnTo>
                      <a:pt x="392" y="61"/>
                    </a:lnTo>
                    <a:lnTo>
                      <a:pt x="392" y="51"/>
                    </a:lnTo>
                    <a:lnTo>
                      <a:pt x="390" y="35"/>
                    </a:lnTo>
                    <a:lnTo>
                      <a:pt x="390" y="23"/>
                    </a:lnTo>
                    <a:lnTo>
                      <a:pt x="384" y="13"/>
                    </a:lnTo>
                    <a:lnTo>
                      <a:pt x="374" y="8"/>
                    </a:lnTo>
                    <a:lnTo>
                      <a:pt x="356" y="2"/>
                    </a:lnTo>
                    <a:lnTo>
                      <a:pt x="327" y="0"/>
                    </a:lnTo>
                    <a:lnTo>
                      <a:pt x="301" y="4"/>
                    </a:lnTo>
                    <a:lnTo>
                      <a:pt x="280" y="9"/>
                    </a:lnTo>
                    <a:lnTo>
                      <a:pt x="260" y="13"/>
                    </a:lnTo>
                    <a:lnTo>
                      <a:pt x="240" y="15"/>
                    </a:lnTo>
                    <a:lnTo>
                      <a:pt x="221" y="21"/>
                    </a:lnTo>
                    <a:lnTo>
                      <a:pt x="201" y="27"/>
                    </a:lnTo>
                    <a:lnTo>
                      <a:pt x="181" y="27"/>
                    </a:lnTo>
                    <a:lnTo>
                      <a:pt x="166" y="27"/>
                    </a:lnTo>
                    <a:lnTo>
                      <a:pt x="154" y="31"/>
                    </a:lnTo>
                    <a:lnTo>
                      <a:pt x="142" y="39"/>
                    </a:lnTo>
                    <a:lnTo>
                      <a:pt x="134" y="45"/>
                    </a:lnTo>
                    <a:lnTo>
                      <a:pt x="126" y="49"/>
                    </a:lnTo>
                    <a:lnTo>
                      <a:pt x="114" y="49"/>
                    </a:lnTo>
                    <a:lnTo>
                      <a:pt x="103" y="49"/>
                    </a:lnTo>
                    <a:lnTo>
                      <a:pt x="93" y="49"/>
                    </a:lnTo>
                    <a:lnTo>
                      <a:pt x="87" y="5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78"/>
              <p:cNvSpPr/>
              <p:nvPr/>
            </p:nvSpPr>
            <p:spPr bwMode="gray">
              <a:xfrm>
                <a:off x="5804463" y="6404688"/>
                <a:ext cx="1694064" cy="1442441"/>
              </a:xfrm>
              <a:custGeom>
                <a:avLst/>
                <a:gdLst/>
                <a:ahLst/>
                <a:cxnLst>
                  <a:cxn ang="0">
                    <a:pos x="1116" y="250"/>
                  </a:cxn>
                  <a:cxn ang="0">
                    <a:pos x="1088" y="265"/>
                  </a:cxn>
                  <a:cxn ang="0">
                    <a:pos x="1063" y="305"/>
                  </a:cxn>
                  <a:cxn ang="0">
                    <a:pos x="1043" y="348"/>
                  </a:cxn>
                  <a:cxn ang="0">
                    <a:pos x="1016" y="387"/>
                  </a:cxn>
                  <a:cxn ang="0">
                    <a:pos x="966" y="411"/>
                  </a:cxn>
                  <a:cxn ang="0">
                    <a:pos x="921" y="415"/>
                  </a:cxn>
                  <a:cxn ang="0">
                    <a:pos x="864" y="411"/>
                  </a:cxn>
                  <a:cxn ang="0">
                    <a:pos x="813" y="440"/>
                  </a:cxn>
                  <a:cxn ang="0">
                    <a:pos x="797" y="458"/>
                  </a:cxn>
                  <a:cxn ang="0">
                    <a:pos x="791" y="472"/>
                  </a:cxn>
                  <a:cxn ang="0">
                    <a:pos x="783" y="474"/>
                  </a:cxn>
                  <a:cxn ang="0">
                    <a:pos x="760" y="456"/>
                  </a:cxn>
                  <a:cxn ang="0">
                    <a:pos x="734" y="472"/>
                  </a:cxn>
                  <a:cxn ang="0">
                    <a:pos x="708" y="507"/>
                  </a:cxn>
                  <a:cxn ang="0">
                    <a:pos x="657" y="509"/>
                  </a:cxn>
                  <a:cxn ang="0">
                    <a:pos x="622" y="482"/>
                  </a:cxn>
                  <a:cxn ang="0">
                    <a:pos x="592" y="442"/>
                  </a:cxn>
                  <a:cxn ang="0">
                    <a:pos x="571" y="452"/>
                  </a:cxn>
                  <a:cxn ang="0">
                    <a:pos x="588" y="490"/>
                  </a:cxn>
                  <a:cxn ang="0">
                    <a:pos x="618" y="519"/>
                  </a:cxn>
                  <a:cxn ang="0">
                    <a:pos x="612" y="557"/>
                  </a:cxn>
                  <a:cxn ang="0">
                    <a:pos x="557" y="596"/>
                  </a:cxn>
                  <a:cxn ang="0">
                    <a:pos x="533" y="596"/>
                  </a:cxn>
                  <a:cxn ang="0">
                    <a:pos x="525" y="590"/>
                  </a:cxn>
                  <a:cxn ang="0">
                    <a:pos x="520" y="592"/>
                  </a:cxn>
                  <a:cxn ang="0">
                    <a:pos x="504" y="614"/>
                  </a:cxn>
                  <a:cxn ang="0">
                    <a:pos x="466" y="651"/>
                  </a:cxn>
                  <a:cxn ang="0">
                    <a:pos x="441" y="667"/>
                  </a:cxn>
                  <a:cxn ang="0">
                    <a:pos x="390" y="669"/>
                  </a:cxn>
                  <a:cxn ang="0">
                    <a:pos x="348" y="683"/>
                  </a:cxn>
                  <a:cxn ang="0">
                    <a:pos x="299" y="714"/>
                  </a:cxn>
                  <a:cxn ang="0">
                    <a:pos x="226" y="740"/>
                  </a:cxn>
                  <a:cxn ang="0">
                    <a:pos x="185" y="742"/>
                  </a:cxn>
                  <a:cxn ang="0">
                    <a:pos x="153" y="773"/>
                  </a:cxn>
                  <a:cxn ang="0">
                    <a:pos x="116" y="793"/>
                  </a:cxn>
                  <a:cxn ang="0">
                    <a:pos x="92" y="826"/>
                  </a:cxn>
                  <a:cxn ang="0">
                    <a:pos x="104" y="856"/>
                  </a:cxn>
                  <a:cxn ang="0">
                    <a:pos x="138" y="905"/>
                  </a:cxn>
                  <a:cxn ang="0">
                    <a:pos x="140" y="940"/>
                  </a:cxn>
                  <a:cxn ang="0">
                    <a:pos x="96" y="960"/>
                  </a:cxn>
                  <a:cxn ang="0">
                    <a:pos x="51" y="938"/>
                  </a:cxn>
                  <a:cxn ang="0">
                    <a:pos x="18" y="887"/>
                  </a:cxn>
                  <a:cxn ang="0">
                    <a:pos x="2" y="840"/>
                  </a:cxn>
                  <a:cxn ang="0">
                    <a:pos x="4" y="797"/>
                  </a:cxn>
                  <a:cxn ang="0">
                    <a:pos x="31" y="753"/>
                  </a:cxn>
                  <a:cxn ang="0">
                    <a:pos x="0" y="734"/>
                  </a:cxn>
                  <a:cxn ang="0">
                    <a:pos x="77" y="637"/>
                  </a:cxn>
                  <a:cxn ang="0">
                    <a:pos x="147" y="553"/>
                  </a:cxn>
                  <a:cxn ang="0">
                    <a:pos x="238" y="403"/>
                  </a:cxn>
                  <a:cxn ang="0">
                    <a:pos x="297" y="250"/>
                  </a:cxn>
                  <a:cxn ang="0">
                    <a:pos x="329" y="143"/>
                  </a:cxn>
                  <a:cxn ang="0">
                    <a:pos x="484" y="9"/>
                  </a:cxn>
                  <a:cxn ang="0">
                    <a:pos x="624" y="29"/>
                  </a:cxn>
                  <a:cxn ang="0">
                    <a:pos x="681" y="94"/>
                  </a:cxn>
                  <a:cxn ang="0">
                    <a:pos x="740" y="128"/>
                  </a:cxn>
                  <a:cxn ang="0">
                    <a:pos x="895" y="59"/>
                  </a:cxn>
                  <a:cxn ang="0">
                    <a:pos x="1086" y="161"/>
                  </a:cxn>
                </a:cxnLst>
                <a:rect l="0" t="0" r="r" b="b"/>
                <a:pathLst>
                  <a:path w="1128" h="960">
                    <a:moveTo>
                      <a:pt x="1128" y="246"/>
                    </a:moveTo>
                    <a:lnTo>
                      <a:pt x="1124" y="248"/>
                    </a:lnTo>
                    <a:lnTo>
                      <a:pt x="1116" y="250"/>
                    </a:lnTo>
                    <a:lnTo>
                      <a:pt x="1104" y="254"/>
                    </a:lnTo>
                    <a:lnTo>
                      <a:pt x="1094" y="259"/>
                    </a:lnTo>
                    <a:lnTo>
                      <a:pt x="1088" y="265"/>
                    </a:lnTo>
                    <a:lnTo>
                      <a:pt x="1083" y="275"/>
                    </a:lnTo>
                    <a:lnTo>
                      <a:pt x="1075" y="289"/>
                    </a:lnTo>
                    <a:lnTo>
                      <a:pt x="1063" y="305"/>
                    </a:lnTo>
                    <a:lnTo>
                      <a:pt x="1055" y="318"/>
                    </a:lnTo>
                    <a:lnTo>
                      <a:pt x="1047" y="332"/>
                    </a:lnTo>
                    <a:lnTo>
                      <a:pt x="1043" y="348"/>
                    </a:lnTo>
                    <a:lnTo>
                      <a:pt x="1037" y="362"/>
                    </a:lnTo>
                    <a:lnTo>
                      <a:pt x="1029" y="376"/>
                    </a:lnTo>
                    <a:lnTo>
                      <a:pt x="1016" y="387"/>
                    </a:lnTo>
                    <a:lnTo>
                      <a:pt x="1002" y="395"/>
                    </a:lnTo>
                    <a:lnTo>
                      <a:pt x="984" y="403"/>
                    </a:lnTo>
                    <a:lnTo>
                      <a:pt x="966" y="411"/>
                    </a:lnTo>
                    <a:lnTo>
                      <a:pt x="949" y="417"/>
                    </a:lnTo>
                    <a:lnTo>
                      <a:pt x="937" y="419"/>
                    </a:lnTo>
                    <a:lnTo>
                      <a:pt x="921" y="415"/>
                    </a:lnTo>
                    <a:lnTo>
                      <a:pt x="903" y="411"/>
                    </a:lnTo>
                    <a:lnTo>
                      <a:pt x="884" y="409"/>
                    </a:lnTo>
                    <a:lnTo>
                      <a:pt x="864" y="411"/>
                    </a:lnTo>
                    <a:lnTo>
                      <a:pt x="846" y="419"/>
                    </a:lnTo>
                    <a:lnTo>
                      <a:pt x="829" y="431"/>
                    </a:lnTo>
                    <a:lnTo>
                      <a:pt x="813" y="440"/>
                    </a:lnTo>
                    <a:lnTo>
                      <a:pt x="801" y="450"/>
                    </a:lnTo>
                    <a:lnTo>
                      <a:pt x="799" y="454"/>
                    </a:lnTo>
                    <a:lnTo>
                      <a:pt x="797" y="458"/>
                    </a:lnTo>
                    <a:lnTo>
                      <a:pt x="795" y="464"/>
                    </a:lnTo>
                    <a:lnTo>
                      <a:pt x="793" y="468"/>
                    </a:lnTo>
                    <a:lnTo>
                      <a:pt x="791" y="472"/>
                    </a:lnTo>
                    <a:lnTo>
                      <a:pt x="789" y="474"/>
                    </a:lnTo>
                    <a:lnTo>
                      <a:pt x="787" y="474"/>
                    </a:lnTo>
                    <a:lnTo>
                      <a:pt x="783" y="474"/>
                    </a:lnTo>
                    <a:lnTo>
                      <a:pt x="777" y="470"/>
                    </a:lnTo>
                    <a:lnTo>
                      <a:pt x="770" y="462"/>
                    </a:lnTo>
                    <a:lnTo>
                      <a:pt x="760" y="456"/>
                    </a:lnTo>
                    <a:lnTo>
                      <a:pt x="752" y="456"/>
                    </a:lnTo>
                    <a:lnTo>
                      <a:pt x="742" y="462"/>
                    </a:lnTo>
                    <a:lnTo>
                      <a:pt x="734" y="472"/>
                    </a:lnTo>
                    <a:lnTo>
                      <a:pt x="726" y="484"/>
                    </a:lnTo>
                    <a:lnTo>
                      <a:pt x="718" y="496"/>
                    </a:lnTo>
                    <a:lnTo>
                      <a:pt x="708" y="507"/>
                    </a:lnTo>
                    <a:lnTo>
                      <a:pt x="695" y="513"/>
                    </a:lnTo>
                    <a:lnTo>
                      <a:pt x="679" y="513"/>
                    </a:lnTo>
                    <a:lnTo>
                      <a:pt x="657" y="509"/>
                    </a:lnTo>
                    <a:lnTo>
                      <a:pt x="644" y="503"/>
                    </a:lnTo>
                    <a:lnTo>
                      <a:pt x="634" y="494"/>
                    </a:lnTo>
                    <a:lnTo>
                      <a:pt x="622" y="482"/>
                    </a:lnTo>
                    <a:lnTo>
                      <a:pt x="612" y="468"/>
                    </a:lnTo>
                    <a:lnTo>
                      <a:pt x="602" y="454"/>
                    </a:lnTo>
                    <a:lnTo>
                      <a:pt x="592" y="442"/>
                    </a:lnTo>
                    <a:lnTo>
                      <a:pt x="583" y="437"/>
                    </a:lnTo>
                    <a:lnTo>
                      <a:pt x="575" y="440"/>
                    </a:lnTo>
                    <a:lnTo>
                      <a:pt x="571" y="452"/>
                    </a:lnTo>
                    <a:lnTo>
                      <a:pt x="575" y="464"/>
                    </a:lnTo>
                    <a:lnTo>
                      <a:pt x="581" y="478"/>
                    </a:lnTo>
                    <a:lnTo>
                      <a:pt x="588" y="490"/>
                    </a:lnTo>
                    <a:lnTo>
                      <a:pt x="596" y="498"/>
                    </a:lnTo>
                    <a:lnTo>
                      <a:pt x="608" y="509"/>
                    </a:lnTo>
                    <a:lnTo>
                      <a:pt x="618" y="519"/>
                    </a:lnTo>
                    <a:lnTo>
                      <a:pt x="624" y="531"/>
                    </a:lnTo>
                    <a:lnTo>
                      <a:pt x="624" y="541"/>
                    </a:lnTo>
                    <a:lnTo>
                      <a:pt x="612" y="557"/>
                    </a:lnTo>
                    <a:lnTo>
                      <a:pt x="596" y="574"/>
                    </a:lnTo>
                    <a:lnTo>
                      <a:pt x="577" y="588"/>
                    </a:lnTo>
                    <a:lnTo>
                      <a:pt x="557" y="596"/>
                    </a:lnTo>
                    <a:lnTo>
                      <a:pt x="545" y="600"/>
                    </a:lnTo>
                    <a:lnTo>
                      <a:pt x="535" y="598"/>
                    </a:lnTo>
                    <a:lnTo>
                      <a:pt x="533" y="596"/>
                    </a:lnTo>
                    <a:lnTo>
                      <a:pt x="531" y="594"/>
                    </a:lnTo>
                    <a:lnTo>
                      <a:pt x="527" y="592"/>
                    </a:lnTo>
                    <a:lnTo>
                      <a:pt x="525" y="590"/>
                    </a:lnTo>
                    <a:lnTo>
                      <a:pt x="523" y="590"/>
                    </a:lnTo>
                    <a:lnTo>
                      <a:pt x="521" y="590"/>
                    </a:lnTo>
                    <a:lnTo>
                      <a:pt x="520" y="592"/>
                    </a:lnTo>
                    <a:lnTo>
                      <a:pt x="518" y="598"/>
                    </a:lnTo>
                    <a:lnTo>
                      <a:pt x="514" y="608"/>
                    </a:lnTo>
                    <a:lnTo>
                      <a:pt x="504" y="614"/>
                    </a:lnTo>
                    <a:lnTo>
                      <a:pt x="492" y="624"/>
                    </a:lnTo>
                    <a:lnTo>
                      <a:pt x="478" y="637"/>
                    </a:lnTo>
                    <a:lnTo>
                      <a:pt x="466" y="651"/>
                    </a:lnTo>
                    <a:lnTo>
                      <a:pt x="459" y="661"/>
                    </a:lnTo>
                    <a:lnTo>
                      <a:pt x="451" y="667"/>
                    </a:lnTo>
                    <a:lnTo>
                      <a:pt x="441" y="667"/>
                    </a:lnTo>
                    <a:lnTo>
                      <a:pt x="427" y="665"/>
                    </a:lnTo>
                    <a:lnTo>
                      <a:pt x="411" y="667"/>
                    </a:lnTo>
                    <a:lnTo>
                      <a:pt x="390" y="669"/>
                    </a:lnTo>
                    <a:lnTo>
                      <a:pt x="374" y="669"/>
                    </a:lnTo>
                    <a:lnTo>
                      <a:pt x="360" y="675"/>
                    </a:lnTo>
                    <a:lnTo>
                      <a:pt x="348" y="683"/>
                    </a:lnTo>
                    <a:lnTo>
                      <a:pt x="336" y="694"/>
                    </a:lnTo>
                    <a:lnTo>
                      <a:pt x="323" y="704"/>
                    </a:lnTo>
                    <a:lnTo>
                      <a:pt x="299" y="714"/>
                    </a:lnTo>
                    <a:lnTo>
                      <a:pt x="271" y="726"/>
                    </a:lnTo>
                    <a:lnTo>
                      <a:pt x="246" y="734"/>
                    </a:lnTo>
                    <a:lnTo>
                      <a:pt x="226" y="740"/>
                    </a:lnTo>
                    <a:lnTo>
                      <a:pt x="212" y="740"/>
                    </a:lnTo>
                    <a:lnTo>
                      <a:pt x="199" y="740"/>
                    </a:lnTo>
                    <a:lnTo>
                      <a:pt x="185" y="742"/>
                    </a:lnTo>
                    <a:lnTo>
                      <a:pt x="173" y="748"/>
                    </a:lnTo>
                    <a:lnTo>
                      <a:pt x="163" y="759"/>
                    </a:lnTo>
                    <a:lnTo>
                      <a:pt x="153" y="773"/>
                    </a:lnTo>
                    <a:lnTo>
                      <a:pt x="142" y="781"/>
                    </a:lnTo>
                    <a:lnTo>
                      <a:pt x="128" y="787"/>
                    </a:lnTo>
                    <a:lnTo>
                      <a:pt x="116" y="793"/>
                    </a:lnTo>
                    <a:lnTo>
                      <a:pt x="108" y="803"/>
                    </a:lnTo>
                    <a:lnTo>
                      <a:pt x="100" y="816"/>
                    </a:lnTo>
                    <a:lnTo>
                      <a:pt x="92" y="826"/>
                    </a:lnTo>
                    <a:lnTo>
                      <a:pt x="86" y="834"/>
                    </a:lnTo>
                    <a:lnTo>
                      <a:pt x="90" y="844"/>
                    </a:lnTo>
                    <a:lnTo>
                      <a:pt x="104" y="856"/>
                    </a:lnTo>
                    <a:lnTo>
                      <a:pt x="118" y="872"/>
                    </a:lnTo>
                    <a:lnTo>
                      <a:pt x="130" y="891"/>
                    </a:lnTo>
                    <a:lnTo>
                      <a:pt x="138" y="905"/>
                    </a:lnTo>
                    <a:lnTo>
                      <a:pt x="144" y="919"/>
                    </a:lnTo>
                    <a:lnTo>
                      <a:pt x="146" y="931"/>
                    </a:lnTo>
                    <a:lnTo>
                      <a:pt x="140" y="940"/>
                    </a:lnTo>
                    <a:lnTo>
                      <a:pt x="128" y="946"/>
                    </a:lnTo>
                    <a:lnTo>
                      <a:pt x="114" y="954"/>
                    </a:lnTo>
                    <a:lnTo>
                      <a:pt x="96" y="960"/>
                    </a:lnTo>
                    <a:lnTo>
                      <a:pt x="79" y="960"/>
                    </a:lnTo>
                    <a:lnTo>
                      <a:pt x="67" y="956"/>
                    </a:lnTo>
                    <a:lnTo>
                      <a:pt x="51" y="938"/>
                    </a:lnTo>
                    <a:lnTo>
                      <a:pt x="37" y="919"/>
                    </a:lnTo>
                    <a:lnTo>
                      <a:pt x="25" y="901"/>
                    </a:lnTo>
                    <a:lnTo>
                      <a:pt x="18" y="887"/>
                    </a:lnTo>
                    <a:lnTo>
                      <a:pt x="10" y="872"/>
                    </a:lnTo>
                    <a:lnTo>
                      <a:pt x="4" y="854"/>
                    </a:lnTo>
                    <a:lnTo>
                      <a:pt x="2" y="840"/>
                    </a:lnTo>
                    <a:lnTo>
                      <a:pt x="2" y="826"/>
                    </a:lnTo>
                    <a:lnTo>
                      <a:pt x="2" y="812"/>
                    </a:lnTo>
                    <a:lnTo>
                      <a:pt x="4" y="797"/>
                    </a:lnTo>
                    <a:lnTo>
                      <a:pt x="12" y="783"/>
                    </a:lnTo>
                    <a:lnTo>
                      <a:pt x="25" y="765"/>
                    </a:lnTo>
                    <a:lnTo>
                      <a:pt x="31" y="753"/>
                    </a:lnTo>
                    <a:lnTo>
                      <a:pt x="33" y="749"/>
                    </a:lnTo>
                    <a:lnTo>
                      <a:pt x="4" y="746"/>
                    </a:lnTo>
                    <a:lnTo>
                      <a:pt x="0" y="734"/>
                    </a:lnTo>
                    <a:lnTo>
                      <a:pt x="33" y="687"/>
                    </a:lnTo>
                    <a:lnTo>
                      <a:pt x="71" y="675"/>
                    </a:lnTo>
                    <a:lnTo>
                      <a:pt x="77" y="637"/>
                    </a:lnTo>
                    <a:lnTo>
                      <a:pt x="128" y="627"/>
                    </a:lnTo>
                    <a:lnTo>
                      <a:pt x="147" y="612"/>
                    </a:lnTo>
                    <a:lnTo>
                      <a:pt x="147" y="553"/>
                    </a:lnTo>
                    <a:lnTo>
                      <a:pt x="175" y="539"/>
                    </a:lnTo>
                    <a:lnTo>
                      <a:pt x="244" y="478"/>
                    </a:lnTo>
                    <a:lnTo>
                      <a:pt x="238" y="403"/>
                    </a:lnTo>
                    <a:lnTo>
                      <a:pt x="264" y="332"/>
                    </a:lnTo>
                    <a:lnTo>
                      <a:pt x="301" y="307"/>
                    </a:lnTo>
                    <a:lnTo>
                      <a:pt x="297" y="250"/>
                    </a:lnTo>
                    <a:lnTo>
                      <a:pt x="325" y="220"/>
                    </a:lnTo>
                    <a:lnTo>
                      <a:pt x="303" y="157"/>
                    </a:lnTo>
                    <a:lnTo>
                      <a:pt x="329" y="143"/>
                    </a:lnTo>
                    <a:lnTo>
                      <a:pt x="329" y="86"/>
                    </a:lnTo>
                    <a:lnTo>
                      <a:pt x="384" y="78"/>
                    </a:lnTo>
                    <a:lnTo>
                      <a:pt x="484" y="9"/>
                    </a:lnTo>
                    <a:lnTo>
                      <a:pt x="535" y="39"/>
                    </a:lnTo>
                    <a:lnTo>
                      <a:pt x="592" y="9"/>
                    </a:lnTo>
                    <a:lnTo>
                      <a:pt x="624" y="29"/>
                    </a:lnTo>
                    <a:lnTo>
                      <a:pt x="693" y="0"/>
                    </a:lnTo>
                    <a:lnTo>
                      <a:pt x="720" y="27"/>
                    </a:lnTo>
                    <a:lnTo>
                      <a:pt x="681" y="94"/>
                    </a:lnTo>
                    <a:lnTo>
                      <a:pt x="651" y="130"/>
                    </a:lnTo>
                    <a:lnTo>
                      <a:pt x="679" y="151"/>
                    </a:lnTo>
                    <a:lnTo>
                      <a:pt x="740" y="128"/>
                    </a:lnTo>
                    <a:lnTo>
                      <a:pt x="823" y="92"/>
                    </a:lnTo>
                    <a:lnTo>
                      <a:pt x="878" y="120"/>
                    </a:lnTo>
                    <a:lnTo>
                      <a:pt x="895" y="59"/>
                    </a:lnTo>
                    <a:lnTo>
                      <a:pt x="984" y="61"/>
                    </a:lnTo>
                    <a:lnTo>
                      <a:pt x="1053" y="96"/>
                    </a:lnTo>
                    <a:lnTo>
                      <a:pt x="1086" y="161"/>
                    </a:lnTo>
                    <a:lnTo>
                      <a:pt x="1110" y="216"/>
                    </a:lnTo>
                    <a:lnTo>
                      <a:pt x="1128" y="246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Freeform 80"/>
              <p:cNvSpPr/>
              <p:nvPr/>
            </p:nvSpPr>
            <p:spPr bwMode="gray">
              <a:xfrm>
                <a:off x="7150351" y="5534249"/>
                <a:ext cx="939196" cy="1240557"/>
              </a:xfrm>
              <a:custGeom>
                <a:avLst/>
                <a:gdLst/>
                <a:ahLst/>
                <a:cxnLst>
                  <a:cxn ang="0">
                    <a:pos x="624" y="124"/>
                  </a:cxn>
                  <a:cxn ang="0">
                    <a:pos x="615" y="146"/>
                  </a:cxn>
                  <a:cxn ang="0">
                    <a:pos x="607" y="173"/>
                  </a:cxn>
                  <a:cxn ang="0">
                    <a:pos x="581" y="205"/>
                  </a:cxn>
                  <a:cxn ang="0">
                    <a:pos x="550" y="228"/>
                  </a:cxn>
                  <a:cxn ang="0">
                    <a:pos x="524" y="242"/>
                  </a:cxn>
                  <a:cxn ang="0">
                    <a:pos x="520" y="248"/>
                  </a:cxn>
                  <a:cxn ang="0">
                    <a:pos x="528" y="272"/>
                  </a:cxn>
                  <a:cxn ang="0">
                    <a:pos x="538" y="299"/>
                  </a:cxn>
                  <a:cxn ang="0">
                    <a:pos x="544" y="321"/>
                  </a:cxn>
                  <a:cxn ang="0">
                    <a:pos x="544" y="354"/>
                  </a:cxn>
                  <a:cxn ang="0">
                    <a:pos x="548" y="380"/>
                  </a:cxn>
                  <a:cxn ang="0">
                    <a:pos x="550" y="413"/>
                  </a:cxn>
                  <a:cxn ang="0">
                    <a:pos x="522" y="447"/>
                  </a:cxn>
                  <a:cxn ang="0">
                    <a:pos x="489" y="480"/>
                  </a:cxn>
                  <a:cxn ang="0">
                    <a:pos x="469" y="522"/>
                  </a:cxn>
                  <a:cxn ang="0">
                    <a:pos x="459" y="565"/>
                  </a:cxn>
                  <a:cxn ang="0">
                    <a:pos x="441" y="602"/>
                  </a:cxn>
                  <a:cxn ang="0">
                    <a:pos x="414" y="624"/>
                  </a:cxn>
                  <a:cxn ang="0">
                    <a:pos x="376" y="632"/>
                  </a:cxn>
                  <a:cxn ang="0">
                    <a:pos x="345" y="642"/>
                  </a:cxn>
                  <a:cxn ang="0">
                    <a:pos x="339" y="659"/>
                  </a:cxn>
                  <a:cxn ang="0">
                    <a:pos x="357" y="681"/>
                  </a:cxn>
                  <a:cxn ang="0">
                    <a:pos x="361" y="701"/>
                  </a:cxn>
                  <a:cxn ang="0">
                    <a:pos x="343" y="726"/>
                  </a:cxn>
                  <a:cxn ang="0">
                    <a:pos x="319" y="756"/>
                  </a:cxn>
                  <a:cxn ang="0">
                    <a:pos x="302" y="771"/>
                  </a:cxn>
                  <a:cxn ang="0">
                    <a:pos x="274" y="793"/>
                  </a:cxn>
                  <a:cxn ang="0">
                    <a:pos x="245" y="815"/>
                  </a:cxn>
                  <a:cxn ang="0">
                    <a:pos x="231" y="825"/>
                  </a:cxn>
                  <a:cxn ang="0">
                    <a:pos x="191" y="740"/>
                  </a:cxn>
                  <a:cxn ang="0">
                    <a:pos x="89" y="642"/>
                  </a:cxn>
                  <a:cxn ang="0">
                    <a:pos x="0" y="581"/>
                  </a:cxn>
                  <a:cxn ang="0">
                    <a:pos x="60" y="425"/>
                  </a:cxn>
                  <a:cxn ang="0">
                    <a:pos x="77" y="352"/>
                  </a:cxn>
                  <a:cxn ang="0">
                    <a:pos x="69" y="266"/>
                  </a:cxn>
                  <a:cxn ang="0">
                    <a:pos x="136" y="171"/>
                  </a:cxn>
                  <a:cxn ang="0">
                    <a:pos x="170" y="94"/>
                  </a:cxn>
                  <a:cxn ang="0">
                    <a:pos x="254" y="65"/>
                  </a:cxn>
                  <a:cxn ang="0">
                    <a:pos x="298" y="4"/>
                  </a:cxn>
                  <a:cxn ang="0">
                    <a:pos x="367" y="53"/>
                  </a:cxn>
                  <a:cxn ang="0">
                    <a:pos x="455" y="126"/>
                  </a:cxn>
                  <a:cxn ang="0">
                    <a:pos x="538" y="126"/>
                  </a:cxn>
                  <a:cxn ang="0">
                    <a:pos x="603" y="98"/>
                  </a:cxn>
                </a:cxnLst>
                <a:rect l="0" t="0" r="r" b="b"/>
                <a:pathLst>
                  <a:path w="626" h="825">
                    <a:moveTo>
                      <a:pt x="626" y="122"/>
                    </a:moveTo>
                    <a:lnTo>
                      <a:pt x="624" y="124"/>
                    </a:lnTo>
                    <a:lnTo>
                      <a:pt x="621" y="134"/>
                    </a:lnTo>
                    <a:lnTo>
                      <a:pt x="615" y="146"/>
                    </a:lnTo>
                    <a:lnTo>
                      <a:pt x="613" y="159"/>
                    </a:lnTo>
                    <a:lnTo>
                      <a:pt x="607" y="173"/>
                    </a:lnTo>
                    <a:lnTo>
                      <a:pt x="597" y="189"/>
                    </a:lnTo>
                    <a:lnTo>
                      <a:pt x="581" y="205"/>
                    </a:lnTo>
                    <a:lnTo>
                      <a:pt x="565" y="216"/>
                    </a:lnTo>
                    <a:lnTo>
                      <a:pt x="550" y="228"/>
                    </a:lnTo>
                    <a:lnTo>
                      <a:pt x="534" y="236"/>
                    </a:lnTo>
                    <a:lnTo>
                      <a:pt x="524" y="242"/>
                    </a:lnTo>
                    <a:lnTo>
                      <a:pt x="520" y="244"/>
                    </a:lnTo>
                    <a:lnTo>
                      <a:pt x="520" y="248"/>
                    </a:lnTo>
                    <a:lnTo>
                      <a:pt x="524" y="258"/>
                    </a:lnTo>
                    <a:lnTo>
                      <a:pt x="528" y="272"/>
                    </a:lnTo>
                    <a:lnTo>
                      <a:pt x="532" y="285"/>
                    </a:lnTo>
                    <a:lnTo>
                      <a:pt x="538" y="299"/>
                    </a:lnTo>
                    <a:lnTo>
                      <a:pt x="542" y="309"/>
                    </a:lnTo>
                    <a:lnTo>
                      <a:pt x="544" y="321"/>
                    </a:lnTo>
                    <a:lnTo>
                      <a:pt x="546" y="339"/>
                    </a:lnTo>
                    <a:lnTo>
                      <a:pt x="544" y="354"/>
                    </a:lnTo>
                    <a:lnTo>
                      <a:pt x="544" y="368"/>
                    </a:lnTo>
                    <a:lnTo>
                      <a:pt x="548" y="380"/>
                    </a:lnTo>
                    <a:lnTo>
                      <a:pt x="550" y="396"/>
                    </a:lnTo>
                    <a:lnTo>
                      <a:pt x="550" y="413"/>
                    </a:lnTo>
                    <a:lnTo>
                      <a:pt x="540" y="429"/>
                    </a:lnTo>
                    <a:lnTo>
                      <a:pt x="522" y="447"/>
                    </a:lnTo>
                    <a:lnTo>
                      <a:pt x="504" y="462"/>
                    </a:lnTo>
                    <a:lnTo>
                      <a:pt x="489" y="480"/>
                    </a:lnTo>
                    <a:lnTo>
                      <a:pt x="479" y="494"/>
                    </a:lnTo>
                    <a:lnTo>
                      <a:pt x="469" y="522"/>
                    </a:lnTo>
                    <a:lnTo>
                      <a:pt x="463" y="549"/>
                    </a:lnTo>
                    <a:lnTo>
                      <a:pt x="459" y="565"/>
                    </a:lnTo>
                    <a:lnTo>
                      <a:pt x="451" y="585"/>
                    </a:lnTo>
                    <a:lnTo>
                      <a:pt x="441" y="602"/>
                    </a:lnTo>
                    <a:lnTo>
                      <a:pt x="428" y="618"/>
                    </a:lnTo>
                    <a:lnTo>
                      <a:pt x="414" y="624"/>
                    </a:lnTo>
                    <a:lnTo>
                      <a:pt x="396" y="630"/>
                    </a:lnTo>
                    <a:lnTo>
                      <a:pt x="376" y="632"/>
                    </a:lnTo>
                    <a:lnTo>
                      <a:pt x="359" y="636"/>
                    </a:lnTo>
                    <a:lnTo>
                      <a:pt x="345" y="642"/>
                    </a:lnTo>
                    <a:lnTo>
                      <a:pt x="337" y="648"/>
                    </a:lnTo>
                    <a:lnTo>
                      <a:pt x="339" y="659"/>
                    </a:lnTo>
                    <a:lnTo>
                      <a:pt x="347" y="669"/>
                    </a:lnTo>
                    <a:lnTo>
                      <a:pt x="357" y="681"/>
                    </a:lnTo>
                    <a:lnTo>
                      <a:pt x="363" y="691"/>
                    </a:lnTo>
                    <a:lnTo>
                      <a:pt x="361" y="701"/>
                    </a:lnTo>
                    <a:lnTo>
                      <a:pt x="353" y="710"/>
                    </a:lnTo>
                    <a:lnTo>
                      <a:pt x="343" y="726"/>
                    </a:lnTo>
                    <a:lnTo>
                      <a:pt x="331" y="742"/>
                    </a:lnTo>
                    <a:lnTo>
                      <a:pt x="319" y="756"/>
                    </a:lnTo>
                    <a:lnTo>
                      <a:pt x="312" y="766"/>
                    </a:lnTo>
                    <a:lnTo>
                      <a:pt x="302" y="771"/>
                    </a:lnTo>
                    <a:lnTo>
                      <a:pt x="290" y="781"/>
                    </a:lnTo>
                    <a:lnTo>
                      <a:pt x="274" y="793"/>
                    </a:lnTo>
                    <a:lnTo>
                      <a:pt x="258" y="805"/>
                    </a:lnTo>
                    <a:lnTo>
                      <a:pt x="245" y="815"/>
                    </a:lnTo>
                    <a:lnTo>
                      <a:pt x="235" y="821"/>
                    </a:lnTo>
                    <a:lnTo>
                      <a:pt x="231" y="825"/>
                    </a:lnTo>
                    <a:lnTo>
                      <a:pt x="215" y="795"/>
                    </a:lnTo>
                    <a:lnTo>
                      <a:pt x="191" y="740"/>
                    </a:lnTo>
                    <a:lnTo>
                      <a:pt x="158" y="675"/>
                    </a:lnTo>
                    <a:lnTo>
                      <a:pt x="89" y="642"/>
                    </a:lnTo>
                    <a:lnTo>
                      <a:pt x="2" y="640"/>
                    </a:lnTo>
                    <a:lnTo>
                      <a:pt x="0" y="581"/>
                    </a:lnTo>
                    <a:lnTo>
                      <a:pt x="28" y="476"/>
                    </a:lnTo>
                    <a:lnTo>
                      <a:pt x="60" y="425"/>
                    </a:lnTo>
                    <a:lnTo>
                      <a:pt x="58" y="376"/>
                    </a:lnTo>
                    <a:lnTo>
                      <a:pt x="77" y="352"/>
                    </a:lnTo>
                    <a:lnTo>
                      <a:pt x="63" y="317"/>
                    </a:lnTo>
                    <a:lnTo>
                      <a:pt x="69" y="266"/>
                    </a:lnTo>
                    <a:lnTo>
                      <a:pt x="126" y="244"/>
                    </a:lnTo>
                    <a:lnTo>
                      <a:pt x="136" y="171"/>
                    </a:lnTo>
                    <a:lnTo>
                      <a:pt x="140" y="116"/>
                    </a:lnTo>
                    <a:lnTo>
                      <a:pt x="170" y="94"/>
                    </a:lnTo>
                    <a:lnTo>
                      <a:pt x="203" y="94"/>
                    </a:lnTo>
                    <a:lnTo>
                      <a:pt x="254" y="65"/>
                    </a:lnTo>
                    <a:lnTo>
                      <a:pt x="298" y="45"/>
                    </a:lnTo>
                    <a:lnTo>
                      <a:pt x="298" y="4"/>
                    </a:lnTo>
                    <a:lnTo>
                      <a:pt x="363" y="0"/>
                    </a:lnTo>
                    <a:lnTo>
                      <a:pt x="367" y="53"/>
                    </a:lnTo>
                    <a:lnTo>
                      <a:pt x="406" y="110"/>
                    </a:lnTo>
                    <a:lnTo>
                      <a:pt x="455" y="126"/>
                    </a:lnTo>
                    <a:lnTo>
                      <a:pt x="495" y="83"/>
                    </a:lnTo>
                    <a:lnTo>
                      <a:pt x="538" y="126"/>
                    </a:lnTo>
                    <a:lnTo>
                      <a:pt x="571" y="122"/>
                    </a:lnTo>
                    <a:lnTo>
                      <a:pt x="603" y="98"/>
                    </a:lnTo>
                    <a:lnTo>
                      <a:pt x="626" y="12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82"/>
              <p:cNvSpPr/>
              <p:nvPr/>
            </p:nvSpPr>
            <p:spPr bwMode="gray">
              <a:xfrm>
                <a:off x="7480971" y="4767679"/>
                <a:ext cx="849957" cy="955289"/>
              </a:xfrm>
              <a:custGeom>
                <a:avLst/>
                <a:gdLst/>
                <a:ahLst/>
                <a:cxnLst>
                  <a:cxn ang="0">
                    <a:pos x="433" y="44"/>
                  </a:cxn>
                  <a:cxn ang="0">
                    <a:pos x="423" y="47"/>
                  </a:cxn>
                  <a:cxn ang="0">
                    <a:pos x="411" y="59"/>
                  </a:cxn>
                  <a:cxn ang="0">
                    <a:pos x="398" y="85"/>
                  </a:cxn>
                  <a:cxn ang="0">
                    <a:pos x="394" y="112"/>
                  </a:cxn>
                  <a:cxn ang="0">
                    <a:pos x="384" y="126"/>
                  </a:cxn>
                  <a:cxn ang="0">
                    <a:pos x="360" y="118"/>
                  </a:cxn>
                  <a:cxn ang="0">
                    <a:pos x="335" y="107"/>
                  </a:cxn>
                  <a:cxn ang="0">
                    <a:pos x="319" y="107"/>
                  </a:cxn>
                  <a:cxn ang="0">
                    <a:pos x="325" y="128"/>
                  </a:cxn>
                  <a:cxn ang="0">
                    <a:pos x="346" y="146"/>
                  </a:cxn>
                  <a:cxn ang="0">
                    <a:pos x="372" y="154"/>
                  </a:cxn>
                  <a:cxn ang="0">
                    <a:pos x="402" y="142"/>
                  </a:cxn>
                  <a:cxn ang="0">
                    <a:pos x="413" y="124"/>
                  </a:cxn>
                  <a:cxn ang="0">
                    <a:pos x="423" y="103"/>
                  </a:cxn>
                  <a:cxn ang="0">
                    <a:pos x="437" y="97"/>
                  </a:cxn>
                  <a:cxn ang="0">
                    <a:pos x="468" y="122"/>
                  </a:cxn>
                  <a:cxn ang="0">
                    <a:pos x="502" y="138"/>
                  </a:cxn>
                  <a:cxn ang="0">
                    <a:pos x="524" y="144"/>
                  </a:cxn>
                  <a:cxn ang="0">
                    <a:pos x="549" y="154"/>
                  </a:cxn>
                  <a:cxn ang="0">
                    <a:pos x="565" y="177"/>
                  </a:cxn>
                  <a:cxn ang="0">
                    <a:pos x="553" y="207"/>
                  </a:cxn>
                  <a:cxn ang="0">
                    <a:pos x="531" y="232"/>
                  </a:cxn>
                  <a:cxn ang="0">
                    <a:pos x="520" y="242"/>
                  </a:cxn>
                  <a:cxn ang="0">
                    <a:pos x="533" y="242"/>
                  </a:cxn>
                  <a:cxn ang="0">
                    <a:pos x="555" y="242"/>
                  </a:cxn>
                  <a:cxn ang="0">
                    <a:pos x="561" y="252"/>
                  </a:cxn>
                  <a:cxn ang="0">
                    <a:pos x="543" y="270"/>
                  </a:cxn>
                  <a:cxn ang="0">
                    <a:pos x="516" y="286"/>
                  </a:cxn>
                  <a:cxn ang="0">
                    <a:pos x="502" y="292"/>
                  </a:cxn>
                  <a:cxn ang="0">
                    <a:pos x="516" y="295"/>
                  </a:cxn>
                  <a:cxn ang="0">
                    <a:pos x="537" y="315"/>
                  </a:cxn>
                  <a:cxn ang="0">
                    <a:pos x="543" y="353"/>
                  </a:cxn>
                  <a:cxn ang="0">
                    <a:pos x="549" y="396"/>
                  </a:cxn>
                  <a:cxn ang="0">
                    <a:pos x="561" y="418"/>
                  </a:cxn>
                  <a:cxn ang="0">
                    <a:pos x="563" y="435"/>
                  </a:cxn>
                  <a:cxn ang="0">
                    <a:pos x="541" y="451"/>
                  </a:cxn>
                  <a:cxn ang="0">
                    <a:pos x="514" y="445"/>
                  </a:cxn>
                  <a:cxn ang="0">
                    <a:pos x="490" y="443"/>
                  </a:cxn>
                  <a:cxn ang="0">
                    <a:pos x="476" y="465"/>
                  </a:cxn>
                  <a:cxn ang="0">
                    <a:pos x="472" y="492"/>
                  </a:cxn>
                  <a:cxn ang="0">
                    <a:pos x="463" y="518"/>
                  </a:cxn>
                  <a:cxn ang="0">
                    <a:pos x="449" y="545"/>
                  </a:cxn>
                  <a:cxn ang="0">
                    <a:pos x="445" y="587"/>
                  </a:cxn>
                  <a:cxn ang="0">
                    <a:pos x="445" y="604"/>
                  </a:cxn>
                  <a:cxn ang="0">
                    <a:pos x="405" y="634"/>
                  </a:cxn>
                  <a:cxn ang="0">
                    <a:pos x="350" y="634"/>
                  </a:cxn>
                  <a:cxn ang="0">
                    <a:pos x="274" y="595"/>
                  </a:cxn>
                  <a:cxn ang="0">
                    <a:pos x="185" y="622"/>
                  </a:cxn>
                  <a:cxn ang="0">
                    <a:pos x="140" y="514"/>
                  </a:cxn>
                  <a:cxn ang="0">
                    <a:pos x="77" y="453"/>
                  </a:cxn>
                  <a:cxn ang="0">
                    <a:pos x="18" y="333"/>
                  </a:cxn>
                  <a:cxn ang="0">
                    <a:pos x="106" y="199"/>
                  </a:cxn>
                  <a:cxn ang="0">
                    <a:pos x="165" y="144"/>
                  </a:cxn>
                  <a:cxn ang="0">
                    <a:pos x="183" y="51"/>
                  </a:cxn>
                  <a:cxn ang="0">
                    <a:pos x="224" y="0"/>
                  </a:cxn>
                  <a:cxn ang="0">
                    <a:pos x="301" y="30"/>
                  </a:cxn>
                  <a:cxn ang="0">
                    <a:pos x="384" y="4"/>
                  </a:cxn>
                  <a:cxn ang="0">
                    <a:pos x="433" y="44"/>
                  </a:cxn>
                </a:cxnLst>
                <a:rect l="0" t="0" r="r" b="b"/>
                <a:pathLst>
                  <a:path w="565" h="638">
                    <a:moveTo>
                      <a:pt x="433" y="44"/>
                    </a:moveTo>
                    <a:lnTo>
                      <a:pt x="433" y="44"/>
                    </a:lnTo>
                    <a:lnTo>
                      <a:pt x="429" y="46"/>
                    </a:lnTo>
                    <a:lnTo>
                      <a:pt x="423" y="47"/>
                    </a:lnTo>
                    <a:lnTo>
                      <a:pt x="417" y="53"/>
                    </a:lnTo>
                    <a:lnTo>
                      <a:pt x="411" y="59"/>
                    </a:lnTo>
                    <a:lnTo>
                      <a:pt x="403" y="69"/>
                    </a:lnTo>
                    <a:lnTo>
                      <a:pt x="398" y="85"/>
                    </a:lnTo>
                    <a:lnTo>
                      <a:pt x="396" y="99"/>
                    </a:lnTo>
                    <a:lnTo>
                      <a:pt x="394" y="112"/>
                    </a:lnTo>
                    <a:lnTo>
                      <a:pt x="392" y="122"/>
                    </a:lnTo>
                    <a:lnTo>
                      <a:pt x="384" y="126"/>
                    </a:lnTo>
                    <a:lnTo>
                      <a:pt x="372" y="122"/>
                    </a:lnTo>
                    <a:lnTo>
                      <a:pt x="360" y="118"/>
                    </a:lnTo>
                    <a:lnTo>
                      <a:pt x="346" y="110"/>
                    </a:lnTo>
                    <a:lnTo>
                      <a:pt x="335" y="107"/>
                    </a:lnTo>
                    <a:lnTo>
                      <a:pt x="325" y="105"/>
                    </a:lnTo>
                    <a:lnTo>
                      <a:pt x="319" y="107"/>
                    </a:lnTo>
                    <a:lnTo>
                      <a:pt x="317" y="118"/>
                    </a:lnTo>
                    <a:lnTo>
                      <a:pt x="325" y="128"/>
                    </a:lnTo>
                    <a:lnTo>
                      <a:pt x="337" y="138"/>
                    </a:lnTo>
                    <a:lnTo>
                      <a:pt x="346" y="146"/>
                    </a:lnTo>
                    <a:lnTo>
                      <a:pt x="358" y="152"/>
                    </a:lnTo>
                    <a:lnTo>
                      <a:pt x="372" y="154"/>
                    </a:lnTo>
                    <a:lnTo>
                      <a:pt x="388" y="150"/>
                    </a:lnTo>
                    <a:lnTo>
                      <a:pt x="402" y="142"/>
                    </a:lnTo>
                    <a:lnTo>
                      <a:pt x="407" y="134"/>
                    </a:lnTo>
                    <a:lnTo>
                      <a:pt x="413" y="124"/>
                    </a:lnTo>
                    <a:lnTo>
                      <a:pt x="417" y="112"/>
                    </a:lnTo>
                    <a:lnTo>
                      <a:pt x="423" y="103"/>
                    </a:lnTo>
                    <a:lnTo>
                      <a:pt x="429" y="97"/>
                    </a:lnTo>
                    <a:lnTo>
                      <a:pt x="437" y="97"/>
                    </a:lnTo>
                    <a:lnTo>
                      <a:pt x="447" y="105"/>
                    </a:lnTo>
                    <a:lnTo>
                      <a:pt x="468" y="122"/>
                    </a:lnTo>
                    <a:lnTo>
                      <a:pt x="486" y="132"/>
                    </a:lnTo>
                    <a:lnTo>
                      <a:pt x="502" y="138"/>
                    </a:lnTo>
                    <a:lnTo>
                      <a:pt x="514" y="142"/>
                    </a:lnTo>
                    <a:lnTo>
                      <a:pt x="524" y="144"/>
                    </a:lnTo>
                    <a:lnTo>
                      <a:pt x="537" y="148"/>
                    </a:lnTo>
                    <a:lnTo>
                      <a:pt x="549" y="154"/>
                    </a:lnTo>
                    <a:lnTo>
                      <a:pt x="559" y="164"/>
                    </a:lnTo>
                    <a:lnTo>
                      <a:pt x="565" y="177"/>
                    </a:lnTo>
                    <a:lnTo>
                      <a:pt x="561" y="191"/>
                    </a:lnTo>
                    <a:lnTo>
                      <a:pt x="553" y="207"/>
                    </a:lnTo>
                    <a:lnTo>
                      <a:pt x="543" y="221"/>
                    </a:lnTo>
                    <a:lnTo>
                      <a:pt x="531" y="232"/>
                    </a:lnTo>
                    <a:lnTo>
                      <a:pt x="524" y="240"/>
                    </a:lnTo>
                    <a:lnTo>
                      <a:pt x="520" y="242"/>
                    </a:lnTo>
                    <a:lnTo>
                      <a:pt x="524" y="242"/>
                    </a:lnTo>
                    <a:lnTo>
                      <a:pt x="533" y="242"/>
                    </a:lnTo>
                    <a:lnTo>
                      <a:pt x="543" y="240"/>
                    </a:lnTo>
                    <a:lnTo>
                      <a:pt x="555" y="242"/>
                    </a:lnTo>
                    <a:lnTo>
                      <a:pt x="561" y="246"/>
                    </a:lnTo>
                    <a:lnTo>
                      <a:pt x="561" y="252"/>
                    </a:lnTo>
                    <a:lnTo>
                      <a:pt x="555" y="262"/>
                    </a:lnTo>
                    <a:lnTo>
                      <a:pt x="543" y="270"/>
                    </a:lnTo>
                    <a:lnTo>
                      <a:pt x="529" y="278"/>
                    </a:lnTo>
                    <a:lnTo>
                      <a:pt x="516" y="286"/>
                    </a:lnTo>
                    <a:lnTo>
                      <a:pt x="506" y="290"/>
                    </a:lnTo>
                    <a:lnTo>
                      <a:pt x="502" y="292"/>
                    </a:lnTo>
                    <a:lnTo>
                      <a:pt x="506" y="292"/>
                    </a:lnTo>
                    <a:lnTo>
                      <a:pt x="516" y="295"/>
                    </a:lnTo>
                    <a:lnTo>
                      <a:pt x="528" y="303"/>
                    </a:lnTo>
                    <a:lnTo>
                      <a:pt x="537" y="315"/>
                    </a:lnTo>
                    <a:lnTo>
                      <a:pt x="541" y="329"/>
                    </a:lnTo>
                    <a:lnTo>
                      <a:pt x="543" y="353"/>
                    </a:lnTo>
                    <a:lnTo>
                      <a:pt x="543" y="374"/>
                    </a:lnTo>
                    <a:lnTo>
                      <a:pt x="549" y="396"/>
                    </a:lnTo>
                    <a:lnTo>
                      <a:pt x="555" y="408"/>
                    </a:lnTo>
                    <a:lnTo>
                      <a:pt x="561" y="418"/>
                    </a:lnTo>
                    <a:lnTo>
                      <a:pt x="565" y="425"/>
                    </a:lnTo>
                    <a:lnTo>
                      <a:pt x="563" y="435"/>
                    </a:lnTo>
                    <a:lnTo>
                      <a:pt x="553" y="445"/>
                    </a:lnTo>
                    <a:lnTo>
                      <a:pt x="541" y="451"/>
                    </a:lnTo>
                    <a:lnTo>
                      <a:pt x="528" y="449"/>
                    </a:lnTo>
                    <a:lnTo>
                      <a:pt x="514" y="445"/>
                    </a:lnTo>
                    <a:lnTo>
                      <a:pt x="502" y="441"/>
                    </a:lnTo>
                    <a:lnTo>
                      <a:pt x="490" y="443"/>
                    </a:lnTo>
                    <a:lnTo>
                      <a:pt x="482" y="453"/>
                    </a:lnTo>
                    <a:lnTo>
                      <a:pt x="476" y="465"/>
                    </a:lnTo>
                    <a:lnTo>
                      <a:pt x="474" y="479"/>
                    </a:lnTo>
                    <a:lnTo>
                      <a:pt x="472" y="492"/>
                    </a:lnTo>
                    <a:lnTo>
                      <a:pt x="470" y="506"/>
                    </a:lnTo>
                    <a:lnTo>
                      <a:pt x="463" y="518"/>
                    </a:lnTo>
                    <a:lnTo>
                      <a:pt x="457" y="532"/>
                    </a:lnTo>
                    <a:lnTo>
                      <a:pt x="449" y="545"/>
                    </a:lnTo>
                    <a:lnTo>
                      <a:pt x="447" y="567"/>
                    </a:lnTo>
                    <a:lnTo>
                      <a:pt x="445" y="587"/>
                    </a:lnTo>
                    <a:lnTo>
                      <a:pt x="445" y="599"/>
                    </a:lnTo>
                    <a:lnTo>
                      <a:pt x="445" y="604"/>
                    </a:lnTo>
                    <a:lnTo>
                      <a:pt x="445" y="606"/>
                    </a:lnTo>
                    <a:lnTo>
                      <a:pt x="405" y="634"/>
                    </a:lnTo>
                    <a:lnTo>
                      <a:pt x="382" y="610"/>
                    </a:lnTo>
                    <a:lnTo>
                      <a:pt x="350" y="634"/>
                    </a:lnTo>
                    <a:lnTo>
                      <a:pt x="317" y="638"/>
                    </a:lnTo>
                    <a:lnTo>
                      <a:pt x="274" y="595"/>
                    </a:lnTo>
                    <a:lnTo>
                      <a:pt x="234" y="638"/>
                    </a:lnTo>
                    <a:lnTo>
                      <a:pt x="185" y="622"/>
                    </a:lnTo>
                    <a:lnTo>
                      <a:pt x="146" y="565"/>
                    </a:lnTo>
                    <a:lnTo>
                      <a:pt x="140" y="514"/>
                    </a:lnTo>
                    <a:lnTo>
                      <a:pt x="91" y="514"/>
                    </a:lnTo>
                    <a:lnTo>
                      <a:pt x="77" y="453"/>
                    </a:lnTo>
                    <a:lnTo>
                      <a:pt x="0" y="394"/>
                    </a:lnTo>
                    <a:lnTo>
                      <a:pt x="18" y="333"/>
                    </a:lnTo>
                    <a:lnTo>
                      <a:pt x="77" y="272"/>
                    </a:lnTo>
                    <a:lnTo>
                      <a:pt x="106" y="199"/>
                    </a:lnTo>
                    <a:lnTo>
                      <a:pt x="134" y="156"/>
                    </a:lnTo>
                    <a:lnTo>
                      <a:pt x="165" y="144"/>
                    </a:lnTo>
                    <a:lnTo>
                      <a:pt x="144" y="101"/>
                    </a:lnTo>
                    <a:lnTo>
                      <a:pt x="183" y="51"/>
                    </a:lnTo>
                    <a:lnTo>
                      <a:pt x="179" y="8"/>
                    </a:lnTo>
                    <a:lnTo>
                      <a:pt x="224" y="0"/>
                    </a:lnTo>
                    <a:lnTo>
                      <a:pt x="252" y="34"/>
                    </a:lnTo>
                    <a:lnTo>
                      <a:pt x="301" y="30"/>
                    </a:lnTo>
                    <a:lnTo>
                      <a:pt x="344" y="20"/>
                    </a:lnTo>
                    <a:lnTo>
                      <a:pt x="384" y="4"/>
                    </a:lnTo>
                    <a:lnTo>
                      <a:pt x="415" y="22"/>
                    </a:lnTo>
                    <a:lnTo>
                      <a:pt x="433" y="4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84"/>
              <p:cNvSpPr/>
              <p:nvPr/>
            </p:nvSpPr>
            <p:spPr bwMode="gray">
              <a:xfrm>
                <a:off x="7107926" y="3809465"/>
                <a:ext cx="1149856" cy="1021120"/>
              </a:xfrm>
              <a:custGeom>
                <a:avLst/>
                <a:gdLst/>
                <a:ahLst/>
                <a:cxnLst>
                  <a:cxn ang="0">
                    <a:pos x="266" y="45"/>
                  </a:cxn>
                  <a:cxn ang="0">
                    <a:pos x="281" y="55"/>
                  </a:cxn>
                  <a:cxn ang="0">
                    <a:pos x="313" y="70"/>
                  </a:cxn>
                  <a:cxn ang="0">
                    <a:pos x="340" y="88"/>
                  </a:cxn>
                  <a:cxn ang="0">
                    <a:pos x="384" y="100"/>
                  </a:cxn>
                  <a:cxn ang="0">
                    <a:pos x="419" y="114"/>
                  </a:cxn>
                  <a:cxn ang="0">
                    <a:pos x="441" y="137"/>
                  </a:cxn>
                  <a:cxn ang="0">
                    <a:pos x="457" y="165"/>
                  </a:cxn>
                  <a:cxn ang="0">
                    <a:pos x="482" y="204"/>
                  </a:cxn>
                  <a:cxn ang="0">
                    <a:pos x="506" y="236"/>
                  </a:cxn>
                  <a:cxn ang="0">
                    <a:pos x="531" y="277"/>
                  </a:cxn>
                  <a:cxn ang="0">
                    <a:pos x="549" y="316"/>
                  </a:cxn>
                  <a:cxn ang="0">
                    <a:pos x="551" y="342"/>
                  </a:cxn>
                  <a:cxn ang="0">
                    <a:pos x="563" y="368"/>
                  </a:cxn>
                  <a:cxn ang="0">
                    <a:pos x="606" y="385"/>
                  </a:cxn>
                  <a:cxn ang="0">
                    <a:pos x="646" y="399"/>
                  </a:cxn>
                  <a:cxn ang="0">
                    <a:pos x="671" y="427"/>
                  </a:cxn>
                  <a:cxn ang="0">
                    <a:pos x="693" y="448"/>
                  </a:cxn>
                  <a:cxn ang="0">
                    <a:pos x="716" y="464"/>
                  </a:cxn>
                  <a:cxn ang="0">
                    <a:pos x="732" y="486"/>
                  </a:cxn>
                  <a:cxn ang="0">
                    <a:pos x="724" y="499"/>
                  </a:cxn>
                  <a:cxn ang="0">
                    <a:pos x="689" y="503"/>
                  </a:cxn>
                  <a:cxn ang="0">
                    <a:pos x="644" y="499"/>
                  </a:cxn>
                  <a:cxn ang="0">
                    <a:pos x="610" y="496"/>
                  </a:cxn>
                  <a:cxn ang="0">
                    <a:pos x="610" y="498"/>
                  </a:cxn>
                  <a:cxn ang="0">
                    <a:pos x="632" y="507"/>
                  </a:cxn>
                  <a:cxn ang="0">
                    <a:pos x="657" y="523"/>
                  </a:cxn>
                  <a:cxn ang="0">
                    <a:pos x="671" y="539"/>
                  </a:cxn>
                  <a:cxn ang="0">
                    <a:pos x="707" y="559"/>
                  </a:cxn>
                  <a:cxn ang="0">
                    <a:pos x="736" y="578"/>
                  </a:cxn>
                  <a:cxn ang="0">
                    <a:pos x="754" y="602"/>
                  </a:cxn>
                  <a:cxn ang="0">
                    <a:pos x="766" y="622"/>
                  </a:cxn>
                  <a:cxn ang="0">
                    <a:pos x="758" y="631"/>
                  </a:cxn>
                  <a:cxn ang="0">
                    <a:pos x="730" y="647"/>
                  </a:cxn>
                  <a:cxn ang="0">
                    <a:pos x="705" y="659"/>
                  </a:cxn>
                  <a:cxn ang="0">
                    <a:pos x="697" y="665"/>
                  </a:cxn>
                  <a:cxn ang="0">
                    <a:pos x="689" y="673"/>
                  </a:cxn>
                  <a:cxn ang="0">
                    <a:pos x="681" y="677"/>
                  </a:cxn>
                  <a:cxn ang="0">
                    <a:pos x="679" y="681"/>
                  </a:cxn>
                  <a:cxn ang="0">
                    <a:pos x="632" y="641"/>
                  </a:cxn>
                  <a:cxn ang="0">
                    <a:pos x="500" y="671"/>
                  </a:cxn>
                  <a:cxn ang="0">
                    <a:pos x="431" y="645"/>
                  </a:cxn>
                  <a:cxn ang="0">
                    <a:pos x="356" y="633"/>
                  </a:cxn>
                  <a:cxn ang="0">
                    <a:pos x="297" y="592"/>
                  </a:cxn>
                  <a:cxn ang="0">
                    <a:pos x="230" y="513"/>
                  </a:cxn>
                  <a:cxn ang="0">
                    <a:pos x="197" y="407"/>
                  </a:cxn>
                  <a:cxn ang="0">
                    <a:pos x="144" y="269"/>
                  </a:cxn>
                  <a:cxn ang="0">
                    <a:pos x="83" y="257"/>
                  </a:cxn>
                  <a:cxn ang="0">
                    <a:pos x="0" y="220"/>
                  </a:cxn>
                  <a:cxn ang="0">
                    <a:pos x="69" y="124"/>
                  </a:cxn>
                  <a:cxn ang="0">
                    <a:pos x="122" y="100"/>
                  </a:cxn>
                  <a:cxn ang="0">
                    <a:pos x="203" y="76"/>
                  </a:cxn>
                  <a:cxn ang="0">
                    <a:pos x="262" y="0"/>
                  </a:cxn>
                </a:cxnLst>
                <a:rect l="0" t="0" r="r" b="b"/>
                <a:pathLst>
                  <a:path w="766" h="681">
                    <a:moveTo>
                      <a:pt x="262" y="0"/>
                    </a:moveTo>
                    <a:lnTo>
                      <a:pt x="266" y="45"/>
                    </a:lnTo>
                    <a:lnTo>
                      <a:pt x="270" y="49"/>
                    </a:lnTo>
                    <a:lnTo>
                      <a:pt x="281" y="55"/>
                    </a:lnTo>
                    <a:lnTo>
                      <a:pt x="297" y="63"/>
                    </a:lnTo>
                    <a:lnTo>
                      <a:pt x="313" y="70"/>
                    </a:lnTo>
                    <a:lnTo>
                      <a:pt x="325" y="78"/>
                    </a:lnTo>
                    <a:lnTo>
                      <a:pt x="340" y="88"/>
                    </a:lnTo>
                    <a:lnTo>
                      <a:pt x="362" y="94"/>
                    </a:lnTo>
                    <a:lnTo>
                      <a:pt x="384" y="100"/>
                    </a:lnTo>
                    <a:lnTo>
                      <a:pt x="402" y="104"/>
                    </a:lnTo>
                    <a:lnTo>
                      <a:pt x="419" y="114"/>
                    </a:lnTo>
                    <a:lnTo>
                      <a:pt x="433" y="124"/>
                    </a:lnTo>
                    <a:lnTo>
                      <a:pt x="441" y="137"/>
                    </a:lnTo>
                    <a:lnTo>
                      <a:pt x="447" y="149"/>
                    </a:lnTo>
                    <a:lnTo>
                      <a:pt x="457" y="165"/>
                    </a:lnTo>
                    <a:lnTo>
                      <a:pt x="470" y="185"/>
                    </a:lnTo>
                    <a:lnTo>
                      <a:pt x="482" y="204"/>
                    </a:lnTo>
                    <a:lnTo>
                      <a:pt x="496" y="222"/>
                    </a:lnTo>
                    <a:lnTo>
                      <a:pt x="506" y="236"/>
                    </a:lnTo>
                    <a:lnTo>
                      <a:pt x="518" y="253"/>
                    </a:lnTo>
                    <a:lnTo>
                      <a:pt x="531" y="277"/>
                    </a:lnTo>
                    <a:lnTo>
                      <a:pt x="543" y="299"/>
                    </a:lnTo>
                    <a:lnTo>
                      <a:pt x="549" y="316"/>
                    </a:lnTo>
                    <a:lnTo>
                      <a:pt x="551" y="330"/>
                    </a:lnTo>
                    <a:lnTo>
                      <a:pt x="551" y="342"/>
                    </a:lnTo>
                    <a:lnTo>
                      <a:pt x="553" y="354"/>
                    </a:lnTo>
                    <a:lnTo>
                      <a:pt x="563" y="368"/>
                    </a:lnTo>
                    <a:lnTo>
                      <a:pt x="583" y="379"/>
                    </a:lnTo>
                    <a:lnTo>
                      <a:pt x="606" y="385"/>
                    </a:lnTo>
                    <a:lnTo>
                      <a:pt x="628" y="391"/>
                    </a:lnTo>
                    <a:lnTo>
                      <a:pt x="646" y="399"/>
                    </a:lnTo>
                    <a:lnTo>
                      <a:pt x="659" y="411"/>
                    </a:lnTo>
                    <a:lnTo>
                      <a:pt x="671" y="427"/>
                    </a:lnTo>
                    <a:lnTo>
                      <a:pt x="681" y="440"/>
                    </a:lnTo>
                    <a:lnTo>
                      <a:pt x="693" y="448"/>
                    </a:lnTo>
                    <a:lnTo>
                      <a:pt x="705" y="454"/>
                    </a:lnTo>
                    <a:lnTo>
                      <a:pt x="716" y="464"/>
                    </a:lnTo>
                    <a:lnTo>
                      <a:pt x="726" y="474"/>
                    </a:lnTo>
                    <a:lnTo>
                      <a:pt x="732" y="486"/>
                    </a:lnTo>
                    <a:lnTo>
                      <a:pt x="732" y="496"/>
                    </a:lnTo>
                    <a:lnTo>
                      <a:pt x="724" y="499"/>
                    </a:lnTo>
                    <a:lnTo>
                      <a:pt x="711" y="501"/>
                    </a:lnTo>
                    <a:lnTo>
                      <a:pt x="689" y="503"/>
                    </a:lnTo>
                    <a:lnTo>
                      <a:pt x="667" y="501"/>
                    </a:lnTo>
                    <a:lnTo>
                      <a:pt x="644" y="499"/>
                    </a:lnTo>
                    <a:lnTo>
                      <a:pt x="624" y="498"/>
                    </a:lnTo>
                    <a:lnTo>
                      <a:pt x="610" y="496"/>
                    </a:lnTo>
                    <a:lnTo>
                      <a:pt x="606" y="496"/>
                    </a:lnTo>
                    <a:lnTo>
                      <a:pt x="610" y="498"/>
                    </a:lnTo>
                    <a:lnTo>
                      <a:pt x="620" y="501"/>
                    </a:lnTo>
                    <a:lnTo>
                      <a:pt x="632" y="507"/>
                    </a:lnTo>
                    <a:lnTo>
                      <a:pt x="646" y="515"/>
                    </a:lnTo>
                    <a:lnTo>
                      <a:pt x="657" y="523"/>
                    </a:lnTo>
                    <a:lnTo>
                      <a:pt x="663" y="531"/>
                    </a:lnTo>
                    <a:lnTo>
                      <a:pt x="671" y="539"/>
                    </a:lnTo>
                    <a:lnTo>
                      <a:pt x="687" y="549"/>
                    </a:lnTo>
                    <a:lnTo>
                      <a:pt x="707" y="559"/>
                    </a:lnTo>
                    <a:lnTo>
                      <a:pt x="724" y="568"/>
                    </a:lnTo>
                    <a:lnTo>
                      <a:pt x="736" y="578"/>
                    </a:lnTo>
                    <a:lnTo>
                      <a:pt x="746" y="590"/>
                    </a:lnTo>
                    <a:lnTo>
                      <a:pt x="754" y="602"/>
                    </a:lnTo>
                    <a:lnTo>
                      <a:pt x="762" y="612"/>
                    </a:lnTo>
                    <a:lnTo>
                      <a:pt x="766" y="622"/>
                    </a:lnTo>
                    <a:lnTo>
                      <a:pt x="766" y="627"/>
                    </a:lnTo>
                    <a:lnTo>
                      <a:pt x="758" y="631"/>
                    </a:lnTo>
                    <a:lnTo>
                      <a:pt x="746" y="639"/>
                    </a:lnTo>
                    <a:lnTo>
                      <a:pt x="730" y="647"/>
                    </a:lnTo>
                    <a:lnTo>
                      <a:pt x="716" y="653"/>
                    </a:lnTo>
                    <a:lnTo>
                      <a:pt x="705" y="659"/>
                    </a:lnTo>
                    <a:lnTo>
                      <a:pt x="699" y="663"/>
                    </a:lnTo>
                    <a:lnTo>
                      <a:pt x="697" y="665"/>
                    </a:lnTo>
                    <a:lnTo>
                      <a:pt x="693" y="669"/>
                    </a:lnTo>
                    <a:lnTo>
                      <a:pt x="689" y="673"/>
                    </a:lnTo>
                    <a:lnTo>
                      <a:pt x="685" y="675"/>
                    </a:lnTo>
                    <a:lnTo>
                      <a:pt x="681" y="677"/>
                    </a:lnTo>
                    <a:lnTo>
                      <a:pt x="679" y="679"/>
                    </a:lnTo>
                    <a:lnTo>
                      <a:pt x="679" y="681"/>
                    </a:lnTo>
                    <a:lnTo>
                      <a:pt x="665" y="663"/>
                    </a:lnTo>
                    <a:lnTo>
                      <a:pt x="632" y="641"/>
                    </a:lnTo>
                    <a:lnTo>
                      <a:pt x="592" y="657"/>
                    </a:lnTo>
                    <a:lnTo>
                      <a:pt x="500" y="671"/>
                    </a:lnTo>
                    <a:lnTo>
                      <a:pt x="472" y="637"/>
                    </a:lnTo>
                    <a:lnTo>
                      <a:pt x="431" y="645"/>
                    </a:lnTo>
                    <a:lnTo>
                      <a:pt x="398" y="651"/>
                    </a:lnTo>
                    <a:lnTo>
                      <a:pt x="356" y="633"/>
                    </a:lnTo>
                    <a:lnTo>
                      <a:pt x="303" y="651"/>
                    </a:lnTo>
                    <a:lnTo>
                      <a:pt x="297" y="592"/>
                    </a:lnTo>
                    <a:lnTo>
                      <a:pt x="242" y="566"/>
                    </a:lnTo>
                    <a:lnTo>
                      <a:pt x="230" y="513"/>
                    </a:lnTo>
                    <a:lnTo>
                      <a:pt x="258" y="470"/>
                    </a:lnTo>
                    <a:lnTo>
                      <a:pt x="197" y="407"/>
                    </a:lnTo>
                    <a:lnTo>
                      <a:pt x="140" y="336"/>
                    </a:lnTo>
                    <a:lnTo>
                      <a:pt x="144" y="269"/>
                    </a:lnTo>
                    <a:lnTo>
                      <a:pt x="112" y="250"/>
                    </a:lnTo>
                    <a:lnTo>
                      <a:pt x="83" y="257"/>
                    </a:lnTo>
                    <a:lnTo>
                      <a:pt x="69" y="222"/>
                    </a:lnTo>
                    <a:lnTo>
                      <a:pt x="0" y="220"/>
                    </a:lnTo>
                    <a:lnTo>
                      <a:pt x="14" y="131"/>
                    </a:lnTo>
                    <a:lnTo>
                      <a:pt x="69" y="124"/>
                    </a:lnTo>
                    <a:lnTo>
                      <a:pt x="81" y="98"/>
                    </a:lnTo>
                    <a:lnTo>
                      <a:pt x="122" y="100"/>
                    </a:lnTo>
                    <a:lnTo>
                      <a:pt x="175" y="76"/>
                    </a:lnTo>
                    <a:lnTo>
                      <a:pt x="203" y="76"/>
                    </a:lnTo>
                    <a:lnTo>
                      <a:pt x="215" y="15"/>
                    </a:lnTo>
                    <a:lnTo>
                      <a:pt x="262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Freeform 86"/>
              <p:cNvSpPr/>
              <p:nvPr/>
            </p:nvSpPr>
            <p:spPr bwMode="gray">
              <a:xfrm>
                <a:off x="7786722" y="4559943"/>
                <a:ext cx="174088" cy="2326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"/>
                  </a:cxn>
                  <a:cxn ang="0">
                    <a:pos x="8" y="18"/>
                  </a:cxn>
                  <a:cxn ang="0">
                    <a:pos x="13" y="34"/>
                  </a:cxn>
                  <a:cxn ang="0">
                    <a:pos x="19" y="52"/>
                  </a:cxn>
                  <a:cxn ang="0">
                    <a:pos x="21" y="65"/>
                  </a:cxn>
                  <a:cxn ang="0">
                    <a:pos x="23" y="83"/>
                  </a:cxn>
                  <a:cxn ang="0">
                    <a:pos x="31" y="103"/>
                  </a:cxn>
                  <a:cxn ang="0">
                    <a:pos x="41" y="121"/>
                  </a:cxn>
                  <a:cxn ang="0">
                    <a:pos x="47" y="136"/>
                  </a:cxn>
                  <a:cxn ang="0">
                    <a:pos x="49" y="142"/>
                  </a:cxn>
                  <a:cxn ang="0">
                    <a:pos x="59" y="148"/>
                  </a:cxn>
                  <a:cxn ang="0">
                    <a:pos x="69" y="154"/>
                  </a:cxn>
                  <a:cxn ang="0">
                    <a:pos x="82" y="156"/>
                  </a:cxn>
                  <a:cxn ang="0">
                    <a:pos x="94" y="156"/>
                  </a:cxn>
                  <a:cxn ang="0">
                    <a:pos x="106" y="150"/>
                  </a:cxn>
                  <a:cxn ang="0">
                    <a:pos x="114" y="138"/>
                  </a:cxn>
                  <a:cxn ang="0">
                    <a:pos x="116" y="123"/>
                  </a:cxn>
                  <a:cxn ang="0">
                    <a:pos x="108" y="107"/>
                  </a:cxn>
                  <a:cxn ang="0">
                    <a:pos x="94" y="91"/>
                  </a:cxn>
                  <a:cxn ang="0">
                    <a:pos x="76" y="77"/>
                  </a:cxn>
                  <a:cxn ang="0">
                    <a:pos x="59" y="65"/>
                  </a:cxn>
                  <a:cxn ang="0">
                    <a:pos x="43" y="54"/>
                  </a:cxn>
                  <a:cxn ang="0">
                    <a:pos x="37" y="46"/>
                  </a:cxn>
                  <a:cxn ang="0">
                    <a:pos x="31" y="34"/>
                  </a:cxn>
                  <a:cxn ang="0">
                    <a:pos x="21" y="22"/>
                  </a:cxn>
                  <a:cxn ang="0">
                    <a:pos x="12" y="1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116" h="156">
                    <a:moveTo>
                      <a:pt x="0" y="0"/>
                    </a:moveTo>
                    <a:lnTo>
                      <a:pt x="2" y="6"/>
                    </a:lnTo>
                    <a:lnTo>
                      <a:pt x="8" y="18"/>
                    </a:lnTo>
                    <a:lnTo>
                      <a:pt x="13" y="34"/>
                    </a:lnTo>
                    <a:lnTo>
                      <a:pt x="19" y="52"/>
                    </a:lnTo>
                    <a:lnTo>
                      <a:pt x="21" y="65"/>
                    </a:lnTo>
                    <a:lnTo>
                      <a:pt x="23" y="83"/>
                    </a:lnTo>
                    <a:lnTo>
                      <a:pt x="31" y="103"/>
                    </a:lnTo>
                    <a:lnTo>
                      <a:pt x="41" y="121"/>
                    </a:lnTo>
                    <a:lnTo>
                      <a:pt x="47" y="136"/>
                    </a:lnTo>
                    <a:lnTo>
                      <a:pt x="49" y="142"/>
                    </a:lnTo>
                    <a:lnTo>
                      <a:pt x="59" y="148"/>
                    </a:lnTo>
                    <a:lnTo>
                      <a:pt x="69" y="154"/>
                    </a:lnTo>
                    <a:lnTo>
                      <a:pt x="82" y="156"/>
                    </a:lnTo>
                    <a:lnTo>
                      <a:pt x="94" y="156"/>
                    </a:lnTo>
                    <a:lnTo>
                      <a:pt x="106" y="150"/>
                    </a:lnTo>
                    <a:lnTo>
                      <a:pt x="114" y="138"/>
                    </a:lnTo>
                    <a:lnTo>
                      <a:pt x="116" y="123"/>
                    </a:lnTo>
                    <a:lnTo>
                      <a:pt x="108" y="107"/>
                    </a:lnTo>
                    <a:lnTo>
                      <a:pt x="94" y="91"/>
                    </a:lnTo>
                    <a:lnTo>
                      <a:pt x="76" y="77"/>
                    </a:lnTo>
                    <a:lnTo>
                      <a:pt x="59" y="65"/>
                    </a:lnTo>
                    <a:lnTo>
                      <a:pt x="43" y="54"/>
                    </a:lnTo>
                    <a:lnTo>
                      <a:pt x="37" y="46"/>
                    </a:lnTo>
                    <a:lnTo>
                      <a:pt x="31" y="34"/>
                    </a:lnTo>
                    <a:lnTo>
                      <a:pt x="21" y="22"/>
                    </a:lnTo>
                    <a:lnTo>
                      <a:pt x="12" y="12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87"/>
              <p:cNvSpPr/>
              <p:nvPr/>
            </p:nvSpPr>
            <p:spPr bwMode="gray">
              <a:xfrm>
                <a:off x="7786722" y="4559943"/>
                <a:ext cx="174088" cy="23260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6"/>
                  </a:cxn>
                  <a:cxn ang="0">
                    <a:pos x="8" y="18"/>
                  </a:cxn>
                  <a:cxn ang="0">
                    <a:pos x="13" y="34"/>
                  </a:cxn>
                  <a:cxn ang="0">
                    <a:pos x="19" y="52"/>
                  </a:cxn>
                  <a:cxn ang="0">
                    <a:pos x="21" y="65"/>
                  </a:cxn>
                  <a:cxn ang="0">
                    <a:pos x="23" y="83"/>
                  </a:cxn>
                  <a:cxn ang="0">
                    <a:pos x="31" y="103"/>
                  </a:cxn>
                  <a:cxn ang="0">
                    <a:pos x="41" y="121"/>
                  </a:cxn>
                  <a:cxn ang="0">
                    <a:pos x="47" y="136"/>
                  </a:cxn>
                  <a:cxn ang="0">
                    <a:pos x="49" y="142"/>
                  </a:cxn>
                  <a:cxn ang="0">
                    <a:pos x="59" y="148"/>
                  </a:cxn>
                  <a:cxn ang="0">
                    <a:pos x="69" y="154"/>
                  </a:cxn>
                  <a:cxn ang="0">
                    <a:pos x="82" y="156"/>
                  </a:cxn>
                  <a:cxn ang="0">
                    <a:pos x="94" y="156"/>
                  </a:cxn>
                  <a:cxn ang="0">
                    <a:pos x="106" y="150"/>
                  </a:cxn>
                  <a:cxn ang="0">
                    <a:pos x="114" y="138"/>
                  </a:cxn>
                  <a:cxn ang="0">
                    <a:pos x="116" y="123"/>
                  </a:cxn>
                  <a:cxn ang="0">
                    <a:pos x="108" y="107"/>
                  </a:cxn>
                  <a:cxn ang="0">
                    <a:pos x="94" y="91"/>
                  </a:cxn>
                  <a:cxn ang="0">
                    <a:pos x="76" y="77"/>
                  </a:cxn>
                  <a:cxn ang="0">
                    <a:pos x="59" y="65"/>
                  </a:cxn>
                  <a:cxn ang="0">
                    <a:pos x="43" y="54"/>
                  </a:cxn>
                  <a:cxn ang="0">
                    <a:pos x="37" y="46"/>
                  </a:cxn>
                  <a:cxn ang="0">
                    <a:pos x="31" y="34"/>
                  </a:cxn>
                  <a:cxn ang="0">
                    <a:pos x="21" y="22"/>
                  </a:cxn>
                  <a:cxn ang="0">
                    <a:pos x="12" y="12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116" h="156">
                    <a:moveTo>
                      <a:pt x="0" y="0"/>
                    </a:moveTo>
                    <a:lnTo>
                      <a:pt x="2" y="6"/>
                    </a:lnTo>
                    <a:lnTo>
                      <a:pt x="8" y="18"/>
                    </a:lnTo>
                    <a:lnTo>
                      <a:pt x="13" y="34"/>
                    </a:lnTo>
                    <a:lnTo>
                      <a:pt x="19" y="52"/>
                    </a:lnTo>
                    <a:lnTo>
                      <a:pt x="21" y="65"/>
                    </a:lnTo>
                    <a:lnTo>
                      <a:pt x="23" y="83"/>
                    </a:lnTo>
                    <a:lnTo>
                      <a:pt x="31" y="103"/>
                    </a:lnTo>
                    <a:lnTo>
                      <a:pt x="41" y="121"/>
                    </a:lnTo>
                    <a:lnTo>
                      <a:pt x="47" y="136"/>
                    </a:lnTo>
                    <a:lnTo>
                      <a:pt x="49" y="142"/>
                    </a:lnTo>
                    <a:lnTo>
                      <a:pt x="59" y="148"/>
                    </a:lnTo>
                    <a:lnTo>
                      <a:pt x="69" y="154"/>
                    </a:lnTo>
                    <a:lnTo>
                      <a:pt x="82" y="156"/>
                    </a:lnTo>
                    <a:lnTo>
                      <a:pt x="94" y="156"/>
                    </a:lnTo>
                    <a:lnTo>
                      <a:pt x="106" y="150"/>
                    </a:lnTo>
                    <a:lnTo>
                      <a:pt x="114" y="138"/>
                    </a:lnTo>
                    <a:lnTo>
                      <a:pt x="116" y="123"/>
                    </a:lnTo>
                    <a:lnTo>
                      <a:pt x="108" y="107"/>
                    </a:lnTo>
                    <a:lnTo>
                      <a:pt x="94" y="91"/>
                    </a:lnTo>
                    <a:lnTo>
                      <a:pt x="76" y="77"/>
                    </a:lnTo>
                    <a:lnTo>
                      <a:pt x="59" y="65"/>
                    </a:lnTo>
                    <a:lnTo>
                      <a:pt x="43" y="54"/>
                    </a:lnTo>
                    <a:lnTo>
                      <a:pt x="37" y="46"/>
                    </a:lnTo>
                    <a:lnTo>
                      <a:pt x="31" y="34"/>
                    </a:lnTo>
                    <a:lnTo>
                      <a:pt x="21" y="22"/>
                    </a:lnTo>
                    <a:lnTo>
                      <a:pt x="12" y="12"/>
                    </a:lnTo>
                    <a:lnTo>
                      <a:pt x="2" y="4"/>
                    </a:lnTo>
                    <a:lnTo>
                      <a:pt x="0" y="0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88"/>
              <p:cNvSpPr/>
              <p:nvPr/>
            </p:nvSpPr>
            <p:spPr bwMode="gray">
              <a:xfrm>
                <a:off x="7384418" y="4236638"/>
                <a:ext cx="111182" cy="9509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3" y="0"/>
                  </a:cxn>
                  <a:cxn ang="0">
                    <a:pos x="73" y="14"/>
                  </a:cxn>
                  <a:cxn ang="0">
                    <a:pos x="75" y="49"/>
                  </a:cxn>
                  <a:cxn ang="0">
                    <a:pos x="32" y="63"/>
                  </a:cxn>
                  <a:cxn ang="0">
                    <a:pos x="0" y="45"/>
                  </a:cxn>
                </a:cxnLst>
                <a:rect l="0" t="0" r="r" b="b"/>
                <a:pathLst>
                  <a:path w="75" h="63">
                    <a:moveTo>
                      <a:pt x="0" y="45"/>
                    </a:moveTo>
                    <a:lnTo>
                      <a:pt x="33" y="0"/>
                    </a:lnTo>
                    <a:lnTo>
                      <a:pt x="73" y="14"/>
                    </a:lnTo>
                    <a:lnTo>
                      <a:pt x="75" y="49"/>
                    </a:lnTo>
                    <a:lnTo>
                      <a:pt x="32" y="63"/>
                    </a:lnTo>
                    <a:lnTo>
                      <a:pt x="0" y="4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89"/>
              <p:cNvSpPr/>
              <p:nvPr/>
            </p:nvSpPr>
            <p:spPr bwMode="gray">
              <a:xfrm>
                <a:off x="7384418" y="4236638"/>
                <a:ext cx="111182" cy="95090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33" y="0"/>
                  </a:cxn>
                  <a:cxn ang="0">
                    <a:pos x="73" y="14"/>
                  </a:cxn>
                  <a:cxn ang="0">
                    <a:pos x="75" y="49"/>
                  </a:cxn>
                  <a:cxn ang="0">
                    <a:pos x="32" y="63"/>
                  </a:cxn>
                  <a:cxn ang="0">
                    <a:pos x="0" y="45"/>
                  </a:cxn>
                </a:cxnLst>
                <a:rect l="0" t="0" r="r" b="b"/>
                <a:pathLst>
                  <a:path w="75" h="63">
                    <a:moveTo>
                      <a:pt x="0" y="45"/>
                    </a:moveTo>
                    <a:lnTo>
                      <a:pt x="33" y="0"/>
                    </a:lnTo>
                    <a:lnTo>
                      <a:pt x="73" y="14"/>
                    </a:lnTo>
                    <a:lnTo>
                      <a:pt x="75" y="49"/>
                    </a:lnTo>
                    <a:lnTo>
                      <a:pt x="32" y="63"/>
                    </a:lnTo>
                    <a:lnTo>
                      <a:pt x="0" y="45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90"/>
              <p:cNvSpPr/>
              <p:nvPr/>
            </p:nvSpPr>
            <p:spPr bwMode="gray">
              <a:xfrm>
                <a:off x="7546803" y="4287840"/>
                <a:ext cx="111182" cy="15507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4" y="0"/>
                  </a:cxn>
                  <a:cxn ang="0">
                    <a:pos x="63" y="48"/>
                  </a:cxn>
                  <a:cxn ang="0">
                    <a:pos x="73" y="105"/>
                  </a:cxn>
                  <a:cxn ang="0">
                    <a:pos x="34" y="77"/>
                  </a:cxn>
                  <a:cxn ang="0">
                    <a:pos x="0" y="40"/>
                  </a:cxn>
                </a:cxnLst>
                <a:rect l="0" t="0" r="r" b="b"/>
                <a:pathLst>
                  <a:path w="73" h="105">
                    <a:moveTo>
                      <a:pt x="0" y="40"/>
                    </a:moveTo>
                    <a:lnTo>
                      <a:pt x="34" y="0"/>
                    </a:lnTo>
                    <a:lnTo>
                      <a:pt x="63" y="48"/>
                    </a:lnTo>
                    <a:lnTo>
                      <a:pt x="73" y="105"/>
                    </a:lnTo>
                    <a:lnTo>
                      <a:pt x="34" y="77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91"/>
              <p:cNvSpPr/>
              <p:nvPr/>
            </p:nvSpPr>
            <p:spPr bwMode="gray">
              <a:xfrm>
                <a:off x="7546803" y="4287840"/>
                <a:ext cx="111182" cy="155070"/>
              </a:xfrm>
              <a:custGeom>
                <a:avLst/>
                <a:gdLst/>
                <a:ahLst/>
                <a:cxnLst>
                  <a:cxn ang="0">
                    <a:pos x="0" y="40"/>
                  </a:cxn>
                  <a:cxn ang="0">
                    <a:pos x="34" y="0"/>
                  </a:cxn>
                  <a:cxn ang="0">
                    <a:pos x="63" y="48"/>
                  </a:cxn>
                  <a:cxn ang="0">
                    <a:pos x="73" y="105"/>
                  </a:cxn>
                  <a:cxn ang="0">
                    <a:pos x="34" y="77"/>
                  </a:cxn>
                  <a:cxn ang="0">
                    <a:pos x="0" y="40"/>
                  </a:cxn>
                </a:cxnLst>
                <a:rect l="0" t="0" r="r" b="b"/>
                <a:pathLst>
                  <a:path w="73" h="105">
                    <a:moveTo>
                      <a:pt x="0" y="40"/>
                    </a:moveTo>
                    <a:lnTo>
                      <a:pt x="34" y="0"/>
                    </a:lnTo>
                    <a:lnTo>
                      <a:pt x="63" y="48"/>
                    </a:lnTo>
                    <a:lnTo>
                      <a:pt x="73" y="105"/>
                    </a:lnTo>
                    <a:lnTo>
                      <a:pt x="34" y="77"/>
                    </a:lnTo>
                    <a:lnTo>
                      <a:pt x="0" y="40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92"/>
              <p:cNvSpPr/>
              <p:nvPr/>
            </p:nvSpPr>
            <p:spPr bwMode="gray">
              <a:xfrm>
                <a:off x="6594441" y="3064837"/>
                <a:ext cx="1480477" cy="994787"/>
              </a:xfrm>
              <a:custGeom>
                <a:avLst/>
                <a:gdLst/>
                <a:ahLst/>
                <a:cxnLst>
                  <a:cxn ang="0">
                    <a:pos x="327" y="2"/>
                  </a:cxn>
                  <a:cxn ang="0">
                    <a:pos x="353" y="13"/>
                  </a:cxn>
                  <a:cxn ang="0">
                    <a:pos x="384" y="21"/>
                  </a:cxn>
                  <a:cxn ang="0">
                    <a:pos x="414" y="9"/>
                  </a:cxn>
                  <a:cxn ang="0">
                    <a:pos x="447" y="2"/>
                  </a:cxn>
                  <a:cxn ang="0">
                    <a:pos x="479" y="23"/>
                  </a:cxn>
                  <a:cxn ang="0">
                    <a:pos x="500" y="63"/>
                  </a:cxn>
                  <a:cxn ang="0">
                    <a:pos x="504" y="98"/>
                  </a:cxn>
                  <a:cxn ang="0">
                    <a:pos x="512" y="129"/>
                  </a:cxn>
                  <a:cxn ang="0">
                    <a:pos x="534" y="151"/>
                  </a:cxn>
                  <a:cxn ang="0">
                    <a:pos x="567" y="157"/>
                  </a:cxn>
                  <a:cxn ang="0">
                    <a:pos x="599" y="153"/>
                  </a:cxn>
                  <a:cxn ang="0">
                    <a:pos x="617" y="133"/>
                  </a:cxn>
                  <a:cxn ang="0">
                    <a:pos x="642" y="96"/>
                  </a:cxn>
                  <a:cxn ang="0">
                    <a:pos x="668" y="61"/>
                  </a:cxn>
                  <a:cxn ang="0">
                    <a:pos x="703" y="27"/>
                  </a:cxn>
                  <a:cxn ang="0">
                    <a:pos x="737" y="9"/>
                  </a:cxn>
                  <a:cxn ang="0">
                    <a:pos x="764" y="19"/>
                  </a:cxn>
                  <a:cxn ang="0">
                    <a:pos x="802" y="37"/>
                  </a:cxn>
                  <a:cxn ang="0">
                    <a:pos x="851" y="47"/>
                  </a:cxn>
                  <a:cxn ang="0">
                    <a:pos x="896" y="37"/>
                  </a:cxn>
                  <a:cxn ang="0">
                    <a:pos x="937" y="29"/>
                  </a:cxn>
                  <a:cxn ang="0">
                    <a:pos x="967" y="21"/>
                  </a:cxn>
                  <a:cxn ang="0">
                    <a:pos x="985" y="21"/>
                  </a:cxn>
                  <a:cxn ang="0">
                    <a:pos x="987" y="51"/>
                  </a:cxn>
                  <a:cxn ang="0">
                    <a:pos x="983" y="92"/>
                  </a:cxn>
                  <a:cxn ang="0">
                    <a:pos x="973" y="124"/>
                  </a:cxn>
                  <a:cxn ang="0">
                    <a:pos x="951" y="128"/>
                  </a:cxn>
                  <a:cxn ang="0">
                    <a:pos x="926" y="124"/>
                  </a:cxn>
                  <a:cxn ang="0">
                    <a:pos x="902" y="131"/>
                  </a:cxn>
                  <a:cxn ang="0">
                    <a:pos x="865" y="167"/>
                  </a:cxn>
                  <a:cxn ang="0">
                    <a:pos x="821" y="198"/>
                  </a:cxn>
                  <a:cxn ang="0">
                    <a:pos x="792" y="206"/>
                  </a:cxn>
                  <a:cxn ang="0">
                    <a:pos x="766" y="208"/>
                  </a:cxn>
                  <a:cxn ang="0">
                    <a:pos x="758" y="222"/>
                  </a:cxn>
                  <a:cxn ang="0">
                    <a:pos x="764" y="253"/>
                  </a:cxn>
                  <a:cxn ang="0">
                    <a:pos x="760" y="289"/>
                  </a:cxn>
                  <a:cxn ang="0">
                    <a:pos x="743" y="311"/>
                  </a:cxn>
                  <a:cxn ang="0">
                    <a:pos x="709" y="316"/>
                  </a:cxn>
                  <a:cxn ang="0">
                    <a:pos x="685" y="318"/>
                  </a:cxn>
                  <a:cxn ang="0">
                    <a:pos x="682" y="338"/>
                  </a:cxn>
                  <a:cxn ang="0">
                    <a:pos x="682" y="374"/>
                  </a:cxn>
                  <a:cxn ang="0">
                    <a:pos x="674" y="405"/>
                  </a:cxn>
                  <a:cxn ang="0">
                    <a:pos x="654" y="425"/>
                  </a:cxn>
                  <a:cxn ang="0">
                    <a:pos x="630" y="444"/>
                  </a:cxn>
                  <a:cxn ang="0">
                    <a:pos x="622" y="474"/>
                  </a:cxn>
                  <a:cxn ang="0">
                    <a:pos x="609" y="494"/>
                  </a:cxn>
                  <a:cxn ang="0">
                    <a:pos x="558" y="511"/>
                  </a:cxn>
                  <a:cxn ang="0">
                    <a:pos x="518" y="572"/>
                  </a:cxn>
                  <a:cxn ang="0">
                    <a:pos x="424" y="594"/>
                  </a:cxn>
                  <a:cxn ang="0">
                    <a:pos x="357" y="627"/>
                  </a:cxn>
                  <a:cxn ang="0">
                    <a:pos x="266" y="578"/>
                  </a:cxn>
                  <a:cxn ang="0">
                    <a:pos x="209" y="643"/>
                  </a:cxn>
                  <a:cxn ang="0">
                    <a:pos x="54" y="610"/>
                  </a:cxn>
                  <a:cxn ang="0">
                    <a:pos x="0" y="562"/>
                  </a:cxn>
                  <a:cxn ang="0">
                    <a:pos x="59" y="395"/>
                  </a:cxn>
                  <a:cxn ang="0">
                    <a:pos x="32" y="313"/>
                  </a:cxn>
                  <a:cxn ang="0">
                    <a:pos x="107" y="181"/>
                  </a:cxn>
                  <a:cxn ang="0">
                    <a:pos x="201" y="88"/>
                  </a:cxn>
                  <a:cxn ang="0">
                    <a:pos x="323" y="0"/>
                  </a:cxn>
                </a:cxnLst>
                <a:rect l="0" t="0" r="r" b="b"/>
                <a:pathLst>
                  <a:path w="987" h="663">
                    <a:moveTo>
                      <a:pt x="323" y="0"/>
                    </a:moveTo>
                    <a:lnTo>
                      <a:pt x="327" y="2"/>
                    </a:lnTo>
                    <a:lnTo>
                      <a:pt x="339" y="7"/>
                    </a:lnTo>
                    <a:lnTo>
                      <a:pt x="353" y="13"/>
                    </a:lnTo>
                    <a:lnTo>
                      <a:pt x="369" y="19"/>
                    </a:lnTo>
                    <a:lnTo>
                      <a:pt x="384" y="21"/>
                    </a:lnTo>
                    <a:lnTo>
                      <a:pt x="398" y="19"/>
                    </a:lnTo>
                    <a:lnTo>
                      <a:pt x="414" y="9"/>
                    </a:lnTo>
                    <a:lnTo>
                      <a:pt x="432" y="2"/>
                    </a:lnTo>
                    <a:lnTo>
                      <a:pt x="447" y="2"/>
                    </a:lnTo>
                    <a:lnTo>
                      <a:pt x="463" y="7"/>
                    </a:lnTo>
                    <a:lnTo>
                      <a:pt x="479" y="23"/>
                    </a:lnTo>
                    <a:lnTo>
                      <a:pt x="493" y="43"/>
                    </a:lnTo>
                    <a:lnTo>
                      <a:pt x="500" y="63"/>
                    </a:lnTo>
                    <a:lnTo>
                      <a:pt x="504" y="82"/>
                    </a:lnTo>
                    <a:lnTo>
                      <a:pt x="504" y="98"/>
                    </a:lnTo>
                    <a:lnTo>
                      <a:pt x="508" y="114"/>
                    </a:lnTo>
                    <a:lnTo>
                      <a:pt x="512" y="129"/>
                    </a:lnTo>
                    <a:lnTo>
                      <a:pt x="522" y="143"/>
                    </a:lnTo>
                    <a:lnTo>
                      <a:pt x="534" y="151"/>
                    </a:lnTo>
                    <a:lnTo>
                      <a:pt x="550" y="155"/>
                    </a:lnTo>
                    <a:lnTo>
                      <a:pt x="567" y="157"/>
                    </a:lnTo>
                    <a:lnTo>
                      <a:pt x="585" y="157"/>
                    </a:lnTo>
                    <a:lnTo>
                      <a:pt x="599" y="153"/>
                    </a:lnTo>
                    <a:lnTo>
                      <a:pt x="609" y="147"/>
                    </a:lnTo>
                    <a:lnTo>
                      <a:pt x="617" y="133"/>
                    </a:lnTo>
                    <a:lnTo>
                      <a:pt x="628" y="116"/>
                    </a:lnTo>
                    <a:lnTo>
                      <a:pt x="642" y="96"/>
                    </a:lnTo>
                    <a:lnTo>
                      <a:pt x="656" y="76"/>
                    </a:lnTo>
                    <a:lnTo>
                      <a:pt x="668" y="61"/>
                    </a:lnTo>
                    <a:lnTo>
                      <a:pt x="683" y="43"/>
                    </a:lnTo>
                    <a:lnTo>
                      <a:pt x="703" y="27"/>
                    </a:lnTo>
                    <a:lnTo>
                      <a:pt x="723" y="15"/>
                    </a:lnTo>
                    <a:lnTo>
                      <a:pt x="737" y="9"/>
                    </a:lnTo>
                    <a:lnTo>
                      <a:pt x="748" y="11"/>
                    </a:lnTo>
                    <a:lnTo>
                      <a:pt x="764" y="19"/>
                    </a:lnTo>
                    <a:lnTo>
                      <a:pt x="782" y="27"/>
                    </a:lnTo>
                    <a:lnTo>
                      <a:pt x="802" y="37"/>
                    </a:lnTo>
                    <a:lnTo>
                      <a:pt x="823" y="45"/>
                    </a:lnTo>
                    <a:lnTo>
                      <a:pt x="851" y="47"/>
                    </a:lnTo>
                    <a:lnTo>
                      <a:pt x="874" y="43"/>
                    </a:lnTo>
                    <a:lnTo>
                      <a:pt x="896" y="37"/>
                    </a:lnTo>
                    <a:lnTo>
                      <a:pt x="920" y="33"/>
                    </a:lnTo>
                    <a:lnTo>
                      <a:pt x="937" y="29"/>
                    </a:lnTo>
                    <a:lnTo>
                      <a:pt x="953" y="25"/>
                    </a:lnTo>
                    <a:lnTo>
                      <a:pt x="967" y="21"/>
                    </a:lnTo>
                    <a:lnTo>
                      <a:pt x="979" y="19"/>
                    </a:lnTo>
                    <a:lnTo>
                      <a:pt x="985" y="21"/>
                    </a:lnTo>
                    <a:lnTo>
                      <a:pt x="987" y="31"/>
                    </a:lnTo>
                    <a:lnTo>
                      <a:pt x="987" y="51"/>
                    </a:lnTo>
                    <a:lnTo>
                      <a:pt x="985" y="70"/>
                    </a:lnTo>
                    <a:lnTo>
                      <a:pt x="983" y="92"/>
                    </a:lnTo>
                    <a:lnTo>
                      <a:pt x="979" y="112"/>
                    </a:lnTo>
                    <a:lnTo>
                      <a:pt x="973" y="124"/>
                    </a:lnTo>
                    <a:lnTo>
                      <a:pt x="963" y="128"/>
                    </a:lnTo>
                    <a:lnTo>
                      <a:pt x="951" y="128"/>
                    </a:lnTo>
                    <a:lnTo>
                      <a:pt x="937" y="126"/>
                    </a:lnTo>
                    <a:lnTo>
                      <a:pt x="926" y="124"/>
                    </a:lnTo>
                    <a:lnTo>
                      <a:pt x="912" y="126"/>
                    </a:lnTo>
                    <a:lnTo>
                      <a:pt x="902" y="131"/>
                    </a:lnTo>
                    <a:lnTo>
                      <a:pt x="886" y="147"/>
                    </a:lnTo>
                    <a:lnTo>
                      <a:pt x="865" y="167"/>
                    </a:lnTo>
                    <a:lnTo>
                      <a:pt x="843" y="185"/>
                    </a:lnTo>
                    <a:lnTo>
                      <a:pt x="821" y="198"/>
                    </a:lnTo>
                    <a:lnTo>
                      <a:pt x="807" y="204"/>
                    </a:lnTo>
                    <a:lnTo>
                      <a:pt x="792" y="206"/>
                    </a:lnTo>
                    <a:lnTo>
                      <a:pt x="778" y="206"/>
                    </a:lnTo>
                    <a:lnTo>
                      <a:pt x="766" y="208"/>
                    </a:lnTo>
                    <a:lnTo>
                      <a:pt x="760" y="212"/>
                    </a:lnTo>
                    <a:lnTo>
                      <a:pt x="758" y="222"/>
                    </a:lnTo>
                    <a:lnTo>
                      <a:pt x="762" y="236"/>
                    </a:lnTo>
                    <a:lnTo>
                      <a:pt x="764" y="253"/>
                    </a:lnTo>
                    <a:lnTo>
                      <a:pt x="764" y="271"/>
                    </a:lnTo>
                    <a:lnTo>
                      <a:pt x="760" y="289"/>
                    </a:lnTo>
                    <a:lnTo>
                      <a:pt x="754" y="303"/>
                    </a:lnTo>
                    <a:lnTo>
                      <a:pt x="743" y="311"/>
                    </a:lnTo>
                    <a:lnTo>
                      <a:pt x="725" y="316"/>
                    </a:lnTo>
                    <a:lnTo>
                      <a:pt x="709" y="316"/>
                    </a:lnTo>
                    <a:lnTo>
                      <a:pt x="695" y="316"/>
                    </a:lnTo>
                    <a:lnTo>
                      <a:pt x="685" y="318"/>
                    </a:lnTo>
                    <a:lnTo>
                      <a:pt x="682" y="326"/>
                    </a:lnTo>
                    <a:lnTo>
                      <a:pt x="682" y="338"/>
                    </a:lnTo>
                    <a:lnTo>
                      <a:pt x="682" y="356"/>
                    </a:lnTo>
                    <a:lnTo>
                      <a:pt x="682" y="374"/>
                    </a:lnTo>
                    <a:lnTo>
                      <a:pt x="680" y="391"/>
                    </a:lnTo>
                    <a:lnTo>
                      <a:pt x="674" y="405"/>
                    </a:lnTo>
                    <a:lnTo>
                      <a:pt x="668" y="415"/>
                    </a:lnTo>
                    <a:lnTo>
                      <a:pt x="654" y="425"/>
                    </a:lnTo>
                    <a:lnTo>
                      <a:pt x="640" y="433"/>
                    </a:lnTo>
                    <a:lnTo>
                      <a:pt x="630" y="444"/>
                    </a:lnTo>
                    <a:lnTo>
                      <a:pt x="626" y="458"/>
                    </a:lnTo>
                    <a:lnTo>
                      <a:pt x="622" y="474"/>
                    </a:lnTo>
                    <a:lnTo>
                      <a:pt x="617" y="486"/>
                    </a:lnTo>
                    <a:lnTo>
                      <a:pt x="609" y="494"/>
                    </a:lnTo>
                    <a:lnTo>
                      <a:pt x="605" y="496"/>
                    </a:lnTo>
                    <a:lnTo>
                      <a:pt x="558" y="511"/>
                    </a:lnTo>
                    <a:lnTo>
                      <a:pt x="546" y="572"/>
                    </a:lnTo>
                    <a:lnTo>
                      <a:pt x="518" y="572"/>
                    </a:lnTo>
                    <a:lnTo>
                      <a:pt x="461" y="598"/>
                    </a:lnTo>
                    <a:lnTo>
                      <a:pt x="424" y="594"/>
                    </a:lnTo>
                    <a:lnTo>
                      <a:pt x="412" y="620"/>
                    </a:lnTo>
                    <a:lnTo>
                      <a:pt x="357" y="627"/>
                    </a:lnTo>
                    <a:lnTo>
                      <a:pt x="327" y="643"/>
                    </a:lnTo>
                    <a:lnTo>
                      <a:pt x="266" y="578"/>
                    </a:lnTo>
                    <a:lnTo>
                      <a:pt x="229" y="596"/>
                    </a:lnTo>
                    <a:lnTo>
                      <a:pt x="209" y="643"/>
                    </a:lnTo>
                    <a:lnTo>
                      <a:pt x="105" y="663"/>
                    </a:lnTo>
                    <a:lnTo>
                      <a:pt x="54" y="610"/>
                    </a:lnTo>
                    <a:lnTo>
                      <a:pt x="4" y="612"/>
                    </a:lnTo>
                    <a:lnTo>
                      <a:pt x="0" y="562"/>
                    </a:lnTo>
                    <a:lnTo>
                      <a:pt x="69" y="482"/>
                    </a:lnTo>
                    <a:lnTo>
                      <a:pt x="59" y="395"/>
                    </a:lnTo>
                    <a:lnTo>
                      <a:pt x="28" y="350"/>
                    </a:lnTo>
                    <a:lnTo>
                      <a:pt x="32" y="313"/>
                    </a:lnTo>
                    <a:lnTo>
                      <a:pt x="87" y="265"/>
                    </a:lnTo>
                    <a:lnTo>
                      <a:pt x="107" y="181"/>
                    </a:lnTo>
                    <a:lnTo>
                      <a:pt x="168" y="143"/>
                    </a:lnTo>
                    <a:lnTo>
                      <a:pt x="201" y="88"/>
                    </a:lnTo>
                    <a:lnTo>
                      <a:pt x="266" y="84"/>
                    </a:lnTo>
                    <a:lnTo>
                      <a:pt x="323" y="0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Freeform 96"/>
              <p:cNvSpPr/>
              <p:nvPr/>
            </p:nvSpPr>
            <p:spPr bwMode="gray">
              <a:xfrm>
                <a:off x="6560794" y="2397745"/>
                <a:ext cx="364269" cy="419859"/>
              </a:xfrm>
              <a:custGeom>
                <a:avLst/>
                <a:gdLst/>
                <a:ahLst/>
                <a:cxnLst>
                  <a:cxn ang="0">
                    <a:pos x="173" y="248"/>
                  </a:cxn>
                  <a:cxn ang="0">
                    <a:pos x="140" y="250"/>
                  </a:cxn>
                  <a:cxn ang="0">
                    <a:pos x="116" y="279"/>
                  </a:cxn>
                  <a:cxn ang="0">
                    <a:pos x="41" y="273"/>
                  </a:cxn>
                  <a:cxn ang="0">
                    <a:pos x="2" y="250"/>
                  </a:cxn>
                  <a:cxn ang="0">
                    <a:pos x="0" y="179"/>
                  </a:cxn>
                  <a:cxn ang="0">
                    <a:pos x="21" y="159"/>
                  </a:cxn>
                  <a:cxn ang="0">
                    <a:pos x="41" y="118"/>
                  </a:cxn>
                  <a:cxn ang="0">
                    <a:pos x="17" y="106"/>
                  </a:cxn>
                  <a:cxn ang="0">
                    <a:pos x="25" y="86"/>
                  </a:cxn>
                  <a:cxn ang="0">
                    <a:pos x="53" y="80"/>
                  </a:cxn>
                  <a:cxn ang="0">
                    <a:pos x="82" y="39"/>
                  </a:cxn>
                  <a:cxn ang="0">
                    <a:pos x="106" y="12"/>
                  </a:cxn>
                  <a:cxn ang="0">
                    <a:pos x="132" y="0"/>
                  </a:cxn>
                  <a:cxn ang="0">
                    <a:pos x="175" y="49"/>
                  </a:cxn>
                  <a:cxn ang="0">
                    <a:pos x="216" y="49"/>
                  </a:cxn>
                  <a:cxn ang="0">
                    <a:pos x="230" y="100"/>
                  </a:cxn>
                  <a:cxn ang="0">
                    <a:pos x="242" y="139"/>
                  </a:cxn>
                  <a:cxn ang="0">
                    <a:pos x="216" y="163"/>
                  </a:cxn>
                  <a:cxn ang="0">
                    <a:pos x="214" y="214"/>
                  </a:cxn>
                  <a:cxn ang="0">
                    <a:pos x="173" y="248"/>
                  </a:cxn>
                </a:cxnLst>
                <a:rect l="0" t="0" r="r" b="b"/>
                <a:pathLst>
                  <a:path w="242" h="279">
                    <a:moveTo>
                      <a:pt x="173" y="248"/>
                    </a:moveTo>
                    <a:lnTo>
                      <a:pt x="140" y="250"/>
                    </a:lnTo>
                    <a:lnTo>
                      <a:pt x="116" y="279"/>
                    </a:lnTo>
                    <a:lnTo>
                      <a:pt x="41" y="273"/>
                    </a:lnTo>
                    <a:lnTo>
                      <a:pt x="2" y="250"/>
                    </a:lnTo>
                    <a:lnTo>
                      <a:pt x="0" y="179"/>
                    </a:lnTo>
                    <a:lnTo>
                      <a:pt x="21" y="159"/>
                    </a:lnTo>
                    <a:lnTo>
                      <a:pt x="41" y="118"/>
                    </a:lnTo>
                    <a:lnTo>
                      <a:pt x="17" y="106"/>
                    </a:lnTo>
                    <a:lnTo>
                      <a:pt x="25" y="86"/>
                    </a:lnTo>
                    <a:lnTo>
                      <a:pt x="53" y="80"/>
                    </a:lnTo>
                    <a:lnTo>
                      <a:pt x="82" y="39"/>
                    </a:lnTo>
                    <a:lnTo>
                      <a:pt x="106" y="12"/>
                    </a:lnTo>
                    <a:lnTo>
                      <a:pt x="132" y="0"/>
                    </a:lnTo>
                    <a:lnTo>
                      <a:pt x="175" y="49"/>
                    </a:lnTo>
                    <a:lnTo>
                      <a:pt x="216" y="49"/>
                    </a:lnTo>
                    <a:lnTo>
                      <a:pt x="230" y="100"/>
                    </a:lnTo>
                    <a:lnTo>
                      <a:pt x="242" y="139"/>
                    </a:lnTo>
                    <a:lnTo>
                      <a:pt x="216" y="163"/>
                    </a:lnTo>
                    <a:lnTo>
                      <a:pt x="214" y="214"/>
                    </a:lnTo>
                    <a:lnTo>
                      <a:pt x="173" y="24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98"/>
              <p:cNvSpPr/>
              <p:nvPr/>
            </p:nvSpPr>
            <p:spPr bwMode="gray">
              <a:xfrm>
                <a:off x="6822656" y="2652294"/>
                <a:ext cx="258937" cy="346713"/>
              </a:xfrm>
              <a:custGeom>
                <a:avLst/>
                <a:gdLst/>
                <a:ahLst/>
                <a:cxnLst>
                  <a:cxn ang="0">
                    <a:pos x="8" y="144"/>
                  </a:cxn>
                  <a:cxn ang="0">
                    <a:pos x="4" y="185"/>
                  </a:cxn>
                  <a:cxn ang="0">
                    <a:pos x="31" y="224"/>
                  </a:cxn>
                  <a:cxn ang="0">
                    <a:pos x="96" y="230"/>
                  </a:cxn>
                  <a:cxn ang="0">
                    <a:pos x="148" y="215"/>
                  </a:cxn>
                  <a:cxn ang="0">
                    <a:pos x="152" y="154"/>
                  </a:cxn>
                  <a:cxn ang="0">
                    <a:pos x="171" y="108"/>
                  </a:cxn>
                  <a:cxn ang="0">
                    <a:pos x="163" y="79"/>
                  </a:cxn>
                  <a:cxn ang="0">
                    <a:pos x="138" y="59"/>
                  </a:cxn>
                  <a:cxn ang="0">
                    <a:pos x="98" y="35"/>
                  </a:cxn>
                  <a:cxn ang="0">
                    <a:pos x="98" y="4"/>
                  </a:cxn>
                  <a:cxn ang="0">
                    <a:pos x="45" y="0"/>
                  </a:cxn>
                  <a:cxn ang="0">
                    <a:pos x="41" y="45"/>
                  </a:cxn>
                  <a:cxn ang="0">
                    <a:pos x="0" y="79"/>
                  </a:cxn>
                  <a:cxn ang="0">
                    <a:pos x="8" y="144"/>
                  </a:cxn>
                </a:cxnLst>
                <a:rect l="0" t="0" r="r" b="b"/>
                <a:pathLst>
                  <a:path w="171" h="230">
                    <a:moveTo>
                      <a:pt x="8" y="144"/>
                    </a:moveTo>
                    <a:lnTo>
                      <a:pt x="4" y="185"/>
                    </a:lnTo>
                    <a:lnTo>
                      <a:pt x="31" y="224"/>
                    </a:lnTo>
                    <a:lnTo>
                      <a:pt x="96" y="230"/>
                    </a:lnTo>
                    <a:lnTo>
                      <a:pt x="148" y="215"/>
                    </a:lnTo>
                    <a:lnTo>
                      <a:pt x="152" y="154"/>
                    </a:lnTo>
                    <a:lnTo>
                      <a:pt x="171" y="108"/>
                    </a:lnTo>
                    <a:lnTo>
                      <a:pt x="163" y="79"/>
                    </a:lnTo>
                    <a:lnTo>
                      <a:pt x="138" y="59"/>
                    </a:lnTo>
                    <a:lnTo>
                      <a:pt x="98" y="35"/>
                    </a:lnTo>
                    <a:lnTo>
                      <a:pt x="98" y="4"/>
                    </a:lnTo>
                    <a:lnTo>
                      <a:pt x="45" y="0"/>
                    </a:lnTo>
                    <a:lnTo>
                      <a:pt x="41" y="45"/>
                    </a:lnTo>
                    <a:lnTo>
                      <a:pt x="0" y="79"/>
                    </a:lnTo>
                    <a:lnTo>
                      <a:pt x="8" y="144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100"/>
              <p:cNvSpPr/>
              <p:nvPr/>
            </p:nvSpPr>
            <p:spPr bwMode="gray">
              <a:xfrm>
                <a:off x="7170832" y="1539010"/>
                <a:ext cx="1291760" cy="1288834"/>
              </a:xfrm>
              <a:custGeom>
                <a:avLst/>
                <a:gdLst/>
                <a:ahLst/>
                <a:cxnLst>
                  <a:cxn ang="0">
                    <a:pos x="725" y="579"/>
                  </a:cxn>
                  <a:cxn ang="0">
                    <a:pos x="713" y="594"/>
                  </a:cxn>
                  <a:cxn ang="0">
                    <a:pos x="695" y="608"/>
                  </a:cxn>
                  <a:cxn ang="0">
                    <a:pos x="664" y="614"/>
                  </a:cxn>
                  <a:cxn ang="0">
                    <a:pos x="622" y="626"/>
                  </a:cxn>
                  <a:cxn ang="0">
                    <a:pos x="593" y="651"/>
                  </a:cxn>
                  <a:cxn ang="0">
                    <a:pos x="559" y="679"/>
                  </a:cxn>
                  <a:cxn ang="0">
                    <a:pos x="530" y="703"/>
                  </a:cxn>
                  <a:cxn ang="0">
                    <a:pos x="514" y="718"/>
                  </a:cxn>
                  <a:cxn ang="0">
                    <a:pos x="492" y="744"/>
                  </a:cxn>
                  <a:cxn ang="0">
                    <a:pos x="475" y="774"/>
                  </a:cxn>
                  <a:cxn ang="0">
                    <a:pos x="451" y="801"/>
                  </a:cxn>
                  <a:cxn ang="0">
                    <a:pos x="427" y="815"/>
                  </a:cxn>
                  <a:cxn ang="0">
                    <a:pos x="410" y="831"/>
                  </a:cxn>
                  <a:cxn ang="0">
                    <a:pos x="380" y="850"/>
                  </a:cxn>
                  <a:cxn ang="0">
                    <a:pos x="355" y="858"/>
                  </a:cxn>
                  <a:cxn ang="0">
                    <a:pos x="349" y="838"/>
                  </a:cxn>
                  <a:cxn ang="0">
                    <a:pos x="366" y="815"/>
                  </a:cxn>
                  <a:cxn ang="0">
                    <a:pos x="392" y="789"/>
                  </a:cxn>
                  <a:cxn ang="0">
                    <a:pos x="410" y="764"/>
                  </a:cxn>
                  <a:cxn ang="0">
                    <a:pos x="404" y="748"/>
                  </a:cxn>
                  <a:cxn ang="0">
                    <a:pos x="380" y="734"/>
                  </a:cxn>
                  <a:cxn ang="0">
                    <a:pos x="364" y="716"/>
                  </a:cxn>
                  <a:cxn ang="0">
                    <a:pos x="372" y="679"/>
                  </a:cxn>
                  <a:cxn ang="0">
                    <a:pos x="400" y="636"/>
                  </a:cxn>
                  <a:cxn ang="0">
                    <a:pos x="425" y="592"/>
                  </a:cxn>
                  <a:cxn ang="0">
                    <a:pos x="441" y="559"/>
                  </a:cxn>
                  <a:cxn ang="0">
                    <a:pos x="439" y="537"/>
                  </a:cxn>
                  <a:cxn ang="0">
                    <a:pos x="418" y="514"/>
                  </a:cxn>
                  <a:cxn ang="0">
                    <a:pos x="394" y="494"/>
                  </a:cxn>
                  <a:cxn ang="0">
                    <a:pos x="374" y="490"/>
                  </a:cxn>
                  <a:cxn ang="0">
                    <a:pos x="345" y="494"/>
                  </a:cxn>
                  <a:cxn ang="0">
                    <a:pos x="311" y="492"/>
                  </a:cxn>
                  <a:cxn ang="0">
                    <a:pos x="294" y="498"/>
                  </a:cxn>
                  <a:cxn ang="0">
                    <a:pos x="280" y="533"/>
                  </a:cxn>
                  <a:cxn ang="0">
                    <a:pos x="264" y="577"/>
                  </a:cxn>
                  <a:cxn ang="0">
                    <a:pos x="242" y="608"/>
                  </a:cxn>
                  <a:cxn ang="0">
                    <a:pos x="211" y="650"/>
                  </a:cxn>
                  <a:cxn ang="0">
                    <a:pos x="183" y="673"/>
                  </a:cxn>
                  <a:cxn ang="0">
                    <a:pos x="162" y="687"/>
                  </a:cxn>
                  <a:cxn ang="0">
                    <a:pos x="134" y="667"/>
                  </a:cxn>
                  <a:cxn ang="0">
                    <a:pos x="55" y="587"/>
                  </a:cxn>
                  <a:cxn ang="0">
                    <a:pos x="20" y="510"/>
                  </a:cxn>
                  <a:cxn ang="0">
                    <a:pos x="30" y="402"/>
                  </a:cxn>
                  <a:cxn ang="0">
                    <a:pos x="10" y="315"/>
                  </a:cxn>
                  <a:cxn ang="0">
                    <a:pos x="81" y="317"/>
                  </a:cxn>
                  <a:cxn ang="0">
                    <a:pos x="170" y="311"/>
                  </a:cxn>
                  <a:cxn ang="0">
                    <a:pos x="274" y="209"/>
                  </a:cxn>
                  <a:cxn ang="0">
                    <a:pos x="376" y="173"/>
                  </a:cxn>
                  <a:cxn ang="0">
                    <a:pos x="431" y="146"/>
                  </a:cxn>
                  <a:cxn ang="0">
                    <a:pos x="524" y="47"/>
                  </a:cxn>
                  <a:cxn ang="0">
                    <a:pos x="595" y="22"/>
                  </a:cxn>
                  <a:cxn ang="0">
                    <a:pos x="725" y="120"/>
                  </a:cxn>
                  <a:cxn ang="0">
                    <a:pos x="774" y="240"/>
                  </a:cxn>
                  <a:cxn ang="0">
                    <a:pos x="860" y="402"/>
                  </a:cxn>
                  <a:cxn ang="0">
                    <a:pos x="731" y="533"/>
                  </a:cxn>
                </a:cxnLst>
                <a:rect l="0" t="0" r="r" b="b"/>
                <a:pathLst>
                  <a:path w="860" h="858">
                    <a:moveTo>
                      <a:pt x="725" y="575"/>
                    </a:moveTo>
                    <a:lnTo>
                      <a:pt x="725" y="579"/>
                    </a:lnTo>
                    <a:lnTo>
                      <a:pt x="719" y="585"/>
                    </a:lnTo>
                    <a:lnTo>
                      <a:pt x="713" y="594"/>
                    </a:lnTo>
                    <a:lnTo>
                      <a:pt x="705" y="604"/>
                    </a:lnTo>
                    <a:lnTo>
                      <a:pt x="695" y="608"/>
                    </a:lnTo>
                    <a:lnTo>
                      <a:pt x="681" y="610"/>
                    </a:lnTo>
                    <a:lnTo>
                      <a:pt x="664" y="614"/>
                    </a:lnTo>
                    <a:lnTo>
                      <a:pt x="642" y="618"/>
                    </a:lnTo>
                    <a:lnTo>
                      <a:pt x="622" y="626"/>
                    </a:lnTo>
                    <a:lnTo>
                      <a:pt x="607" y="638"/>
                    </a:lnTo>
                    <a:lnTo>
                      <a:pt x="593" y="651"/>
                    </a:lnTo>
                    <a:lnTo>
                      <a:pt x="577" y="665"/>
                    </a:lnTo>
                    <a:lnTo>
                      <a:pt x="559" y="679"/>
                    </a:lnTo>
                    <a:lnTo>
                      <a:pt x="544" y="693"/>
                    </a:lnTo>
                    <a:lnTo>
                      <a:pt x="530" y="703"/>
                    </a:lnTo>
                    <a:lnTo>
                      <a:pt x="522" y="711"/>
                    </a:lnTo>
                    <a:lnTo>
                      <a:pt x="514" y="718"/>
                    </a:lnTo>
                    <a:lnTo>
                      <a:pt x="502" y="730"/>
                    </a:lnTo>
                    <a:lnTo>
                      <a:pt x="492" y="744"/>
                    </a:lnTo>
                    <a:lnTo>
                      <a:pt x="481" y="760"/>
                    </a:lnTo>
                    <a:lnTo>
                      <a:pt x="475" y="774"/>
                    </a:lnTo>
                    <a:lnTo>
                      <a:pt x="465" y="789"/>
                    </a:lnTo>
                    <a:lnTo>
                      <a:pt x="451" y="801"/>
                    </a:lnTo>
                    <a:lnTo>
                      <a:pt x="437" y="809"/>
                    </a:lnTo>
                    <a:lnTo>
                      <a:pt x="427" y="815"/>
                    </a:lnTo>
                    <a:lnTo>
                      <a:pt x="422" y="823"/>
                    </a:lnTo>
                    <a:lnTo>
                      <a:pt x="410" y="831"/>
                    </a:lnTo>
                    <a:lnTo>
                      <a:pt x="394" y="840"/>
                    </a:lnTo>
                    <a:lnTo>
                      <a:pt x="380" y="850"/>
                    </a:lnTo>
                    <a:lnTo>
                      <a:pt x="364" y="856"/>
                    </a:lnTo>
                    <a:lnTo>
                      <a:pt x="355" y="858"/>
                    </a:lnTo>
                    <a:lnTo>
                      <a:pt x="349" y="854"/>
                    </a:lnTo>
                    <a:lnTo>
                      <a:pt x="349" y="838"/>
                    </a:lnTo>
                    <a:lnTo>
                      <a:pt x="355" y="827"/>
                    </a:lnTo>
                    <a:lnTo>
                      <a:pt x="366" y="815"/>
                    </a:lnTo>
                    <a:lnTo>
                      <a:pt x="380" y="801"/>
                    </a:lnTo>
                    <a:lnTo>
                      <a:pt x="392" y="789"/>
                    </a:lnTo>
                    <a:lnTo>
                      <a:pt x="404" y="775"/>
                    </a:lnTo>
                    <a:lnTo>
                      <a:pt x="410" y="764"/>
                    </a:lnTo>
                    <a:lnTo>
                      <a:pt x="410" y="754"/>
                    </a:lnTo>
                    <a:lnTo>
                      <a:pt x="404" y="748"/>
                    </a:lnTo>
                    <a:lnTo>
                      <a:pt x="392" y="742"/>
                    </a:lnTo>
                    <a:lnTo>
                      <a:pt x="380" y="734"/>
                    </a:lnTo>
                    <a:lnTo>
                      <a:pt x="370" y="726"/>
                    </a:lnTo>
                    <a:lnTo>
                      <a:pt x="364" y="716"/>
                    </a:lnTo>
                    <a:lnTo>
                      <a:pt x="364" y="699"/>
                    </a:lnTo>
                    <a:lnTo>
                      <a:pt x="372" y="679"/>
                    </a:lnTo>
                    <a:lnTo>
                      <a:pt x="382" y="661"/>
                    </a:lnTo>
                    <a:lnTo>
                      <a:pt x="400" y="636"/>
                    </a:lnTo>
                    <a:lnTo>
                      <a:pt x="418" y="608"/>
                    </a:lnTo>
                    <a:lnTo>
                      <a:pt x="425" y="592"/>
                    </a:lnTo>
                    <a:lnTo>
                      <a:pt x="433" y="575"/>
                    </a:lnTo>
                    <a:lnTo>
                      <a:pt x="441" y="559"/>
                    </a:lnTo>
                    <a:lnTo>
                      <a:pt x="443" y="547"/>
                    </a:lnTo>
                    <a:lnTo>
                      <a:pt x="439" y="537"/>
                    </a:lnTo>
                    <a:lnTo>
                      <a:pt x="429" y="526"/>
                    </a:lnTo>
                    <a:lnTo>
                      <a:pt x="418" y="514"/>
                    </a:lnTo>
                    <a:lnTo>
                      <a:pt x="404" y="502"/>
                    </a:lnTo>
                    <a:lnTo>
                      <a:pt x="394" y="494"/>
                    </a:lnTo>
                    <a:lnTo>
                      <a:pt x="384" y="490"/>
                    </a:lnTo>
                    <a:lnTo>
                      <a:pt x="374" y="490"/>
                    </a:lnTo>
                    <a:lnTo>
                      <a:pt x="362" y="492"/>
                    </a:lnTo>
                    <a:lnTo>
                      <a:pt x="345" y="494"/>
                    </a:lnTo>
                    <a:lnTo>
                      <a:pt x="325" y="494"/>
                    </a:lnTo>
                    <a:lnTo>
                      <a:pt x="311" y="492"/>
                    </a:lnTo>
                    <a:lnTo>
                      <a:pt x="301" y="492"/>
                    </a:lnTo>
                    <a:lnTo>
                      <a:pt x="294" y="498"/>
                    </a:lnTo>
                    <a:lnTo>
                      <a:pt x="286" y="512"/>
                    </a:lnTo>
                    <a:lnTo>
                      <a:pt x="280" y="533"/>
                    </a:lnTo>
                    <a:lnTo>
                      <a:pt x="272" y="557"/>
                    </a:lnTo>
                    <a:lnTo>
                      <a:pt x="264" y="577"/>
                    </a:lnTo>
                    <a:lnTo>
                      <a:pt x="254" y="592"/>
                    </a:lnTo>
                    <a:lnTo>
                      <a:pt x="242" y="608"/>
                    </a:lnTo>
                    <a:lnTo>
                      <a:pt x="227" y="630"/>
                    </a:lnTo>
                    <a:lnTo>
                      <a:pt x="211" y="650"/>
                    </a:lnTo>
                    <a:lnTo>
                      <a:pt x="197" y="663"/>
                    </a:lnTo>
                    <a:lnTo>
                      <a:pt x="183" y="673"/>
                    </a:lnTo>
                    <a:lnTo>
                      <a:pt x="172" y="681"/>
                    </a:lnTo>
                    <a:lnTo>
                      <a:pt x="162" y="687"/>
                    </a:lnTo>
                    <a:lnTo>
                      <a:pt x="158" y="691"/>
                    </a:lnTo>
                    <a:lnTo>
                      <a:pt x="134" y="667"/>
                    </a:lnTo>
                    <a:lnTo>
                      <a:pt x="103" y="620"/>
                    </a:lnTo>
                    <a:lnTo>
                      <a:pt x="55" y="587"/>
                    </a:lnTo>
                    <a:lnTo>
                      <a:pt x="0" y="569"/>
                    </a:lnTo>
                    <a:lnTo>
                      <a:pt x="20" y="510"/>
                    </a:lnTo>
                    <a:lnTo>
                      <a:pt x="53" y="457"/>
                    </a:lnTo>
                    <a:lnTo>
                      <a:pt x="30" y="402"/>
                    </a:lnTo>
                    <a:lnTo>
                      <a:pt x="30" y="337"/>
                    </a:lnTo>
                    <a:lnTo>
                      <a:pt x="10" y="315"/>
                    </a:lnTo>
                    <a:lnTo>
                      <a:pt x="40" y="285"/>
                    </a:lnTo>
                    <a:lnTo>
                      <a:pt x="81" y="317"/>
                    </a:lnTo>
                    <a:lnTo>
                      <a:pt x="126" y="382"/>
                    </a:lnTo>
                    <a:lnTo>
                      <a:pt x="170" y="311"/>
                    </a:lnTo>
                    <a:lnTo>
                      <a:pt x="215" y="274"/>
                    </a:lnTo>
                    <a:lnTo>
                      <a:pt x="274" y="209"/>
                    </a:lnTo>
                    <a:lnTo>
                      <a:pt x="349" y="189"/>
                    </a:lnTo>
                    <a:lnTo>
                      <a:pt x="376" y="173"/>
                    </a:lnTo>
                    <a:lnTo>
                      <a:pt x="380" y="134"/>
                    </a:lnTo>
                    <a:lnTo>
                      <a:pt x="431" y="146"/>
                    </a:lnTo>
                    <a:lnTo>
                      <a:pt x="475" y="108"/>
                    </a:lnTo>
                    <a:lnTo>
                      <a:pt x="524" y="47"/>
                    </a:lnTo>
                    <a:lnTo>
                      <a:pt x="524" y="0"/>
                    </a:lnTo>
                    <a:lnTo>
                      <a:pt x="595" y="22"/>
                    </a:lnTo>
                    <a:lnTo>
                      <a:pt x="679" y="45"/>
                    </a:lnTo>
                    <a:lnTo>
                      <a:pt x="725" y="120"/>
                    </a:lnTo>
                    <a:lnTo>
                      <a:pt x="784" y="187"/>
                    </a:lnTo>
                    <a:lnTo>
                      <a:pt x="774" y="240"/>
                    </a:lnTo>
                    <a:lnTo>
                      <a:pt x="860" y="317"/>
                    </a:lnTo>
                    <a:lnTo>
                      <a:pt x="860" y="402"/>
                    </a:lnTo>
                    <a:lnTo>
                      <a:pt x="815" y="425"/>
                    </a:lnTo>
                    <a:lnTo>
                      <a:pt x="731" y="533"/>
                    </a:lnTo>
                    <a:lnTo>
                      <a:pt x="725" y="57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Freeform 102"/>
              <p:cNvSpPr/>
              <p:nvPr/>
            </p:nvSpPr>
            <p:spPr bwMode="gray">
              <a:xfrm>
                <a:off x="7456102" y="814864"/>
                <a:ext cx="1893020" cy="1294686"/>
              </a:xfrm>
              <a:custGeom>
                <a:avLst/>
                <a:gdLst/>
                <a:ahLst/>
                <a:cxnLst>
                  <a:cxn ang="0">
                    <a:pos x="1258" y="348"/>
                  </a:cxn>
                  <a:cxn ang="0">
                    <a:pos x="1233" y="364"/>
                  </a:cxn>
                  <a:cxn ang="0">
                    <a:pos x="1195" y="390"/>
                  </a:cxn>
                  <a:cxn ang="0">
                    <a:pos x="1170" y="401"/>
                  </a:cxn>
                  <a:cxn ang="0">
                    <a:pos x="1146" y="390"/>
                  </a:cxn>
                  <a:cxn ang="0">
                    <a:pos x="1114" y="376"/>
                  </a:cxn>
                  <a:cxn ang="0">
                    <a:pos x="1105" y="423"/>
                  </a:cxn>
                  <a:cxn ang="0">
                    <a:pos x="1095" y="476"/>
                  </a:cxn>
                  <a:cxn ang="0">
                    <a:pos x="1059" y="508"/>
                  </a:cxn>
                  <a:cxn ang="0">
                    <a:pos x="1051" y="541"/>
                  </a:cxn>
                  <a:cxn ang="0">
                    <a:pos x="1016" y="569"/>
                  </a:cxn>
                  <a:cxn ang="0">
                    <a:pos x="965" y="588"/>
                  </a:cxn>
                  <a:cxn ang="0">
                    <a:pos x="933" y="596"/>
                  </a:cxn>
                  <a:cxn ang="0">
                    <a:pos x="943" y="628"/>
                  </a:cxn>
                  <a:cxn ang="0">
                    <a:pos x="977" y="665"/>
                  </a:cxn>
                  <a:cxn ang="0">
                    <a:pos x="963" y="699"/>
                  </a:cxn>
                  <a:cxn ang="0">
                    <a:pos x="906" y="706"/>
                  </a:cxn>
                  <a:cxn ang="0">
                    <a:pos x="864" y="708"/>
                  </a:cxn>
                  <a:cxn ang="0">
                    <a:pos x="827" y="706"/>
                  </a:cxn>
                  <a:cxn ang="0">
                    <a:pos x="809" y="687"/>
                  </a:cxn>
                  <a:cxn ang="0">
                    <a:pos x="786" y="679"/>
                  </a:cxn>
                  <a:cxn ang="0">
                    <a:pos x="766" y="732"/>
                  </a:cxn>
                  <a:cxn ang="0">
                    <a:pos x="742" y="795"/>
                  </a:cxn>
                  <a:cxn ang="0">
                    <a:pos x="711" y="850"/>
                  </a:cxn>
                  <a:cxn ang="0">
                    <a:pos x="677" y="862"/>
                  </a:cxn>
                  <a:cxn ang="0">
                    <a:pos x="585" y="722"/>
                  </a:cxn>
                  <a:cxn ang="0">
                    <a:pos x="490" y="527"/>
                  </a:cxn>
                  <a:cxn ang="0">
                    <a:pos x="262" y="393"/>
                  </a:cxn>
                  <a:cxn ang="0">
                    <a:pos x="114" y="382"/>
                  </a:cxn>
                  <a:cxn ang="0">
                    <a:pos x="83" y="220"/>
                  </a:cxn>
                  <a:cxn ang="0">
                    <a:pos x="24" y="102"/>
                  </a:cxn>
                  <a:cxn ang="0">
                    <a:pos x="132" y="118"/>
                  </a:cxn>
                  <a:cxn ang="0">
                    <a:pos x="256" y="0"/>
                  </a:cxn>
                  <a:cxn ang="0">
                    <a:pos x="406" y="110"/>
                  </a:cxn>
                  <a:cxn ang="0">
                    <a:pos x="530" y="134"/>
                  </a:cxn>
                  <a:cxn ang="0">
                    <a:pos x="689" y="191"/>
                  </a:cxn>
                  <a:cxn ang="0">
                    <a:pos x="823" y="248"/>
                  </a:cxn>
                  <a:cxn ang="0">
                    <a:pos x="855" y="167"/>
                  </a:cxn>
                  <a:cxn ang="0">
                    <a:pos x="868" y="212"/>
                  </a:cxn>
                  <a:cxn ang="0">
                    <a:pos x="878" y="234"/>
                  </a:cxn>
                  <a:cxn ang="0">
                    <a:pos x="908" y="258"/>
                  </a:cxn>
                  <a:cxn ang="0">
                    <a:pos x="971" y="319"/>
                  </a:cxn>
                  <a:cxn ang="0">
                    <a:pos x="1059" y="201"/>
                  </a:cxn>
                  <a:cxn ang="0">
                    <a:pos x="1246" y="248"/>
                  </a:cxn>
                </a:cxnLst>
                <a:rect l="0" t="0" r="r" b="b"/>
                <a:pathLst>
                  <a:path w="1260" h="862">
                    <a:moveTo>
                      <a:pt x="1246" y="248"/>
                    </a:moveTo>
                    <a:lnTo>
                      <a:pt x="1260" y="267"/>
                    </a:lnTo>
                    <a:lnTo>
                      <a:pt x="1258" y="348"/>
                    </a:lnTo>
                    <a:lnTo>
                      <a:pt x="1254" y="350"/>
                    </a:lnTo>
                    <a:lnTo>
                      <a:pt x="1246" y="356"/>
                    </a:lnTo>
                    <a:lnTo>
                      <a:pt x="1233" y="364"/>
                    </a:lnTo>
                    <a:lnTo>
                      <a:pt x="1219" y="374"/>
                    </a:lnTo>
                    <a:lnTo>
                      <a:pt x="1205" y="382"/>
                    </a:lnTo>
                    <a:lnTo>
                      <a:pt x="1195" y="390"/>
                    </a:lnTo>
                    <a:lnTo>
                      <a:pt x="1187" y="395"/>
                    </a:lnTo>
                    <a:lnTo>
                      <a:pt x="1179" y="399"/>
                    </a:lnTo>
                    <a:lnTo>
                      <a:pt x="1170" y="401"/>
                    </a:lnTo>
                    <a:lnTo>
                      <a:pt x="1160" y="401"/>
                    </a:lnTo>
                    <a:lnTo>
                      <a:pt x="1154" y="395"/>
                    </a:lnTo>
                    <a:lnTo>
                      <a:pt x="1146" y="390"/>
                    </a:lnTo>
                    <a:lnTo>
                      <a:pt x="1136" y="380"/>
                    </a:lnTo>
                    <a:lnTo>
                      <a:pt x="1124" y="376"/>
                    </a:lnTo>
                    <a:lnTo>
                      <a:pt x="1114" y="376"/>
                    </a:lnTo>
                    <a:lnTo>
                      <a:pt x="1110" y="384"/>
                    </a:lnTo>
                    <a:lnTo>
                      <a:pt x="1107" y="401"/>
                    </a:lnTo>
                    <a:lnTo>
                      <a:pt x="1105" y="423"/>
                    </a:lnTo>
                    <a:lnTo>
                      <a:pt x="1103" y="443"/>
                    </a:lnTo>
                    <a:lnTo>
                      <a:pt x="1101" y="460"/>
                    </a:lnTo>
                    <a:lnTo>
                      <a:pt x="1095" y="476"/>
                    </a:lnTo>
                    <a:lnTo>
                      <a:pt x="1085" y="490"/>
                    </a:lnTo>
                    <a:lnTo>
                      <a:pt x="1069" y="500"/>
                    </a:lnTo>
                    <a:lnTo>
                      <a:pt x="1059" y="508"/>
                    </a:lnTo>
                    <a:lnTo>
                      <a:pt x="1055" y="519"/>
                    </a:lnTo>
                    <a:lnTo>
                      <a:pt x="1053" y="531"/>
                    </a:lnTo>
                    <a:lnTo>
                      <a:pt x="1051" y="541"/>
                    </a:lnTo>
                    <a:lnTo>
                      <a:pt x="1045" y="551"/>
                    </a:lnTo>
                    <a:lnTo>
                      <a:pt x="1032" y="559"/>
                    </a:lnTo>
                    <a:lnTo>
                      <a:pt x="1016" y="569"/>
                    </a:lnTo>
                    <a:lnTo>
                      <a:pt x="996" y="576"/>
                    </a:lnTo>
                    <a:lnTo>
                      <a:pt x="979" y="584"/>
                    </a:lnTo>
                    <a:lnTo>
                      <a:pt x="965" y="588"/>
                    </a:lnTo>
                    <a:lnTo>
                      <a:pt x="951" y="590"/>
                    </a:lnTo>
                    <a:lnTo>
                      <a:pt x="941" y="592"/>
                    </a:lnTo>
                    <a:lnTo>
                      <a:pt x="933" y="596"/>
                    </a:lnTo>
                    <a:lnTo>
                      <a:pt x="929" y="604"/>
                    </a:lnTo>
                    <a:lnTo>
                      <a:pt x="933" y="614"/>
                    </a:lnTo>
                    <a:lnTo>
                      <a:pt x="943" y="628"/>
                    </a:lnTo>
                    <a:lnTo>
                      <a:pt x="955" y="641"/>
                    </a:lnTo>
                    <a:lnTo>
                      <a:pt x="967" y="651"/>
                    </a:lnTo>
                    <a:lnTo>
                      <a:pt x="977" y="665"/>
                    </a:lnTo>
                    <a:lnTo>
                      <a:pt x="981" y="677"/>
                    </a:lnTo>
                    <a:lnTo>
                      <a:pt x="975" y="691"/>
                    </a:lnTo>
                    <a:lnTo>
                      <a:pt x="963" y="699"/>
                    </a:lnTo>
                    <a:lnTo>
                      <a:pt x="943" y="702"/>
                    </a:lnTo>
                    <a:lnTo>
                      <a:pt x="923" y="704"/>
                    </a:lnTo>
                    <a:lnTo>
                      <a:pt x="906" y="706"/>
                    </a:lnTo>
                    <a:lnTo>
                      <a:pt x="892" y="708"/>
                    </a:lnTo>
                    <a:lnTo>
                      <a:pt x="880" y="708"/>
                    </a:lnTo>
                    <a:lnTo>
                      <a:pt x="864" y="708"/>
                    </a:lnTo>
                    <a:lnTo>
                      <a:pt x="847" y="706"/>
                    </a:lnTo>
                    <a:lnTo>
                      <a:pt x="833" y="706"/>
                    </a:lnTo>
                    <a:lnTo>
                      <a:pt x="827" y="706"/>
                    </a:lnTo>
                    <a:lnTo>
                      <a:pt x="825" y="702"/>
                    </a:lnTo>
                    <a:lnTo>
                      <a:pt x="819" y="697"/>
                    </a:lnTo>
                    <a:lnTo>
                      <a:pt x="809" y="687"/>
                    </a:lnTo>
                    <a:lnTo>
                      <a:pt x="799" y="679"/>
                    </a:lnTo>
                    <a:lnTo>
                      <a:pt x="792" y="675"/>
                    </a:lnTo>
                    <a:lnTo>
                      <a:pt x="786" y="679"/>
                    </a:lnTo>
                    <a:lnTo>
                      <a:pt x="780" y="691"/>
                    </a:lnTo>
                    <a:lnTo>
                      <a:pt x="774" y="708"/>
                    </a:lnTo>
                    <a:lnTo>
                      <a:pt x="766" y="732"/>
                    </a:lnTo>
                    <a:lnTo>
                      <a:pt x="756" y="756"/>
                    </a:lnTo>
                    <a:lnTo>
                      <a:pt x="748" y="777"/>
                    </a:lnTo>
                    <a:lnTo>
                      <a:pt x="742" y="795"/>
                    </a:lnTo>
                    <a:lnTo>
                      <a:pt x="733" y="821"/>
                    </a:lnTo>
                    <a:lnTo>
                      <a:pt x="723" y="838"/>
                    </a:lnTo>
                    <a:lnTo>
                      <a:pt x="711" y="850"/>
                    </a:lnTo>
                    <a:lnTo>
                      <a:pt x="699" y="854"/>
                    </a:lnTo>
                    <a:lnTo>
                      <a:pt x="687" y="858"/>
                    </a:lnTo>
                    <a:lnTo>
                      <a:pt x="677" y="862"/>
                    </a:lnTo>
                    <a:lnTo>
                      <a:pt x="671" y="862"/>
                    </a:lnTo>
                    <a:lnTo>
                      <a:pt x="671" y="799"/>
                    </a:lnTo>
                    <a:lnTo>
                      <a:pt x="585" y="722"/>
                    </a:lnTo>
                    <a:lnTo>
                      <a:pt x="595" y="669"/>
                    </a:lnTo>
                    <a:lnTo>
                      <a:pt x="536" y="602"/>
                    </a:lnTo>
                    <a:lnTo>
                      <a:pt x="490" y="527"/>
                    </a:lnTo>
                    <a:lnTo>
                      <a:pt x="335" y="482"/>
                    </a:lnTo>
                    <a:lnTo>
                      <a:pt x="297" y="460"/>
                    </a:lnTo>
                    <a:lnTo>
                      <a:pt x="262" y="393"/>
                    </a:lnTo>
                    <a:lnTo>
                      <a:pt x="223" y="327"/>
                    </a:lnTo>
                    <a:lnTo>
                      <a:pt x="144" y="388"/>
                    </a:lnTo>
                    <a:lnTo>
                      <a:pt x="114" y="382"/>
                    </a:lnTo>
                    <a:lnTo>
                      <a:pt x="112" y="352"/>
                    </a:lnTo>
                    <a:lnTo>
                      <a:pt x="77" y="303"/>
                    </a:lnTo>
                    <a:lnTo>
                      <a:pt x="83" y="220"/>
                    </a:lnTo>
                    <a:lnTo>
                      <a:pt x="42" y="165"/>
                    </a:lnTo>
                    <a:lnTo>
                      <a:pt x="0" y="157"/>
                    </a:lnTo>
                    <a:lnTo>
                      <a:pt x="24" y="102"/>
                    </a:lnTo>
                    <a:lnTo>
                      <a:pt x="67" y="116"/>
                    </a:lnTo>
                    <a:lnTo>
                      <a:pt x="83" y="96"/>
                    </a:lnTo>
                    <a:lnTo>
                      <a:pt x="132" y="118"/>
                    </a:lnTo>
                    <a:lnTo>
                      <a:pt x="124" y="53"/>
                    </a:lnTo>
                    <a:lnTo>
                      <a:pt x="160" y="23"/>
                    </a:lnTo>
                    <a:lnTo>
                      <a:pt x="256" y="0"/>
                    </a:lnTo>
                    <a:lnTo>
                      <a:pt x="280" y="63"/>
                    </a:lnTo>
                    <a:lnTo>
                      <a:pt x="343" y="132"/>
                    </a:lnTo>
                    <a:lnTo>
                      <a:pt x="406" y="110"/>
                    </a:lnTo>
                    <a:lnTo>
                      <a:pt x="453" y="114"/>
                    </a:lnTo>
                    <a:lnTo>
                      <a:pt x="488" y="81"/>
                    </a:lnTo>
                    <a:lnTo>
                      <a:pt x="530" y="134"/>
                    </a:lnTo>
                    <a:lnTo>
                      <a:pt x="650" y="110"/>
                    </a:lnTo>
                    <a:lnTo>
                      <a:pt x="673" y="142"/>
                    </a:lnTo>
                    <a:lnTo>
                      <a:pt x="689" y="191"/>
                    </a:lnTo>
                    <a:lnTo>
                      <a:pt x="742" y="177"/>
                    </a:lnTo>
                    <a:lnTo>
                      <a:pt x="790" y="250"/>
                    </a:lnTo>
                    <a:lnTo>
                      <a:pt x="823" y="248"/>
                    </a:lnTo>
                    <a:lnTo>
                      <a:pt x="813" y="167"/>
                    </a:lnTo>
                    <a:lnTo>
                      <a:pt x="853" y="161"/>
                    </a:lnTo>
                    <a:lnTo>
                      <a:pt x="855" y="167"/>
                    </a:lnTo>
                    <a:lnTo>
                      <a:pt x="858" y="179"/>
                    </a:lnTo>
                    <a:lnTo>
                      <a:pt x="864" y="195"/>
                    </a:lnTo>
                    <a:lnTo>
                      <a:pt x="868" y="212"/>
                    </a:lnTo>
                    <a:lnTo>
                      <a:pt x="872" y="224"/>
                    </a:lnTo>
                    <a:lnTo>
                      <a:pt x="874" y="232"/>
                    </a:lnTo>
                    <a:lnTo>
                      <a:pt x="878" y="234"/>
                    </a:lnTo>
                    <a:lnTo>
                      <a:pt x="886" y="242"/>
                    </a:lnTo>
                    <a:lnTo>
                      <a:pt x="896" y="250"/>
                    </a:lnTo>
                    <a:lnTo>
                      <a:pt x="908" y="258"/>
                    </a:lnTo>
                    <a:lnTo>
                      <a:pt x="916" y="262"/>
                    </a:lnTo>
                    <a:lnTo>
                      <a:pt x="920" y="266"/>
                    </a:lnTo>
                    <a:lnTo>
                      <a:pt x="971" y="319"/>
                    </a:lnTo>
                    <a:lnTo>
                      <a:pt x="994" y="293"/>
                    </a:lnTo>
                    <a:lnTo>
                      <a:pt x="1010" y="238"/>
                    </a:lnTo>
                    <a:lnTo>
                      <a:pt x="1059" y="201"/>
                    </a:lnTo>
                    <a:lnTo>
                      <a:pt x="1126" y="226"/>
                    </a:lnTo>
                    <a:lnTo>
                      <a:pt x="1203" y="252"/>
                    </a:lnTo>
                    <a:lnTo>
                      <a:pt x="1246" y="24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Freeform 106"/>
              <p:cNvSpPr/>
              <p:nvPr/>
            </p:nvSpPr>
            <p:spPr bwMode="gray">
              <a:xfrm>
                <a:off x="3027837" y="-909922"/>
                <a:ext cx="4930047" cy="4425339"/>
              </a:xfrm>
              <a:custGeom>
                <a:avLst/>
                <a:gdLst>
                  <a:gd name="T0" fmla="*/ 2147483647 w 3282"/>
                  <a:gd name="T1" fmla="*/ 2147483647 h 2947"/>
                  <a:gd name="T2" fmla="*/ 2147483647 w 3282"/>
                  <a:gd name="T3" fmla="*/ 0 h 2947"/>
                  <a:gd name="T4" fmla="*/ 2147483647 w 3282"/>
                  <a:gd name="T5" fmla="*/ 2147483647 h 2947"/>
                  <a:gd name="T6" fmla="*/ 2147483647 w 3282"/>
                  <a:gd name="T7" fmla="*/ 2147483647 h 2947"/>
                  <a:gd name="T8" fmla="*/ 2147483647 w 3282"/>
                  <a:gd name="T9" fmla="*/ 2147483647 h 2947"/>
                  <a:gd name="T10" fmla="*/ 2147483647 w 3282"/>
                  <a:gd name="T11" fmla="*/ 2147483647 h 2947"/>
                  <a:gd name="T12" fmla="*/ 2147483647 w 3282"/>
                  <a:gd name="T13" fmla="*/ 2147483647 h 2947"/>
                  <a:gd name="T14" fmla="*/ 2147483647 w 3282"/>
                  <a:gd name="T15" fmla="*/ 2147483647 h 2947"/>
                  <a:gd name="T16" fmla="*/ 2147483647 w 3282"/>
                  <a:gd name="T17" fmla="*/ 2147483647 h 2947"/>
                  <a:gd name="T18" fmla="*/ 2147483647 w 3282"/>
                  <a:gd name="T19" fmla="*/ 2147483647 h 2947"/>
                  <a:gd name="T20" fmla="*/ 2147483647 w 3282"/>
                  <a:gd name="T21" fmla="*/ 2147483647 h 2947"/>
                  <a:gd name="T22" fmla="*/ 2147483647 w 3282"/>
                  <a:gd name="T23" fmla="*/ 2147483647 h 2947"/>
                  <a:gd name="T24" fmla="*/ 2147483647 w 3282"/>
                  <a:gd name="T25" fmla="*/ 2147483647 h 2947"/>
                  <a:gd name="T26" fmla="*/ 2147483647 w 3282"/>
                  <a:gd name="T27" fmla="*/ 2147483647 h 2947"/>
                  <a:gd name="T28" fmla="*/ 2147483647 w 3282"/>
                  <a:gd name="T29" fmla="*/ 2147483647 h 2947"/>
                  <a:gd name="T30" fmla="*/ 2147483647 w 3282"/>
                  <a:gd name="T31" fmla="*/ 2147483647 h 2947"/>
                  <a:gd name="T32" fmla="*/ 2147483647 w 3282"/>
                  <a:gd name="T33" fmla="*/ 2147483647 h 2947"/>
                  <a:gd name="T34" fmla="*/ 2147483647 w 3282"/>
                  <a:gd name="T35" fmla="*/ 2147483647 h 2947"/>
                  <a:gd name="T36" fmla="*/ 2147483647 w 3282"/>
                  <a:gd name="T37" fmla="*/ 2147483647 h 2947"/>
                  <a:gd name="T38" fmla="*/ 2147483647 w 3282"/>
                  <a:gd name="T39" fmla="*/ 2147483647 h 2947"/>
                  <a:gd name="T40" fmla="*/ 2147483647 w 3282"/>
                  <a:gd name="T41" fmla="*/ 2147483647 h 2947"/>
                  <a:gd name="T42" fmla="*/ 2147483647 w 3282"/>
                  <a:gd name="T43" fmla="*/ 2147483647 h 2947"/>
                  <a:gd name="T44" fmla="*/ 2147483647 w 3282"/>
                  <a:gd name="T45" fmla="*/ 2147483647 h 2947"/>
                  <a:gd name="T46" fmla="*/ 2147483647 w 3282"/>
                  <a:gd name="T47" fmla="*/ 2147483647 h 2947"/>
                  <a:gd name="T48" fmla="*/ 2147483647 w 3282"/>
                  <a:gd name="T49" fmla="*/ 2147483647 h 2947"/>
                  <a:gd name="T50" fmla="*/ 2147483647 w 3282"/>
                  <a:gd name="T51" fmla="*/ 2147483647 h 2947"/>
                  <a:gd name="T52" fmla="*/ 2147483647 w 3282"/>
                  <a:gd name="T53" fmla="*/ 2147483647 h 2947"/>
                  <a:gd name="T54" fmla="*/ 2147483647 w 3282"/>
                  <a:gd name="T55" fmla="*/ 2147483647 h 2947"/>
                  <a:gd name="T56" fmla="*/ 2147483647 w 3282"/>
                  <a:gd name="T57" fmla="*/ 2147483647 h 2947"/>
                  <a:gd name="T58" fmla="*/ 2147483647 w 3282"/>
                  <a:gd name="T59" fmla="*/ 2147483647 h 2947"/>
                  <a:gd name="T60" fmla="*/ 2147483647 w 3282"/>
                  <a:gd name="T61" fmla="*/ 2147483647 h 2947"/>
                  <a:gd name="T62" fmla="*/ 2147483647 w 3282"/>
                  <a:gd name="T63" fmla="*/ 2147483647 h 2947"/>
                  <a:gd name="T64" fmla="*/ 2147483647 w 3282"/>
                  <a:gd name="T65" fmla="*/ 2147483647 h 2947"/>
                  <a:gd name="T66" fmla="*/ 2147483647 w 3282"/>
                  <a:gd name="T67" fmla="*/ 2147483647 h 2947"/>
                  <a:gd name="T68" fmla="*/ 2147483647 w 3282"/>
                  <a:gd name="T69" fmla="*/ 2147483647 h 2947"/>
                  <a:gd name="T70" fmla="*/ 2147483647 w 3282"/>
                  <a:gd name="T71" fmla="*/ 2147483647 h 2947"/>
                  <a:gd name="T72" fmla="*/ 2147483647 w 3282"/>
                  <a:gd name="T73" fmla="*/ 2147483647 h 2947"/>
                  <a:gd name="T74" fmla="*/ 2147483647 w 3282"/>
                  <a:gd name="T75" fmla="*/ 2147483647 h 2947"/>
                  <a:gd name="T76" fmla="*/ 2147483647 w 3282"/>
                  <a:gd name="T77" fmla="*/ 2147483647 h 2947"/>
                  <a:gd name="T78" fmla="*/ 2147483647 w 3282"/>
                  <a:gd name="T79" fmla="*/ 2147483647 h 2947"/>
                  <a:gd name="T80" fmla="*/ 2147483647 w 3282"/>
                  <a:gd name="T81" fmla="*/ 2147483647 h 2947"/>
                  <a:gd name="T82" fmla="*/ 2147483647 w 3282"/>
                  <a:gd name="T83" fmla="*/ 2147483647 h 2947"/>
                  <a:gd name="T84" fmla="*/ 2147483647 w 3282"/>
                  <a:gd name="T85" fmla="*/ 2147483647 h 2947"/>
                  <a:gd name="T86" fmla="*/ 2147483647 w 3282"/>
                  <a:gd name="T87" fmla="*/ 2147483647 h 2947"/>
                  <a:gd name="T88" fmla="*/ 2147483647 w 3282"/>
                  <a:gd name="T89" fmla="*/ 2147483647 h 2947"/>
                  <a:gd name="T90" fmla="*/ 2147483647 w 3282"/>
                  <a:gd name="T91" fmla="*/ 2147483647 h 2947"/>
                  <a:gd name="T92" fmla="*/ 2147483647 w 3282"/>
                  <a:gd name="T93" fmla="*/ 2147483647 h 2947"/>
                  <a:gd name="T94" fmla="*/ 2147483647 w 3282"/>
                  <a:gd name="T95" fmla="*/ 2147483647 h 2947"/>
                  <a:gd name="T96" fmla="*/ 2147483647 w 3282"/>
                  <a:gd name="T97" fmla="*/ 2147483647 h 2947"/>
                  <a:gd name="T98" fmla="*/ 2147483647 w 3282"/>
                  <a:gd name="T99" fmla="*/ 2147483647 h 2947"/>
                  <a:gd name="T100" fmla="*/ 2147483647 w 3282"/>
                  <a:gd name="T101" fmla="*/ 2147483647 h 2947"/>
                  <a:gd name="T102" fmla="*/ 2147483647 w 3282"/>
                  <a:gd name="T103" fmla="*/ 2147483647 h 2947"/>
                  <a:gd name="T104" fmla="*/ 2147483647 w 3282"/>
                  <a:gd name="T105" fmla="*/ 2147483647 h 2947"/>
                  <a:gd name="T106" fmla="*/ 2147483647 w 3282"/>
                  <a:gd name="T107" fmla="*/ 2147483647 h 2947"/>
                  <a:gd name="T108" fmla="*/ 2147483647 w 3282"/>
                  <a:gd name="T109" fmla="*/ 2147483647 h 2947"/>
                  <a:gd name="T110" fmla="*/ 2147483647 w 3282"/>
                  <a:gd name="T111" fmla="*/ 2147483647 h 2947"/>
                  <a:gd name="T112" fmla="*/ 2147483647 w 3282"/>
                  <a:gd name="T113" fmla="*/ 2147483647 h 2947"/>
                  <a:gd name="T114" fmla="*/ 2147483647 w 3282"/>
                  <a:gd name="T115" fmla="*/ 2147483647 h 2947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3282" h="2947">
                    <a:moveTo>
                      <a:pt x="2552" y="115"/>
                    </a:moveTo>
                    <a:lnTo>
                      <a:pt x="2554" y="111"/>
                    </a:lnTo>
                    <a:lnTo>
                      <a:pt x="2559" y="101"/>
                    </a:lnTo>
                    <a:lnTo>
                      <a:pt x="2569" y="87"/>
                    </a:lnTo>
                    <a:lnTo>
                      <a:pt x="2579" y="73"/>
                    </a:lnTo>
                    <a:lnTo>
                      <a:pt x="2589" y="55"/>
                    </a:lnTo>
                    <a:lnTo>
                      <a:pt x="2601" y="42"/>
                    </a:lnTo>
                    <a:lnTo>
                      <a:pt x="2609" y="28"/>
                    </a:lnTo>
                    <a:lnTo>
                      <a:pt x="2617" y="20"/>
                    </a:lnTo>
                    <a:lnTo>
                      <a:pt x="2628" y="12"/>
                    </a:lnTo>
                    <a:lnTo>
                      <a:pt x="2642" y="6"/>
                    </a:lnTo>
                    <a:lnTo>
                      <a:pt x="2658" y="2"/>
                    </a:lnTo>
                    <a:lnTo>
                      <a:pt x="2670" y="0"/>
                    </a:lnTo>
                    <a:lnTo>
                      <a:pt x="2676" y="0"/>
                    </a:lnTo>
                    <a:lnTo>
                      <a:pt x="2715" y="50"/>
                    </a:lnTo>
                    <a:lnTo>
                      <a:pt x="2670" y="132"/>
                    </a:lnTo>
                    <a:lnTo>
                      <a:pt x="2758" y="183"/>
                    </a:lnTo>
                    <a:lnTo>
                      <a:pt x="2782" y="142"/>
                    </a:lnTo>
                    <a:lnTo>
                      <a:pt x="2849" y="164"/>
                    </a:lnTo>
                    <a:lnTo>
                      <a:pt x="2853" y="231"/>
                    </a:lnTo>
                    <a:lnTo>
                      <a:pt x="2880" y="303"/>
                    </a:lnTo>
                    <a:lnTo>
                      <a:pt x="2983" y="303"/>
                    </a:lnTo>
                    <a:lnTo>
                      <a:pt x="3091" y="268"/>
                    </a:lnTo>
                    <a:lnTo>
                      <a:pt x="3138" y="207"/>
                    </a:lnTo>
                    <a:lnTo>
                      <a:pt x="3250" y="286"/>
                    </a:lnTo>
                    <a:lnTo>
                      <a:pt x="3231" y="386"/>
                    </a:lnTo>
                    <a:lnTo>
                      <a:pt x="3201" y="500"/>
                    </a:lnTo>
                    <a:lnTo>
                      <a:pt x="3231" y="616"/>
                    </a:lnTo>
                    <a:lnTo>
                      <a:pt x="3199" y="632"/>
                    </a:lnTo>
                    <a:lnTo>
                      <a:pt x="3191" y="701"/>
                    </a:lnTo>
                    <a:lnTo>
                      <a:pt x="3140" y="756"/>
                    </a:lnTo>
                    <a:lnTo>
                      <a:pt x="3085" y="866"/>
                    </a:lnTo>
                    <a:lnTo>
                      <a:pt x="3002" y="957"/>
                    </a:lnTo>
                    <a:lnTo>
                      <a:pt x="2987" y="1004"/>
                    </a:lnTo>
                    <a:lnTo>
                      <a:pt x="3042" y="1063"/>
                    </a:lnTo>
                    <a:lnTo>
                      <a:pt x="3083" y="1120"/>
                    </a:lnTo>
                    <a:lnTo>
                      <a:pt x="3071" y="1201"/>
                    </a:lnTo>
                    <a:lnTo>
                      <a:pt x="3079" y="1266"/>
                    </a:lnTo>
                    <a:lnTo>
                      <a:pt x="3030" y="1244"/>
                    </a:lnTo>
                    <a:lnTo>
                      <a:pt x="3014" y="1264"/>
                    </a:lnTo>
                    <a:lnTo>
                      <a:pt x="2971" y="1250"/>
                    </a:lnTo>
                    <a:lnTo>
                      <a:pt x="2947" y="1305"/>
                    </a:lnTo>
                    <a:lnTo>
                      <a:pt x="2989" y="1313"/>
                    </a:lnTo>
                    <a:lnTo>
                      <a:pt x="3030" y="1368"/>
                    </a:lnTo>
                    <a:lnTo>
                      <a:pt x="3024" y="1451"/>
                    </a:lnTo>
                    <a:lnTo>
                      <a:pt x="3059" y="1500"/>
                    </a:lnTo>
                    <a:lnTo>
                      <a:pt x="3061" y="1530"/>
                    </a:lnTo>
                    <a:lnTo>
                      <a:pt x="3091" y="1536"/>
                    </a:lnTo>
                    <a:lnTo>
                      <a:pt x="3170" y="1475"/>
                    </a:lnTo>
                    <a:lnTo>
                      <a:pt x="3209" y="1541"/>
                    </a:lnTo>
                    <a:lnTo>
                      <a:pt x="3244" y="1608"/>
                    </a:lnTo>
                    <a:lnTo>
                      <a:pt x="3282" y="1630"/>
                    </a:lnTo>
                    <a:lnTo>
                      <a:pt x="3282" y="1677"/>
                    </a:lnTo>
                    <a:lnTo>
                      <a:pt x="3239" y="1728"/>
                    </a:lnTo>
                    <a:lnTo>
                      <a:pt x="3189" y="1776"/>
                    </a:lnTo>
                    <a:lnTo>
                      <a:pt x="3138" y="1766"/>
                    </a:lnTo>
                    <a:lnTo>
                      <a:pt x="3134" y="1803"/>
                    </a:lnTo>
                    <a:lnTo>
                      <a:pt x="3101" y="1819"/>
                    </a:lnTo>
                    <a:lnTo>
                      <a:pt x="3032" y="1839"/>
                    </a:lnTo>
                    <a:lnTo>
                      <a:pt x="2981" y="1898"/>
                    </a:lnTo>
                    <a:lnTo>
                      <a:pt x="2928" y="1941"/>
                    </a:lnTo>
                    <a:lnTo>
                      <a:pt x="2884" y="2012"/>
                    </a:lnTo>
                    <a:lnTo>
                      <a:pt x="2839" y="1947"/>
                    </a:lnTo>
                    <a:lnTo>
                      <a:pt x="2798" y="1917"/>
                    </a:lnTo>
                    <a:lnTo>
                      <a:pt x="2768" y="1945"/>
                    </a:lnTo>
                    <a:lnTo>
                      <a:pt x="2788" y="1967"/>
                    </a:lnTo>
                    <a:lnTo>
                      <a:pt x="2788" y="2032"/>
                    </a:lnTo>
                    <a:lnTo>
                      <a:pt x="2811" y="2087"/>
                    </a:lnTo>
                    <a:lnTo>
                      <a:pt x="2778" y="2140"/>
                    </a:lnTo>
                    <a:lnTo>
                      <a:pt x="2770" y="2118"/>
                    </a:lnTo>
                    <a:lnTo>
                      <a:pt x="2703" y="2116"/>
                    </a:lnTo>
                    <a:lnTo>
                      <a:pt x="2656" y="2073"/>
                    </a:lnTo>
                    <a:lnTo>
                      <a:pt x="2640" y="2012"/>
                    </a:lnTo>
                    <a:lnTo>
                      <a:pt x="2607" y="1971"/>
                    </a:lnTo>
                    <a:lnTo>
                      <a:pt x="2581" y="1925"/>
                    </a:lnTo>
                    <a:lnTo>
                      <a:pt x="2556" y="1911"/>
                    </a:lnTo>
                    <a:lnTo>
                      <a:pt x="2536" y="1941"/>
                    </a:lnTo>
                    <a:lnTo>
                      <a:pt x="2506" y="1943"/>
                    </a:lnTo>
                    <a:lnTo>
                      <a:pt x="2469" y="1967"/>
                    </a:lnTo>
                    <a:lnTo>
                      <a:pt x="2479" y="2035"/>
                    </a:lnTo>
                    <a:lnTo>
                      <a:pt x="2441" y="2049"/>
                    </a:lnTo>
                    <a:lnTo>
                      <a:pt x="2414" y="2039"/>
                    </a:lnTo>
                    <a:lnTo>
                      <a:pt x="2386" y="2075"/>
                    </a:lnTo>
                    <a:lnTo>
                      <a:pt x="2347" y="2073"/>
                    </a:lnTo>
                    <a:lnTo>
                      <a:pt x="2296" y="2128"/>
                    </a:lnTo>
                    <a:lnTo>
                      <a:pt x="2248" y="2132"/>
                    </a:lnTo>
                    <a:lnTo>
                      <a:pt x="2231" y="2055"/>
                    </a:lnTo>
                    <a:lnTo>
                      <a:pt x="2183" y="2051"/>
                    </a:lnTo>
                    <a:lnTo>
                      <a:pt x="2158" y="2093"/>
                    </a:lnTo>
                    <a:lnTo>
                      <a:pt x="2152" y="2142"/>
                    </a:lnTo>
                    <a:lnTo>
                      <a:pt x="2120" y="2181"/>
                    </a:lnTo>
                    <a:lnTo>
                      <a:pt x="2132" y="2222"/>
                    </a:lnTo>
                    <a:lnTo>
                      <a:pt x="2117" y="2246"/>
                    </a:lnTo>
                    <a:lnTo>
                      <a:pt x="2185" y="2333"/>
                    </a:lnTo>
                    <a:lnTo>
                      <a:pt x="2075" y="2376"/>
                    </a:lnTo>
                    <a:lnTo>
                      <a:pt x="2014" y="2376"/>
                    </a:lnTo>
                    <a:lnTo>
                      <a:pt x="1928" y="2407"/>
                    </a:lnTo>
                    <a:lnTo>
                      <a:pt x="1880" y="2526"/>
                    </a:lnTo>
                    <a:lnTo>
                      <a:pt x="1802" y="2555"/>
                    </a:lnTo>
                    <a:lnTo>
                      <a:pt x="1766" y="2539"/>
                    </a:lnTo>
                    <a:lnTo>
                      <a:pt x="1731" y="2598"/>
                    </a:lnTo>
                    <a:lnTo>
                      <a:pt x="1674" y="2579"/>
                    </a:lnTo>
                    <a:lnTo>
                      <a:pt x="1621" y="2638"/>
                    </a:lnTo>
                    <a:lnTo>
                      <a:pt x="1601" y="2718"/>
                    </a:lnTo>
                    <a:lnTo>
                      <a:pt x="1502" y="2852"/>
                    </a:lnTo>
                    <a:lnTo>
                      <a:pt x="1459" y="2888"/>
                    </a:lnTo>
                    <a:lnTo>
                      <a:pt x="1430" y="2860"/>
                    </a:lnTo>
                    <a:lnTo>
                      <a:pt x="1339" y="2876"/>
                    </a:lnTo>
                    <a:lnTo>
                      <a:pt x="1298" y="2823"/>
                    </a:lnTo>
                    <a:lnTo>
                      <a:pt x="1239" y="2821"/>
                    </a:lnTo>
                    <a:lnTo>
                      <a:pt x="1195" y="2781"/>
                    </a:lnTo>
                    <a:lnTo>
                      <a:pt x="1233" y="2707"/>
                    </a:lnTo>
                    <a:lnTo>
                      <a:pt x="1248" y="2659"/>
                    </a:lnTo>
                    <a:lnTo>
                      <a:pt x="1215" y="2612"/>
                    </a:lnTo>
                    <a:lnTo>
                      <a:pt x="1150" y="2630"/>
                    </a:lnTo>
                    <a:lnTo>
                      <a:pt x="1115" y="2709"/>
                    </a:lnTo>
                    <a:lnTo>
                      <a:pt x="1101" y="2846"/>
                    </a:lnTo>
                    <a:lnTo>
                      <a:pt x="1052" y="2901"/>
                    </a:lnTo>
                    <a:lnTo>
                      <a:pt x="939" y="2947"/>
                    </a:lnTo>
                    <a:lnTo>
                      <a:pt x="869" y="2941"/>
                    </a:lnTo>
                    <a:lnTo>
                      <a:pt x="810" y="2886"/>
                    </a:lnTo>
                    <a:lnTo>
                      <a:pt x="817" y="2795"/>
                    </a:lnTo>
                    <a:lnTo>
                      <a:pt x="874" y="2764"/>
                    </a:lnTo>
                    <a:lnTo>
                      <a:pt x="874" y="2657"/>
                    </a:lnTo>
                    <a:lnTo>
                      <a:pt x="829" y="2618"/>
                    </a:lnTo>
                    <a:lnTo>
                      <a:pt x="754" y="2620"/>
                    </a:lnTo>
                    <a:lnTo>
                      <a:pt x="658" y="2714"/>
                    </a:lnTo>
                    <a:lnTo>
                      <a:pt x="524" y="2714"/>
                    </a:lnTo>
                    <a:lnTo>
                      <a:pt x="441" y="2671"/>
                    </a:lnTo>
                    <a:lnTo>
                      <a:pt x="445" y="2610"/>
                    </a:lnTo>
                    <a:lnTo>
                      <a:pt x="378" y="2606"/>
                    </a:lnTo>
                    <a:lnTo>
                      <a:pt x="302" y="2539"/>
                    </a:lnTo>
                    <a:lnTo>
                      <a:pt x="351" y="2470"/>
                    </a:lnTo>
                    <a:lnTo>
                      <a:pt x="396" y="2457"/>
                    </a:lnTo>
                    <a:lnTo>
                      <a:pt x="376" y="2390"/>
                    </a:lnTo>
                    <a:lnTo>
                      <a:pt x="296" y="2362"/>
                    </a:lnTo>
                    <a:lnTo>
                      <a:pt x="203" y="2374"/>
                    </a:lnTo>
                    <a:lnTo>
                      <a:pt x="156" y="2429"/>
                    </a:lnTo>
                    <a:lnTo>
                      <a:pt x="111" y="2423"/>
                    </a:lnTo>
                    <a:lnTo>
                      <a:pt x="34" y="2333"/>
                    </a:lnTo>
                    <a:lnTo>
                      <a:pt x="0" y="2236"/>
                    </a:lnTo>
                    <a:lnTo>
                      <a:pt x="18" y="2179"/>
                    </a:lnTo>
                    <a:lnTo>
                      <a:pt x="10" y="2055"/>
                    </a:lnTo>
                    <a:lnTo>
                      <a:pt x="14" y="2057"/>
                    </a:lnTo>
                    <a:lnTo>
                      <a:pt x="30" y="2057"/>
                    </a:lnTo>
                    <a:lnTo>
                      <a:pt x="52" y="2059"/>
                    </a:lnTo>
                    <a:lnTo>
                      <a:pt x="79" y="2063"/>
                    </a:lnTo>
                    <a:lnTo>
                      <a:pt x="109" y="2065"/>
                    </a:lnTo>
                    <a:lnTo>
                      <a:pt x="138" y="2069"/>
                    </a:lnTo>
                    <a:lnTo>
                      <a:pt x="166" y="2073"/>
                    </a:lnTo>
                    <a:lnTo>
                      <a:pt x="189" y="2077"/>
                    </a:lnTo>
                    <a:lnTo>
                      <a:pt x="207" y="2081"/>
                    </a:lnTo>
                    <a:lnTo>
                      <a:pt x="243" y="2089"/>
                    </a:lnTo>
                    <a:lnTo>
                      <a:pt x="278" y="2089"/>
                    </a:lnTo>
                    <a:lnTo>
                      <a:pt x="308" y="2081"/>
                    </a:lnTo>
                    <a:lnTo>
                      <a:pt x="323" y="2075"/>
                    </a:lnTo>
                    <a:lnTo>
                      <a:pt x="337" y="2069"/>
                    </a:lnTo>
                    <a:lnTo>
                      <a:pt x="351" y="2067"/>
                    </a:lnTo>
                    <a:lnTo>
                      <a:pt x="367" y="2065"/>
                    </a:lnTo>
                    <a:lnTo>
                      <a:pt x="386" y="2069"/>
                    </a:lnTo>
                    <a:lnTo>
                      <a:pt x="412" y="2075"/>
                    </a:lnTo>
                    <a:lnTo>
                      <a:pt x="441" y="2079"/>
                    </a:lnTo>
                    <a:lnTo>
                      <a:pt x="473" y="2083"/>
                    </a:lnTo>
                    <a:lnTo>
                      <a:pt x="498" y="2087"/>
                    </a:lnTo>
                    <a:lnTo>
                      <a:pt x="518" y="2087"/>
                    </a:lnTo>
                    <a:lnTo>
                      <a:pt x="542" y="2089"/>
                    </a:lnTo>
                    <a:lnTo>
                      <a:pt x="560" y="2095"/>
                    </a:lnTo>
                    <a:lnTo>
                      <a:pt x="575" y="2104"/>
                    </a:lnTo>
                    <a:lnTo>
                      <a:pt x="589" y="2118"/>
                    </a:lnTo>
                    <a:lnTo>
                      <a:pt x="607" y="2134"/>
                    </a:lnTo>
                    <a:lnTo>
                      <a:pt x="626" y="2148"/>
                    </a:lnTo>
                    <a:lnTo>
                      <a:pt x="646" y="2156"/>
                    </a:lnTo>
                    <a:lnTo>
                      <a:pt x="666" y="2163"/>
                    </a:lnTo>
                    <a:lnTo>
                      <a:pt x="685" y="2173"/>
                    </a:lnTo>
                    <a:lnTo>
                      <a:pt x="709" y="2183"/>
                    </a:lnTo>
                    <a:lnTo>
                      <a:pt x="739" y="2193"/>
                    </a:lnTo>
                    <a:lnTo>
                      <a:pt x="762" y="2197"/>
                    </a:lnTo>
                    <a:lnTo>
                      <a:pt x="792" y="2199"/>
                    </a:lnTo>
                    <a:lnTo>
                      <a:pt x="821" y="2201"/>
                    </a:lnTo>
                    <a:lnTo>
                      <a:pt x="851" y="2201"/>
                    </a:lnTo>
                    <a:lnTo>
                      <a:pt x="874" y="2201"/>
                    </a:lnTo>
                    <a:lnTo>
                      <a:pt x="892" y="2203"/>
                    </a:lnTo>
                    <a:lnTo>
                      <a:pt x="904" y="2207"/>
                    </a:lnTo>
                    <a:lnTo>
                      <a:pt x="914" y="2215"/>
                    </a:lnTo>
                    <a:lnTo>
                      <a:pt x="924" y="2224"/>
                    </a:lnTo>
                    <a:lnTo>
                      <a:pt x="935" y="2232"/>
                    </a:lnTo>
                    <a:lnTo>
                      <a:pt x="947" y="2236"/>
                    </a:lnTo>
                    <a:lnTo>
                      <a:pt x="965" y="2238"/>
                    </a:lnTo>
                    <a:lnTo>
                      <a:pt x="985" y="2234"/>
                    </a:lnTo>
                    <a:lnTo>
                      <a:pt x="1002" y="2224"/>
                    </a:lnTo>
                    <a:lnTo>
                      <a:pt x="1024" y="2207"/>
                    </a:lnTo>
                    <a:lnTo>
                      <a:pt x="1048" y="2187"/>
                    </a:lnTo>
                    <a:lnTo>
                      <a:pt x="1073" y="2171"/>
                    </a:lnTo>
                    <a:lnTo>
                      <a:pt x="1103" y="2157"/>
                    </a:lnTo>
                    <a:lnTo>
                      <a:pt x="1134" y="2144"/>
                    </a:lnTo>
                    <a:lnTo>
                      <a:pt x="1164" y="2130"/>
                    </a:lnTo>
                    <a:lnTo>
                      <a:pt x="1199" y="2114"/>
                    </a:lnTo>
                    <a:lnTo>
                      <a:pt x="1241" y="2098"/>
                    </a:lnTo>
                    <a:lnTo>
                      <a:pt x="1282" y="2087"/>
                    </a:lnTo>
                    <a:lnTo>
                      <a:pt x="1325" y="2079"/>
                    </a:lnTo>
                    <a:lnTo>
                      <a:pt x="1345" y="2077"/>
                    </a:lnTo>
                    <a:lnTo>
                      <a:pt x="1357" y="2077"/>
                    </a:lnTo>
                    <a:lnTo>
                      <a:pt x="1363" y="2079"/>
                    </a:lnTo>
                    <a:lnTo>
                      <a:pt x="1367" y="2079"/>
                    </a:lnTo>
                    <a:lnTo>
                      <a:pt x="1371" y="2081"/>
                    </a:lnTo>
                    <a:lnTo>
                      <a:pt x="1378" y="2081"/>
                    </a:lnTo>
                    <a:lnTo>
                      <a:pt x="1392" y="2081"/>
                    </a:lnTo>
                    <a:lnTo>
                      <a:pt x="1418" y="2079"/>
                    </a:lnTo>
                    <a:lnTo>
                      <a:pt x="1463" y="2075"/>
                    </a:lnTo>
                    <a:lnTo>
                      <a:pt x="1498" y="2071"/>
                    </a:lnTo>
                    <a:lnTo>
                      <a:pt x="1526" y="2065"/>
                    </a:lnTo>
                    <a:lnTo>
                      <a:pt x="1548" y="2059"/>
                    </a:lnTo>
                    <a:lnTo>
                      <a:pt x="1561" y="2053"/>
                    </a:lnTo>
                    <a:lnTo>
                      <a:pt x="1571" y="2045"/>
                    </a:lnTo>
                    <a:lnTo>
                      <a:pt x="1577" y="2035"/>
                    </a:lnTo>
                    <a:lnTo>
                      <a:pt x="1581" y="2030"/>
                    </a:lnTo>
                    <a:lnTo>
                      <a:pt x="1589" y="2024"/>
                    </a:lnTo>
                    <a:lnTo>
                      <a:pt x="1603" y="2018"/>
                    </a:lnTo>
                    <a:lnTo>
                      <a:pt x="1622" y="2014"/>
                    </a:lnTo>
                    <a:lnTo>
                      <a:pt x="1640" y="2006"/>
                    </a:lnTo>
                    <a:lnTo>
                      <a:pt x="1656" y="1994"/>
                    </a:lnTo>
                    <a:lnTo>
                      <a:pt x="1668" y="1974"/>
                    </a:lnTo>
                    <a:lnTo>
                      <a:pt x="1674" y="1957"/>
                    </a:lnTo>
                    <a:lnTo>
                      <a:pt x="1680" y="1941"/>
                    </a:lnTo>
                    <a:lnTo>
                      <a:pt x="1685" y="1927"/>
                    </a:lnTo>
                    <a:lnTo>
                      <a:pt x="1697" y="1913"/>
                    </a:lnTo>
                    <a:lnTo>
                      <a:pt x="1715" y="1900"/>
                    </a:lnTo>
                    <a:lnTo>
                      <a:pt x="1737" y="1888"/>
                    </a:lnTo>
                    <a:lnTo>
                      <a:pt x="1752" y="1878"/>
                    </a:lnTo>
                    <a:lnTo>
                      <a:pt x="1764" y="1872"/>
                    </a:lnTo>
                    <a:lnTo>
                      <a:pt x="1772" y="1866"/>
                    </a:lnTo>
                    <a:lnTo>
                      <a:pt x="1780" y="1860"/>
                    </a:lnTo>
                    <a:lnTo>
                      <a:pt x="1790" y="1854"/>
                    </a:lnTo>
                    <a:lnTo>
                      <a:pt x="1804" y="1848"/>
                    </a:lnTo>
                    <a:lnTo>
                      <a:pt x="1817" y="1841"/>
                    </a:lnTo>
                    <a:lnTo>
                      <a:pt x="1831" y="1831"/>
                    </a:lnTo>
                    <a:lnTo>
                      <a:pt x="1837" y="1821"/>
                    </a:lnTo>
                    <a:lnTo>
                      <a:pt x="1837" y="1811"/>
                    </a:lnTo>
                    <a:lnTo>
                      <a:pt x="1825" y="1795"/>
                    </a:lnTo>
                    <a:lnTo>
                      <a:pt x="1809" y="1780"/>
                    </a:lnTo>
                    <a:lnTo>
                      <a:pt x="1794" y="1762"/>
                    </a:lnTo>
                    <a:lnTo>
                      <a:pt x="1780" y="1744"/>
                    </a:lnTo>
                    <a:lnTo>
                      <a:pt x="1772" y="1726"/>
                    </a:lnTo>
                    <a:lnTo>
                      <a:pt x="1772" y="1707"/>
                    </a:lnTo>
                    <a:lnTo>
                      <a:pt x="1772" y="1679"/>
                    </a:lnTo>
                    <a:lnTo>
                      <a:pt x="1776" y="1652"/>
                    </a:lnTo>
                    <a:lnTo>
                      <a:pt x="1782" y="1628"/>
                    </a:lnTo>
                    <a:lnTo>
                      <a:pt x="1790" y="1608"/>
                    </a:lnTo>
                    <a:lnTo>
                      <a:pt x="1806" y="1593"/>
                    </a:lnTo>
                    <a:lnTo>
                      <a:pt x="1823" y="1585"/>
                    </a:lnTo>
                    <a:lnTo>
                      <a:pt x="1843" y="1581"/>
                    </a:lnTo>
                    <a:lnTo>
                      <a:pt x="1863" y="1585"/>
                    </a:lnTo>
                    <a:lnTo>
                      <a:pt x="1884" y="1597"/>
                    </a:lnTo>
                    <a:lnTo>
                      <a:pt x="1910" y="1606"/>
                    </a:lnTo>
                    <a:lnTo>
                      <a:pt x="1937" y="1614"/>
                    </a:lnTo>
                    <a:lnTo>
                      <a:pt x="1963" y="1616"/>
                    </a:lnTo>
                    <a:lnTo>
                      <a:pt x="1985" y="1614"/>
                    </a:lnTo>
                    <a:lnTo>
                      <a:pt x="2002" y="1614"/>
                    </a:lnTo>
                    <a:lnTo>
                      <a:pt x="2020" y="1612"/>
                    </a:lnTo>
                    <a:lnTo>
                      <a:pt x="2034" y="1608"/>
                    </a:lnTo>
                    <a:lnTo>
                      <a:pt x="2046" y="1597"/>
                    </a:lnTo>
                    <a:lnTo>
                      <a:pt x="2058" y="1581"/>
                    </a:lnTo>
                    <a:lnTo>
                      <a:pt x="2071" y="1561"/>
                    </a:lnTo>
                    <a:lnTo>
                      <a:pt x="2085" y="1538"/>
                    </a:lnTo>
                    <a:lnTo>
                      <a:pt x="2101" y="1518"/>
                    </a:lnTo>
                    <a:lnTo>
                      <a:pt x="2117" y="1502"/>
                    </a:lnTo>
                    <a:lnTo>
                      <a:pt x="2130" y="1494"/>
                    </a:lnTo>
                    <a:lnTo>
                      <a:pt x="2146" y="1490"/>
                    </a:lnTo>
                    <a:lnTo>
                      <a:pt x="2166" y="1488"/>
                    </a:lnTo>
                    <a:lnTo>
                      <a:pt x="2189" y="1486"/>
                    </a:lnTo>
                    <a:lnTo>
                      <a:pt x="2213" y="1484"/>
                    </a:lnTo>
                    <a:lnTo>
                      <a:pt x="2231" y="1482"/>
                    </a:lnTo>
                    <a:lnTo>
                      <a:pt x="2243" y="1477"/>
                    </a:lnTo>
                    <a:lnTo>
                      <a:pt x="2254" y="1469"/>
                    </a:lnTo>
                    <a:lnTo>
                      <a:pt x="2268" y="1455"/>
                    </a:lnTo>
                    <a:lnTo>
                      <a:pt x="2284" y="1437"/>
                    </a:lnTo>
                    <a:lnTo>
                      <a:pt x="2298" y="1421"/>
                    </a:lnTo>
                    <a:lnTo>
                      <a:pt x="2308" y="1408"/>
                    </a:lnTo>
                    <a:lnTo>
                      <a:pt x="2311" y="1388"/>
                    </a:lnTo>
                    <a:lnTo>
                      <a:pt x="2315" y="1364"/>
                    </a:lnTo>
                    <a:lnTo>
                      <a:pt x="2321" y="1343"/>
                    </a:lnTo>
                    <a:lnTo>
                      <a:pt x="2331" y="1323"/>
                    </a:lnTo>
                    <a:lnTo>
                      <a:pt x="2351" y="1303"/>
                    </a:lnTo>
                    <a:lnTo>
                      <a:pt x="2374" y="1286"/>
                    </a:lnTo>
                    <a:lnTo>
                      <a:pt x="2402" y="1276"/>
                    </a:lnTo>
                    <a:lnTo>
                      <a:pt x="2416" y="1270"/>
                    </a:lnTo>
                    <a:lnTo>
                      <a:pt x="2426" y="1262"/>
                    </a:lnTo>
                    <a:lnTo>
                      <a:pt x="2433" y="1250"/>
                    </a:lnTo>
                    <a:lnTo>
                      <a:pt x="2443" y="1240"/>
                    </a:lnTo>
                    <a:lnTo>
                      <a:pt x="2455" y="1232"/>
                    </a:lnTo>
                    <a:lnTo>
                      <a:pt x="2469" y="1227"/>
                    </a:lnTo>
                    <a:lnTo>
                      <a:pt x="2487" y="1217"/>
                    </a:lnTo>
                    <a:lnTo>
                      <a:pt x="2510" y="1205"/>
                    </a:lnTo>
                    <a:lnTo>
                      <a:pt x="2534" y="1195"/>
                    </a:lnTo>
                    <a:lnTo>
                      <a:pt x="2559" y="1189"/>
                    </a:lnTo>
                    <a:lnTo>
                      <a:pt x="2583" y="1187"/>
                    </a:lnTo>
                    <a:lnTo>
                      <a:pt x="2607" y="1189"/>
                    </a:lnTo>
                    <a:lnTo>
                      <a:pt x="2628" y="1195"/>
                    </a:lnTo>
                    <a:lnTo>
                      <a:pt x="2652" y="1199"/>
                    </a:lnTo>
                    <a:lnTo>
                      <a:pt x="2670" y="1203"/>
                    </a:lnTo>
                    <a:lnTo>
                      <a:pt x="2685" y="1203"/>
                    </a:lnTo>
                    <a:lnTo>
                      <a:pt x="2697" y="1197"/>
                    </a:lnTo>
                    <a:lnTo>
                      <a:pt x="2707" y="1183"/>
                    </a:lnTo>
                    <a:lnTo>
                      <a:pt x="2713" y="1171"/>
                    </a:lnTo>
                    <a:lnTo>
                      <a:pt x="2713" y="1158"/>
                    </a:lnTo>
                    <a:lnTo>
                      <a:pt x="2707" y="1140"/>
                    </a:lnTo>
                    <a:lnTo>
                      <a:pt x="2695" y="1126"/>
                    </a:lnTo>
                    <a:lnTo>
                      <a:pt x="2682" y="1108"/>
                    </a:lnTo>
                    <a:lnTo>
                      <a:pt x="2662" y="1089"/>
                    </a:lnTo>
                    <a:lnTo>
                      <a:pt x="2644" y="1071"/>
                    </a:lnTo>
                    <a:lnTo>
                      <a:pt x="2626" y="1055"/>
                    </a:lnTo>
                    <a:lnTo>
                      <a:pt x="2611" y="1042"/>
                    </a:lnTo>
                    <a:lnTo>
                      <a:pt x="2575" y="1016"/>
                    </a:lnTo>
                    <a:lnTo>
                      <a:pt x="2538" y="1004"/>
                    </a:lnTo>
                    <a:lnTo>
                      <a:pt x="2524" y="998"/>
                    </a:lnTo>
                    <a:lnTo>
                      <a:pt x="2510" y="990"/>
                    </a:lnTo>
                    <a:lnTo>
                      <a:pt x="2498" y="986"/>
                    </a:lnTo>
                    <a:lnTo>
                      <a:pt x="2485" y="984"/>
                    </a:lnTo>
                    <a:lnTo>
                      <a:pt x="2469" y="990"/>
                    </a:lnTo>
                    <a:lnTo>
                      <a:pt x="2453" y="1006"/>
                    </a:lnTo>
                    <a:lnTo>
                      <a:pt x="2439" y="1024"/>
                    </a:lnTo>
                    <a:lnTo>
                      <a:pt x="2426" y="1040"/>
                    </a:lnTo>
                    <a:lnTo>
                      <a:pt x="2408" y="1051"/>
                    </a:lnTo>
                    <a:lnTo>
                      <a:pt x="2394" y="1053"/>
                    </a:lnTo>
                    <a:lnTo>
                      <a:pt x="2376" y="1049"/>
                    </a:lnTo>
                    <a:lnTo>
                      <a:pt x="2357" y="1044"/>
                    </a:lnTo>
                    <a:lnTo>
                      <a:pt x="2337" y="1036"/>
                    </a:lnTo>
                    <a:lnTo>
                      <a:pt x="2317" y="1032"/>
                    </a:lnTo>
                    <a:lnTo>
                      <a:pt x="2304" y="1034"/>
                    </a:lnTo>
                    <a:lnTo>
                      <a:pt x="2292" y="1042"/>
                    </a:lnTo>
                    <a:lnTo>
                      <a:pt x="2282" y="1053"/>
                    </a:lnTo>
                    <a:lnTo>
                      <a:pt x="2272" y="1067"/>
                    </a:lnTo>
                    <a:lnTo>
                      <a:pt x="2260" y="1079"/>
                    </a:lnTo>
                    <a:lnTo>
                      <a:pt x="2248" y="1087"/>
                    </a:lnTo>
                    <a:lnTo>
                      <a:pt x="2235" y="1087"/>
                    </a:lnTo>
                    <a:lnTo>
                      <a:pt x="2211" y="1075"/>
                    </a:lnTo>
                    <a:lnTo>
                      <a:pt x="2189" y="1061"/>
                    </a:lnTo>
                    <a:lnTo>
                      <a:pt x="2174" y="1044"/>
                    </a:lnTo>
                    <a:lnTo>
                      <a:pt x="2168" y="1024"/>
                    </a:lnTo>
                    <a:lnTo>
                      <a:pt x="2170" y="1010"/>
                    </a:lnTo>
                    <a:lnTo>
                      <a:pt x="2178" y="1002"/>
                    </a:lnTo>
                    <a:lnTo>
                      <a:pt x="2185" y="992"/>
                    </a:lnTo>
                    <a:lnTo>
                      <a:pt x="2193" y="982"/>
                    </a:lnTo>
                    <a:lnTo>
                      <a:pt x="2197" y="965"/>
                    </a:lnTo>
                    <a:lnTo>
                      <a:pt x="2199" y="935"/>
                    </a:lnTo>
                    <a:lnTo>
                      <a:pt x="2201" y="902"/>
                    </a:lnTo>
                    <a:lnTo>
                      <a:pt x="2207" y="868"/>
                    </a:lnTo>
                    <a:lnTo>
                      <a:pt x="2217" y="839"/>
                    </a:lnTo>
                    <a:lnTo>
                      <a:pt x="2229" y="811"/>
                    </a:lnTo>
                    <a:lnTo>
                      <a:pt x="2239" y="782"/>
                    </a:lnTo>
                    <a:lnTo>
                      <a:pt x="2248" y="754"/>
                    </a:lnTo>
                    <a:lnTo>
                      <a:pt x="2254" y="735"/>
                    </a:lnTo>
                    <a:lnTo>
                      <a:pt x="2262" y="721"/>
                    </a:lnTo>
                    <a:lnTo>
                      <a:pt x="2276" y="713"/>
                    </a:lnTo>
                    <a:lnTo>
                      <a:pt x="2296" y="711"/>
                    </a:lnTo>
                    <a:lnTo>
                      <a:pt x="2317" y="713"/>
                    </a:lnTo>
                    <a:lnTo>
                      <a:pt x="2331" y="719"/>
                    </a:lnTo>
                    <a:lnTo>
                      <a:pt x="2349" y="725"/>
                    </a:lnTo>
                    <a:lnTo>
                      <a:pt x="2365" y="733"/>
                    </a:lnTo>
                    <a:lnTo>
                      <a:pt x="2380" y="736"/>
                    </a:lnTo>
                    <a:lnTo>
                      <a:pt x="2394" y="736"/>
                    </a:lnTo>
                    <a:lnTo>
                      <a:pt x="2406" y="729"/>
                    </a:lnTo>
                    <a:lnTo>
                      <a:pt x="2424" y="703"/>
                    </a:lnTo>
                    <a:lnTo>
                      <a:pt x="2443" y="675"/>
                    </a:lnTo>
                    <a:lnTo>
                      <a:pt x="2463" y="650"/>
                    </a:lnTo>
                    <a:lnTo>
                      <a:pt x="2477" y="640"/>
                    </a:lnTo>
                    <a:lnTo>
                      <a:pt x="2493" y="636"/>
                    </a:lnTo>
                    <a:lnTo>
                      <a:pt x="2506" y="634"/>
                    </a:lnTo>
                    <a:lnTo>
                      <a:pt x="2522" y="630"/>
                    </a:lnTo>
                    <a:lnTo>
                      <a:pt x="2534" y="622"/>
                    </a:lnTo>
                    <a:lnTo>
                      <a:pt x="2540" y="611"/>
                    </a:lnTo>
                    <a:lnTo>
                      <a:pt x="2542" y="595"/>
                    </a:lnTo>
                    <a:lnTo>
                      <a:pt x="2538" y="577"/>
                    </a:lnTo>
                    <a:lnTo>
                      <a:pt x="2534" y="561"/>
                    </a:lnTo>
                    <a:lnTo>
                      <a:pt x="2530" y="548"/>
                    </a:lnTo>
                    <a:lnTo>
                      <a:pt x="2532" y="534"/>
                    </a:lnTo>
                    <a:lnTo>
                      <a:pt x="2536" y="518"/>
                    </a:lnTo>
                    <a:lnTo>
                      <a:pt x="2542" y="498"/>
                    </a:lnTo>
                    <a:lnTo>
                      <a:pt x="2550" y="477"/>
                    </a:lnTo>
                    <a:lnTo>
                      <a:pt x="2556" y="459"/>
                    </a:lnTo>
                    <a:lnTo>
                      <a:pt x="2561" y="443"/>
                    </a:lnTo>
                    <a:lnTo>
                      <a:pt x="2567" y="416"/>
                    </a:lnTo>
                    <a:lnTo>
                      <a:pt x="2571" y="386"/>
                    </a:lnTo>
                    <a:lnTo>
                      <a:pt x="2579" y="355"/>
                    </a:lnTo>
                    <a:lnTo>
                      <a:pt x="2585" y="337"/>
                    </a:lnTo>
                    <a:lnTo>
                      <a:pt x="2589" y="327"/>
                    </a:lnTo>
                    <a:lnTo>
                      <a:pt x="2595" y="317"/>
                    </a:lnTo>
                    <a:lnTo>
                      <a:pt x="2603" y="305"/>
                    </a:lnTo>
                    <a:lnTo>
                      <a:pt x="2615" y="294"/>
                    </a:lnTo>
                    <a:lnTo>
                      <a:pt x="2626" y="276"/>
                    </a:lnTo>
                    <a:lnTo>
                      <a:pt x="2632" y="260"/>
                    </a:lnTo>
                    <a:lnTo>
                      <a:pt x="2634" y="246"/>
                    </a:lnTo>
                    <a:lnTo>
                      <a:pt x="2634" y="231"/>
                    </a:lnTo>
                    <a:lnTo>
                      <a:pt x="2632" y="209"/>
                    </a:lnTo>
                    <a:lnTo>
                      <a:pt x="2632" y="185"/>
                    </a:lnTo>
                    <a:lnTo>
                      <a:pt x="2628" y="164"/>
                    </a:lnTo>
                    <a:lnTo>
                      <a:pt x="2622" y="150"/>
                    </a:lnTo>
                    <a:lnTo>
                      <a:pt x="2615" y="146"/>
                    </a:lnTo>
                    <a:lnTo>
                      <a:pt x="2605" y="148"/>
                    </a:lnTo>
                    <a:lnTo>
                      <a:pt x="2593" y="152"/>
                    </a:lnTo>
                    <a:lnTo>
                      <a:pt x="2581" y="156"/>
                    </a:lnTo>
                    <a:lnTo>
                      <a:pt x="2567" y="158"/>
                    </a:lnTo>
                    <a:lnTo>
                      <a:pt x="2556" y="156"/>
                    </a:lnTo>
                    <a:lnTo>
                      <a:pt x="2548" y="148"/>
                    </a:lnTo>
                    <a:lnTo>
                      <a:pt x="2546" y="136"/>
                    </a:lnTo>
                    <a:lnTo>
                      <a:pt x="2548" y="124"/>
                    </a:lnTo>
                    <a:lnTo>
                      <a:pt x="2550" y="116"/>
                    </a:lnTo>
                    <a:lnTo>
                      <a:pt x="2552" y="11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black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30" name="Freeform 108"/>
              <p:cNvSpPr/>
              <p:nvPr/>
            </p:nvSpPr>
            <p:spPr bwMode="gray">
              <a:xfrm>
                <a:off x="2283209" y="2138808"/>
                <a:ext cx="3025323" cy="2614241"/>
              </a:xfrm>
              <a:custGeom>
                <a:avLst/>
                <a:gdLst/>
                <a:ahLst/>
                <a:cxnLst>
                  <a:cxn ang="0">
                    <a:pos x="365" y="51"/>
                  </a:cxn>
                  <a:cxn ang="0">
                    <a:pos x="264" y="149"/>
                  </a:cxn>
                  <a:cxn ang="0">
                    <a:pos x="0" y="307"/>
                  </a:cxn>
                  <a:cxn ang="0">
                    <a:pos x="180" y="614"/>
                  </a:cxn>
                  <a:cxn ang="0">
                    <a:pos x="357" y="681"/>
                  </a:cxn>
                  <a:cxn ang="0">
                    <a:pos x="559" y="637"/>
                  </a:cxn>
                  <a:cxn ang="0">
                    <a:pos x="752" y="708"/>
                  </a:cxn>
                  <a:cxn ang="0">
                    <a:pos x="859" y="771"/>
                  </a:cxn>
                  <a:cxn ang="0">
                    <a:pos x="1032" y="879"/>
                  </a:cxn>
                  <a:cxn ang="0">
                    <a:pos x="1136" y="946"/>
                  </a:cxn>
                  <a:cxn ang="0">
                    <a:pos x="1203" y="1100"/>
                  </a:cxn>
                  <a:cxn ang="0">
                    <a:pos x="1132" y="1271"/>
                  </a:cxn>
                  <a:cxn ang="0">
                    <a:pos x="1077" y="1362"/>
                  </a:cxn>
                  <a:cxn ang="0">
                    <a:pos x="996" y="1468"/>
                  </a:cxn>
                  <a:cxn ang="0">
                    <a:pos x="953" y="1495"/>
                  </a:cxn>
                  <a:cxn ang="0">
                    <a:pos x="1124" y="1558"/>
                  </a:cxn>
                  <a:cxn ang="0">
                    <a:pos x="1256" y="1489"/>
                  </a:cxn>
                  <a:cxn ang="0">
                    <a:pos x="1410" y="1610"/>
                  </a:cxn>
                  <a:cxn ang="0">
                    <a:pos x="1540" y="1739"/>
                  </a:cxn>
                  <a:cxn ang="0">
                    <a:pos x="1650" y="1602"/>
                  </a:cxn>
                  <a:cxn ang="0">
                    <a:pos x="1719" y="1507"/>
                  </a:cxn>
                  <a:cxn ang="0">
                    <a:pos x="1699" y="1395"/>
                  </a:cxn>
                  <a:cxn ang="0">
                    <a:pos x="1723" y="1363"/>
                  </a:cxn>
                  <a:cxn ang="0">
                    <a:pos x="1725" y="1340"/>
                  </a:cxn>
                  <a:cxn ang="0">
                    <a:pos x="1725" y="1306"/>
                  </a:cxn>
                  <a:cxn ang="0">
                    <a:pos x="1888" y="1316"/>
                  </a:cxn>
                  <a:cxn ang="0">
                    <a:pos x="2000" y="1206"/>
                  </a:cxn>
                  <a:cxn ang="0">
                    <a:pos x="2002" y="1068"/>
                  </a:cxn>
                  <a:cxn ang="0">
                    <a:pos x="1809" y="962"/>
                  </a:cxn>
                  <a:cxn ang="0">
                    <a:pos x="1713" y="1023"/>
                  </a:cxn>
                  <a:cxn ang="0">
                    <a:pos x="1774" y="1157"/>
                  </a:cxn>
                  <a:cxn ang="0">
                    <a:pos x="1713" y="1259"/>
                  </a:cxn>
                  <a:cxn ang="0">
                    <a:pos x="1589" y="1206"/>
                  </a:cxn>
                  <a:cxn ang="0">
                    <a:pos x="1563" y="1104"/>
                  </a:cxn>
                  <a:cxn ang="0">
                    <a:pos x="1475" y="970"/>
                  </a:cxn>
                  <a:cxn ang="0">
                    <a:pos x="1365" y="911"/>
                  </a:cxn>
                  <a:cxn ang="0">
                    <a:pos x="1370" y="732"/>
                  </a:cxn>
                  <a:cxn ang="0">
                    <a:pos x="1250" y="592"/>
                  </a:cxn>
                  <a:cxn ang="0">
                    <a:pos x="937" y="641"/>
                  </a:cxn>
                  <a:cxn ang="0">
                    <a:pos x="798" y="509"/>
                  </a:cxn>
                  <a:cxn ang="0">
                    <a:pos x="872" y="362"/>
                  </a:cxn>
                  <a:cxn ang="0">
                    <a:pos x="652" y="399"/>
                  </a:cxn>
                  <a:cxn ang="0">
                    <a:pos x="496" y="208"/>
                  </a:cxn>
                  <a:cxn ang="0">
                    <a:pos x="463" y="9"/>
                  </a:cxn>
                </a:cxnLst>
                <a:rect l="0" t="0" r="r" b="b"/>
                <a:pathLst>
                  <a:path w="2014" h="1739">
                    <a:moveTo>
                      <a:pt x="463" y="9"/>
                    </a:moveTo>
                    <a:lnTo>
                      <a:pt x="398" y="0"/>
                    </a:lnTo>
                    <a:lnTo>
                      <a:pt x="365" y="51"/>
                    </a:lnTo>
                    <a:lnTo>
                      <a:pt x="374" y="92"/>
                    </a:lnTo>
                    <a:lnTo>
                      <a:pt x="347" y="122"/>
                    </a:lnTo>
                    <a:lnTo>
                      <a:pt x="264" y="149"/>
                    </a:lnTo>
                    <a:lnTo>
                      <a:pt x="160" y="181"/>
                    </a:lnTo>
                    <a:lnTo>
                      <a:pt x="81" y="259"/>
                    </a:lnTo>
                    <a:lnTo>
                      <a:pt x="0" y="307"/>
                    </a:lnTo>
                    <a:lnTo>
                      <a:pt x="32" y="570"/>
                    </a:lnTo>
                    <a:lnTo>
                      <a:pt x="115" y="578"/>
                    </a:lnTo>
                    <a:lnTo>
                      <a:pt x="180" y="614"/>
                    </a:lnTo>
                    <a:lnTo>
                      <a:pt x="237" y="625"/>
                    </a:lnTo>
                    <a:lnTo>
                      <a:pt x="298" y="684"/>
                    </a:lnTo>
                    <a:lnTo>
                      <a:pt x="357" y="681"/>
                    </a:lnTo>
                    <a:lnTo>
                      <a:pt x="432" y="637"/>
                    </a:lnTo>
                    <a:lnTo>
                      <a:pt x="504" y="641"/>
                    </a:lnTo>
                    <a:lnTo>
                      <a:pt x="559" y="637"/>
                    </a:lnTo>
                    <a:lnTo>
                      <a:pt x="601" y="612"/>
                    </a:lnTo>
                    <a:lnTo>
                      <a:pt x="674" y="651"/>
                    </a:lnTo>
                    <a:lnTo>
                      <a:pt x="752" y="708"/>
                    </a:lnTo>
                    <a:lnTo>
                      <a:pt x="813" y="669"/>
                    </a:lnTo>
                    <a:lnTo>
                      <a:pt x="829" y="708"/>
                    </a:lnTo>
                    <a:lnTo>
                      <a:pt x="859" y="771"/>
                    </a:lnTo>
                    <a:lnTo>
                      <a:pt x="945" y="807"/>
                    </a:lnTo>
                    <a:lnTo>
                      <a:pt x="998" y="877"/>
                    </a:lnTo>
                    <a:lnTo>
                      <a:pt x="1032" y="879"/>
                    </a:lnTo>
                    <a:lnTo>
                      <a:pt x="1059" y="854"/>
                    </a:lnTo>
                    <a:lnTo>
                      <a:pt x="1101" y="895"/>
                    </a:lnTo>
                    <a:lnTo>
                      <a:pt x="1136" y="946"/>
                    </a:lnTo>
                    <a:lnTo>
                      <a:pt x="1150" y="1015"/>
                    </a:lnTo>
                    <a:lnTo>
                      <a:pt x="1181" y="1051"/>
                    </a:lnTo>
                    <a:lnTo>
                      <a:pt x="1203" y="1100"/>
                    </a:lnTo>
                    <a:lnTo>
                      <a:pt x="1229" y="1129"/>
                    </a:lnTo>
                    <a:lnTo>
                      <a:pt x="1197" y="1234"/>
                    </a:lnTo>
                    <a:lnTo>
                      <a:pt x="1132" y="1271"/>
                    </a:lnTo>
                    <a:lnTo>
                      <a:pt x="1144" y="1326"/>
                    </a:lnTo>
                    <a:lnTo>
                      <a:pt x="1105" y="1358"/>
                    </a:lnTo>
                    <a:lnTo>
                      <a:pt x="1077" y="1362"/>
                    </a:lnTo>
                    <a:lnTo>
                      <a:pt x="1085" y="1448"/>
                    </a:lnTo>
                    <a:lnTo>
                      <a:pt x="1050" y="1478"/>
                    </a:lnTo>
                    <a:lnTo>
                      <a:pt x="996" y="1468"/>
                    </a:lnTo>
                    <a:lnTo>
                      <a:pt x="971" y="1425"/>
                    </a:lnTo>
                    <a:lnTo>
                      <a:pt x="943" y="1444"/>
                    </a:lnTo>
                    <a:lnTo>
                      <a:pt x="953" y="1495"/>
                    </a:lnTo>
                    <a:lnTo>
                      <a:pt x="1018" y="1503"/>
                    </a:lnTo>
                    <a:lnTo>
                      <a:pt x="1073" y="1547"/>
                    </a:lnTo>
                    <a:lnTo>
                      <a:pt x="1124" y="1558"/>
                    </a:lnTo>
                    <a:lnTo>
                      <a:pt x="1126" y="1507"/>
                    </a:lnTo>
                    <a:lnTo>
                      <a:pt x="1223" y="1472"/>
                    </a:lnTo>
                    <a:lnTo>
                      <a:pt x="1256" y="1489"/>
                    </a:lnTo>
                    <a:lnTo>
                      <a:pt x="1282" y="1560"/>
                    </a:lnTo>
                    <a:lnTo>
                      <a:pt x="1363" y="1633"/>
                    </a:lnTo>
                    <a:lnTo>
                      <a:pt x="1410" y="1610"/>
                    </a:lnTo>
                    <a:lnTo>
                      <a:pt x="1437" y="1688"/>
                    </a:lnTo>
                    <a:lnTo>
                      <a:pt x="1493" y="1732"/>
                    </a:lnTo>
                    <a:lnTo>
                      <a:pt x="1540" y="1739"/>
                    </a:lnTo>
                    <a:lnTo>
                      <a:pt x="1587" y="1688"/>
                    </a:lnTo>
                    <a:lnTo>
                      <a:pt x="1654" y="1651"/>
                    </a:lnTo>
                    <a:lnTo>
                      <a:pt x="1650" y="1602"/>
                    </a:lnTo>
                    <a:lnTo>
                      <a:pt x="1634" y="1580"/>
                    </a:lnTo>
                    <a:lnTo>
                      <a:pt x="1731" y="1566"/>
                    </a:lnTo>
                    <a:lnTo>
                      <a:pt x="1719" y="1507"/>
                    </a:lnTo>
                    <a:lnTo>
                      <a:pt x="1744" y="1430"/>
                    </a:lnTo>
                    <a:lnTo>
                      <a:pt x="1697" y="1399"/>
                    </a:lnTo>
                    <a:lnTo>
                      <a:pt x="1699" y="1395"/>
                    </a:lnTo>
                    <a:lnTo>
                      <a:pt x="1707" y="1385"/>
                    </a:lnTo>
                    <a:lnTo>
                      <a:pt x="1715" y="1373"/>
                    </a:lnTo>
                    <a:lnTo>
                      <a:pt x="1723" y="1363"/>
                    </a:lnTo>
                    <a:lnTo>
                      <a:pt x="1727" y="1360"/>
                    </a:lnTo>
                    <a:lnTo>
                      <a:pt x="1727" y="1354"/>
                    </a:lnTo>
                    <a:lnTo>
                      <a:pt x="1725" y="1340"/>
                    </a:lnTo>
                    <a:lnTo>
                      <a:pt x="1725" y="1324"/>
                    </a:lnTo>
                    <a:lnTo>
                      <a:pt x="1725" y="1312"/>
                    </a:lnTo>
                    <a:lnTo>
                      <a:pt x="1725" y="1306"/>
                    </a:lnTo>
                    <a:lnTo>
                      <a:pt x="1788" y="1302"/>
                    </a:lnTo>
                    <a:lnTo>
                      <a:pt x="1835" y="1328"/>
                    </a:lnTo>
                    <a:lnTo>
                      <a:pt x="1888" y="1316"/>
                    </a:lnTo>
                    <a:lnTo>
                      <a:pt x="1888" y="1267"/>
                    </a:lnTo>
                    <a:lnTo>
                      <a:pt x="1996" y="1259"/>
                    </a:lnTo>
                    <a:lnTo>
                      <a:pt x="2000" y="1206"/>
                    </a:lnTo>
                    <a:lnTo>
                      <a:pt x="1989" y="1155"/>
                    </a:lnTo>
                    <a:lnTo>
                      <a:pt x="2014" y="1112"/>
                    </a:lnTo>
                    <a:lnTo>
                      <a:pt x="2002" y="1068"/>
                    </a:lnTo>
                    <a:lnTo>
                      <a:pt x="1882" y="1015"/>
                    </a:lnTo>
                    <a:lnTo>
                      <a:pt x="1811" y="993"/>
                    </a:lnTo>
                    <a:lnTo>
                      <a:pt x="1809" y="962"/>
                    </a:lnTo>
                    <a:lnTo>
                      <a:pt x="1758" y="960"/>
                    </a:lnTo>
                    <a:lnTo>
                      <a:pt x="1727" y="944"/>
                    </a:lnTo>
                    <a:lnTo>
                      <a:pt x="1713" y="1023"/>
                    </a:lnTo>
                    <a:lnTo>
                      <a:pt x="1701" y="1102"/>
                    </a:lnTo>
                    <a:lnTo>
                      <a:pt x="1754" y="1121"/>
                    </a:lnTo>
                    <a:lnTo>
                      <a:pt x="1774" y="1157"/>
                    </a:lnTo>
                    <a:lnTo>
                      <a:pt x="1756" y="1198"/>
                    </a:lnTo>
                    <a:lnTo>
                      <a:pt x="1717" y="1214"/>
                    </a:lnTo>
                    <a:lnTo>
                      <a:pt x="1713" y="1259"/>
                    </a:lnTo>
                    <a:lnTo>
                      <a:pt x="1678" y="1271"/>
                    </a:lnTo>
                    <a:lnTo>
                      <a:pt x="1613" y="1241"/>
                    </a:lnTo>
                    <a:lnTo>
                      <a:pt x="1589" y="1206"/>
                    </a:lnTo>
                    <a:lnTo>
                      <a:pt x="1546" y="1190"/>
                    </a:lnTo>
                    <a:lnTo>
                      <a:pt x="1546" y="1145"/>
                    </a:lnTo>
                    <a:lnTo>
                      <a:pt x="1563" y="1104"/>
                    </a:lnTo>
                    <a:lnTo>
                      <a:pt x="1524" y="1047"/>
                    </a:lnTo>
                    <a:lnTo>
                      <a:pt x="1528" y="1011"/>
                    </a:lnTo>
                    <a:lnTo>
                      <a:pt x="1475" y="970"/>
                    </a:lnTo>
                    <a:lnTo>
                      <a:pt x="1447" y="932"/>
                    </a:lnTo>
                    <a:lnTo>
                      <a:pt x="1437" y="915"/>
                    </a:lnTo>
                    <a:lnTo>
                      <a:pt x="1365" y="911"/>
                    </a:lnTo>
                    <a:lnTo>
                      <a:pt x="1306" y="856"/>
                    </a:lnTo>
                    <a:lnTo>
                      <a:pt x="1313" y="767"/>
                    </a:lnTo>
                    <a:lnTo>
                      <a:pt x="1370" y="732"/>
                    </a:lnTo>
                    <a:lnTo>
                      <a:pt x="1370" y="627"/>
                    </a:lnTo>
                    <a:lnTo>
                      <a:pt x="1325" y="588"/>
                    </a:lnTo>
                    <a:lnTo>
                      <a:pt x="1250" y="592"/>
                    </a:lnTo>
                    <a:lnTo>
                      <a:pt x="1154" y="684"/>
                    </a:lnTo>
                    <a:lnTo>
                      <a:pt x="1020" y="684"/>
                    </a:lnTo>
                    <a:lnTo>
                      <a:pt x="937" y="641"/>
                    </a:lnTo>
                    <a:lnTo>
                      <a:pt x="941" y="580"/>
                    </a:lnTo>
                    <a:lnTo>
                      <a:pt x="874" y="576"/>
                    </a:lnTo>
                    <a:lnTo>
                      <a:pt x="798" y="509"/>
                    </a:lnTo>
                    <a:lnTo>
                      <a:pt x="847" y="440"/>
                    </a:lnTo>
                    <a:lnTo>
                      <a:pt x="892" y="425"/>
                    </a:lnTo>
                    <a:lnTo>
                      <a:pt x="872" y="362"/>
                    </a:lnTo>
                    <a:lnTo>
                      <a:pt x="792" y="334"/>
                    </a:lnTo>
                    <a:lnTo>
                      <a:pt x="699" y="344"/>
                    </a:lnTo>
                    <a:lnTo>
                      <a:pt x="652" y="399"/>
                    </a:lnTo>
                    <a:lnTo>
                      <a:pt x="607" y="393"/>
                    </a:lnTo>
                    <a:lnTo>
                      <a:pt x="530" y="303"/>
                    </a:lnTo>
                    <a:lnTo>
                      <a:pt x="496" y="208"/>
                    </a:lnTo>
                    <a:lnTo>
                      <a:pt x="514" y="149"/>
                    </a:lnTo>
                    <a:lnTo>
                      <a:pt x="506" y="25"/>
                    </a:lnTo>
                    <a:lnTo>
                      <a:pt x="463" y="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Freeform 110"/>
              <p:cNvSpPr/>
              <p:nvPr/>
            </p:nvSpPr>
            <p:spPr bwMode="gray">
              <a:xfrm>
                <a:off x="1316219" y="2974136"/>
                <a:ext cx="2811735" cy="2001277"/>
              </a:xfrm>
              <a:custGeom>
                <a:avLst/>
                <a:gdLst/>
                <a:ahLst/>
                <a:cxnLst>
                  <a:cxn ang="0">
                    <a:pos x="1779" y="1102"/>
                  </a:cxn>
                  <a:cxn ang="0">
                    <a:pos x="1702" y="1115"/>
                  </a:cxn>
                  <a:cxn ang="0">
                    <a:pos x="1586" y="1114"/>
                  </a:cxn>
                  <a:cxn ang="0">
                    <a:pos x="1521" y="1180"/>
                  </a:cxn>
                  <a:cxn ang="0">
                    <a:pos x="1372" y="1094"/>
                  </a:cxn>
                  <a:cxn ang="0">
                    <a:pos x="1232" y="1072"/>
                  </a:cxn>
                  <a:cxn ang="0">
                    <a:pos x="1100" y="1090"/>
                  </a:cxn>
                  <a:cxn ang="0">
                    <a:pos x="1045" y="1149"/>
                  </a:cxn>
                  <a:cxn ang="0">
                    <a:pos x="1039" y="1234"/>
                  </a:cxn>
                  <a:cxn ang="0">
                    <a:pos x="897" y="1314"/>
                  </a:cxn>
                  <a:cxn ang="0">
                    <a:pos x="813" y="1251"/>
                  </a:cxn>
                  <a:cxn ang="0">
                    <a:pos x="618" y="1147"/>
                  </a:cxn>
                  <a:cxn ang="0">
                    <a:pos x="452" y="1117"/>
                  </a:cxn>
                  <a:cxn ang="0">
                    <a:pos x="338" y="1092"/>
                  </a:cxn>
                  <a:cxn ang="0">
                    <a:pos x="256" y="1054"/>
                  </a:cxn>
                  <a:cxn ang="0">
                    <a:pos x="112" y="1023"/>
                  </a:cxn>
                  <a:cxn ang="0">
                    <a:pos x="6" y="822"/>
                  </a:cxn>
                  <a:cxn ang="0">
                    <a:pos x="45" y="738"/>
                  </a:cxn>
                  <a:cxn ang="0">
                    <a:pos x="77" y="594"/>
                  </a:cxn>
                  <a:cxn ang="0">
                    <a:pos x="43" y="529"/>
                  </a:cxn>
                  <a:cxn ang="0">
                    <a:pos x="77" y="466"/>
                  </a:cxn>
                  <a:cxn ang="0">
                    <a:pos x="244" y="466"/>
                  </a:cxn>
                  <a:cxn ang="0">
                    <a:pos x="212" y="383"/>
                  </a:cxn>
                  <a:cxn ang="0">
                    <a:pos x="293" y="299"/>
                  </a:cxn>
                  <a:cxn ang="0">
                    <a:pos x="179" y="126"/>
                  </a:cxn>
                  <a:cxn ang="0">
                    <a:pos x="393" y="70"/>
                  </a:cxn>
                  <a:cxn ang="0">
                    <a:pos x="533" y="37"/>
                  </a:cxn>
                  <a:cxn ang="0">
                    <a:pos x="675" y="13"/>
                  </a:cxn>
                  <a:cxn ang="0">
                    <a:pos x="823" y="57"/>
                  </a:cxn>
                  <a:cxn ang="0">
                    <a:pos x="941" y="127"/>
                  </a:cxn>
                  <a:cxn ang="0">
                    <a:pos x="1075" y="80"/>
                  </a:cxn>
                  <a:cxn ang="0">
                    <a:pos x="1202" y="80"/>
                  </a:cxn>
                  <a:cxn ang="0">
                    <a:pos x="1319" y="96"/>
                  </a:cxn>
                  <a:cxn ang="0">
                    <a:pos x="1456" y="112"/>
                  </a:cxn>
                  <a:cxn ang="0">
                    <a:pos x="1502" y="214"/>
                  </a:cxn>
                  <a:cxn ang="0">
                    <a:pos x="1641" y="320"/>
                  </a:cxn>
                  <a:cxn ang="0">
                    <a:pos x="1702" y="299"/>
                  </a:cxn>
                  <a:cxn ang="0">
                    <a:pos x="1779" y="389"/>
                  </a:cxn>
                  <a:cxn ang="0">
                    <a:pos x="1824" y="494"/>
                  </a:cxn>
                  <a:cxn ang="0">
                    <a:pos x="1872" y="572"/>
                  </a:cxn>
                  <a:cxn ang="0">
                    <a:pos x="1775" y="714"/>
                  </a:cxn>
                  <a:cxn ang="0">
                    <a:pos x="1748" y="801"/>
                  </a:cxn>
                  <a:cxn ang="0">
                    <a:pos x="1726" y="889"/>
                  </a:cxn>
                  <a:cxn ang="0">
                    <a:pos x="1639" y="911"/>
                  </a:cxn>
                  <a:cxn ang="0">
                    <a:pos x="1586" y="887"/>
                  </a:cxn>
                  <a:cxn ang="0">
                    <a:pos x="1661" y="946"/>
                  </a:cxn>
                  <a:cxn ang="0">
                    <a:pos x="1767" y="1001"/>
                  </a:cxn>
                </a:cxnLst>
                <a:rect l="0" t="0" r="r" b="b"/>
                <a:pathLst>
                  <a:path w="1872" h="1330">
                    <a:moveTo>
                      <a:pt x="1801" y="1035"/>
                    </a:moveTo>
                    <a:lnTo>
                      <a:pt x="1779" y="1102"/>
                    </a:lnTo>
                    <a:lnTo>
                      <a:pt x="1736" y="1082"/>
                    </a:lnTo>
                    <a:lnTo>
                      <a:pt x="1702" y="1115"/>
                    </a:lnTo>
                    <a:lnTo>
                      <a:pt x="1655" y="1072"/>
                    </a:lnTo>
                    <a:lnTo>
                      <a:pt x="1586" y="1114"/>
                    </a:lnTo>
                    <a:lnTo>
                      <a:pt x="1588" y="1184"/>
                    </a:lnTo>
                    <a:lnTo>
                      <a:pt x="1521" y="1180"/>
                    </a:lnTo>
                    <a:lnTo>
                      <a:pt x="1421" y="1068"/>
                    </a:lnTo>
                    <a:lnTo>
                      <a:pt x="1372" y="1094"/>
                    </a:lnTo>
                    <a:lnTo>
                      <a:pt x="1279" y="1049"/>
                    </a:lnTo>
                    <a:lnTo>
                      <a:pt x="1232" y="1072"/>
                    </a:lnTo>
                    <a:lnTo>
                      <a:pt x="1138" y="1062"/>
                    </a:lnTo>
                    <a:lnTo>
                      <a:pt x="1100" y="1090"/>
                    </a:lnTo>
                    <a:lnTo>
                      <a:pt x="1092" y="1155"/>
                    </a:lnTo>
                    <a:lnTo>
                      <a:pt x="1045" y="1149"/>
                    </a:lnTo>
                    <a:lnTo>
                      <a:pt x="1055" y="1184"/>
                    </a:lnTo>
                    <a:lnTo>
                      <a:pt x="1039" y="1234"/>
                    </a:lnTo>
                    <a:lnTo>
                      <a:pt x="968" y="1330"/>
                    </a:lnTo>
                    <a:lnTo>
                      <a:pt x="897" y="1314"/>
                    </a:lnTo>
                    <a:lnTo>
                      <a:pt x="821" y="1304"/>
                    </a:lnTo>
                    <a:lnTo>
                      <a:pt x="813" y="1251"/>
                    </a:lnTo>
                    <a:lnTo>
                      <a:pt x="728" y="1190"/>
                    </a:lnTo>
                    <a:lnTo>
                      <a:pt x="618" y="1147"/>
                    </a:lnTo>
                    <a:lnTo>
                      <a:pt x="521" y="1149"/>
                    </a:lnTo>
                    <a:lnTo>
                      <a:pt x="452" y="1117"/>
                    </a:lnTo>
                    <a:lnTo>
                      <a:pt x="389" y="1121"/>
                    </a:lnTo>
                    <a:lnTo>
                      <a:pt x="338" y="1092"/>
                    </a:lnTo>
                    <a:lnTo>
                      <a:pt x="281" y="1056"/>
                    </a:lnTo>
                    <a:lnTo>
                      <a:pt x="256" y="1054"/>
                    </a:lnTo>
                    <a:lnTo>
                      <a:pt x="185" y="1021"/>
                    </a:lnTo>
                    <a:lnTo>
                      <a:pt x="112" y="1023"/>
                    </a:lnTo>
                    <a:lnTo>
                      <a:pt x="61" y="911"/>
                    </a:lnTo>
                    <a:lnTo>
                      <a:pt x="6" y="822"/>
                    </a:lnTo>
                    <a:lnTo>
                      <a:pt x="0" y="740"/>
                    </a:lnTo>
                    <a:lnTo>
                      <a:pt x="45" y="738"/>
                    </a:lnTo>
                    <a:lnTo>
                      <a:pt x="43" y="686"/>
                    </a:lnTo>
                    <a:lnTo>
                      <a:pt x="77" y="594"/>
                    </a:lnTo>
                    <a:lnTo>
                      <a:pt x="78" y="549"/>
                    </a:lnTo>
                    <a:lnTo>
                      <a:pt x="43" y="529"/>
                    </a:lnTo>
                    <a:lnTo>
                      <a:pt x="80" y="501"/>
                    </a:lnTo>
                    <a:lnTo>
                      <a:pt x="77" y="466"/>
                    </a:lnTo>
                    <a:lnTo>
                      <a:pt x="139" y="501"/>
                    </a:lnTo>
                    <a:lnTo>
                      <a:pt x="244" y="466"/>
                    </a:lnTo>
                    <a:lnTo>
                      <a:pt x="206" y="433"/>
                    </a:lnTo>
                    <a:lnTo>
                      <a:pt x="212" y="383"/>
                    </a:lnTo>
                    <a:lnTo>
                      <a:pt x="265" y="364"/>
                    </a:lnTo>
                    <a:lnTo>
                      <a:pt x="293" y="299"/>
                    </a:lnTo>
                    <a:lnTo>
                      <a:pt x="175" y="206"/>
                    </a:lnTo>
                    <a:lnTo>
                      <a:pt x="179" y="126"/>
                    </a:lnTo>
                    <a:lnTo>
                      <a:pt x="252" y="84"/>
                    </a:lnTo>
                    <a:lnTo>
                      <a:pt x="393" y="70"/>
                    </a:lnTo>
                    <a:lnTo>
                      <a:pt x="502" y="41"/>
                    </a:lnTo>
                    <a:lnTo>
                      <a:pt x="533" y="37"/>
                    </a:lnTo>
                    <a:lnTo>
                      <a:pt x="596" y="0"/>
                    </a:lnTo>
                    <a:lnTo>
                      <a:pt x="675" y="13"/>
                    </a:lnTo>
                    <a:lnTo>
                      <a:pt x="758" y="21"/>
                    </a:lnTo>
                    <a:lnTo>
                      <a:pt x="823" y="57"/>
                    </a:lnTo>
                    <a:lnTo>
                      <a:pt x="880" y="68"/>
                    </a:lnTo>
                    <a:lnTo>
                      <a:pt x="941" y="127"/>
                    </a:lnTo>
                    <a:lnTo>
                      <a:pt x="996" y="124"/>
                    </a:lnTo>
                    <a:lnTo>
                      <a:pt x="1075" y="80"/>
                    </a:lnTo>
                    <a:lnTo>
                      <a:pt x="1147" y="84"/>
                    </a:lnTo>
                    <a:lnTo>
                      <a:pt x="1202" y="80"/>
                    </a:lnTo>
                    <a:lnTo>
                      <a:pt x="1244" y="57"/>
                    </a:lnTo>
                    <a:lnTo>
                      <a:pt x="1319" y="96"/>
                    </a:lnTo>
                    <a:lnTo>
                      <a:pt x="1395" y="151"/>
                    </a:lnTo>
                    <a:lnTo>
                      <a:pt x="1456" y="112"/>
                    </a:lnTo>
                    <a:lnTo>
                      <a:pt x="1480" y="171"/>
                    </a:lnTo>
                    <a:lnTo>
                      <a:pt x="1502" y="214"/>
                    </a:lnTo>
                    <a:lnTo>
                      <a:pt x="1588" y="250"/>
                    </a:lnTo>
                    <a:lnTo>
                      <a:pt x="1641" y="320"/>
                    </a:lnTo>
                    <a:lnTo>
                      <a:pt x="1675" y="322"/>
                    </a:lnTo>
                    <a:lnTo>
                      <a:pt x="1702" y="299"/>
                    </a:lnTo>
                    <a:lnTo>
                      <a:pt x="1740" y="334"/>
                    </a:lnTo>
                    <a:lnTo>
                      <a:pt x="1779" y="389"/>
                    </a:lnTo>
                    <a:lnTo>
                      <a:pt x="1793" y="458"/>
                    </a:lnTo>
                    <a:lnTo>
                      <a:pt x="1824" y="494"/>
                    </a:lnTo>
                    <a:lnTo>
                      <a:pt x="1846" y="543"/>
                    </a:lnTo>
                    <a:lnTo>
                      <a:pt x="1872" y="572"/>
                    </a:lnTo>
                    <a:lnTo>
                      <a:pt x="1840" y="677"/>
                    </a:lnTo>
                    <a:lnTo>
                      <a:pt x="1775" y="714"/>
                    </a:lnTo>
                    <a:lnTo>
                      <a:pt x="1787" y="769"/>
                    </a:lnTo>
                    <a:lnTo>
                      <a:pt x="1748" y="801"/>
                    </a:lnTo>
                    <a:lnTo>
                      <a:pt x="1720" y="805"/>
                    </a:lnTo>
                    <a:lnTo>
                      <a:pt x="1726" y="889"/>
                    </a:lnTo>
                    <a:lnTo>
                      <a:pt x="1693" y="921"/>
                    </a:lnTo>
                    <a:lnTo>
                      <a:pt x="1639" y="911"/>
                    </a:lnTo>
                    <a:lnTo>
                      <a:pt x="1614" y="868"/>
                    </a:lnTo>
                    <a:lnTo>
                      <a:pt x="1586" y="887"/>
                    </a:lnTo>
                    <a:lnTo>
                      <a:pt x="1596" y="938"/>
                    </a:lnTo>
                    <a:lnTo>
                      <a:pt x="1661" y="946"/>
                    </a:lnTo>
                    <a:lnTo>
                      <a:pt x="1716" y="990"/>
                    </a:lnTo>
                    <a:lnTo>
                      <a:pt x="1767" y="1001"/>
                    </a:lnTo>
                    <a:lnTo>
                      <a:pt x="1801" y="1035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Freeform 112"/>
              <p:cNvSpPr/>
              <p:nvPr/>
            </p:nvSpPr>
            <p:spPr bwMode="gray">
              <a:xfrm>
                <a:off x="2959079" y="4350745"/>
                <a:ext cx="2737127" cy="2081737"/>
              </a:xfrm>
              <a:custGeom>
                <a:avLst/>
                <a:gdLst/>
                <a:ahLst/>
                <a:cxnLst>
                  <a:cxn ang="0">
                    <a:pos x="1203" y="1096"/>
                  </a:cxn>
                  <a:cxn ang="0">
                    <a:pos x="1138" y="1047"/>
                  </a:cxn>
                  <a:cxn ang="0">
                    <a:pos x="1077" y="1061"/>
                  </a:cxn>
                  <a:cxn ang="0">
                    <a:pos x="992" y="996"/>
                  </a:cxn>
                  <a:cxn ang="0">
                    <a:pos x="945" y="939"/>
                  </a:cxn>
                  <a:cxn ang="0">
                    <a:pos x="929" y="982"/>
                  </a:cxn>
                  <a:cxn ang="0">
                    <a:pos x="890" y="1007"/>
                  </a:cxn>
                  <a:cxn ang="0">
                    <a:pos x="874" y="1078"/>
                  </a:cxn>
                  <a:cxn ang="0">
                    <a:pos x="780" y="1169"/>
                  </a:cxn>
                  <a:cxn ang="0">
                    <a:pos x="805" y="1271"/>
                  </a:cxn>
                  <a:cxn ang="0">
                    <a:pos x="752" y="1352"/>
                  </a:cxn>
                  <a:cxn ang="0">
                    <a:pos x="670" y="1377"/>
                  </a:cxn>
                  <a:cxn ang="0">
                    <a:pos x="595" y="1352"/>
                  </a:cxn>
                  <a:cxn ang="0">
                    <a:pos x="528" y="1206"/>
                  </a:cxn>
                  <a:cxn ang="0">
                    <a:pos x="445" y="1078"/>
                  </a:cxn>
                  <a:cxn ang="0">
                    <a:pos x="362" y="1025"/>
                  </a:cxn>
                  <a:cxn ang="0">
                    <a:pos x="349" y="954"/>
                  </a:cxn>
                  <a:cxn ang="0">
                    <a:pos x="260" y="1011"/>
                  </a:cxn>
                  <a:cxn ang="0">
                    <a:pos x="215" y="834"/>
                  </a:cxn>
                  <a:cxn ang="0">
                    <a:pos x="205" y="624"/>
                  </a:cxn>
                  <a:cxn ang="0">
                    <a:pos x="160" y="509"/>
                  </a:cxn>
                  <a:cxn ang="0">
                    <a:pos x="199" y="468"/>
                  </a:cxn>
                  <a:cxn ang="0">
                    <a:pos x="105" y="305"/>
                  </a:cxn>
                  <a:cxn ang="0">
                    <a:pos x="8" y="177"/>
                  </a:cxn>
                  <a:cxn ang="0">
                    <a:pos x="140" y="157"/>
                  </a:cxn>
                  <a:cxn ang="0">
                    <a:pos x="280" y="179"/>
                  </a:cxn>
                  <a:cxn ang="0">
                    <a:pos x="429" y="265"/>
                  </a:cxn>
                  <a:cxn ang="0">
                    <a:pos x="496" y="200"/>
                  </a:cxn>
                  <a:cxn ang="0">
                    <a:pos x="610" y="200"/>
                  </a:cxn>
                  <a:cxn ang="0">
                    <a:pos x="687" y="187"/>
                  </a:cxn>
                  <a:cxn ang="0">
                    <a:pos x="673" y="86"/>
                  </a:cxn>
                  <a:cxn ang="0">
                    <a:pos x="774" y="0"/>
                  </a:cxn>
                  <a:cxn ang="0">
                    <a:pos x="833" y="88"/>
                  </a:cxn>
                  <a:cxn ang="0">
                    <a:pos x="961" y="138"/>
                  </a:cxn>
                  <a:cxn ang="0">
                    <a:pos x="1044" y="260"/>
                  </a:cxn>
                  <a:cxn ang="0">
                    <a:pos x="1138" y="216"/>
                  </a:cxn>
                  <a:cxn ang="0">
                    <a:pos x="1242" y="254"/>
                  </a:cxn>
                  <a:cxn ang="0">
                    <a:pos x="1433" y="269"/>
                  </a:cxn>
                  <a:cxn ang="0">
                    <a:pos x="1561" y="291"/>
                  </a:cxn>
                  <a:cxn ang="0">
                    <a:pos x="1679" y="336"/>
                  </a:cxn>
                  <a:cxn ang="0">
                    <a:pos x="1795" y="356"/>
                  </a:cxn>
                  <a:cxn ang="0">
                    <a:pos x="1821" y="519"/>
                  </a:cxn>
                  <a:cxn ang="0">
                    <a:pos x="1727" y="576"/>
                  </a:cxn>
                  <a:cxn ang="0">
                    <a:pos x="1587" y="618"/>
                  </a:cxn>
                  <a:cxn ang="0">
                    <a:pos x="1669" y="771"/>
                  </a:cxn>
                  <a:cxn ang="0">
                    <a:pos x="1732" y="905"/>
                  </a:cxn>
                  <a:cxn ang="0">
                    <a:pos x="1669" y="984"/>
                  </a:cxn>
                  <a:cxn ang="0">
                    <a:pos x="1591" y="905"/>
                  </a:cxn>
                  <a:cxn ang="0">
                    <a:pos x="1516" y="856"/>
                  </a:cxn>
                  <a:cxn ang="0">
                    <a:pos x="1445" y="838"/>
                  </a:cxn>
                  <a:cxn ang="0">
                    <a:pos x="1421" y="895"/>
                  </a:cxn>
                  <a:cxn ang="0">
                    <a:pos x="1378" y="958"/>
                  </a:cxn>
                  <a:cxn ang="0">
                    <a:pos x="1248" y="907"/>
                  </a:cxn>
                  <a:cxn ang="0">
                    <a:pos x="1201" y="986"/>
                  </a:cxn>
                  <a:cxn ang="0">
                    <a:pos x="1280" y="1009"/>
                  </a:cxn>
                </a:cxnLst>
                <a:rect l="0" t="0" r="r" b="b"/>
                <a:pathLst>
                  <a:path w="1823" h="1385">
                    <a:moveTo>
                      <a:pt x="1301" y="1068"/>
                    </a:moveTo>
                    <a:lnTo>
                      <a:pt x="1203" y="1096"/>
                    </a:lnTo>
                    <a:lnTo>
                      <a:pt x="1142" y="1088"/>
                    </a:lnTo>
                    <a:lnTo>
                      <a:pt x="1138" y="1047"/>
                    </a:lnTo>
                    <a:lnTo>
                      <a:pt x="1105" y="1025"/>
                    </a:lnTo>
                    <a:lnTo>
                      <a:pt x="1077" y="1061"/>
                    </a:lnTo>
                    <a:lnTo>
                      <a:pt x="1014" y="1066"/>
                    </a:lnTo>
                    <a:lnTo>
                      <a:pt x="992" y="996"/>
                    </a:lnTo>
                    <a:lnTo>
                      <a:pt x="992" y="942"/>
                    </a:lnTo>
                    <a:lnTo>
                      <a:pt x="945" y="939"/>
                    </a:lnTo>
                    <a:lnTo>
                      <a:pt x="916" y="954"/>
                    </a:lnTo>
                    <a:lnTo>
                      <a:pt x="929" y="982"/>
                    </a:lnTo>
                    <a:lnTo>
                      <a:pt x="923" y="1005"/>
                    </a:lnTo>
                    <a:lnTo>
                      <a:pt x="890" y="1007"/>
                    </a:lnTo>
                    <a:lnTo>
                      <a:pt x="866" y="1033"/>
                    </a:lnTo>
                    <a:lnTo>
                      <a:pt x="874" y="1078"/>
                    </a:lnTo>
                    <a:lnTo>
                      <a:pt x="817" y="1149"/>
                    </a:lnTo>
                    <a:lnTo>
                      <a:pt x="780" y="1169"/>
                    </a:lnTo>
                    <a:lnTo>
                      <a:pt x="780" y="1234"/>
                    </a:lnTo>
                    <a:lnTo>
                      <a:pt x="805" y="1271"/>
                    </a:lnTo>
                    <a:lnTo>
                      <a:pt x="801" y="1326"/>
                    </a:lnTo>
                    <a:lnTo>
                      <a:pt x="752" y="1352"/>
                    </a:lnTo>
                    <a:lnTo>
                      <a:pt x="742" y="1330"/>
                    </a:lnTo>
                    <a:lnTo>
                      <a:pt x="670" y="1377"/>
                    </a:lnTo>
                    <a:lnTo>
                      <a:pt x="632" y="1385"/>
                    </a:lnTo>
                    <a:lnTo>
                      <a:pt x="595" y="1352"/>
                    </a:lnTo>
                    <a:lnTo>
                      <a:pt x="563" y="1273"/>
                    </a:lnTo>
                    <a:lnTo>
                      <a:pt x="528" y="1206"/>
                    </a:lnTo>
                    <a:lnTo>
                      <a:pt x="500" y="1163"/>
                    </a:lnTo>
                    <a:lnTo>
                      <a:pt x="445" y="1078"/>
                    </a:lnTo>
                    <a:lnTo>
                      <a:pt x="396" y="1076"/>
                    </a:lnTo>
                    <a:lnTo>
                      <a:pt x="362" y="1025"/>
                    </a:lnTo>
                    <a:lnTo>
                      <a:pt x="378" y="988"/>
                    </a:lnTo>
                    <a:lnTo>
                      <a:pt x="349" y="954"/>
                    </a:lnTo>
                    <a:lnTo>
                      <a:pt x="303" y="1004"/>
                    </a:lnTo>
                    <a:lnTo>
                      <a:pt x="260" y="1011"/>
                    </a:lnTo>
                    <a:lnTo>
                      <a:pt x="227" y="950"/>
                    </a:lnTo>
                    <a:lnTo>
                      <a:pt x="215" y="834"/>
                    </a:lnTo>
                    <a:lnTo>
                      <a:pt x="211" y="712"/>
                    </a:lnTo>
                    <a:lnTo>
                      <a:pt x="205" y="624"/>
                    </a:lnTo>
                    <a:lnTo>
                      <a:pt x="199" y="582"/>
                    </a:lnTo>
                    <a:lnTo>
                      <a:pt x="160" y="509"/>
                    </a:lnTo>
                    <a:lnTo>
                      <a:pt x="193" y="496"/>
                    </a:lnTo>
                    <a:lnTo>
                      <a:pt x="199" y="468"/>
                    </a:lnTo>
                    <a:lnTo>
                      <a:pt x="136" y="401"/>
                    </a:lnTo>
                    <a:lnTo>
                      <a:pt x="105" y="305"/>
                    </a:lnTo>
                    <a:lnTo>
                      <a:pt x="0" y="240"/>
                    </a:lnTo>
                    <a:lnTo>
                      <a:pt x="8" y="177"/>
                    </a:lnTo>
                    <a:lnTo>
                      <a:pt x="49" y="147"/>
                    </a:lnTo>
                    <a:lnTo>
                      <a:pt x="140" y="157"/>
                    </a:lnTo>
                    <a:lnTo>
                      <a:pt x="189" y="134"/>
                    </a:lnTo>
                    <a:lnTo>
                      <a:pt x="280" y="179"/>
                    </a:lnTo>
                    <a:lnTo>
                      <a:pt x="329" y="153"/>
                    </a:lnTo>
                    <a:lnTo>
                      <a:pt x="429" y="265"/>
                    </a:lnTo>
                    <a:lnTo>
                      <a:pt x="496" y="267"/>
                    </a:lnTo>
                    <a:lnTo>
                      <a:pt x="496" y="200"/>
                    </a:lnTo>
                    <a:lnTo>
                      <a:pt x="563" y="157"/>
                    </a:lnTo>
                    <a:lnTo>
                      <a:pt x="610" y="200"/>
                    </a:lnTo>
                    <a:lnTo>
                      <a:pt x="644" y="167"/>
                    </a:lnTo>
                    <a:lnTo>
                      <a:pt x="687" y="187"/>
                    </a:lnTo>
                    <a:lnTo>
                      <a:pt x="709" y="120"/>
                    </a:lnTo>
                    <a:lnTo>
                      <a:pt x="673" y="86"/>
                    </a:lnTo>
                    <a:lnTo>
                      <a:pt x="677" y="35"/>
                    </a:lnTo>
                    <a:lnTo>
                      <a:pt x="774" y="0"/>
                    </a:lnTo>
                    <a:lnTo>
                      <a:pt x="807" y="17"/>
                    </a:lnTo>
                    <a:lnTo>
                      <a:pt x="833" y="88"/>
                    </a:lnTo>
                    <a:lnTo>
                      <a:pt x="914" y="161"/>
                    </a:lnTo>
                    <a:lnTo>
                      <a:pt x="961" y="138"/>
                    </a:lnTo>
                    <a:lnTo>
                      <a:pt x="988" y="216"/>
                    </a:lnTo>
                    <a:lnTo>
                      <a:pt x="1044" y="260"/>
                    </a:lnTo>
                    <a:lnTo>
                      <a:pt x="1091" y="267"/>
                    </a:lnTo>
                    <a:lnTo>
                      <a:pt x="1138" y="216"/>
                    </a:lnTo>
                    <a:lnTo>
                      <a:pt x="1183" y="195"/>
                    </a:lnTo>
                    <a:lnTo>
                      <a:pt x="1242" y="254"/>
                    </a:lnTo>
                    <a:lnTo>
                      <a:pt x="1335" y="228"/>
                    </a:lnTo>
                    <a:lnTo>
                      <a:pt x="1433" y="269"/>
                    </a:lnTo>
                    <a:lnTo>
                      <a:pt x="1496" y="317"/>
                    </a:lnTo>
                    <a:lnTo>
                      <a:pt x="1561" y="291"/>
                    </a:lnTo>
                    <a:lnTo>
                      <a:pt x="1632" y="336"/>
                    </a:lnTo>
                    <a:lnTo>
                      <a:pt x="1679" y="336"/>
                    </a:lnTo>
                    <a:lnTo>
                      <a:pt x="1681" y="368"/>
                    </a:lnTo>
                    <a:lnTo>
                      <a:pt x="1795" y="356"/>
                    </a:lnTo>
                    <a:lnTo>
                      <a:pt x="1823" y="433"/>
                    </a:lnTo>
                    <a:lnTo>
                      <a:pt x="1821" y="519"/>
                    </a:lnTo>
                    <a:lnTo>
                      <a:pt x="1770" y="527"/>
                    </a:lnTo>
                    <a:lnTo>
                      <a:pt x="1727" y="576"/>
                    </a:lnTo>
                    <a:lnTo>
                      <a:pt x="1620" y="584"/>
                    </a:lnTo>
                    <a:lnTo>
                      <a:pt x="1587" y="618"/>
                    </a:lnTo>
                    <a:lnTo>
                      <a:pt x="1610" y="693"/>
                    </a:lnTo>
                    <a:lnTo>
                      <a:pt x="1669" y="771"/>
                    </a:lnTo>
                    <a:lnTo>
                      <a:pt x="1721" y="815"/>
                    </a:lnTo>
                    <a:lnTo>
                      <a:pt x="1732" y="905"/>
                    </a:lnTo>
                    <a:lnTo>
                      <a:pt x="1731" y="956"/>
                    </a:lnTo>
                    <a:lnTo>
                      <a:pt x="1669" y="984"/>
                    </a:lnTo>
                    <a:lnTo>
                      <a:pt x="1616" y="913"/>
                    </a:lnTo>
                    <a:lnTo>
                      <a:pt x="1591" y="905"/>
                    </a:lnTo>
                    <a:lnTo>
                      <a:pt x="1575" y="838"/>
                    </a:lnTo>
                    <a:lnTo>
                      <a:pt x="1516" y="856"/>
                    </a:lnTo>
                    <a:lnTo>
                      <a:pt x="1463" y="818"/>
                    </a:lnTo>
                    <a:lnTo>
                      <a:pt x="1445" y="838"/>
                    </a:lnTo>
                    <a:lnTo>
                      <a:pt x="1457" y="880"/>
                    </a:lnTo>
                    <a:lnTo>
                      <a:pt x="1421" y="895"/>
                    </a:lnTo>
                    <a:lnTo>
                      <a:pt x="1362" y="909"/>
                    </a:lnTo>
                    <a:lnTo>
                      <a:pt x="1378" y="958"/>
                    </a:lnTo>
                    <a:lnTo>
                      <a:pt x="1313" y="950"/>
                    </a:lnTo>
                    <a:lnTo>
                      <a:pt x="1248" y="907"/>
                    </a:lnTo>
                    <a:lnTo>
                      <a:pt x="1197" y="944"/>
                    </a:lnTo>
                    <a:lnTo>
                      <a:pt x="1201" y="986"/>
                    </a:lnTo>
                    <a:lnTo>
                      <a:pt x="1252" y="1009"/>
                    </a:lnTo>
                    <a:lnTo>
                      <a:pt x="1280" y="1009"/>
                    </a:lnTo>
                    <a:lnTo>
                      <a:pt x="1301" y="1068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114"/>
              <p:cNvSpPr/>
              <p:nvPr/>
            </p:nvSpPr>
            <p:spPr bwMode="gray">
              <a:xfrm>
                <a:off x="4293264" y="5582526"/>
                <a:ext cx="1360518" cy="1195207"/>
              </a:xfrm>
              <a:custGeom>
                <a:avLst/>
                <a:gdLst/>
                <a:ahLst/>
                <a:cxnLst>
                  <a:cxn ang="0">
                    <a:pos x="884" y="339"/>
                  </a:cxn>
                  <a:cxn ang="0">
                    <a:pos x="884" y="424"/>
                  </a:cxn>
                  <a:cxn ang="0">
                    <a:pos x="907" y="520"/>
                  </a:cxn>
                  <a:cxn ang="0">
                    <a:pos x="870" y="555"/>
                  </a:cxn>
                  <a:cxn ang="0">
                    <a:pos x="837" y="607"/>
                  </a:cxn>
                  <a:cxn ang="0">
                    <a:pos x="783" y="640"/>
                  </a:cxn>
                  <a:cxn ang="0">
                    <a:pos x="717" y="636"/>
                  </a:cxn>
                  <a:cxn ang="0">
                    <a:pos x="663" y="695"/>
                  </a:cxn>
                  <a:cxn ang="0">
                    <a:pos x="600" y="670"/>
                  </a:cxn>
                  <a:cxn ang="0">
                    <a:pos x="539" y="654"/>
                  </a:cxn>
                  <a:cxn ang="0">
                    <a:pos x="480" y="695"/>
                  </a:cxn>
                  <a:cxn ang="0">
                    <a:pos x="421" y="735"/>
                  </a:cxn>
                  <a:cxn ang="0">
                    <a:pos x="392" y="782"/>
                  </a:cxn>
                  <a:cxn ang="0">
                    <a:pos x="283" y="740"/>
                  </a:cxn>
                  <a:cxn ang="0">
                    <a:pos x="193" y="794"/>
                  </a:cxn>
                  <a:cxn ang="0">
                    <a:pos x="179" y="746"/>
                  </a:cxn>
                  <a:cxn ang="0">
                    <a:pos x="136" y="672"/>
                  </a:cxn>
                  <a:cxn ang="0">
                    <a:pos x="165" y="504"/>
                  </a:cxn>
                  <a:cxn ang="0">
                    <a:pos x="108" y="465"/>
                  </a:cxn>
                  <a:cxn ang="0">
                    <a:pos x="26" y="473"/>
                  </a:cxn>
                  <a:cxn ang="0">
                    <a:pos x="0" y="390"/>
                  </a:cxn>
                  <a:cxn ang="0">
                    <a:pos x="85" y="351"/>
                  </a:cxn>
                  <a:cxn ang="0">
                    <a:pos x="122" y="341"/>
                  </a:cxn>
                  <a:cxn ang="0">
                    <a:pos x="238" y="331"/>
                  </a:cxn>
                  <a:cxn ang="0">
                    <a:pos x="315" y="276"/>
                  </a:cxn>
                  <a:cxn ang="0">
                    <a:pos x="392" y="189"/>
                  </a:cxn>
                  <a:cxn ang="0">
                    <a:pos x="313" y="166"/>
                  </a:cxn>
                  <a:cxn ang="0">
                    <a:pos x="360" y="87"/>
                  </a:cxn>
                  <a:cxn ang="0">
                    <a:pos x="490" y="138"/>
                  </a:cxn>
                  <a:cxn ang="0">
                    <a:pos x="531" y="75"/>
                  </a:cxn>
                  <a:cxn ang="0">
                    <a:pos x="557" y="18"/>
                  </a:cxn>
                  <a:cxn ang="0">
                    <a:pos x="628" y="36"/>
                  </a:cxn>
                  <a:cxn ang="0">
                    <a:pos x="703" y="85"/>
                  </a:cxn>
                  <a:cxn ang="0">
                    <a:pos x="781" y="164"/>
                  </a:cxn>
                  <a:cxn ang="0">
                    <a:pos x="864" y="209"/>
                  </a:cxn>
                  <a:cxn ang="0">
                    <a:pos x="833" y="309"/>
                  </a:cxn>
                </a:cxnLst>
                <a:rect l="0" t="0" r="r" b="b"/>
                <a:pathLst>
                  <a:path w="907" h="796">
                    <a:moveTo>
                      <a:pt x="817" y="333"/>
                    </a:moveTo>
                    <a:lnTo>
                      <a:pt x="884" y="339"/>
                    </a:lnTo>
                    <a:lnTo>
                      <a:pt x="905" y="372"/>
                    </a:lnTo>
                    <a:lnTo>
                      <a:pt x="884" y="424"/>
                    </a:lnTo>
                    <a:lnTo>
                      <a:pt x="880" y="475"/>
                    </a:lnTo>
                    <a:lnTo>
                      <a:pt x="907" y="520"/>
                    </a:lnTo>
                    <a:lnTo>
                      <a:pt x="882" y="569"/>
                    </a:lnTo>
                    <a:lnTo>
                      <a:pt x="870" y="555"/>
                    </a:lnTo>
                    <a:lnTo>
                      <a:pt x="837" y="567"/>
                    </a:lnTo>
                    <a:lnTo>
                      <a:pt x="837" y="607"/>
                    </a:lnTo>
                    <a:lnTo>
                      <a:pt x="801" y="607"/>
                    </a:lnTo>
                    <a:lnTo>
                      <a:pt x="783" y="640"/>
                    </a:lnTo>
                    <a:lnTo>
                      <a:pt x="746" y="620"/>
                    </a:lnTo>
                    <a:lnTo>
                      <a:pt x="717" y="636"/>
                    </a:lnTo>
                    <a:lnTo>
                      <a:pt x="709" y="670"/>
                    </a:lnTo>
                    <a:lnTo>
                      <a:pt x="663" y="695"/>
                    </a:lnTo>
                    <a:lnTo>
                      <a:pt x="640" y="674"/>
                    </a:lnTo>
                    <a:lnTo>
                      <a:pt x="600" y="670"/>
                    </a:lnTo>
                    <a:lnTo>
                      <a:pt x="579" y="630"/>
                    </a:lnTo>
                    <a:lnTo>
                      <a:pt x="539" y="654"/>
                    </a:lnTo>
                    <a:lnTo>
                      <a:pt x="530" y="683"/>
                    </a:lnTo>
                    <a:lnTo>
                      <a:pt x="480" y="695"/>
                    </a:lnTo>
                    <a:lnTo>
                      <a:pt x="449" y="725"/>
                    </a:lnTo>
                    <a:lnTo>
                      <a:pt x="421" y="735"/>
                    </a:lnTo>
                    <a:lnTo>
                      <a:pt x="417" y="756"/>
                    </a:lnTo>
                    <a:lnTo>
                      <a:pt x="392" y="782"/>
                    </a:lnTo>
                    <a:lnTo>
                      <a:pt x="337" y="774"/>
                    </a:lnTo>
                    <a:lnTo>
                      <a:pt x="283" y="740"/>
                    </a:lnTo>
                    <a:lnTo>
                      <a:pt x="246" y="742"/>
                    </a:lnTo>
                    <a:lnTo>
                      <a:pt x="193" y="794"/>
                    </a:lnTo>
                    <a:lnTo>
                      <a:pt x="142" y="796"/>
                    </a:lnTo>
                    <a:lnTo>
                      <a:pt x="179" y="746"/>
                    </a:lnTo>
                    <a:lnTo>
                      <a:pt x="177" y="691"/>
                    </a:lnTo>
                    <a:lnTo>
                      <a:pt x="136" y="672"/>
                    </a:lnTo>
                    <a:lnTo>
                      <a:pt x="114" y="628"/>
                    </a:lnTo>
                    <a:lnTo>
                      <a:pt x="165" y="504"/>
                    </a:lnTo>
                    <a:lnTo>
                      <a:pt x="130" y="459"/>
                    </a:lnTo>
                    <a:lnTo>
                      <a:pt x="108" y="465"/>
                    </a:lnTo>
                    <a:lnTo>
                      <a:pt x="67" y="485"/>
                    </a:lnTo>
                    <a:lnTo>
                      <a:pt x="26" y="473"/>
                    </a:lnTo>
                    <a:lnTo>
                      <a:pt x="22" y="418"/>
                    </a:lnTo>
                    <a:lnTo>
                      <a:pt x="0" y="390"/>
                    </a:lnTo>
                    <a:lnTo>
                      <a:pt x="55" y="329"/>
                    </a:lnTo>
                    <a:lnTo>
                      <a:pt x="85" y="351"/>
                    </a:lnTo>
                    <a:lnTo>
                      <a:pt x="108" y="325"/>
                    </a:lnTo>
                    <a:lnTo>
                      <a:pt x="122" y="341"/>
                    </a:lnTo>
                    <a:lnTo>
                      <a:pt x="191" y="341"/>
                    </a:lnTo>
                    <a:lnTo>
                      <a:pt x="238" y="331"/>
                    </a:lnTo>
                    <a:lnTo>
                      <a:pt x="254" y="266"/>
                    </a:lnTo>
                    <a:lnTo>
                      <a:pt x="315" y="276"/>
                    </a:lnTo>
                    <a:lnTo>
                      <a:pt x="413" y="248"/>
                    </a:lnTo>
                    <a:lnTo>
                      <a:pt x="392" y="189"/>
                    </a:lnTo>
                    <a:lnTo>
                      <a:pt x="364" y="189"/>
                    </a:lnTo>
                    <a:lnTo>
                      <a:pt x="313" y="166"/>
                    </a:lnTo>
                    <a:lnTo>
                      <a:pt x="309" y="124"/>
                    </a:lnTo>
                    <a:lnTo>
                      <a:pt x="360" y="87"/>
                    </a:lnTo>
                    <a:lnTo>
                      <a:pt x="421" y="128"/>
                    </a:lnTo>
                    <a:lnTo>
                      <a:pt x="490" y="138"/>
                    </a:lnTo>
                    <a:lnTo>
                      <a:pt x="476" y="89"/>
                    </a:lnTo>
                    <a:lnTo>
                      <a:pt x="531" y="75"/>
                    </a:lnTo>
                    <a:lnTo>
                      <a:pt x="569" y="60"/>
                    </a:lnTo>
                    <a:lnTo>
                      <a:pt x="557" y="18"/>
                    </a:lnTo>
                    <a:lnTo>
                      <a:pt x="577" y="0"/>
                    </a:lnTo>
                    <a:lnTo>
                      <a:pt x="628" y="36"/>
                    </a:lnTo>
                    <a:lnTo>
                      <a:pt x="687" y="18"/>
                    </a:lnTo>
                    <a:lnTo>
                      <a:pt x="703" y="85"/>
                    </a:lnTo>
                    <a:lnTo>
                      <a:pt x="728" y="93"/>
                    </a:lnTo>
                    <a:lnTo>
                      <a:pt x="781" y="164"/>
                    </a:lnTo>
                    <a:lnTo>
                      <a:pt x="843" y="136"/>
                    </a:lnTo>
                    <a:lnTo>
                      <a:pt x="864" y="209"/>
                    </a:lnTo>
                    <a:lnTo>
                      <a:pt x="884" y="280"/>
                    </a:lnTo>
                    <a:lnTo>
                      <a:pt x="833" y="309"/>
                    </a:lnTo>
                    <a:lnTo>
                      <a:pt x="817" y="33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Freeform 116"/>
              <p:cNvSpPr/>
              <p:nvPr/>
            </p:nvSpPr>
            <p:spPr bwMode="gray">
              <a:xfrm>
                <a:off x="5522119" y="5297257"/>
                <a:ext cx="1206913" cy="1375146"/>
              </a:xfrm>
              <a:custGeom>
                <a:avLst/>
                <a:gdLst/>
                <a:ahLst/>
                <a:cxnLst>
                  <a:cxn ang="0">
                    <a:pos x="746" y="177"/>
                  </a:cxn>
                  <a:cxn ang="0">
                    <a:pos x="766" y="251"/>
                  </a:cxn>
                  <a:cxn ang="0">
                    <a:pos x="740" y="299"/>
                  </a:cxn>
                  <a:cxn ang="0">
                    <a:pos x="707" y="322"/>
                  </a:cxn>
                  <a:cxn ang="0">
                    <a:pos x="685" y="393"/>
                  </a:cxn>
                  <a:cxn ang="0">
                    <a:pos x="736" y="446"/>
                  </a:cxn>
                  <a:cxn ang="0">
                    <a:pos x="746" y="531"/>
                  </a:cxn>
                  <a:cxn ang="0">
                    <a:pos x="787" y="557"/>
                  </a:cxn>
                  <a:cxn ang="0">
                    <a:pos x="805" y="627"/>
                  </a:cxn>
                  <a:cxn ang="0">
                    <a:pos x="777" y="688"/>
                  </a:cxn>
                  <a:cxn ang="0">
                    <a:pos x="781" y="747"/>
                  </a:cxn>
                  <a:cxn ang="0">
                    <a:pos x="724" y="777"/>
                  </a:cxn>
                  <a:cxn ang="0">
                    <a:pos x="673" y="747"/>
                  </a:cxn>
                  <a:cxn ang="0">
                    <a:pos x="573" y="816"/>
                  </a:cxn>
                  <a:cxn ang="0">
                    <a:pos x="518" y="824"/>
                  </a:cxn>
                  <a:cxn ang="0">
                    <a:pos x="518" y="881"/>
                  </a:cxn>
                  <a:cxn ang="0">
                    <a:pos x="492" y="895"/>
                  </a:cxn>
                  <a:cxn ang="0">
                    <a:pos x="457" y="895"/>
                  </a:cxn>
                  <a:cxn ang="0">
                    <a:pos x="419" y="917"/>
                  </a:cxn>
                  <a:cxn ang="0">
                    <a:pos x="419" y="873"/>
                  </a:cxn>
                  <a:cxn ang="0">
                    <a:pos x="403" y="848"/>
                  </a:cxn>
                  <a:cxn ang="0">
                    <a:pos x="333" y="850"/>
                  </a:cxn>
                  <a:cxn ang="0">
                    <a:pos x="384" y="787"/>
                  </a:cxn>
                  <a:cxn ang="0">
                    <a:pos x="388" y="726"/>
                  </a:cxn>
                  <a:cxn ang="0">
                    <a:pos x="362" y="706"/>
                  </a:cxn>
                  <a:cxn ang="0">
                    <a:pos x="362" y="647"/>
                  </a:cxn>
                  <a:cxn ang="0">
                    <a:pos x="329" y="637"/>
                  </a:cxn>
                  <a:cxn ang="0">
                    <a:pos x="297" y="655"/>
                  </a:cxn>
                  <a:cxn ang="0">
                    <a:pos x="256" y="643"/>
                  </a:cxn>
                  <a:cxn ang="0">
                    <a:pos x="214" y="700"/>
                  </a:cxn>
                  <a:cxn ang="0">
                    <a:pos x="191" y="673"/>
                  </a:cxn>
                  <a:cxn ang="0">
                    <a:pos x="163" y="667"/>
                  </a:cxn>
                  <a:cxn ang="0">
                    <a:pos x="148" y="714"/>
                  </a:cxn>
                  <a:cxn ang="0">
                    <a:pos x="88" y="708"/>
                  </a:cxn>
                  <a:cxn ang="0">
                    <a:pos x="61" y="667"/>
                  </a:cxn>
                  <a:cxn ang="0">
                    <a:pos x="65" y="614"/>
                  </a:cxn>
                  <a:cxn ang="0">
                    <a:pos x="86" y="562"/>
                  </a:cxn>
                  <a:cxn ang="0">
                    <a:pos x="65" y="529"/>
                  </a:cxn>
                  <a:cxn ang="0">
                    <a:pos x="0" y="523"/>
                  </a:cxn>
                  <a:cxn ang="0">
                    <a:pos x="14" y="499"/>
                  </a:cxn>
                  <a:cxn ang="0">
                    <a:pos x="63" y="468"/>
                  </a:cxn>
                  <a:cxn ang="0">
                    <a:pos x="24" y="326"/>
                  </a:cxn>
                  <a:cxn ang="0">
                    <a:pos x="25" y="275"/>
                  </a:cxn>
                  <a:cxn ang="0">
                    <a:pos x="14" y="185"/>
                  </a:cxn>
                  <a:cxn ang="0">
                    <a:pos x="41" y="120"/>
                  </a:cxn>
                  <a:cxn ang="0">
                    <a:pos x="100" y="68"/>
                  </a:cxn>
                  <a:cxn ang="0">
                    <a:pos x="199" y="84"/>
                  </a:cxn>
                  <a:cxn ang="0">
                    <a:pos x="212" y="59"/>
                  </a:cxn>
                  <a:cxn ang="0">
                    <a:pos x="183" y="17"/>
                  </a:cxn>
                  <a:cxn ang="0">
                    <a:pos x="252" y="0"/>
                  </a:cxn>
                  <a:cxn ang="0">
                    <a:pos x="340" y="27"/>
                  </a:cxn>
                  <a:cxn ang="0">
                    <a:pos x="411" y="31"/>
                  </a:cxn>
                  <a:cxn ang="0">
                    <a:pos x="468" y="70"/>
                  </a:cxn>
                  <a:cxn ang="0">
                    <a:pos x="529" y="35"/>
                  </a:cxn>
                  <a:cxn ang="0">
                    <a:pos x="561" y="41"/>
                  </a:cxn>
                  <a:cxn ang="0">
                    <a:pos x="567" y="74"/>
                  </a:cxn>
                  <a:cxn ang="0">
                    <a:pos x="638" y="25"/>
                  </a:cxn>
                  <a:cxn ang="0">
                    <a:pos x="671" y="59"/>
                  </a:cxn>
                  <a:cxn ang="0">
                    <a:pos x="665" y="112"/>
                  </a:cxn>
                  <a:cxn ang="0">
                    <a:pos x="712" y="126"/>
                  </a:cxn>
                  <a:cxn ang="0">
                    <a:pos x="746" y="177"/>
                  </a:cxn>
                </a:cxnLst>
                <a:rect l="0" t="0" r="r" b="b"/>
                <a:pathLst>
                  <a:path w="805" h="917">
                    <a:moveTo>
                      <a:pt x="746" y="177"/>
                    </a:moveTo>
                    <a:lnTo>
                      <a:pt x="766" y="251"/>
                    </a:lnTo>
                    <a:lnTo>
                      <a:pt x="740" y="299"/>
                    </a:lnTo>
                    <a:lnTo>
                      <a:pt x="707" y="322"/>
                    </a:lnTo>
                    <a:lnTo>
                      <a:pt x="685" y="393"/>
                    </a:lnTo>
                    <a:lnTo>
                      <a:pt x="736" y="446"/>
                    </a:lnTo>
                    <a:lnTo>
                      <a:pt x="746" y="531"/>
                    </a:lnTo>
                    <a:lnTo>
                      <a:pt x="787" y="557"/>
                    </a:lnTo>
                    <a:lnTo>
                      <a:pt x="805" y="627"/>
                    </a:lnTo>
                    <a:lnTo>
                      <a:pt x="777" y="688"/>
                    </a:lnTo>
                    <a:lnTo>
                      <a:pt x="781" y="747"/>
                    </a:lnTo>
                    <a:lnTo>
                      <a:pt x="724" y="777"/>
                    </a:lnTo>
                    <a:lnTo>
                      <a:pt x="673" y="747"/>
                    </a:lnTo>
                    <a:lnTo>
                      <a:pt x="573" y="816"/>
                    </a:lnTo>
                    <a:lnTo>
                      <a:pt x="518" y="824"/>
                    </a:lnTo>
                    <a:lnTo>
                      <a:pt x="518" y="881"/>
                    </a:lnTo>
                    <a:lnTo>
                      <a:pt x="492" y="895"/>
                    </a:lnTo>
                    <a:lnTo>
                      <a:pt x="457" y="895"/>
                    </a:lnTo>
                    <a:lnTo>
                      <a:pt x="419" y="917"/>
                    </a:lnTo>
                    <a:lnTo>
                      <a:pt x="419" y="873"/>
                    </a:lnTo>
                    <a:lnTo>
                      <a:pt x="403" y="848"/>
                    </a:lnTo>
                    <a:lnTo>
                      <a:pt x="333" y="850"/>
                    </a:lnTo>
                    <a:lnTo>
                      <a:pt x="384" y="787"/>
                    </a:lnTo>
                    <a:lnTo>
                      <a:pt x="388" y="726"/>
                    </a:lnTo>
                    <a:lnTo>
                      <a:pt x="362" y="706"/>
                    </a:lnTo>
                    <a:lnTo>
                      <a:pt x="362" y="647"/>
                    </a:lnTo>
                    <a:lnTo>
                      <a:pt x="329" y="637"/>
                    </a:lnTo>
                    <a:lnTo>
                      <a:pt x="297" y="655"/>
                    </a:lnTo>
                    <a:lnTo>
                      <a:pt x="256" y="643"/>
                    </a:lnTo>
                    <a:lnTo>
                      <a:pt x="214" y="700"/>
                    </a:lnTo>
                    <a:lnTo>
                      <a:pt x="191" y="673"/>
                    </a:lnTo>
                    <a:lnTo>
                      <a:pt x="163" y="667"/>
                    </a:lnTo>
                    <a:lnTo>
                      <a:pt x="148" y="714"/>
                    </a:lnTo>
                    <a:lnTo>
                      <a:pt x="88" y="708"/>
                    </a:lnTo>
                    <a:lnTo>
                      <a:pt x="61" y="667"/>
                    </a:lnTo>
                    <a:lnTo>
                      <a:pt x="65" y="614"/>
                    </a:lnTo>
                    <a:lnTo>
                      <a:pt x="86" y="562"/>
                    </a:lnTo>
                    <a:lnTo>
                      <a:pt x="65" y="529"/>
                    </a:lnTo>
                    <a:lnTo>
                      <a:pt x="0" y="523"/>
                    </a:lnTo>
                    <a:lnTo>
                      <a:pt x="14" y="499"/>
                    </a:lnTo>
                    <a:lnTo>
                      <a:pt x="63" y="468"/>
                    </a:lnTo>
                    <a:lnTo>
                      <a:pt x="24" y="326"/>
                    </a:lnTo>
                    <a:lnTo>
                      <a:pt x="25" y="275"/>
                    </a:lnTo>
                    <a:lnTo>
                      <a:pt x="14" y="185"/>
                    </a:lnTo>
                    <a:lnTo>
                      <a:pt x="41" y="120"/>
                    </a:lnTo>
                    <a:lnTo>
                      <a:pt x="100" y="68"/>
                    </a:lnTo>
                    <a:lnTo>
                      <a:pt x="199" y="84"/>
                    </a:lnTo>
                    <a:lnTo>
                      <a:pt x="212" y="59"/>
                    </a:lnTo>
                    <a:lnTo>
                      <a:pt x="183" y="17"/>
                    </a:lnTo>
                    <a:lnTo>
                      <a:pt x="252" y="0"/>
                    </a:lnTo>
                    <a:lnTo>
                      <a:pt x="340" y="27"/>
                    </a:lnTo>
                    <a:lnTo>
                      <a:pt x="411" y="31"/>
                    </a:lnTo>
                    <a:lnTo>
                      <a:pt x="468" y="70"/>
                    </a:lnTo>
                    <a:lnTo>
                      <a:pt x="529" y="35"/>
                    </a:lnTo>
                    <a:lnTo>
                      <a:pt x="561" y="41"/>
                    </a:lnTo>
                    <a:lnTo>
                      <a:pt x="567" y="74"/>
                    </a:lnTo>
                    <a:lnTo>
                      <a:pt x="638" y="25"/>
                    </a:lnTo>
                    <a:lnTo>
                      <a:pt x="671" y="59"/>
                    </a:lnTo>
                    <a:lnTo>
                      <a:pt x="665" y="112"/>
                    </a:lnTo>
                    <a:lnTo>
                      <a:pt x="712" y="126"/>
                    </a:lnTo>
                    <a:lnTo>
                      <a:pt x="746" y="177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Freeform 118"/>
              <p:cNvSpPr/>
              <p:nvPr/>
            </p:nvSpPr>
            <p:spPr bwMode="gray">
              <a:xfrm>
                <a:off x="6549090" y="5158279"/>
                <a:ext cx="1069396" cy="1474625"/>
              </a:xfrm>
              <a:custGeom>
                <a:avLst/>
                <a:gdLst/>
                <a:ahLst/>
                <a:cxnLst>
                  <a:cxn ang="0">
                    <a:pos x="77" y="173"/>
                  </a:cxn>
                  <a:cxn ang="0">
                    <a:pos x="27" y="219"/>
                  </a:cxn>
                  <a:cxn ang="0">
                    <a:pos x="61" y="270"/>
                  </a:cxn>
                  <a:cxn ang="0">
                    <a:pos x="81" y="344"/>
                  </a:cxn>
                  <a:cxn ang="0">
                    <a:pos x="55" y="392"/>
                  </a:cxn>
                  <a:cxn ang="0">
                    <a:pos x="22" y="415"/>
                  </a:cxn>
                  <a:cxn ang="0">
                    <a:pos x="0" y="486"/>
                  </a:cxn>
                  <a:cxn ang="0">
                    <a:pos x="51" y="539"/>
                  </a:cxn>
                  <a:cxn ang="0">
                    <a:pos x="61" y="624"/>
                  </a:cxn>
                  <a:cxn ang="0">
                    <a:pos x="102" y="650"/>
                  </a:cxn>
                  <a:cxn ang="0">
                    <a:pos x="120" y="716"/>
                  </a:cxn>
                  <a:cxn ang="0">
                    <a:pos x="92" y="783"/>
                  </a:cxn>
                  <a:cxn ang="0">
                    <a:pos x="96" y="840"/>
                  </a:cxn>
                  <a:cxn ang="0">
                    <a:pos x="128" y="860"/>
                  </a:cxn>
                  <a:cxn ang="0">
                    <a:pos x="197" y="833"/>
                  </a:cxn>
                  <a:cxn ang="0">
                    <a:pos x="224" y="858"/>
                  </a:cxn>
                  <a:cxn ang="0">
                    <a:pos x="185" y="927"/>
                  </a:cxn>
                  <a:cxn ang="0">
                    <a:pos x="155" y="961"/>
                  </a:cxn>
                  <a:cxn ang="0">
                    <a:pos x="183" y="982"/>
                  </a:cxn>
                  <a:cxn ang="0">
                    <a:pos x="327" y="923"/>
                  </a:cxn>
                  <a:cxn ang="0">
                    <a:pos x="382" y="949"/>
                  </a:cxn>
                  <a:cxn ang="0">
                    <a:pos x="403" y="888"/>
                  </a:cxn>
                  <a:cxn ang="0">
                    <a:pos x="398" y="833"/>
                  </a:cxn>
                  <a:cxn ang="0">
                    <a:pos x="425" y="726"/>
                  </a:cxn>
                  <a:cxn ang="0">
                    <a:pos x="459" y="677"/>
                  </a:cxn>
                  <a:cxn ang="0">
                    <a:pos x="457" y="628"/>
                  </a:cxn>
                  <a:cxn ang="0">
                    <a:pos x="476" y="604"/>
                  </a:cxn>
                  <a:cxn ang="0">
                    <a:pos x="462" y="569"/>
                  </a:cxn>
                  <a:cxn ang="0">
                    <a:pos x="468" y="518"/>
                  </a:cxn>
                  <a:cxn ang="0">
                    <a:pos x="525" y="496"/>
                  </a:cxn>
                  <a:cxn ang="0">
                    <a:pos x="535" y="423"/>
                  </a:cxn>
                  <a:cxn ang="0">
                    <a:pos x="539" y="368"/>
                  </a:cxn>
                  <a:cxn ang="0">
                    <a:pos x="569" y="346"/>
                  </a:cxn>
                  <a:cxn ang="0">
                    <a:pos x="602" y="346"/>
                  </a:cxn>
                  <a:cxn ang="0">
                    <a:pos x="653" y="317"/>
                  </a:cxn>
                  <a:cxn ang="0">
                    <a:pos x="697" y="297"/>
                  </a:cxn>
                  <a:cxn ang="0">
                    <a:pos x="697" y="256"/>
                  </a:cxn>
                  <a:cxn ang="0">
                    <a:pos x="711" y="254"/>
                  </a:cxn>
                  <a:cxn ang="0">
                    <a:pos x="697" y="193"/>
                  </a:cxn>
                  <a:cxn ang="0">
                    <a:pos x="620" y="134"/>
                  </a:cxn>
                  <a:cxn ang="0">
                    <a:pos x="638" y="73"/>
                  </a:cxn>
                  <a:cxn ang="0">
                    <a:pos x="612" y="57"/>
                  </a:cxn>
                  <a:cxn ang="0">
                    <a:pos x="535" y="55"/>
                  </a:cxn>
                  <a:cxn ang="0">
                    <a:pos x="506" y="20"/>
                  </a:cxn>
                  <a:cxn ang="0">
                    <a:pos x="447" y="81"/>
                  </a:cxn>
                  <a:cxn ang="0">
                    <a:pos x="407" y="67"/>
                  </a:cxn>
                  <a:cxn ang="0">
                    <a:pos x="439" y="28"/>
                  </a:cxn>
                  <a:cxn ang="0">
                    <a:pos x="417" y="0"/>
                  </a:cxn>
                  <a:cxn ang="0">
                    <a:pos x="384" y="14"/>
                  </a:cxn>
                  <a:cxn ang="0">
                    <a:pos x="348" y="59"/>
                  </a:cxn>
                  <a:cxn ang="0">
                    <a:pos x="331" y="55"/>
                  </a:cxn>
                  <a:cxn ang="0">
                    <a:pos x="301" y="81"/>
                  </a:cxn>
                  <a:cxn ang="0">
                    <a:pos x="250" y="61"/>
                  </a:cxn>
                  <a:cxn ang="0">
                    <a:pos x="214" y="98"/>
                  </a:cxn>
                  <a:cxn ang="0">
                    <a:pos x="183" y="108"/>
                  </a:cxn>
                  <a:cxn ang="0">
                    <a:pos x="140" y="159"/>
                  </a:cxn>
                  <a:cxn ang="0">
                    <a:pos x="77" y="173"/>
                  </a:cxn>
                </a:cxnLst>
                <a:rect l="0" t="0" r="r" b="b"/>
                <a:pathLst>
                  <a:path w="711" h="982">
                    <a:moveTo>
                      <a:pt x="77" y="173"/>
                    </a:moveTo>
                    <a:lnTo>
                      <a:pt x="27" y="219"/>
                    </a:lnTo>
                    <a:lnTo>
                      <a:pt x="61" y="270"/>
                    </a:lnTo>
                    <a:lnTo>
                      <a:pt x="81" y="344"/>
                    </a:lnTo>
                    <a:lnTo>
                      <a:pt x="55" y="392"/>
                    </a:lnTo>
                    <a:lnTo>
                      <a:pt x="22" y="415"/>
                    </a:lnTo>
                    <a:lnTo>
                      <a:pt x="0" y="486"/>
                    </a:lnTo>
                    <a:lnTo>
                      <a:pt x="51" y="539"/>
                    </a:lnTo>
                    <a:lnTo>
                      <a:pt x="61" y="624"/>
                    </a:lnTo>
                    <a:lnTo>
                      <a:pt x="102" y="650"/>
                    </a:lnTo>
                    <a:lnTo>
                      <a:pt x="120" y="716"/>
                    </a:lnTo>
                    <a:lnTo>
                      <a:pt x="92" y="783"/>
                    </a:lnTo>
                    <a:lnTo>
                      <a:pt x="96" y="840"/>
                    </a:lnTo>
                    <a:lnTo>
                      <a:pt x="128" y="860"/>
                    </a:lnTo>
                    <a:lnTo>
                      <a:pt x="197" y="833"/>
                    </a:lnTo>
                    <a:lnTo>
                      <a:pt x="224" y="858"/>
                    </a:lnTo>
                    <a:lnTo>
                      <a:pt x="185" y="927"/>
                    </a:lnTo>
                    <a:lnTo>
                      <a:pt x="155" y="961"/>
                    </a:lnTo>
                    <a:lnTo>
                      <a:pt x="183" y="982"/>
                    </a:lnTo>
                    <a:lnTo>
                      <a:pt x="327" y="923"/>
                    </a:lnTo>
                    <a:lnTo>
                      <a:pt x="382" y="949"/>
                    </a:lnTo>
                    <a:lnTo>
                      <a:pt x="403" y="888"/>
                    </a:lnTo>
                    <a:lnTo>
                      <a:pt x="398" y="833"/>
                    </a:lnTo>
                    <a:lnTo>
                      <a:pt x="425" y="726"/>
                    </a:lnTo>
                    <a:lnTo>
                      <a:pt x="459" y="677"/>
                    </a:lnTo>
                    <a:lnTo>
                      <a:pt x="457" y="628"/>
                    </a:lnTo>
                    <a:lnTo>
                      <a:pt x="476" y="604"/>
                    </a:lnTo>
                    <a:lnTo>
                      <a:pt x="462" y="569"/>
                    </a:lnTo>
                    <a:lnTo>
                      <a:pt x="468" y="518"/>
                    </a:lnTo>
                    <a:lnTo>
                      <a:pt x="525" y="496"/>
                    </a:lnTo>
                    <a:lnTo>
                      <a:pt x="535" y="423"/>
                    </a:lnTo>
                    <a:lnTo>
                      <a:pt x="539" y="368"/>
                    </a:lnTo>
                    <a:lnTo>
                      <a:pt x="569" y="346"/>
                    </a:lnTo>
                    <a:lnTo>
                      <a:pt x="602" y="346"/>
                    </a:lnTo>
                    <a:lnTo>
                      <a:pt x="653" y="317"/>
                    </a:lnTo>
                    <a:lnTo>
                      <a:pt x="697" y="297"/>
                    </a:lnTo>
                    <a:lnTo>
                      <a:pt x="697" y="256"/>
                    </a:lnTo>
                    <a:lnTo>
                      <a:pt x="711" y="254"/>
                    </a:lnTo>
                    <a:lnTo>
                      <a:pt x="697" y="193"/>
                    </a:lnTo>
                    <a:lnTo>
                      <a:pt x="620" y="134"/>
                    </a:lnTo>
                    <a:lnTo>
                      <a:pt x="638" y="73"/>
                    </a:lnTo>
                    <a:lnTo>
                      <a:pt x="612" y="57"/>
                    </a:lnTo>
                    <a:lnTo>
                      <a:pt x="535" y="55"/>
                    </a:lnTo>
                    <a:lnTo>
                      <a:pt x="506" y="20"/>
                    </a:lnTo>
                    <a:lnTo>
                      <a:pt x="447" y="81"/>
                    </a:lnTo>
                    <a:lnTo>
                      <a:pt x="407" y="67"/>
                    </a:lnTo>
                    <a:lnTo>
                      <a:pt x="439" y="28"/>
                    </a:lnTo>
                    <a:lnTo>
                      <a:pt x="417" y="0"/>
                    </a:lnTo>
                    <a:lnTo>
                      <a:pt x="384" y="14"/>
                    </a:lnTo>
                    <a:lnTo>
                      <a:pt x="348" y="59"/>
                    </a:lnTo>
                    <a:lnTo>
                      <a:pt x="331" y="55"/>
                    </a:lnTo>
                    <a:lnTo>
                      <a:pt x="301" y="81"/>
                    </a:lnTo>
                    <a:lnTo>
                      <a:pt x="250" y="61"/>
                    </a:lnTo>
                    <a:lnTo>
                      <a:pt x="214" y="98"/>
                    </a:lnTo>
                    <a:lnTo>
                      <a:pt x="183" y="108"/>
                    </a:lnTo>
                    <a:lnTo>
                      <a:pt x="140" y="159"/>
                    </a:lnTo>
                    <a:lnTo>
                      <a:pt x="77" y="173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Freeform 120"/>
              <p:cNvSpPr/>
              <p:nvPr/>
            </p:nvSpPr>
            <p:spPr bwMode="gray">
              <a:xfrm>
                <a:off x="6671975" y="3935276"/>
                <a:ext cx="1085488" cy="1342962"/>
              </a:xfrm>
              <a:custGeom>
                <a:avLst/>
                <a:gdLst/>
                <a:ahLst/>
                <a:cxnLst>
                  <a:cxn ang="0">
                    <a:pos x="74" y="591"/>
                  </a:cxn>
                  <a:cxn ang="0">
                    <a:pos x="94" y="620"/>
                  </a:cxn>
                  <a:cxn ang="0">
                    <a:pos x="133" y="652"/>
                  </a:cxn>
                  <a:cxn ang="0">
                    <a:pos x="165" y="650"/>
                  </a:cxn>
                  <a:cxn ang="0">
                    <a:pos x="202" y="669"/>
                  </a:cxn>
                  <a:cxn ang="0">
                    <a:pos x="202" y="766"/>
                  </a:cxn>
                  <a:cxn ang="0">
                    <a:pos x="234" y="807"/>
                  </a:cxn>
                  <a:cxn ang="0">
                    <a:pos x="250" y="868"/>
                  </a:cxn>
                  <a:cxn ang="0">
                    <a:pos x="267" y="872"/>
                  </a:cxn>
                  <a:cxn ang="0">
                    <a:pos x="303" y="827"/>
                  </a:cxn>
                  <a:cxn ang="0">
                    <a:pos x="338" y="815"/>
                  </a:cxn>
                  <a:cxn ang="0">
                    <a:pos x="358" y="841"/>
                  </a:cxn>
                  <a:cxn ang="0">
                    <a:pos x="326" y="878"/>
                  </a:cxn>
                  <a:cxn ang="0">
                    <a:pos x="366" y="894"/>
                  </a:cxn>
                  <a:cxn ang="0">
                    <a:pos x="425" y="833"/>
                  </a:cxn>
                  <a:cxn ang="0">
                    <a:pos x="454" y="868"/>
                  </a:cxn>
                  <a:cxn ang="0">
                    <a:pos x="531" y="870"/>
                  </a:cxn>
                  <a:cxn ang="0">
                    <a:pos x="557" y="886"/>
                  </a:cxn>
                  <a:cxn ang="0">
                    <a:pos x="616" y="825"/>
                  </a:cxn>
                  <a:cxn ang="0">
                    <a:pos x="645" y="752"/>
                  </a:cxn>
                  <a:cxn ang="0">
                    <a:pos x="673" y="709"/>
                  </a:cxn>
                  <a:cxn ang="0">
                    <a:pos x="704" y="697"/>
                  </a:cxn>
                  <a:cxn ang="0">
                    <a:pos x="683" y="654"/>
                  </a:cxn>
                  <a:cxn ang="0">
                    <a:pos x="722" y="604"/>
                  </a:cxn>
                  <a:cxn ang="0">
                    <a:pos x="720" y="563"/>
                  </a:cxn>
                  <a:cxn ang="0">
                    <a:pos x="689" y="567"/>
                  </a:cxn>
                  <a:cxn ang="0">
                    <a:pos x="647" y="551"/>
                  </a:cxn>
                  <a:cxn ang="0">
                    <a:pos x="598" y="567"/>
                  </a:cxn>
                  <a:cxn ang="0">
                    <a:pos x="588" y="508"/>
                  </a:cxn>
                  <a:cxn ang="0">
                    <a:pos x="533" y="482"/>
                  </a:cxn>
                  <a:cxn ang="0">
                    <a:pos x="521" y="429"/>
                  </a:cxn>
                  <a:cxn ang="0">
                    <a:pos x="549" y="386"/>
                  </a:cxn>
                  <a:cxn ang="0">
                    <a:pos x="496" y="331"/>
                  </a:cxn>
                  <a:cxn ang="0">
                    <a:pos x="431" y="252"/>
                  </a:cxn>
                  <a:cxn ang="0">
                    <a:pos x="435" y="185"/>
                  </a:cxn>
                  <a:cxn ang="0">
                    <a:pos x="403" y="166"/>
                  </a:cxn>
                  <a:cxn ang="0">
                    <a:pos x="374" y="173"/>
                  </a:cxn>
                  <a:cxn ang="0">
                    <a:pos x="358" y="138"/>
                  </a:cxn>
                  <a:cxn ang="0">
                    <a:pos x="291" y="136"/>
                  </a:cxn>
                  <a:cxn ang="0">
                    <a:pos x="305" y="47"/>
                  </a:cxn>
                  <a:cxn ang="0">
                    <a:pos x="273" y="61"/>
                  </a:cxn>
                  <a:cxn ang="0">
                    <a:pos x="214" y="0"/>
                  </a:cxn>
                  <a:cxn ang="0">
                    <a:pos x="177" y="16"/>
                  </a:cxn>
                  <a:cxn ang="0">
                    <a:pos x="157" y="63"/>
                  </a:cxn>
                  <a:cxn ang="0">
                    <a:pos x="137" y="67"/>
                  </a:cxn>
                  <a:cxn ang="0">
                    <a:pos x="149" y="101"/>
                  </a:cxn>
                  <a:cxn ang="0">
                    <a:pos x="204" y="122"/>
                  </a:cxn>
                  <a:cxn ang="0">
                    <a:pos x="222" y="183"/>
                  </a:cxn>
                  <a:cxn ang="0">
                    <a:pos x="167" y="215"/>
                  </a:cxn>
                  <a:cxn ang="0">
                    <a:pos x="114" y="166"/>
                  </a:cxn>
                  <a:cxn ang="0">
                    <a:pos x="67" y="195"/>
                  </a:cxn>
                  <a:cxn ang="0">
                    <a:pos x="86" y="250"/>
                  </a:cxn>
                  <a:cxn ang="0">
                    <a:pos x="49" y="282"/>
                  </a:cxn>
                  <a:cxn ang="0">
                    <a:pos x="53" y="335"/>
                  </a:cxn>
                  <a:cxn ang="0">
                    <a:pos x="0" y="349"/>
                  </a:cxn>
                  <a:cxn ang="0">
                    <a:pos x="43" y="384"/>
                  </a:cxn>
                  <a:cxn ang="0">
                    <a:pos x="98" y="447"/>
                  </a:cxn>
                  <a:cxn ang="0">
                    <a:pos x="157" y="410"/>
                  </a:cxn>
                  <a:cxn ang="0">
                    <a:pos x="175" y="473"/>
                  </a:cxn>
                  <a:cxn ang="0">
                    <a:pos x="171" y="536"/>
                  </a:cxn>
                  <a:cxn ang="0">
                    <a:pos x="96" y="575"/>
                  </a:cxn>
                  <a:cxn ang="0">
                    <a:pos x="74" y="591"/>
                  </a:cxn>
                </a:cxnLst>
                <a:rect l="0" t="0" r="r" b="b"/>
                <a:pathLst>
                  <a:path w="722" h="894">
                    <a:moveTo>
                      <a:pt x="74" y="591"/>
                    </a:moveTo>
                    <a:lnTo>
                      <a:pt x="94" y="620"/>
                    </a:lnTo>
                    <a:lnTo>
                      <a:pt x="133" y="652"/>
                    </a:lnTo>
                    <a:lnTo>
                      <a:pt x="165" y="650"/>
                    </a:lnTo>
                    <a:lnTo>
                      <a:pt x="202" y="669"/>
                    </a:lnTo>
                    <a:lnTo>
                      <a:pt x="202" y="766"/>
                    </a:lnTo>
                    <a:lnTo>
                      <a:pt x="234" y="807"/>
                    </a:lnTo>
                    <a:lnTo>
                      <a:pt x="250" y="868"/>
                    </a:lnTo>
                    <a:lnTo>
                      <a:pt x="267" y="872"/>
                    </a:lnTo>
                    <a:lnTo>
                      <a:pt x="303" y="827"/>
                    </a:lnTo>
                    <a:lnTo>
                      <a:pt x="338" y="815"/>
                    </a:lnTo>
                    <a:lnTo>
                      <a:pt x="358" y="841"/>
                    </a:lnTo>
                    <a:lnTo>
                      <a:pt x="326" y="878"/>
                    </a:lnTo>
                    <a:lnTo>
                      <a:pt x="366" y="894"/>
                    </a:lnTo>
                    <a:lnTo>
                      <a:pt x="425" y="833"/>
                    </a:lnTo>
                    <a:lnTo>
                      <a:pt x="454" y="868"/>
                    </a:lnTo>
                    <a:lnTo>
                      <a:pt x="531" y="870"/>
                    </a:lnTo>
                    <a:lnTo>
                      <a:pt x="557" y="886"/>
                    </a:lnTo>
                    <a:lnTo>
                      <a:pt x="616" y="825"/>
                    </a:lnTo>
                    <a:lnTo>
                      <a:pt x="645" y="752"/>
                    </a:lnTo>
                    <a:lnTo>
                      <a:pt x="673" y="709"/>
                    </a:lnTo>
                    <a:lnTo>
                      <a:pt x="704" y="697"/>
                    </a:lnTo>
                    <a:lnTo>
                      <a:pt x="683" y="654"/>
                    </a:lnTo>
                    <a:lnTo>
                      <a:pt x="722" y="604"/>
                    </a:lnTo>
                    <a:lnTo>
                      <a:pt x="720" y="563"/>
                    </a:lnTo>
                    <a:lnTo>
                      <a:pt x="689" y="567"/>
                    </a:lnTo>
                    <a:lnTo>
                      <a:pt x="647" y="551"/>
                    </a:lnTo>
                    <a:lnTo>
                      <a:pt x="598" y="567"/>
                    </a:lnTo>
                    <a:lnTo>
                      <a:pt x="588" y="508"/>
                    </a:lnTo>
                    <a:lnTo>
                      <a:pt x="533" y="482"/>
                    </a:lnTo>
                    <a:lnTo>
                      <a:pt x="521" y="429"/>
                    </a:lnTo>
                    <a:lnTo>
                      <a:pt x="549" y="386"/>
                    </a:lnTo>
                    <a:lnTo>
                      <a:pt x="496" y="331"/>
                    </a:lnTo>
                    <a:lnTo>
                      <a:pt x="431" y="252"/>
                    </a:lnTo>
                    <a:lnTo>
                      <a:pt x="435" y="185"/>
                    </a:lnTo>
                    <a:lnTo>
                      <a:pt x="403" y="166"/>
                    </a:lnTo>
                    <a:lnTo>
                      <a:pt x="374" y="173"/>
                    </a:lnTo>
                    <a:lnTo>
                      <a:pt x="358" y="138"/>
                    </a:lnTo>
                    <a:lnTo>
                      <a:pt x="291" y="136"/>
                    </a:lnTo>
                    <a:lnTo>
                      <a:pt x="305" y="47"/>
                    </a:lnTo>
                    <a:lnTo>
                      <a:pt x="273" y="61"/>
                    </a:lnTo>
                    <a:lnTo>
                      <a:pt x="214" y="0"/>
                    </a:lnTo>
                    <a:lnTo>
                      <a:pt x="177" y="16"/>
                    </a:lnTo>
                    <a:lnTo>
                      <a:pt x="157" y="63"/>
                    </a:lnTo>
                    <a:lnTo>
                      <a:pt x="137" y="67"/>
                    </a:lnTo>
                    <a:lnTo>
                      <a:pt x="149" y="101"/>
                    </a:lnTo>
                    <a:lnTo>
                      <a:pt x="204" y="122"/>
                    </a:lnTo>
                    <a:lnTo>
                      <a:pt x="222" y="183"/>
                    </a:lnTo>
                    <a:lnTo>
                      <a:pt x="167" y="215"/>
                    </a:lnTo>
                    <a:lnTo>
                      <a:pt x="114" y="166"/>
                    </a:lnTo>
                    <a:lnTo>
                      <a:pt x="67" y="195"/>
                    </a:lnTo>
                    <a:lnTo>
                      <a:pt x="86" y="250"/>
                    </a:lnTo>
                    <a:lnTo>
                      <a:pt x="49" y="282"/>
                    </a:lnTo>
                    <a:lnTo>
                      <a:pt x="53" y="335"/>
                    </a:lnTo>
                    <a:lnTo>
                      <a:pt x="0" y="349"/>
                    </a:lnTo>
                    <a:lnTo>
                      <a:pt x="43" y="384"/>
                    </a:lnTo>
                    <a:lnTo>
                      <a:pt x="98" y="447"/>
                    </a:lnTo>
                    <a:lnTo>
                      <a:pt x="157" y="410"/>
                    </a:lnTo>
                    <a:lnTo>
                      <a:pt x="175" y="473"/>
                    </a:lnTo>
                    <a:lnTo>
                      <a:pt x="171" y="536"/>
                    </a:lnTo>
                    <a:lnTo>
                      <a:pt x="96" y="575"/>
                    </a:lnTo>
                    <a:lnTo>
                      <a:pt x="74" y="59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122"/>
              <p:cNvSpPr/>
              <p:nvPr/>
            </p:nvSpPr>
            <p:spPr bwMode="gray">
              <a:xfrm>
                <a:off x="5342180" y="4502890"/>
                <a:ext cx="1705767" cy="1070858"/>
              </a:xfrm>
              <a:custGeom>
                <a:avLst/>
                <a:gdLst/>
                <a:ahLst/>
                <a:cxnLst>
                  <a:cxn ang="0">
                    <a:pos x="159" y="205"/>
                  </a:cxn>
                  <a:cxn ang="0">
                    <a:pos x="208" y="256"/>
                  </a:cxn>
                  <a:cxn ang="0">
                    <a:pos x="234" y="417"/>
                  </a:cxn>
                  <a:cxn ang="0">
                    <a:pos x="140" y="474"/>
                  </a:cxn>
                  <a:cxn ang="0">
                    <a:pos x="0" y="516"/>
                  </a:cxn>
                  <a:cxn ang="0">
                    <a:pos x="82" y="671"/>
                  </a:cxn>
                  <a:cxn ang="0">
                    <a:pos x="161" y="648"/>
                  </a:cxn>
                  <a:cxn ang="0">
                    <a:pos x="319" y="612"/>
                  </a:cxn>
                  <a:cxn ang="0">
                    <a:pos x="303" y="545"/>
                  </a:cxn>
                  <a:cxn ang="0">
                    <a:pos x="460" y="555"/>
                  </a:cxn>
                  <a:cxn ang="0">
                    <a:pos x="588" y="598"/>
                  </a:cxn>
                  <a:cxn ang="0">
                    <a:pos x="681" y="569"/>
                  </a:cxn>
                  <a:cxn ang="0">
                    <a:pos x="758" y="553"/>
                  </a:cxn>
                  <a:cxn ang="0">
                    <a:pos x="785" y="640"/>
                  </a:cxn>
                  <a:cxn ang="0">
                    <a:pos x="884" y="608"/>
                  </a:cxn>
                  <a:cxn ang="0">
                    <a:pos x="988" y="543"/>
                  </a:cxn>
                  <a:cxn ang="0">
                    <a:pos x="1055" y="496"/>
                  </a:cxn>
                  <a:cxn ang="0">
                    <a:pos x="1136" y="490"/>
                  </a:cxn>
                  <a:cxn ang="0">
                    <a:pos x="1088" y="388"/>
                  </a:cxn>
                  <a:cxn ang="0">
                    <a:pos x="1051" y="272"/>
                  </a:cxn>
                  <a:cxn ang="0">
                    <a:pos x="980" y="242"/>
                  </a:cxn>
                  <a:cxn ang="0">
                    <a:pos x="901" y="236"/>
                  </a:cxn>
                  <a:cxn ang="0">
                    <a:pos x="783" y="203"/>
                  </a:cxn>
                  <a:cxn ang="0">
                    <a:pos x="744" y="98"/>
                  </a:cxn>
                  <a:cxn ang="0">
                    <a:pos x="628" y="106"/>
                  </a:cxn>
                  <a:cxn ang="0">
                    <a:pos x="427" y="87"/>
                  </a:cxn>
                  <a:cxn ang="0">
                    <a:pos x="283" y="24"/>
                  </a:cxn>
                  <a:cxn ang="0">
                    <a:pos x="201" y="16"/>
                  </a:cxn>
                  <a:cxn ang="0">
                    <a:pos x="171" y="10"/>
                  </a:cxn>
                  <a:cxn ang="0">
                    <a:pos x="140" y="4"/>
                  </a:cxn>
                  <a:cxn ang="0">
                    <a:pos x="134" y="8"/>
                  </a:cxn>
                  <a:cxn ang="0">
                    <a:pos x="124" y="28"/>
                  </a:cxn>
                  <a:cxn ang="0">
                    <a:pos x="118" y="39"/>
                  </a:cxn>
                  <a:cxn ang="0">
                    <a:pos x="216" y="98"/>
                  </a:cxn>
                  <a:cxn ang="0">
                    <a:pos x="130" y="169"/>
                  </a:cxn>
                </a:cxnLst>
                <a:rect l="0" t="0" r="r" b="b"/>
                <a:pathLst>
                  <a:path w="1136" h="713">
                    <a:moveTo>
                      <a:pt x="130" y="169"/>
                    </a:moveTo>
                    <a:lnTo>
                      <a:pt x="159" y="205"/>
                    </a:lnTo>
                    <a:lnTo>
                      <a:pt x="157" y="258"/>
                    </a:lnTo>
                    <a:lnTo>
                      <a:pt x="208" y="256"/>
                    </a:lnTo>
                    <a:lnTo>
                      <a:pt x="236" y="331"/>
                    </a:lnTo>
                    <a:lnTo>
                      <a:pt x="234" y="417"/>
                    </a:lnTo>
                    <a:lnTo>
                      <a:pt x="183" y="425"/>
                    </a:lnTo>
                    <a:lnTo>
                      <a:pt x="140" y="474"/>
                    </a:lnTo>
                    <a:lnTo>
                      <a:pt x="33" y="482"/>
                    </a:lnTo>
                    <a:lnTo>
                      <a:pt x="0" y="516"/>
                    </a:lnTo>
                    <a:lnTo>
                      <a:pt x="23" y="591"/>
                    </a:lnTo>
                    <a:lnTo>
                      <a:pt x="82" y="671"/>
                    </a:lnTo>
                    <a:lnTo>
                      <a:pt x="134" y="713"/>
                    </a:lnTo>
                    <a:lnTo>
                      <a:pt x="161" y="648"/>
                    </a:lnTo>
                    <a:lnTo>
                      <a:pt x="220" y="596"/>
                    </a:lnTo>
                    <a:lnTo>
                      <a:pt x="319" y="612"/>
                    </a:lnTo>
                    <a:lnTo>
                      <a:pt x="332" y="585"/>
                    </a:lnTo>
                    <a:lnTo>
                      <a:pt x="303" y="545"/>
                    </a:lnTo>
                    <a:lnTo>
                      <a:pt x="372" y="528"/>
                    </a:lnTo>
                    <a:lnTo>
                      <a:pt x="460" y="555"/>
                    </a:lnTo>
                    <a:lnTo>
                      <a:pt x="531" y="559"/>
                    </a:lnTo>
                    <a:lnTo>
                      <a:pt x="588" y="598"/>
                    </a:lnTo>
                    <a:lnTo>
                      <a:pt x="649" y="563"/>
                    </a:lnTo>
                    <a:lnTo>
                      <a:pt x="681" y="569"/>
                    </a:lnTo>
                    <a:lnTo>
                      <a:pt x="687" y="600"/>
                    </a:lnTo>
                    <a:lnTo>
                      <a:pt x="758" y="553"/>
                    </a:lnTo>
                    <a:lnTo>
                      <a:pt x="791" y="587"/>
                    </a:lnTo>
                    <a:lnTo>
                      <a:pt x="785" y="640"/>
                    </a:lnTo>
                    <a:lnTo>
                      <a:pt x="832" y="654"/>
                    </a:lnTo>
                    <a:lnTo>
                      <a:pt x="884" y="608"/>
                    </a:lnTo>
                    <a:lnTo>
                      <a:pt x="947" y="594"/>
                    </a:lnTo>
                    <a:lnTo>
                      <a:pt x="988" y="543"/>
                    </a:lnTo>
                    <a:lnTo>
                      <a:pt x="1019" y="533"/>
                    </a:lnTo>
                    <a:lnTo>
                      <a:pt x="1055" y="496"/>
                    </a:lnTo>
                    <a:lnTo>
                      <a:pt x="1108" y="516"/>
                    </a:lnTo>
                    <a:lnTo>
                      <a:pt x="1136" y="490"/>
                    </a:lnTo>
                    <a:lnTo>
                      <a:pt x="1122" y="431"/>
                    </a:lnTo>
                    <a:lnTo>
                      <a:pt x="1088" y="388"/>
                    </a:lnTo>
                    <a:lnTo>
                      <a:pt x="1088" y="291"/>
                    </a:lnTo>
                    <a:lnTo>
                      <a:pt x="1051" y="272"/>
                    </a:lnTo>
                    <a:lnTo>
                      <a:pt x="1019" y="274"/>
                    </a:lnTo>
                    <a:lnTo>
                      <a:pt x="980" y="242"/>
                    </a:lnTo>
                    <a:lnTo>
                      <a:pt x="960" y="213"/>
                    </a:lnTo>
                    <a:lnTo>
                      <a:pt x="901" y="236"/>
                    </a:lnTo>
                    <a:lnTo>
                      <a:pt x="836" y="187"/>
                    </a:lnTo>
                    <a:lnTo>
                      <a:pt x="783" y="203"/>
                    </a:lnTo>
                    <a:lnTo>
                      <a:pt x="748" y="160"/>
                    </a:lnTo>
                    <a:lnTo>
                      <a:pt x="744" y="98"/>
                    </a:lnTo>
                    <a:lnTo>
                      <a:pt x="677" y="126"/>
                    </a:lnTo>
                    <a:lnTo>
                      <a:pt x="628" y="106"/>
                    </a:lnTo>
                    <a:lnTo>
                      <a:pt x="514" y="124"/>
                    </a:lnTo>
                    <a:lnTo>
                      <a:pt x="427" y="87"/>
                    </a:lnTo>
                    <a:lnTo>
                      <a:pt x="329" y="0"/>
                    </a:lnTo>
                    <a:lnTo>
                      <a:pt x="283" y="24"/>
                    </a:lnTo>
                    <a:lnTo>
                      <a:pt x="205" y="18"/>
                    </a:lnTo>
                    <a:lnTo>
                      <a:pt x="201" y="16"/>
                    </a:lnTo>
                    <a:lnTo>
                      <a:pt x="187" y="14"/>
                    </a:lnTo>
                    <a:lnTo>
                      <a:pt x="171" y="10"/>
                    </a:lnTo>
                    <a:lnTo>
                      <a:pt x="153" y="6"/>
                    </a:lnTo>
                    <a:lnTo>
                      <a:pt x="140" y="4"/>
                    </a:lnTo>
                    <a:lnTo>
                      <a:pt x="136" y="4"/>
                    </a:lnTo>
                    <a:lnTo>
                      <a:pt x="134" y="8"/>
                    </a:lnTo>
                    <a:lnTo>
                      <a:pt x="130" y="18"/>
                    </a:lnTo>
                    <a:lnTo>
                      <a:pt x="124" y="28"/>
                    </a:lnTo>
                    <a:lnTo>
                      <a:pt x="120" y="36"/>
                    </a:lnTo>
                    <a:lnTo>
                      <a:pt x="118" y="39"/>
                    </a:lnTo>
                    <a:lnTo>
                      <a:pt x="181" y="79"/>
                    </a:lnTo>
                    <a:lnTo>
                      <a:pt x="216" y="98"/>
                    </a:lnTo>
                    <a:lnTo>
                      <a:pt x="151" y="140"/>
                    </a:lnTo>
                    <a:lnTo>
                      <a:pt x="130" y="16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Freeform 124"/>
              <p:cNvSpPr/>
              <p:nvPr/>
            </p:nvSpPr>
            <p:spPr bwMode="gray">
              <a:xfrm>
                <a:off x="5659633" y="3661710"/>
                <a:ext cx="1345888" cy="1196670"/>
              </a:xfrm>
              <a:custGeom>
                <a:avLst/>
                <a:gdLst/>
                <a:ahLst/>
                <a:cxnLst>
                  <a:cxn ang="0">
                    <a:pos x="0" y="339"/>
                  </a:cxn>
                  <a:cxn ang="0">
                    <a:pos x="28" y="402"/>
                  </a:cxn>
                  <a:cxn ang="0">
                    <a:pos x="65" y="463"/>
                  </a:cxn>
                  <a:cxn ang="0">
                    <a:pos x="120" y="510"/>
                  </a:cxn>
                  <a:cxn ang="0">
                    <a:pos x="117" y="561"/>
                  </a:cxn>
                  <a:cxn ang="0">
                    <a:pos x="211" y="648"/>
                  </a:cxn>
                  <a:cxn ang="0">
                    <a:pos x="302" y="685"/>
                  </a:cxn>
                  <a:cxn ang="0">
                    <a:pos x="416" y="667"/>
                  </a:cxn>
                  <a:cxn ang="0">
                    <a:pos x="465" y="687"/>
                  </a:cxn>
                  <a:cxn ang="0">
                    <a:pos x="532" y="659"/>
                  </a:cxn>
                  <a:cxn ang="0">
                    <a:pos x="536" y="721"/>
                  </a:cxn>
                  <a:cxn ang="0">
                    <a:pos x="571" y="764"/>
                  </a:cxn>
                  <a:cxn ang="0">
                    <a:pos x="624" y="748"/>
                  </a:cxn>
                  <a:cxn ang="0">
                    <a:pos x="689" y="797"/>
                  </a:cxn>
                  <a:cxn ang="0">
                    <a:pos x="750" y="776"/>
                  </a:cxn>
                  <a:cxn ang="0">
                    <a:pos x="772" y="756"/>
                  </a:cxn>
                  <a:cxn ang="0">
                    <a:pos x="845" y="719"/>
                  </a:cxn>
                  <a:cxn ang="0">
                    <a:pos x="851" y="654"/>
                  </a:cxn>
                  <a:cxn ang="0">
                    <a:pos x="831" y="595"/>
                  </a:cxn>
                  <a:cxn ang="0">
                    <a:pos x="774" y="630"/>
                  </a:cxn>
                  <a:cxn ang="0">
                    <a:pos x="717" y="567"/>
                  </a:cxn>
                  <a:cxn ang="0">
                    <a:pos x="678" y="534"/>
                  </a:cxn>
                  <a:cxn ang="0">
                    <a:pos x="727" y="518"/>
                  </a:cxn>
                  <a:cxn ang="0">
                    <a:pos x="723" y="465"/>
                  </a:cxn>
                  <a:cxn ang="0">
                    <a:pos x="760" y="433"/>
                  </a:cxn>
                  <a:cxn ang="0">
                    <a:pos x="743" y="378"/>
                  </a:cxn>
                  <a:cxn ang="0">
                    <a:pos x="788" y="349"/>
                  </a:cxn>
                  <a:cxn ang="0">
                    <a:pos x="841" y="398"/>
                  </a:cxn>
                  <a:cxn ang="0">
                    <a:pos x="896" y="366"/>
                  </a:cxn>
                  <a:cxn ang="0">
                    <a:pos x="876" y="303"/>
                  </a:cxn>
                  <a:cxn ang="0">
                    <a:pos x="823" y="284"/>
                  </a:cxn>
                  <a:cxn ang="0">
                    <a:pos x="811" y="250"/>
                  </a:cxn>
                  <a:cxn ang="0">
                    <a:pos x="727" y="266"/>
                  </a:cxn>
                  <a:cxn ang="0">
                    <a:pos x="676" y="213"/>
                  </a:cxn>
                  <a:cxn ang="0">
                    <a:pos x="626" y="215"/>
                  </a:cxn>
                  <a:cxn ang="0">
                    <a:pos x="622" y="165"/>
                  </a:cxn>
                  <a:cxn ang="0">
                    <a:pos x="691" y="83"/>
                  </a:cxn>
                  <a:cxn ang="0">
                    <a:pos x="683" y="12"/>
                  </a:cxn>
                  <a:cxn ang="0">
                    <a:pos x="609" y="26"/>
                  </a:cxn>
                  <a:cxn ang="0">
                    <a:pos x="445" y="0"/>
                  </a:cxn>
                  <a:cxn ang="0">
                    <a:pos x="437" y="130"/>
                  </a:cxn>
                  <a:cxn ang="0">
                    <a:pos x="353" y="197"/>
                  </a:cxn>
                  <a:cxn ang="0">
                    <a:pos x="288" y="209"/>
                  </a:cxn>
                  <a:cxn ang="0">
                    <a:pos x="168" y="286"/>
                  </a:cxn>
                  <a:cxn ang="0">
                    <a:pos x="97" y="317"/>
                  </a:cxn>
                  <a:cxn ang="0">
                    <a:pos x="0" y="339"/>
                  </a:cxn>
                </a:cxnLst>
                <a:rect l="0" t="0" r="r" b="b"/>
                <a:pathLst>
                  <a:path w="896" h="797">
                    <a:moveTo>
                      <a:pt x="0" y="339"/>
                    </a:moveTo>
                    <a:lnTo>
                      <a:pt x="28" y="402"/>
                    </a:lnTo>
                    <a:lnTo>
                      <a:pt x="65" y="463"/>
                    </a:lnTo>
                    <a:lnTo>
                      <a:pt x="120" y="510"/>
                    </a:lnTo>
                    <a:lnTo>
                      <a:pt x="117" y="561"/>
                    </a:lnTo>
                    <a:lnTo>
                      <a:pt x="211" y="648"/>
                    </a:lnTo>
                    <a:lnTo>
                      <a:pt x="302" y="685"/>
                    </a:lnTo>
                    <a:lnTo>
                      <a:pt x="416" y="667"/>
                    </a:lnTo>
                    <a:lnTo>
                      <a:pt x="465" y="687"/>
                    </a:lnTo>
                    <a:lnTo>
                      <a:pt x="532" y="659"/>
                    </a:lnTo>
                    <a:lnTo>
                      <a:pt x="536" y="721"/>
                    </a:lnTo>
                    <a:lnTo>
                      <a:pt x="571" y="764"/>
                    </a:lnTo>
                    <a:lnTo>
                      <a:pt x="624" y="748"/>
                    </a:lnTo>
                    <a:lnTo>
                      <a:pt x="689" y="797"/>
                    </a:lnTo>
                    <a:lnTo>
                      <a:pt x="750" y="776"/>
                    </a:lnTo>
                    <a:lnTo>
                      <a:pt x="772" y="756"/>
                    </a:lnTo>
                    <a:lnTo>
                      <a:pt x="845" y="719"/>
                    </a:lnTo>
                    <a:lnTo>
                      <a:pt x="851" y="654"/>
                    </a:lnTo>
                    <a:lnTo>
                      <a:pt x="831" y="595"/>
                    </a:lnTo>
                    <a:lnTo>
                      <a:pt x="774" y="630"/>
                    </a:lnTo>
                    <a:lnTo>
                      <a:pt x="717" y="567"/>
                    </a:lnTo>
                    <a:lnTo>
                      <a:pt x="678" y="534"/>
                    </a:lnTo>
                    <a:lnTo>
                      <a:pt x="727" y="518"/>
                    </a:lnTo>
                    <a:lnTo>
                      <a:pt x="723" y="465"/>
                    </a:lnTo>
                    <a:lnTo>
                      <a:pt x="760" y="433"/>
                    </a:lnTo>
                    <a:lnTo>
                      <a:pt x="743" y="378"/>
                    </a:lnTo>
                    <a:lnTo>
                      <a:pt x="788" y="349"/>
                    </a:lnTo>
                    <a:lnTo>
                      <a:pt x="841" y="398"/>
                    </a:lnTo>
                    <a:lnTo>
                      <a:pt x="896" y="366"/>
                    </a:lnTo>
                    <a:lnTo>
                      <a:pt x="876" y="303"/>
                    </a:lnTo>
                    <a:lnTo>
                      <a:pt x="823" y="284"/>
                    </a:lnTo>
                    <a:lnTo>
                      <a:pt x="811" y="250"/>
                    </a:lnTo>
                    <a:lnTo>
                      <a:pt x="727" y="266"/>
                    </a:lnTo>
                    <a:lnTo>
                      <a:pt x="676" y="213"/>
                    </a:lnTo>
                    <a:lnTo>
                      <a:pt x="626" y="215"/>
                    </a:lnTo>
                    <a:lnTo>
                      <a:pt x="622" y="165"/>
                    </a:lnTo>
                    <a:lnTo>
                      <a:pt x="691" y="83"/>
                    </a:lnTo>
                    <a:lnTo>
                      <a:pt x="683" y="12"/>
                    </a:lnTo>
                    <a:lnTo>
                      <a:pt x="609" y="26"/>
                    </a:lnTo>
                    <a:lnTo>
                      <a:pt x="445" y="0"/>
                    </a:lnTo>
                    <a:lnTo>
                      <a:pt x="437" y="130"/>
                    </a:lnTo>
                    <a:lnTo>
                      <a:pt x="353" y="197"/>
                    </a:lnTo>
                    <a:lnTo>
                      <a:pt x="288" y="209"/>
                    </a:lnTo>
                    <a:lnTo>
                      <a:pt x="168" y="286"/>
                    </a:lnTo>
                    <a:lnTo>
                      <a:pt x="97" y="317"/>
                    </a:lnTo>
                    <a:lnTo>
                      <a:pt x="0" y="339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Freeform 126"/>
              <p:cNvSpPr/>
              <p:nvPr/>
            </p:nvSpPr>
            <p:spPr bwMode="gray">
              <a:xfrm>
                <a:off x="5624524" y="2592314"/>
                <a:ext cx="753405" cy="1581418"/>
              </a:xfrm>
              <a:custGeom>
                <a:avLst/>
                <a:gdLst/>
                <a:ahLst/>
                <a:cxnLst>
                  <a:cxn ang="0">
                    <a:pos x="25" y="942"/>
                  </a:cxn>
                  <a:cxn ang="0">
                    <a:pos x="23" y="1051"/>
                  </a:cxn>
                  <a:cxn ang="0">
                    <a:pos x="120" y="1027"/>
                  </a:cxn>
                  <a:cxn ang="0">
                    <a:pos x="191" y="998"/>
                  </a:cxn>
                  <a:cxn ang="0">
                    <a:pos x="311" y="919"/>
                  </a:cxn>
                  <a:cxn ang="0">
                    <a:pos x="376" y="909"/>
                  </a:cxn>
                  <a:cxn ang="0">
                    <a:pos x="460" y="840"/>
                  </a:cxn>
                  <a:cxn ang="0">
                    <a:pos x="468" y="712"/>
                  </a:cxn>
                  <a:cxn ang="0">
                    <a:pos x="429" y="675"/>
                  </a:cxn>
                  <a:cxn ang="0">
                    <a:pos x="433" y="635"/>
                  </a:cxn>
                  <a:cxn ang="0">
                    <a:pos x="460" y="600"/>
                  </a:cxn>
                  <a:cxn ang="0">
                    <a:pos x="454" y="565"/>
                  </a:cxn>
                  <a:cxn ang="0">
                    <a:pos x="484" y="504"/>
                  </a:cxn>
                  <a:cxn ang="0">
                    <a:pos x="470" y="433"/>
                  </a:cxn>
                  <a:cxn ang="0">
                    <a:pos x="395" y="395"/>
                  </a:cxn>
                  <a:cxn ang="0">
                    <a:pos x="397" y="324"/>
                  </a:cxn>
                  <a:cxn ang="0">
                    <a:pos x="429" y="293"/>
                  </a:cxn>
                  <a:cxn ang="0">
                    <a:pos x="435" y="254"/>
                  </a:cxn>
                  <a:cxn ang="0">
                    <a:pos x="476" y="240"/>
                  </a:cxn>
                  <a:cxn ang="0">
                    <a:pos x="502" y="169"/>
                  </a:cxn>
                  <a:cxn ang="0">
                    <a:pos x="476" y="122"/>
                  </a:cxn>
                  <a:cxn ang="0">
                    <a:pos x="437" y="104"/>
                  </a:cxn>
                  <a:cxn ang="0">
                    <a:pos x="441" y="61"/>
                  </a:cxn>
                  <a:cxn ang="0">
                    <a:pos x="484" y="41"/>
                  </a:cxn>
                  <a:cxn ang="0">
                    <a:pos x="454" y="0"/>
                  </a:cxn>
                  <a:cxn ang="0">
                    <a:pos x="348" y="43"/>
                  </a:cxn>
                  <a:cxn ang="0">
                    <a:pos x="285" y="43"/>
                  </a:cxn>
                  <a:cxn ang="0">
                    <a:pos x="199" y="74"/>
                  </a:cxn>
                  <a:cxn ang="0">
                    <a:pos x="151" y="193"/>
                  </a:cxn>
                  <a:cxn ang="0">
                    <a:pos x="73" y="222"/>
                  </a:cxn>
                  <a:cxn ang="0">
                    <a:pos x="73" y="291"/>
                  </a:cxn>
                  <a:cxn ang="0">
                    <a:pos x="45" y="415"/>
                  </a:cxn>
                  <a:cxn ang="0">
                    <a:pos x="0" y="468"/>
                  </a:cxn>
                  <a:cxn ang="0">
                    <a:pos x="51" y="555"/>
                  </a:cxn>
                  <a:cxn ang="0">
                    <a:pos x="14" y="655"/>
                  </a:cxn>
                  <a:cxn ang="0">
                    <a:pos x="33" y="789"/>
                  </a:cxn>
                  <a:cxn ang="0">
                    <a:pos x="57" y="877"/>
                  </a:cxn>
                  <a:cxn ang="0">
                    <a:pos x="25" y="942"/>
                  </a:cxn>
                </a:cxnLst>
                <a:rect l="0" t="0" r="r" b="b"/>
                <a:pathLst>
                  <a:path w="502" h="1051">
                    <a:moveTo>
                      <a:pt x="25" y="942"/>
                    </a:moveTo>
                    <a:lnTo>
                      <a:pt x="23" y="1051"/>
                    </a:lnTo>
                    <a:lnTo>
                      <a:pt x="120" y="1027"/>
                    </a:lnTo>
                    <a:lnTo>
                      <a:pt x="191" y="998"/>
                    </a:lnTo>
                    <a:lnTo>
                      <a:pt x="311" y="919"/>
                    </a:lnTo>
                    <a:lnTo>
                      <a:pt x="376" y="909"/>
                    </a:lnTo>
                    <a:lnTo>
                      <a:pt x="460" y="840"/>
                    </a:lnTo>
                    <a:lnTo>
                      <a:pt x="468" y="712"/>
                    </a:lnTo>
                    <a:lnTo>
                      <a:pt x="429" y="675"/>
                    </a:lnTo>
                    <a:lnTo>
                      <a:pt x="433" y="635"/>
                    </a:lnTo>
                    <a:lnTo>
                      <a:pt x="460" y="600"/>
                    </a:lnTo>
                    <a:lnTo>
                      <a:pt x="454" y="565"/>
                    </a:lnTo>
                    <a:lnTo>
                      <a:pt x="484" y="504"/>
                    </a:lnTo>
                    <a:lnTo>
                      <a:pt x="470" y="433"/>
                    </a:lnTo>
                    <a:lnTo>
                      <a:pt x="395" y="395"/>
                    </a:lnTo>
                    <a:lnTo>
                      <a:pt x="397" y="324"/>
                    </a:lnTo>
                    <a:lnTo>
                      <a:pt x="429" y="293"/>
                    </a:lnTo>
                    <a:lnTo>
                      <a:pt x="435" y="254"/>
                    </a:lnTo>
                    <a:lnTo>
                      <a:pt x="476" y="240"/>
                    </a:lnTo>
                    <a:lnTo>
                      <a:pt x="502" y="169"/>
                    </a:lnTo>
                    <a:lnTo>
                      <a:pt x="476" y="122"/>
                    </a:lnTo>
                    <a:lnTo>
                      <a:pt x="437" y="104"/>
                    </a:lnTo>
                    <a:lnTo>
                      <a:pt x="441" y="61"/>
                    </a:lnTo>
                    <a:lnTo>
                      <a:pt x="484" y="41"/>
                    </a:lnTo>
                    <a:lnTo>
                      <a:pt x="454" y="0"/>
                    </a:lnTo>
                    <a:lnTo>
                      <a:pt x="348" y="43"/>
                    </a:lnTo>
                    <a:lnTo>
                      <a:pt x="285" y="43"/>
                    </a:lnTo>
                    <a:lnTo>
                      <a:pt x="199" y="74"/>
                    </a:lnTo>
                    <a:lnTo>
                      <a:pt x="151" y="193"/>
                    </a:lnTo>
                    <a:lnTo>
                      <a:pt x="73" y="222"/>
                    </a:lnTo>
                    <a:lnTo>
                      <a:pt x="73" y="291"/>
                    </a:lnTo>
                    <a:lnTo>
                      <a:pt x="45" y="415"/>
                    </a:lnTo>
                    <a:lnTo>
                      <a:pt x="0" y="468"/>
                    </a:lnTo>
                    <a:lnTo>
                      <a:pt x="51" y="555"/>
                    </a:lnTo>
                    <a:lnTo>
                      <a:pt x="14" y="655"/>
                    </a:lnTo>
                    <a:lnTo>
                      <a:pt x="33" y="789"/>
                    </a:lnTo>
                    <a:lnTo>
                      <a:pt x="57" y="877"/>
                    </a:lnTo>
                    <a:lnTo>
                      <a:pt x="25" y="942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Freeform 129"/>
              <p:cNvSpPr/>
              <p:nvPr/>
            </p:nvSpPr>
            <p:spPr bwMode="gray">
              <a:xfrm>
                <a:off x="8205117" y="6161843"/>
                <a:ext cx="362805" cy="915789"/>
              </a:xfrm>
              <a:custGeom>
                <a:avLst/>
                <a:gdLst/>
                <a:ahLst/>
                <a:cxnLst>
                  <a:cxn ang="0">
                    <a:pos x="172" y="4"/>
                  </a:cxn>
                  <a:cxn ang="0">
                    <a:pos x="154" y="24"/>
                  </a:cxn>
                  <a:cxn ang="0">
                    <a:pos x="132" y="44"/>
                  </a:cxn>
                  <a:cxn ang="0">
                    <a:pos x="111" y="63"/>
                  </a:cxn>
                  <a:cxn ang="0">
                    <a:pos x="87" y="97"/>
                  </a:cxn>
                  <a:cxn ang="0">
                    <a:pos x="73" y="122"/>
                  </a:cxn>
                  <a:cxn ang="0">
                    <a:pos x="63" y="148"/>
                  </a:cxn>
                  <a:cxn ang="0">
                    <a:pos x="44" y="189"/>
                  </a:cxn>
                  <a:cxn ang="0">
                    <a:pos x="20" y="234"/>
                  </a:cxn>
                  <a:cxn ang="0">
                    <a:pos x="4" y="268"/>
                  </a:cxn>
                  <a:cxn ang="0">
                    <a:pos x="2" y="309"/>
                  </a:cxn>
                  <a:cxn ang="0">
                    <a:pos x="14" y="354"/>
                  </a:cxn>
                  <a:cxn ang="0">
                    <a:pos x="18" y="396"/>
                  </a:cxn>
                  <a:cxn ang="0">
                    <a:pos x="12" y="431"/>
                  </a:cxn>
                  <a:cxn ang="0">
                    <a:pos x="24" y="455"/>
                  </a:cxn>
                  <a:cxn ang="0">
                    <a:pos x="57" y="477"/>
                  </a:cxn>
                  <a:cxn ang="0">
                    <a:pos x="85" y="514"/>
                  </a:cxn>
                  <a:cxn ang="0">
                    <a:pos x="111" y="540"/>
                  </a:cxn>
                  <a:cxn ang="0">
                    <a:pos x="130" y="555"/>
                  </a:cxn>
                  <a:cxn ang="0">
                    <a:pos x="140" y="583"/>
                  </a:cxn>
                  <a:cxn ang="0">
                    <a:pos x="148" y="606"/>
                  </a:cxn>
                  <a:cxn ang="0">
                    <a:pos x="162" y="606"/>
                  </a:cxn>
                  <a:cxn ang="0">
                    <a:pos x="168" y="581"/>
                  </a:cxn>
                  <a:cxn ang="0">
                    <a:pos x="168" y="538"/>
                  </a:cxn>
                  <a:cxn ang="0">
                    <a:pos x="179" y="494"/>
                  </a:cxn>
                  <a:cxn ang="0">
                    <a:pos x="201" y="457"/>
                  </a:cxn>
                  <a:cxn ang="0">
                    <a:pos x="217" y="412"/>
                  </a:cxn>
                  <a:cxn ang="0">
                    <a:pos x="225" y="343"/>
                  </a:cxn>
                  <a:cxn ang="0">
                    <a:pos x="229" y="264"/>
                  </a:cxn>
                  <a:cxn ang="0">
                    <a:pos x="229" y="203"/>
                  </a:cxn>
                  <a:cxn ang="0">
                    <a:pos x="240" y="156"/>
                  </a:cxn>
                  <a:cxn ang="0">
                    <a:pos x="238" y="112"/>
                  </a:cxn>
                  <a:cxn ang="0">
                    <a:pos x="223" y="73"/>
                  </a:cxn>
                  <a:cxn ang="0">
                    <a:pos x="207" y="42"/>
                  </a:cxn>
                  <a:cxn ang="0">
                    <a:pos x="185" y="10"/>
                  </a:cxn>
                  <a:cxn ang="0">
                    <a:pos x="173" y="0"/>
                  </a:cxn>
                </a:cxnLst>
                <a:rect l="0" t="0" r="r" b="b"/>
                <a:pathLst>
                  <a:path w="242" h="610">
                    <a:moveTo>
                      <a:pt x="173" y="0"/>
                    </a:moveTo>
                    <a:lnTo>
                      <a:pt x="172" y="4"/>
                    </a:lnTo>
                    <a:lnTo>
                      <a:pt x="164" y="12"/>
                    </a:lnTo>
                    <a:lnTo>
                      <a:pt x="154" y="24"/>
                    </a:lnTo>
                    <a:lnTo>
                      <a:pt x="144" y="36"/>
                    </a:lnTo>
                    <a:lnTo>
                      <a:pt x="132" y="44"/>
                    </a:lnTo>
                    <a:lnTo>
                      <a:pt x="122" y="49"/>
                    </a:lnTo>
                    <a:lnTo>
                      <a:pt x="111" y="63"/>
                    </a:lnTo>
                    <a:lnTo>
                      <a:pt x="97" y="79"/>
                    </a:lnTo>
                    <a:lnTo>
                      <a:pt x="87" y="97"/>
                    </a:lnTo>
                    <a:lnTo>
                      <a:pt x="77" y="112"/>
                    </a:lnTo>
                    <a:lnTo>
                      <a:pt x="73" y="122"/>
                    </a:lnTo>
                    <a:lnTo>
                      <a:pt x="71" y="132"/>
                    </a:lnTo>
                    <a:lnTo>
                      <a:pt x="63" y="148"/>
                    </a:lnTo>
                    <a:lnTo>
                      <a:pt x="53" y="168"/>
                    </a:lnTo>
                    <a:lnTo>
                      <a:pt x="44" y="189"/>
                    </a:lnTo>
                    <a:lnTo>
                      <a:pt x="32" y="213"/>
                    </a:lnTo>
                    <a:lnTo>
                      <a:pt x="20" y="234"/>
                    </a:lnTo>
                    <a:lnTo>
                      <a:pt x="10" y="254"/>
                    </a:lnTo>
                    <a:lnTo>
                      <a:pt x="4" y="268"/>
                    </a:lnTo>
                    <a:lnTo>
                      <a:pt x="0" y="288"/>
                    </a:lnTo>
                    <a:lnTo>
                      <a:pt x="2" y="309"/>
                    </a:lnTo>
                    <a:lnTo>
                      <a:pt x="8" y="331"/>
                    </a:lnTo>
                    <a:lnTo>
                      <a:pt x="14" y="354"/>
                    </a:lnTo>
                    <a:lnTo>
                      <a:pt x="18" y="376"/>
                    </a:lnTo>
                    <a:lnTo>
                      <a:pt x="18" y="396"/>
                    </a:lnTo>
                    <a:lnTo>
                      <a:pt x="14" y="414"/>
                    </a:lnTo>
                    <a:lnTo>
                      <a:pt x="12" y="431"/>
                    </a:lnTo>
                    <a:lnTo>
                      <a:pt x="14" y="445"/>
                    </a:lnTo>
                    <a:lnTo>
                      <a:pt x="24" y="455"/>
                    </a:lnTo>
                    <a:lnTo>
                      <a:pt x="42" y="467"/>
                    </a:lnTo>
                    <a:lnTo>
                      <a:pt x="57" y="477"/>
                    </a:lnTo>
                    <a:lnTo>
                      <a:pt x="71" y="492"/>
                    </a:lnTo>
                    <a:lnTo>
                      <a:pt x="85" y="514"/>
                    </a:lnTo>
                    <a:lnTo>
                      <a:pt x="99" y="530"/>
                    </a:lnTo>
                    <a:lnTo>
                      <a:pt x="111" y="540"/>
                    </a:lnTo>
                    <a:lnTo>
                      <a:pt x="122" y="547"/>
                    </a:lnTo>
                    <a:lnTo>
                      <a:pt x="130" y="555"/>
                    </a:lnTo>
                    <a:lnTo>
                      <a:pt x="136" y="569"/>
                    </a:lnTo>
                    <a:lnTo>
                      <a:pt x="140" y="583"/>
                    </a:lnTo>
                    <a:lnTo>
                      <a:pt x="144" y="597"/>
                    </a:lnTo>
                    <a:lnTo>
                      <a:pt x="148" y="606"/>
                    </a:lnTo>
                    <a:lnTo>
                      <a:pt x="154" y="610"/>
                    </a:lnTo>
                    <a:lnTo>
                      <a:pt x="162" y="606"/>
                    </a:lnTo>
                    <a:lnTo>
                      <a:pt x="168" y="597"/>
                    </a:lnTo>
                    <a:lnTo>
                      <a:pt x="168" y="581"/>
                    </a:lnTo>
                    <a:lnTo>
                      <a:pt x="168" y="559"/>
                    </a:lnTo>
                    <a:lnTo>
                      <a:pt x="168" y="538"/>
                    </a:lnTo>
                    <a:lnTo>
                      <a:pt x="172" y="516"/>
                    </a:lnTo>
                    <a:lnTo>
                      <a:pt x="179" y="494"/>
                    </a:lnTo>
                    <a:lnTo>
                      <a:pt x="189" y="475"/>
                    </a:lnTo>
                    <a:lnTo>
                      <a:pt x="201" y="457"/>
                    </a:lnTo>
                    <a:lnTo>
                      <a:pt x="211" y="435"/>
                    </a:lnTo>
                    <a:lnTo>
                      <a:pt x="217" y="412"/>
                    </a:lnTo>
                    <a:lnTo>
                      <a:pt x="221" y="380"/>
                    </a:lnTo>
                    <a:lnTo>
                      <a:pt x="225" y="343"/>
                    </a:lnTo>
                    <a:lnTo>
                      <a:pt x="227" y="303"/>
                    </a:lnTo>
                    <a:lnTo>
                      <a:pt x="229" y="264"/>
                    </a:lnTo>
                    <a:lnTo>
                      <a:pt x="227" y="231"/>
                    </a:lnTo>
                    <a:lnTo>
                      <a:pt x="229" y="203"/>
                    </a:lnTo>
                    <a:lnTo>
                      <a:pt x="233" y="179"/>
                    </a:lnTo>
                    <a:lnTo>
                      <a:pt x="240" y="156"/>
                    </a:lnTo>
                    <a:lnTo>
                      <a:pt x="242" y="134"/>
                    </a:lnTo>
                    <a:lnTo>
                      <a:pt x="238" y="112"/>
                    </a:lnTo>
                    <a:lnTo>
                      <a:pt x="229" y="89"/>
                    </a:lnTo>
                    <a:lnTo>
                      <a:pt x="223" y="73"/>
                    </a:lnTo>
                    <a:lnTo>
                      <a:pt x="215" y="59"/>
                    </a:lnTo>
                    <a:lnTo>
                      <a:pt x="207" y="42"/>
                    </a:lnTo>
                    <a:lnTo>
                      <a:pt x="195" y="22"/>
                    </a:lnTo>
                    <a:lnTo>
                      <a:pt x="185" y="10"/>
                    </a:lnTo>
                    <a:lnTo>
                      <a:pt x="177" y="2"/>
                    </a:lnTo>
                    <a:lnTo>
                      <a:pt x="173" y="0"/>
                    </a:lnTo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Freeform 76"/>
              <p:cNvSpPr/>
              <p:nvPr/>
            </p:nvSpPr>
            <p:spPr bwMode="gray">
              <a:xfrm>
                <a:off x="5447511" y="5415753"/>
                <a:ext cx="585168" cy="516410"/>
              </a:xfrm>
              <a:custGeom>
                <a:avLst/>
                <a:gdLst/>
                <a:ahLst/>
                <a:cxnLst>
                  <a:cxn ang="0">
                    <a:pos x="83" y="74"/>
                  </a:cxn>
                  <a:cxn ang="0">
                    <a:pos x="71" y="84"/>
                  </a:cxn>
                  <a:cxn ang="0">
                    <a:pos x="45" y="108"/>
                  </a:cxn>
                  <a:cxn ang="0">
                    <a:pos x="20" y="137"/>
                  </a:cxn>
                  <a:cxn ang="0">
                    <a:pos x="4" y="159"/>
                  </a:cxn>
                  <a:cxn ang="0">
                    <a:pos x="0" y="200"/>
                  </a:cxn>
                  <a:cxn ang="0">
                    <a:pos x="6" y="254"/>
                  </a:cxn>
                  <a:cxn ang="0">
                    <a:pos x="22" y="287"/>
                  </a:cxn>
                  <a:cxn ang="0">
                    <a:pos x="51" y="309"/>
                  </a:cxn>
                  <a:cxn ang="0">
                    <a:pos x="91" y="318"/>
                  </a:cxn>
                  <a:cxn ang="0">
                    <a:pos x="112" y="318"/>
                  </a:cxn>
                  <a:cxn ang="0">
                    <a:pos x="134" y="324"/>
                  </a:cxn>
                  <a:cxn ang="0">
                    <a:pos x="164" y="342"/>
                  </a:cxn>
                  <a:cxn ang="0">
                    <a:pos x="185" y="338"/>
                  </a:cxn>
                  <a:cxn ang="0">
                    <a:pos x="199" y="317"/>
                  </a:cxn>
                  <a:cxn ang="0">
                    <a:pos x="213" y="295"/>
                  </a:cxn>
                  <a:cxn ang="0">
                    <a:pos x="240" y="289"/>
                  </a:cxn>
                  <a:cxn ang="0">
                    <a:pos x="260" y="275"/>
                  </a:cxn>
                  <a:cxn ang="0">
                    <a:pos x="280" y="252"/>
                  </a:cxn>
                  <a:cxn ang="0">
                    <a:pos x="305" y="238"/>
                  </a:cxn>
                  <a:cxn ang="0">
                    <a:pos x="319" y="208"/>
                  </a:cxn>
                  <a:cxn ang="0">
                    <a:pos x="323" y="169"/>
                  </a:cxn>
                  <a:cxn ang="0">
                    <a:pos x="343" y="112"/>
                  </a:cxn>
                  <a:cxn ang="0">
                    <a:pos x="362" y="84"/>
                  </a:cxn>
                  <a:cxn ang="0">
                    <a:pos x="380" y="76"/>
                  </a:cxn>
                  <a:cxn ang="0">
                    <a:pos x="392" y="61"/>
                  </a:cxn>
                  <a:cxn ang="0">
                    <a:pos x="390" y="35"/>
                  </a:cxn>
                  <a:cxn ang="0">
                    <a:pos x="384" y="13"/>
                  </a:cxn>
                  <a:cxn ang="0">
                    <a:pos x="356" y="2"/>
                  </a:cxn>
                  <a:cxn ang="0">
                    <a:pos x="301" y="4"/>
                  </a:cxn>
                  <a:cxn ang="0">
                    <a:pos x="260" y="13"/>
                  </a:cxn>
                  <a:cxn ang="0">
                    <a:pos x="221" y="21"/>
                  </a:cxn>
                  <a:cxn ang="0">
                    <a:pos x="181" y="27"/>
                  </a:cxn>
                  <a:cxn ang="0">
                    <a:pos x="154" y="31"/>
                  </a:cxn>
                  <a:cxn ang="0">
                    <a:pos x="134" y="45"/>
                  </a:cxn>
                  <a:cxn ang="0">
                    <a:pos x="114" y="49"/>
                  </a:cxn>
                  <a:cxn ang="0">
                    <a:pos x="93" y="49"/>
                  </a:cxn>
                </a:cxnLst>
                <a:rect l="0" t="0" r="r" b="b"/>
                <a:pathLst>
                  <a:path w="392" h="344">
                    <a:moveTo>
                      <a:pt x="87" y="51"/>
                    </a:moveTo>
                    <a:lnTo>
                      <a:pt x="83" y="74"/>
                    </a:lnTo>
                    <a:lnTo>
                      <a:pt x="79" y="76"/>
                    </a:lnTo>
                    <a:lnTo>
                      <a:pt x="71" y="84"/>
                    </a:lnTo>
                    <a:lnTo>
                      <a:pt x="59" y="96"/>
                    </a:lnTo>
                    <a:lnTo>
                      <a:pt x="45" y="108"/>
                    </a:lnTo>
                    <a:lnTo>
                      <a:pt x="32" y="124"/>
                    </a:lnTo>
                    <a:lnTo>
                      <a:pt x="20" y="137"/>
                    </a:lnTo>
                    <a:lnTo>
                      <a:pt x="10" y="149"/>
                    </a:lnTo>
                    <a:lnTo>
                      <a:pt x="4" y="159"/>
                    </a:lnTo>
                    <a:lnTo>
                      <a:pt x="0" y="175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6" y="254"/>
                    </a:lnTo>
                    <a:lnTo>
                      <a:pt x="12" y="271"/>
                    </a:lnTo>
                    <a:lnTo>
                      <a:pt x="22" y="287"/>
                    </a:lnTo>
                    <a:lnTo>
                      <a:pt x="36" y="299"/>
                    </a:lnTo>
                    <a:lnTo>
                      <a:pt x="51" y="309"/>
                    </a:lnTo>
                    <a:lnTo>
                      <a:pt x="73" y="317"/>
                    </a:lnTo>
                    <a:lnTo>
                      <a:pt x="91" y="318"/>
                    </a:lnTo>
                    <a:lnTo>
                      <a:pt x="103" y="318"/>
                    </a:lnTo>
                    <a:lnTo>
                      <a:pt x="112" y="318"/>
                    </a:lnTo>
                    <a:lnTo>
                      <a:pt x="122" y="318"/>
                    </a:lnTo>
                    <a:lnTo>
                      <a:pt x="134" y="324"/>
                    </a:lnTo>
                    <a:lnTo>
                      <a:pt x="152" y="334"/>
                    </a:lnTo>
                    <a:lnTo>
                      <a:pt x="164" y="342"/>
                    </a:lnTo>
                    <a:lnTo>
                      <a:pt x="175" y="344"/>
                    </a:lnTo>
                    <a:lnTo>
                      <a:pt x="185" y="338"/>
                    </a:lnTo>
                    <a:lnTo>
                      <a:pt x="193" y="328"/>
                    </a:lnTo>
                    <a:lnTo>
                      <a:pt x="199" y="317"/>
                    </a:lnTo>
                    <a:lnTo>
                      <a:pt x="205" y="305"/>
                    </a:lnTo>
                    <a:lnTo>
                      <a:pt x="213" y="295"/>
                    </a:lnTo>
                    <a:lnTo>
                      <a:pt x="225" y="293"/>
                    </a:lnTo>
                    <a:lnTo>
                      <a:pt x="240" y="289"/>
                    </a:lnTo>
                    <a:lnTo>
                      <a:pt x="252" y="283"/>
                    </a:lnTo>
                    <a:lnTo>
                      <a:pt x="260" y="275"/>
                    </a:lnTo>
                    <a:lnTo>
                      <a:pt x="268" y="263"/>
                    </a:lnTo>
                    <a:lnTo>
                      <a:pt x="280" y="252"/>
                    </a:lnTo>
                    <a:lnTo>
                      <a:pt x="292" y="246"/>
                    </a:lnTo>
                    <a:lnTo>
                      <a:pt x="305" y="238"/>
                    </a:lnTo>
                    <a:lnTo>
                      <a:pt x="315" y="224"/>
                    </a:lnTo>
                    <a:lnTo>
                      <a:pt x="319" y="208"/>
                    </a:lnTo>
                    <a:lnTo>
                      <a:pt x="321" y="189"/>
                    </a:lnTo>
                    <a:lnTo>
                      <a:pt x="323" y="169"/>
                    </a:lnTo>
                    <a:lnTo>
                      <a:pt x="331" y="139"/>
                    </a:lnTo>
                    <a:lnTo>
                      <a:pt x="343" y="112"/>
                    </a:lnTo>
                    <a:lnTo>
                      <a:pt x="355" y="92"/>
                    </a:lnTo>
                    <a:lnTo>
                      <a:pt x="362" y="84"/>
                    </a:lnTo>
                    <a:lnTo>
                      <a:pt x="372" y="80"/>
                    </a:lnTo>
                    <a:lnTo>
                      <a:pt x="380" y="76"/>
                    </a:lnTo>
                    <a:lnTo>
                      <a:pt x="388" y="70"/>
                    </a:lnTo>
                    <a:lnTo>
                      <a:pt x="392" y="61"/>
                    </a:lnTo>
                    <a:lnTo>
                      <a:pt x="392" y="51"/>
                    </a:lnTo>
                    <a:lnTo>
                      <a:pt x="390" y="35"/>
                    </a:lnTo>
                    <a:lnTo>
                      <a:pt x="390" y="23"/>
                    </a:lnTo>
                    <a:lnTo>
                      <a:pt x="384" y="13"/>
                    </a:lnTo>
                    <a:lnTo>
                      <a:pt x="374" y="8"/>
                    </a:lnTo>
                    <a:lnTo>
                      <a:pt x="356" y="2"/>
                    </a:lnTo>
                    <a:lnTo>
                      <a:pt x="327" y="0"/>
                    </a:lnTo>
                    <a:lnTo>
                      <a:pt x="301" y="4"/>
                    </a:lnTo>
                    <a:lnTo>
                      <a:pt x="280" y="9"/>
                    </a:lnTo>
                    <a:lnTo>
                      <a:pt x="260" y="13"/>
                    </a:lnTo>
                    <a:lnTo>
                      <a:pt x="240" y="15"/>
                    </a:lnTo>
                    <a:lnTo>
                      <a:pt x="221" y="21"/>
                    </a:lnTo>
                    <a:lnTo>
                      <a:pt x="201" y="27"/>
                    </a:lnTo>
                    <a:lnTo>
                      <a:pt x="181" y="27"/>
                    </a:lnTo>
                    <a:lnTo>
                      <a:pt x="166" y="27"/>
                    </a:lnTo>
                    <a:lnTo>
                      <a:pt x="154" y="31"/>
                    </a:lnTo>
                    <a:lnTo>
                      <a:pt x="142" y="39"/>
                    </a:lnTo>
                    <a:lnTo>
                      <a:pt x="134" y="45"/>
                    </a:lnTo>
                    <a:lnTo>
                      <a:pt x="126" y="49"/>
                    </a:lnTo>
                    <a:lnTo>
                      <a:pt x="114" y="49"/>
                    </a:lnTo>
                    <a:lnTo>
                      <a:pt x="103" y="49"/>
                    </a:lnTo>
                    <a:lnTo>
                      <a:pt x="93" y="49"/>
                    </a:lnTo>
                    <a:lnTo>
                      <a:pt x="87" y="51"/>
                    </a:lnTo>
                    <a:close/>
                  </a:path>
                </a:pathLst>
              </a:custGeom>
              <a:grpFill/>
              <a:ln w="3175">
                <a:solidFill>
                  <a:schemeClr val="bg1"/>
                </a:solidFill>
                <a:prstDash val="solid"/>
                <a:round/>
              </a:ln>
            </p:spPr>
            <p:txBody>
              <a:bodyPr/>
              <a:lstStyle/>
              <a:p>
                <a:pPr defTabSz="1207135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dirty="0">
                  <a:solidFill>
                    <a:prstClr val="black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Freeform 128"/>
            <p:cNvSpPr/>
            <p:nvPr/>
          </p:nvSpPr>
          <p:spPr bwMode="gray">
            <a:xfrm>
              <a:off x="4442460" y="2909704"/>
              <a:ext cx="1392701" cy="1995425"/>
            </a:xfrm>
            <a:custGeom>
              <a:avLst/>
              <a:gdLst/>
              <a:ahLst/>
              <a:cxnLst>
                <a:cxn ang="0">
                  <a:pos x="8" y="425"/>
                </a:cxn>
                <a:cxn ang="0">
                  <a:pos x="87" y="504"/>
                </a:cxn>
                <a:cxn ang="0">
                  <a:pos x="124" y="595"/>
                </a:cxn>
                <a:cxn ang="0">
                  <a:pos x="107" y="681"/>
                </a:cxn>
                <a:cxn ang="0">
                  <a:pos x="174" y="732"/>
                </a:cxn>
                <a:cxn ang="0">
                  <a:pos x="272" y="748"/>
                </a:cxn>
                <a:cxn ang="0">
                  <a:pos x="317" y="689"/>
                </a:cxn>
                <a:cxn ang="0">
                  <a:pos x="315" y="612"/>
                </a:cxn>
                <a:cxn ang="0">
                  <a:pos x="288" y="435"/>
                </a:cxn>
                <a:cxn ang="0">
                  <a:pos x="370" y="453"/>
                </a:cxn>
                <a:cxn ang="0">
                  <a:pos x="439" y="504"/>
                </a:cxn>
                <a:cxn ang="0">
                  <a:pos x="575" y="603"/>
                </a:cxn>
                <a:cxn ang="0">
                  <a:pos x="561" y="697"/>
                </a:cxn>
                <a:cxn ang="0">
                  <a:pos x="449" y="758"/>
                </a:cxn>
                <a:cxn ang="0">
                  <a:pos x="396" y="819"/>
                </a:cxn>
                <a:cxn ang="0">
                  <a:pos x="286" y="797"/>
                </a:cxn>
                <a:cxn ang="0">
                  <a:pos x="260" y="890"/>
                </a:cxn>
                <a:cxn ang="0">
                  <a:pos x="282" y="998"/>
                </a:cxn>
                <a:cxn ang="0">
                  <a:pos x="195" y="1071"/>
                </a:cxn>
                <a:cxn ang="0">
                  <a:pos x="215" y="1142"/>
                </a:cxn>
                <a:cxn ang="0">
                  <a:pos x="252" y="1217"/>
                </a:cxn>
                <a:cxn ang="0">
                  <a:pos x="443" y="1232"/>
                </a:cxn>
                <a:cxn ang="0">
                  <a:pos x="571" y="1254"/>
                </a:cxn>
                <a:cxn ang="0">
                  <a:pos x="689" y="1299"/>
                </a:cxn>
                <a:cxn ang="0">
                  <a:pos x="754" y="1323"/>
                </a:cxn>
                <a:cxn ang="0">
                  <a:pos x="727" y="1234"/>
                </a:cxn>
                <a:cxn ang="0">
                  <a:pos x="811" y="1163"/>
                </a:cxn>
                <a:cxn ang="0">
                  <a:pos x="715" y="1104"/>
                </a:cxn>
                <a:cxn ang="0">
                  <a:pos x="802" y="1083"/>
                </a:cxn>
                <a:cxn ang="0">
                  <a:pos x="926" y="1065"/>
                </a:cxn>
                <a:cxn ang="0">
                  <a:pos x="874" y="967"/>
                </a:cxn>
                <a:cxn ang="0">
                  <a:pos x="809" y="845"/>
                </a:cxn>
                <a:cxn ang="0">
                  <a:pos x="843" y="671"/>
                </a:cxn>
                <a:cxn ang="0">
                  <a:pos x="800" y="449"/>
                </a:cxn>
                <a:cxn ang="0">
                  <a:pos x="786" y="262"/>
                </a:cxn>
                <a:cxn ang="0">
                  <a:pos x="859" y="85"/>
                </a:cxn>
                <a:cxn ang="0">
                  <a:pos x="825" y="0"/>
                </a:cxn>
                <a:cxn ang="0">
                  <a:pos x="731" y="40"/>
                </a:cxn>
                <a:cxn ang="0">
                  <a:pos x="658" y="179"/>
                </a:cxn>
                <a:cxn ang="0">
                  <a:pos x="516" y="349"/>
                </a:cxn>
                <a:cxn ang="0">
                  <a:pos x="396" y="337"/>
                </a:cxn>
                <a:cxn ang="0">
                  <a:pos x="296" y="282"/>
                </a:cxn>
                <a:cxn ang="0">
                  <a:pos x="290" y="168"/>
                </a:cxn>
                <a:cxn ang="0">
                  <a:pos x="272" y="73"/>
                </a:cxn>
                <a:cxn ang="0">
                  <a:pos x="172" y="170"/>
                </a:cxn>
                <a:cxn ang="0">
                  <a:pos x="107" y="362"/>
                </a:cxn>
              </a:cxnLst>
              <a:rect l="0" t="0" r="r" b="b"/>
              <a:pathLst>
                <a:path w="929" h="1329">
                  <a:moveTo>
                    <a:pt x="0" y="406"/>
                  </a:moveTo>
                  <a:lnTo>
                    <a:pt x="8" y="425"/>
                  </a:lnTo>
                  <a:lnTo>
                    <a:pt x="36" y="461"/>
                  </a:lnTo>
                  <a:lnTo>
                    <a:pt x="87" y="504"/>
                  </a:lnTo>
                  <a:lnTo>
                    <a:pt x="85" y="538"/>
                  </a:lnTo>
                  <a:lnTo>
                    <a:pt x="124" y="595"/>
                  </a:lnTo>
                  <a:lnTo>
                    <a:pt x="107" y="636"/>
                  </a:lnTo>
                  <a:lnTo>
                    <a:pt x="107" y="681"/>
                  </a:lnTo>
                  <a:lnTo>
                    <a:pt x="150" y="697"/>
                  </a:lnTo>
                  <a:lnTo>
                    <a:pt x="174" y="732"/>
                  </a:lnTo>
                  <a:lnTo>
                    <a:pt x="239" y="762"/>
                  </a:lnTo>
                  <a:lnTo>
                    <a:pt x="272" y="748"/>
                  </a:lnTo>
                  <a:lnTo>
                    <a:pt x="278" y="705"/>
                  </a:lnTo>
                  <a:lnTo>
                    <a:pt x="317" y="689"/>
                  </a:lnTo>
                  <a:lnTo>
                    <a:pt x="335" y="648"/>
                  </a:lnTo>
                  <a:lnTo>
                    <a:pt x="315" y="612"/>
                  </a:lnTo>
                  <a:lnTo>
                    <a:pt x="264" y="593"/>
                  </a:lnTo>
                  <a:lnTo>
                    <a:pt x="288" y="435"/>
                  </a:lnTo>
                  <a:lnTo>
                    <a:pt x="319" y="451"/>
                  </a:lnTo>
                  <a:lnTo>
                    <a:pt x="370" y="453"/>
                  </a:lnTo>
                  <a:lnTo>
                    <a:pt x="372" y="484"/>
                  </a:lnTo>
                  <a:lnTo>
                    <a:pt x="439" y="504"/>
                  </a:lnTo>
                  <a:lnTo>
                    <a:pt x="563" y="559"/>
                  </a:lnTo>
                  <a:lnTo>
                    <a:pt x="575" y="603"/>
                  </a:lnTo>
                  <a:lnTo>
                    <a:pt x="550" y="646"/>
                  </a:lnTo>
                  <a:lnTo>
                    <a:pt x="561" y="697"/>
                  </a:lnTo>
                  <a:lnTo>
                    <a:pt x="557" y="750"/>
                  </a:lnTo>
                  <a:lnTo>
                    <a:pt x="449" y="758"/>
                  </a:lnTo>
                  <a:lnTo>
                    <a:pt x="449" y="807"/>
                  </a:lnTo>
                  <a:lnTo>
                    <a:pt x="396" y="819"/>
                  </a:lnTo>
                  <a:lnTo>
                    <a:pt x="349" y="793"/>
                  </a:lnTo>
                  <a:lnTo>
                    <a:pt x="286" y="797"/>
                  </a:lnTo>
                  <a:lnTo>
                    <a:pt x="288" y="851"/>
                  </a:lnTo>
                  <a:lnTo>
                    <a:pt x="260" y="890"/>
                  </a:lnTo>
                  <a:lnTo>
                    <a:pt x="305" y="921"/>
                  </a:lnTo>
                  <a:lnTo>
                    <a:pt x="282" y="998"/>
                  </a:lnTo>
                  <a:lnTo>
                    <a:pt x="292" y="1057"/>
                  </a:lnTo>
                  <a:lnTo>
                    <a:pt x="195" y="1071"/>
                  </a:lnTo>
                  <a:lnTo>
                    <a:pt x="211" y="1093"/>
                  </a:lnTo>
                  <a:lnTo>
                    <a:pt x="215" y="1142"/>
                  </a:lnTo>
                  <a:lnTo>
                    <a:pt x="191" y="1156"/>
                  </a:lnTo>
                  <a:lnTo>
                    <a:pt x="252" y="1217"/>
                  </a:lnTo>
                  <a:lnTo>
                    <a:pt x="345" y="1191"/>
                  </a:lnTo>
                  <a:lnTo>
                    <a:pt x="443" y="1232"/>
                  </a:lnTo>
                  <a:lnTo>
                    <a:pt x="506" y="1280"/>
                  </a:lnTo>
                  <a:lnTo>
                    <a:pt x="571" y="1254"/>
                  </a:lnTo>
                  <a:lnTo>
                    <a:pt x="642" y="1299"/>
                  </a:lnTo>
                  <a:lnTo>
                    <a:pt x="689" y="1299"/>
                  </a:lnTo>
                  <a:lnTo>
                    <a:pt x="691" y="1329"/>
                  </a:lnTo>
                  <a:lnTo>
                    <a:pt x="754" y="1323"/>
                  </a:lnTo>
                  <a:lnTo>
                    <a:pt x="756" y="1270"/>
                  </a:lnTo>
                  <a:lnTo>
                    <a:pt x="727" y="1234"/>
                  </a:lnTo>
                  <a:lnTo>
                    <a:pt x="748" y="1205"/>
                  </a:lnTo>
                  <a:lnTo>
                    <a:pt x="811" y="1163"/>
                  </a:lnTo>
                  <a:lnTo>
                    <a:pt x="776" y="1142"/>
                  </a:lnTo>
                  <a:lnTo>
                    <a:pt x="715" y="1104"/>
                  </a:lnTo>
                  <a:lnTo>
                    <a:pt x="733" y="1069"/>
                  </a:lnTo>
                  <a:lnTo>
                    <a:pt x="802" y="1083"/>
                  </a:lnTo>
                  <a:lnTo>
                    <a:pt x="880" y="1089"/>
                  </a:lnTo>
                  <a:lnTo>
                    <a:pt x="926" y="1065"/>
                  </a:lnTo>
                  <a:lnTo>
                    <a:pt x="929" y="1014"/>
                  </a:lnTo>
                  <a:lnTo>
                    <a:pt x="874" y="967"/>
                  </a:lnTo>
                  <a:lnTo>
                    <a:pt x="837" y="906"/>
                  </a:lnTo>
                  <a:lnTo>
                    <a:pt x="809" y="845"/>
                  </a:lnTo>
                  <a:lnTo>
                    <a:pt x="811" y="736"/>
                  </a:lnTo>
                  <a:lnTo>
                    <a:pt x="843" y="671"/>
                  </a:lnTo>
                  <a:lnTo>
                    <a:pt x="819" y="583"/>
                  </a:lnTo>
                  <a:lnTo>
                    <a:pt x="800" y="449"/>
                  </a:lnTo>
                  <a:lnTo>
                    <a:pt x="837" y="351"/>
                  </a:lnTo>
                  <a:lnTo>
                    <a:pt x="786" y="262"/>
                  </a:lnTo>
                  <a:lnTo>
                    <a:pt x="829" y="209"/>
                  </a:lnTo>
                  <a:lnTo>
                    <a:pt x="859" y="85"/>
                  </a:lnTo>
                  <a:lnTo>
                    <a:pt x="859" y="18"/>
                  </a:lnTo>
                  <a:lnTo>
                    <a:pt x="825" y="0"/>
                  </a:lnTo>
                  <a:lnTo>
                    <a:pt x="788" y="59"/>
                  </a:lnTo>
                  <a:lnTo>
                    <a:pt x="731" y="40"/>
                  </a:lnTo>
                  <a:lnTo>
                    <a:pt x="678" y="99"/>
                  </a:lnTo>
                  <a:lnTo>
                    <a:pt x="658" y="179"/>
                  </a:lnTo>
                  <a:lnTo>
                    <a:pt x="561" y="309"/>
                  </a:lnTo>
                  <a:lnTo>
                    <a:pt x="516" y="349"/>
                  </a:lnTo>
                  <a:lnTo>
                    <a:pt x="487" y="321"/>
                  </a:lnTo>
                  <a:lnTo>
                    <a:pt x="396" y="337"/>
                  </a:lnTo>
                  <a:lnTo>
                    <a:pt x="355" y="284"/>
                  </a:lnTo>
                  <a:lnTo>
                    <a:pt x="296" y="282"/>
                  </a:lnTo>
                  <a:lnTo>
                    <a:pt x="254" y="242"/>
                  </a:lnTo>
                  <a:lnTo>
                    <a:pt x="290" y="168"/>
                  </a:lnTo>
                  <a:lnTo>
                    <a:pt x="305" y="122"/>
                  </a:lnTo>
                  <a:lnTo>
                    <a:pt x="272" y="73"/>
                  </a:lnTo>
                  <a:lnTo>
                    <a:pt x="207" y="91"/>
                  </a:lnTo>
                  <a:lnTo>
                    <a:pt x="172" y="170"/>
                  </a:lnTo>
                  <a:lnTo>
                    <a:pt x="158" y="307"/>
                  </a:lnTo>
                  <a:lnTo>
                    <a:pt x="107" y="362"/>
                  </a:lnTo>
                  <a:lnTo>
                    <a:pt x="0" y="406"/>
                  </a:lnTo>
                </a:path>
              </a:pathLst>
            </a:custGeom>
            <a:grpFill/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pPr defTabSz="120713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dirty="0">
                <a:solidFill>
                  <a:prstClr val="black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5867400" y="2627313"/>
            <a:ext cx="2655888" cy="2819400"/>
            <a:chOff x="5868144" y="2627089"/>
            <a:chExt cx="2654771" cy="2820409"/>
          </a:xfrm>
        </p:grpSpPr>
        <p:cxnSp>
          <p:nvCxnSpPr>
            <p:cNvPr id="43" name="直接箭头连接符 42"/>
            <p:cNvCxnSpPr/>
            <p:nvPr/>
          </p:nvCxnSpPr>
          <p:spPr>
            <a:xfrm flipH="1">
              <a:off x="5868144" y="2949466"/>
              <a:ext cx="2654771" cy="0"/>
            </a:xfrm>
            <a:prstGeom prst="straightConnector1">
              <a:avLst/>
            </a:prstGeom>
            <a:ln w="19050"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77" name="TextBox 44"/>
            <p:cNvSpPr txBox="1">
              <a:spLocks noChangeArrowheads="1"/>
            </p:cNvSpPr>
            <p:nvPr/>
          </p:nvSpPr>
          <p:spPr bwMode="auto">
            <a:xfrm>
              <a:off x="6660232" y="2627089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H="1">
              <a:off x="5868144" y="3444944"/>
              <a:ext cx="2654771" cy="0"/>
            </a:xfrm>
            <a:prstGeom prst="straightConnector1">
              <a:avLst/>
            </a:prstGeom>
            <a:ln w="19050"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79" name="TextBox 46"/>
            <p:cNvSpPr txBox="1">
              <a:spLocks noChangeArrowheads="1"/>
            </p:cNvSpPr>
            <p:nvPr/>
          </p:nvSpPr>
          <p:spPr bwMode="auto">
            <a:xfrm>
              <a:off x="6660232" y="3122389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5868144" y="3919776"/>
              <a:ext cx="2654771" cy="0"/>
            </a:xfrm>
            <a:prstGeom prst="straightConnector1">
              <a:avLst/>
            </a:prstGeom>
            <a:ln w="19050"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1" name="TextBox 48"/>
            <p:cNvSpPr txBox="1">
              <a:spLocks noChangeArrowheads="1"/>
            </p:cNvSpPr>
            <p:nvPr/>
          </p:nvSpPr>
          <p:spPr bwMode="auto">
            <a:xfrm>
              <a:off x="6660232" y="3596815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H="1">
              <a:off x="5868144" y="4429546"/>
              <a:ext cx="2654771" cy="0"/>
            </a:xfrm>
            <a:prstGeom prst="straightConnector1">
              <a:avLst/>
            </a:prstGeom>
            <a:ln w="19050"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3" name="TextBox 50"/>
            <p:cNvSpPr txBox="1">
              <a:spLocks noChangeArrowheads="1"/>
            </p:cNvSpPr>
            <p:nvPr/>
          </p:nvSpPr>
          <p:spPr bwMode="auto">
            <a:xfrm>
              <a:off x="6660232" y="4107331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H="1">
              <a:off x="5868144" y="4939316"/>
              <a:ext cx="2654771" cy="0"/>
            </a:xfrm>
            <a:prstGeom prst="straightConnector1">
              <a:avLst/>
            </a:prstGeom>
            <a:ln w="19050"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5" name="TextBox 52"/>
            <p:cNvSpPr txBox="1">
              <a:spLocks noChangeArrowheads="1"/>
            </p:cNvSpPr>
            <p:nvPr/>
          </p:nvSpPr>
          <p:spPr bwMode="auto">
            <a:xfrm>
              <a:off x="6660232" y="4616803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H="1">
              <a:off x="5868144" y="5447498"/>
              <a:ext cx="2654771" cy="0"/>
            </a:xfrm>
            <a:prstGeom prst="straightConnector1">
              <a:avLst/>
            </a:prstGeom>
            <a:ln w="19050"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87" name="TextBox 54"/>
            <p:cNvSpPr txBox="1">
              <a:spLocks noChangeArrowheads="1"/>
            </p:cNvSpPr>
            <p:nvPr/>
          </p:nvSpPr>
          <p:spPr bwMode="auto">
            <a:xfrm>
              <a:off x="6660232" y="5124948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椭圆 55"/>
          <p:cNvSpPr/>
          <p:nvPr/>
        </p:nvSpPr>
        <p:spPr>
          <a:xfrm>
            <a:off x="3971925" y="3683000"/>
            <a:ext cx="142875" cy="144463"/>
          </a:xfrm>
          <a:prstGeom prst="ellipse">
            <a:avLst/>
          </a:prstGeom>
          <a:solidFill>
            <a:schemeClr val="bg1"/>
          </a:solidFill>
          <a:ln>
            <a:solidFill>
              <a:srgbClr val="40D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194175" y="4510088"/>
            <a:ext cx="144463" cy="144462"/>
          </a:xfrm>
          <a:prstGeom prst="ellipse">
            <a:avLst/>
          </a:prstGeom>
          <a:solidFill>
            <a:schemeClr val="bg1"/>
          </a:solidFill>
          <a:ln>
            <a:solidFill>
              <a:srgbClr val="40D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2890838" y="4902200"/>
            <a:ext cx="142875" cy="144463"/>
          </a:xfrm>
          <a:prstGeom prst="ellipse">
            <a:avLst/>
          </a:prstGeom>
          <a:solidFill>
            <a:schemeClr val="bg1"/>
          </a:solidFill>
          <a:ln>
            <a:solidFill>
              <a:srgbClr val="40D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1636713" y="3678238"/>
            <a:ext cx="142875" cy="144462"/>
          </a:xfrm>
          <a:prstGeom prst="ellipse">
            <a:avLst/>
          </a:prstGeom>
          <a:solidFill>
            <a:schemeClr val="bg1"/>
          </a:solidFill>
          <a:ln>
            <a:solidFill>
              <a:srgbClr val="40D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3965575" y="5432425"/>
            <a:ext cx="144463" cy="144463"/>
          </a:xfrm>
          <a:prstGeom prst="ellipse">
            <a:avLst/>
          </a:prstGeom>
          <a:solidFill>
            <a:schemeClr val="bg1"/>
          </a:solidFill>
          <a:ln>
            <a:solidFill>
              <a:srgbClr val="40D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632325" y="3108325"/>
            <a:ext cx="144463" cy="144463"/>
          </a:xfrm>
          <a:prstGeom prst="ellipse">
            <a:avLst/>
          </a:prstGeom>
          <a:solidFill>
            <a:schemeClr val="bg1"/>
          </a:solidFill>
          <a:ln>
            <a:solidFill>
              <a:srgbClr val="40D1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05.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我们客户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76287" y="2470943"/>
            <a:ext cx="7561263" cy="3400425"/>
            <a:chOff x="790575" y="1722438"/>
            <a:chExt cx="7561263" cy="340042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790575" y="1722438"/>
              <a:ext cx="7561262" cy="3400425"/>
            </a:xfrm>
            <a:custGeom>
              <a:avLst/>
              <a:gdLst>
                <a:gd name="T0" fmla="*/ 591 w 652"/>
                <a:gd name="T1" fmla="*/ 191 h 293"/>
                <a:gd name="T2" fmla="*/ 314 w 652"/>
                <a:gd name="T3" fmla="*/ 92 h 293"/>
                <a:gd name="T4" fmla="*/ 549 w 652"/>
                <a:gd name="T5" fmla="*/ 189 h 293"/>
                <a:gd name="T6" fmla="*/ 544 w 652"/>
                <a:gd name="T7" fmla="*/ 200 h 293"/>
                <a:gd name="T8" fmla="*/ 66 w 652"/>
                <a:gd name="T9" fmla="*/ 64 h 293"/>
                <a:gd name="T10" fmla="*/ 528 w 652"/>
                <a:gd name="T11" fmla="*/ 146 h 293"/>
                <a:gd name="T12" fmla="*/ 132 w 652"/>
                <a:gd name="T13" fmla="*/ 18 h 293"/>
                <a:gd name="T14" fmla="*/ 412 w 652"/>
                <a:gd name="T15" fmla="*/ 6 h 293"/>
                <a:gd name="T16" fmla="*/ 173 w 652"/>
                <a:gd name="T17" fmla="*/ 134 h 293"/>
                <a:gd name="T18" fmla="*/ 120 w 652"/>
                <a:gd name="T19" fmla="*/ 23 h 293"/>
                <a:gd name="T20" fmla="*/ 164 w 652"/>
                <a:gd name="T21" fmla="*/ 128 h 293"/>
                <a:gd name="T22" fmla="*/ 626 w 652"/>
                <a:gd name="T23" fmla="*/ 262 h 293"/>
                <a:gd name="T24" fmla="*/ 528 w 652"/>
                <a:gd name="T25" fmla="*/ 186 h 293"/>
                <a:gd name="T26" fmla="*/ 152 w 652"/>
                <a:gd name="T27" fmla="*/ 16 h 293"/>
                <a:gd name="T28" fmla="*/ 88 w 652"/>
                <a:gd name="T29" fmla="*/ 13 h 293"/>
                <a:gd name="T30" fmla="*/ 344 w 652"/>
                <a:gd name="T31" fmla="*/ 12 h 293"/>
                <a:gd name="T32" fmla="*/ 559 w 652"/>
                <a:gd name="T33" fmla="*/ 92 h 293"/>
                <a:gd name="T34" fmla="*/ 499 w 652"/>
                <a:gd name="T35" fmla="*/ 181 h 293"/>
                <a:gd name="T36" fmla="*/ 508 w 652"/>
                <a:gd name="T37" fmla="*/ 170 h 293"/>
                <a:gd name="T38" fmla="*/ 578 w 652"/>
                <a:gd name="T39" fmla="*/ 196 h 293"/>
                <a:gd name="T40" fmla="*/ 574 w 652"/>
                <a:gd name="T41" fmla="*/ 256 h 293"/>
                <a:gd name="T42" fmla="*/ 535 w 652"/>
                <a:gd name="T43" fmla="*/ 205 h 293"/>
                <a:gd name="T44" fmla="*/ 214 w 652"/>
                <a:gd name="T45" fmla="*/ 2 h 293"/>
                <a:gd name="T46" fmla="*/ 177 w 652"/>
                <a:gd name="T47" fmla="*/ 7 h 293"/>
                <a:gd name="T48" fmla="*/ 243 w 652"/>
                <a:gd name="T49" fmla="*/ 35 h 293"/>
                <a:gd name="T50" fmla="*/ 234 w 652"/>
                <a:gd name="T51" fmla="*/ 0 h 293"/>
                <a:gd name="T52" fmla="*/ 172 w 652"/>
                <a:gd name="T53" fmla="*/ 210 h 293"/>
                <a:gd name="T54" fmla="*/ 180 w 652"/>
                <a:gd name="T55" fmla="*/ 284 h 293"/>
                <a:gd name="T56" fmla="*/ 241 w 652"/>
                <a:gd name="T57" fmla="*/ 196 h 293"/>
                <a:gd name="T58" fmla="*/ 149 w 652"/>
                <a:gd name="T59" fmla="*/ 142 h 293"/>
                <a:gd name="T60" fmla="*/ 168 w 652"/>
                <a:gd name="T61" fmla="*/ 96 h 293"/>
                <a:gd name="T62" fmla="*/ 199 w 652"/>
                <a:gd name="T63" fmla="*/ 74 h 293"/>
                <a:gd name="T64" fmla="*/ 163 w 652"/>
                <a:gd name="T65" fmla="*/ 65 h 293"/>
                <a:gd name="T66" fmla="*/ 155 w 652"/>
                <a:gd name="T67" fmla="*/ 28 h 293"/>
                <a:gd name="T68" fmla="*/ 175 w 652"/>
                <a:gd name="T69" fmla="*/ 25 h 293"/>
                <a:gd name="T70" fmla="*/ 114 w 652"/>
                <a:gd name="T71" fmla="*/ 30 h 293"/>
                <a:gd name="T72" fmla="*/ 97 w 652"/>
                <a:gd name="T73" fmla="*/ 30 h 293"/>
                <a:gd name="T74" fmla="*/ 9 w 652"/>
                <a:gd name="T75" fmla="*/ 43 h 293"/>
                <a:gd name="T76" fmla="*/ 64 w 652"/>
                <a:gd name="T77" fmla="*/ 58 h 293"/>
                <a:gd name="T78" fmla="*/ 109 w 652"/>
                <a:gd name="T79" fmla="*/ 122 h 293"/>
                <a:gd name="T80" fmla="*/ 149 w 652"/>
                <a:gd name="T81" fmla="*/ 86 h 293"/>
                <a:gd name="T82" fmla="*/ 130 w 652"/>
                <a:gd name="T83" fmla="*/ 67 h 293"/>
                <a:gd name="T84" fmla="*/ 91 w 652"/>
                <a:gd name="T85" fmla="*/ 36 h 293"/>
                <a:gd name="T86" fmla="*/ 331 w 652"/>
                <a:gd name="T87" fmla="*/ 147 h 293"/>
                <a:gd name="T88" fmla="*/ 366 w 652"/>
                <a:gd name="T89" fmla="*/ 100 h 293"/>
                <a:gd name="T90" fmla="*/ 312 w 652"/>
                <a:gd name="T91" fmla="*/ 84 h 293"/>
                <a:gd name="T92" fmla="*/ 353 w 652"/>
                <a:gd name="T93" fmla="*/ 92 h 293"/>
                <a:gd name="T94" fmla="*/ 442 w 652"/>
                <a:gd name="T95" fmla="*/ 78 h 293"/>
                <a:gd name="T96" fmla="*/ 498 w 652"/>
                <a:gd name="T97" fmla="*/ 65 h 293"/>
                <a:gd name="T98" fmla="*/ 329 w 652"/>
                <a:gd name="T99" fmla="*/ 59 h 293"/>
                <a:gd name="T100" fmla="*/ 449 w 652"/>
                <a:gd name="T101" fmla="*/ 23 h 293"/>
                <a:gd name="T102" fmla="*/ 385 w 652"/>
                <a:gd name="T103" fmla="*/ 33 h 293"/>
                <a:gd name="T104" fmla="*/ 334 w 652"/>
                <a:gd name="T105" fmla="*/ 32 h 293"/>
                <a:gd name="T106" fmla="*/ 289 w 652"/>
                <a:gd name="T107" fmla="*/ 95 h 293"/>
                <a:gd name="T108" fmla="*/ 323 w 652"/>
                <a:gd name="T109" fmla="*/ 172 h 293"/>
                <a:gd name="T110" fmla="*/ 369 w 652"/>
                <a:gd name="T111" fmla="*/ 220 h 293"/>
                <a:gd name="T112" fmla="*/ 413 w 652"/>
                <a:gd name="T113" fmla="*/ 130 h 293"/>
                <a:gd name="T114" fmla="*/ 450 w 652"/>
                <a:gd name="T115" fmla="*/ 154 h 293"/>
                <a:gd name="T116" fmla="*/ 501 w 652"/>
                <a:gd name="T117" fmla="*/ 153 h 293"/>
                <a:gd name="T118" fmla="*/ 531 w 652"/>
                <a:gd name="T119" fmla="*/ 92 h 293"/>
                <a:gd name="T120" fmla="*/ 598 w 652"/>
                <a:gd name="T121" fmla="*/ 47 h 293"/>
                <a:gd name="T122" fmla="*/ 648 w 652"/>
                <a:gd name="T123" fmla="*/ 38 h 293"/>
                <a:gd name="T124" fmla="*/ 529 w 652"/>
                <a:gd name="T125" fmla="*/ 2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52" h="293">
                  <a:moveTo>
                    <a:pt x="355" y="213"/>
                  </a:moveTo>
                  <a:cubicBezTo>
                    <a:pt x="355" y="213"/>
                    <a:pt x="355" y="213"/>
                    <a:pt x="355" y="213"/>
                  </a:cubicBezTo>
                  <a:cubicBezTo>
                    <a:pt x="355" y="213"/>
                    <a:pt x="355" y="213"/>
                    <a:pt x="355" y="213"/>
                  </a:cubicBezTo>
                  <a:close/>
                  <a:moveTo>
                    <a:pt x="38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9"/>
                    <a:pt x="38" y="49"/>
                    <a:pt x="38" y="49"/>
                  </a:cubicBezTo>
                  <a:close/>
                  <a:moveTo>
                    <a:pt x="385" y="201"/>
                  </a:moveTo>
                  <a:cubicBezTo>
                    <a:pt x="384" y="201"/>
                    <a:pt x="384" y="201"/>
                    <a:pt x="384" y="201"/>
                  </a:cubicBezTo>
                  <a:cubicBezTo>
                    <a:pt x="385" y="201"/>
                    <a:pt x="385" y="201"/>
                    <a:pt x="385" y="201"/>
                  </a:cubicBezTo>
                  <a:close/>
                  <a:moveTo>
                    <a:pt x="541" y="179"/>
                  </a:moveTo>
                  <a:cubicBezTo>
                    <a:pt x="541" y="180"/>
                    <a:pt x="541" y="180"/>
                    <a:pt x="541" y="180"/>
                  </a:cubicBezTo>
                  <a:cubicBezTo>
                    <a:pt x="541" y="179"/>
                    <a:pt x="541" y="179"/>
                    <a:pt x="541" y="179"/>
                  </a:cubicBezTo>
                  <a:close/>
                  <a:moveTo>
                    <a:pt x="553" y="178"/>
                  </a:moveTo>
                  <a:cubicBezTo>
                    <a:pt x="552" y="178"/>
                    <a:pt x="552" y="178"/>
                    <a:pt x="552" y="178"/>
                  </a:cubicBezTo>
                  <a:cubicBezTo>
                    <a:pt x="553" y="178"/>
                    <a:pt x="553" y="178"/>
                    <a:pt x="553" y="178"/>
                  </a:cubicBezTo>
                  <a:close/>
                  <a:moveTo>
                    <a:pt x="21" y="172"/>
                  </a:moveTo>
                  <a:cubicBezTo>
                    <a:pt x="21" y="172"/>
                    <a:pt x="21" y="172"/>
                    <a:pt x="21" y="172"/>
                  </a:cubicBezTo>
                  <a:cubicBezTo>
                    <a:pt x="21" y="172"/>
                    <a:pt x="21" y="172"/>
                    <a:pt x="21" y="172"/>
                  </a:cubicBezTo>
                  <a:close/>
                  <a:moveTo>
                    <a:pt x="539" y="171"/>
                  </a:moveTo>
                  <a:cubicBezTo>
                    <a:pt x="539" y="170"/>
                    <a:pt x="539" y="170"/>
                    <a:pt x="539" y="170"/>
                  </a:cubicBezTo>
                  <a:cubicBezTo>
                    <a:pt x="539" y="171"/>
                    <a:pt x="539" y="171"/>
                    <a:pt x="539" y="171"/>
                  </a:cubicBezTo>
                  <a:close/>
                  <a:moveTo>
                    <a:pt x="527" y="162"/>
                  </a:moveTo>
                  <a:cubicBezTo>
                    <a:pt x="527" y="162"/>
                    <a:pt x="527" y="162"/>
                    <a:pt x="527" y="162"/>
                  </a:cubicBezTo>
                  <a:cubicBezTo>
                    <a:pt x="527" y="162"/>
                    <a:pt x="527" y="162"/>
                    <a:pt x="527" y="162"/>
                  </a:cubicBezTo>
                  <a:close/>
                  <a:moveTo>
                    <a:pt x="616" y="157"/>
                  </a:moveTo>
                  <a:cubicBezTo>
                    <a:pt x="616" y="157"/>
                    <a:pt x="616" y="157"/>
                    <a:pt x="616" y="157"/>
                  </a:cubicBezTo>
                  <a:cubicBezTo>
                    <a:pt x="616" y="157"/>
                    <a:pt x="616" y="157"/>
                    <a:pt x="616" y="157"/>
                  </a:cubicBezTo>
                  <a:close/>
                  <a:moveTo>
                    <a:pt x="272" y="17"/>
                  </a:moveTo>
                  <a:cubicBezTo>
                    <a:pt x="272" y="17"/>
                    <a:pt x="272" y="17"/>
                    <a:pt x="272" y="17"/>
                  </a:cubicBezTo>
                  <a:cubicBezTo>
                    <a:pt x="272" y="17"/>
                    <a:pt x="272" y="17"/>
                    <a:pt x="272" y="17"/>
                  </a:cubicBezTo>
                  <a:close/>
                  <a:moveTo>
                    <a:pt x="552" y="16"/>
                  </a:moveTo>
                  <a:cubicBezTo>
                    <a:pt x="552" y="17"/>
                    <a:pt x="552" y="17"/>
                    <a:pt x="552" y="17"/>
                  </a:cubicBezTo>
                  <a:cubicBezTo>
                    <a:pt x="552" y="16"/>
                    <a:pt x="552" y="16"/>
                    <a:pt x="552" y="16"/>
                  </a:cubicBezTo>
                  <a:close/>
                  <a:moveTo>
                    <a:pt x="454" y="16"/>
                  </a:moveTo>
                  <a:cubicBezTo>
                    <a:pt x="454" y="17"/>
                    <a:pt x="454" y="17"/>
                    <a:pt x="454" y="17"/>
                  </a:cubicBezTo>
                  <a:cubicBezTo>
                    <a:pt x="454" y="16"/>
                    <a:pt x="454" y="16"/>
                    <a:pt x="454" y="16"/>
                  </a:cubicBezTo>
                  <a:close/>
                  <a:moveTo>
                    <a:pt x="194" y="141"/>
                  </a:moveTo>
                  <a:cubicBezTo>
                    <a:pt x="194" y="141"/>
                    <a:pt x="194" y="141"/>
                    <a:pt x="194" y="141"/>
                  </a:cubicBezTo>
                  <a:cubicBezTo>
                    <a:pt x="194" y="141"/>
                    <a:pt x="194" y="141"/>
                    <a:pt x="194" y="141"/>
                  </a:cubicBezTo>
                  <a:close/>
                  <a:moveTo>
                    <a:pt x="260" y="140"/>
                  </a:moveTo>
                  <a:cubicBezTo>
                    <a:pt x="260" y="140"/>
                    <a:pt x="260" y="140"/>
                    <a:pt x="260" y="140"/>
                  </a:cubicBezTo>
                  <a:cubicBezTo>
                    <a:pt x="260" y="140"/>
                    <a:pt x="260" y="140"/>
                    <a:pt x="260" y="140"/>
                  </a:cubicBezTo>
                  <a:close/>
                  <a:moveTo>
                    <a:pt x="22" y="132"/>
                  </a:moveTo>
                  <a:cubicBezTo>
                    <a:pt x="23" y="133"/>
                    <a:pt x="23" y="133"/>
                    <a:pt x="23" y="133"/>
                  </a:cubicBezTo>
                  <a:cubicBezTo>
                    <a:pt x="22" y="132"/>
                    <a:pt x="22" y="132"/>
                    <a:pt x="22" y="132"/>
                  </a:cubicBezTo>
                  <a:close/>
                  <a:moveTo>
                    <a:pt x="281" y="116"/>
                  </a:moveTo>
                  <a:cubicBezTo>
                    <a:pt x="281" y="115"/>
                    <a:pt x="281" y="115"/>
                    <a:pt x="281" y="115"/>
                  </a:cubicBezTo>
                  <a:cubicBezTo>
                    <a:pt x="281" y="116"/>
                    <a:pt x="281" y="116"/>
                    <a:pt x="281" y="116"/>
                  </a:cubicBezTo>
                  <a:close/>
                  <a:moveTo>
                    <a:pt x="280" y="116"/>
                  </a:moveTo>
                  <a:cubicBezTo>
                    <a:pt x="280" y="116"/>
                    <a:pt x="280" y="116"/>
                    <a:pt x="280" y="116"/>
                  </a:cubicBezTo>
                  <a:cubicBezTo>
                    <a:pt x="280" y="116"/>
                    <a:pt x="280" y="116"/>
                    <a:pt x="280" y="116"/>
                  </a:cubicBezTo>
                  <a:close/>
                  <a:moveTo>
                    <a:pt x="281" y="114"/>
                  </a:moveTo>
                  <a:cubicBezTo>
                    <a:pt x="281" y="115"/>
                    <a:pt x="281" y="115"/>
                    <a:pt x="281" y="115"/>
                  </a:cubicBezTo>
                  <a:cubicBezTo>
                    <a:pt x="281" y="114"/>
                    <a:pt x="281" y="114"/>
                    <a:pt x="281" y="114"/>
                  </a:cubicBezTo>
                  <a:close/>
                  <a:moveTo>
                    <a:pt x="275" y="106"/>
                  </a:moveTo>
                  <a:cubicBezTo>
                    <a:pt x="275" y="107"/>
                    <a:pt x="275" y="107"/>
                    <a:pt x="275" y="107"/>
                  </a:cubicBezTo>
                  <a:cubicBezTo>
                    <a:pt x="275" y="106"/>
                    <a:pt x="275" y="106"/>
                    <a:pt x="275" y="106"/>
                  </a:cubicBezTo>
                  <a:close/>
                  <a:moveTo>
                    <a:pt x="260" y="96"/>
                  </a:moveTo>
                  <a:cubicBezTo>
                    <a:pt x="260" y="96"/>
                    <a:pt x="260" y="96"/>
                    <a:pt x="260" y="96"/>
                  </a:cubicBezTo>
                  <a:cubicBezTo>
                    <a:pt x="260" y="96"/>
                    <a:pt x="260" y="96"/>
                    <a:pt x="260" y="96"/>
                  </a:cubicBezTo>
                  <a:close/>
                  <a:moveTo>
                    <a:pt x="309" y="93"/>
                  </a:moveTo>
                  <a:cubicBezTo>
                    <a:pt x="308" y="94"/>
                    <a:pt x="308" y="94"/>
                    <a:pt x="308" y="94"/>
                  </a:cubicBezTo>
                  <a:cubicBezTo>
                    <a:pt x="309" y="93"/>
                    <a:pt x="309" y="93"/>
                    <a:pt x="309" y="93"/>
                  </a:cubicBezTo>
                  <a:close/>
                  <a:moveTo>
                    <a:pt x="575" y="80"/>
                  </a:moveTo>
                  <a:cubicBezTo>
                    <a:pt x="575" y="80"/>
                    <a:pt x="575" y="80"/>
                    <a:pt x="575" y="80"/>
                  </a:cubicBezTo>
                  <a:cubicBezTo>
                    <a:pt x="575" y="80"/>
                    <a:pt x="575" y="80"/>
                    <a:pt x="575" y="80"/>
                  </a:cubicBezTo>
                  <a:close/>
                  <a:moveTo>
                    <a:pt x="619" y="64"/>
                  </a:moveTo>
                  <a:cubicBezTo>
                    <a:pt x="619" y="64"/>
                    <a:pt x="619" y="64"/>
                    <a:pt x="619" y="64"/>
                  </a:cubicBezTo>
                  <a:cubicBezTo>
                    <a:pt x="619" y="64"/>
                    <a:pt x="619" y="64"/>
                    <a:pt x="619" y="64"/>
                  </a:cubicBezTo>
                  <a:close/>
                  <a:moveTo>
                    <a:pt x="0" y="63"/>
                  </a:move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3"/>
                    <a:pt x="0" y="63"/>
                  </a:cubicBezTo>
                  <a:close/>
                  <a:moveTo>
                    <a:pt x="130" y="17"/>
                  </a:moveTo>
                  <a:cubicBezTo>
                    <a:pt x="130" y="17"/>
                    <a:pt x="130" y="17"/>
                    <a:pt x="130" y="17"/>
                  </a:cubicBezTo>
                  <a:cubicBezTo>
                    <a:pt x="130" y="17"/>
                    <a:pt x="130" y="17"/>
                    <a:pt x="130" y="17"/>
                  </a:cubicBezTo>
                  <a:close/>
                  <a:moveTo>
                    <a:pt x="608" y="220"/>
                  </a:moveTo>
                  <a:cubicBezTo>
                    <a:pt x="609" y="220"/>
                    <a:pt x="609" y="220"/>
                    <a:pt x="609" y="220"/>
                  </a:cubicBezTo>
                  <a:cubicBezTo>
                    <a:pt x="609" y="220"/>
                    <a:pt x="608" y="220"/>
                    <a:pt x="608" y="220"/>
                  </a:cubicBezTo>
                  <a:close/>
                  <a:moveTo>
                    <a:pt x="263" y="144"/>
                  </a:moveTo>
                  <a:cubicBezTo>
                    <a:pt x="263" y="144"/>
                    <a:pt x="263" y="144"/>
                    <a:pt x="263" y="144"/>
                  </a:cubicBezTo>
                  <a:cubicBezTo>
                    <a:pt x="263" y="144"/>
                    <a:pt x="263" y="144"/>
                    <a:pt x="263" y="144"/>
                  </a:cubicBezTo>
                  <a:close/>
                  <a:moveTo>
                    <a:pt x="608" y="208"/>
                  </a:moveTo>
                  <a:cubicBezTo>
                    <a:pt x="608" y="208"/>
                    <a:pt x="608" y="208"/>
                    <a:pt x="608" y="208"/>
                  </a:cubicBezTo>
                  <a:cubicBezTo>
                    <a:pt x="608" y="208"/>
                    <a:pt x="608" y="208"/>
                    <a:pt x="608" y="208"/>
                  </a:cubicBezTo>
                  <a:cubicBezTo>
                    <a:pt x="608" y="208"/>
                    <a:pt x="608" y="208"/>
                    <a:pt x="608" y="208"/>
                  </a:cubicBezTo>
                  <a:close/>
                  <a:moveTo>
                    <a:pt x="607" y="60"/>
                  </a:moveTo>
                  <a:cubicBezTo>
                    <a:pt x="607" y="60"/>
                    <a:pt x="607" y="60"/>
                    <a:pt x="607" y="60"/>
                  </a:cubicBezTo>
                  <a:cubicBezTo>
                    <a:pt x="607" y="60"/>
                    <a:pt x="607" y="60"/>
                    <a:pt x="607" y="60"/>
                  </a:cubicBezTo>
                  <a:cubicBezTo>
                    <a:pt x="607" y="60"/>
                    <a:pt x="607" y="60"/>
                    <a:pt x="607" y="60"/>
                  </a:cubicBezTo>
                  <a:close/>
                  <a:moveTo>
                    <a:pt x="610" y="157"/>
                  </a:moveTo>
                  <a:cubicBezTo>
                    <a:pt x="609" y="156"/>
                    <a:pt x="609" y="156"/>
                    <a:pt x="609" y="156"/>
                  </a:cubicBezTo>
                  <a:cubicBezTo>
                    <a:pt x="609" y="157"/>
                    <a:pt x="609" y="157"/>
                    <a:pt x="609" y="157"/>
                  </a:cubicBezTo>
                  <a:cubicBezTo>
                    <a:pt x="610" y="157"/>
                    <a:pt x="610" y="157"/>
                    <a:pt x="610" y="157"/>
                  </a:cubicBezTo>
                  <a:close/>
                  <a:moveTo>
                    <a:pt x="304" y="49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303" y="48"/>
                    <a:pt x="303" y="48"/>
                    <a:pt x="303" y="48"/>
                  </a:cubicBezTo>
                  <a:cubicBezTo>
                    <a:pt x="304" y="49"/>
                    <a:pt x="304" y="49"/>
                    <a:pt x="304" y="49"/>
                  </a:cubicBezTo>
                  <a:close/>
                  <a:moveTo>
                    <a:pt x="188" y="45"/>
                  </a:moveTo>
                  <a:cubicBezTo>
                    <a:pt x="187" y="45"/>
                    <a:pt x="187" y="45"/>
                    <a:pt x="187" y="45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8" y="45"/>
                    <a:pt x="188" y="45"/>
                    <a:pt x="188" y="45"/>
                  </a:cubicBezTo>
                  <a:close/>
                  <a:moveTo>
                    <a:pt x="591" y="191"/>
                  </a:moveTo>
                  <a:cubicBezTo>
                    <a:pt x="591" y="191"/>
                    <a:pt x="591" y="191"/>
                    <a:pt x="591" y="191"/>
                  </a:cubicBezTo>
                  <a:cubicBezTo>
                    <a:pt x="591" y="191"/>
                    <a:pt x="591" y="191"/>
                    <a:pt x="591" y="191"/>
                  </a:cubicBezTo>
                  <a:cubicBezTo>
                    <a:pt x="591" y="190"/>
                    <a:pt x="591" y="190"/>
                    <a:pt x="591" y="190"/>
                  </a:cubicBezTo>
                  <a:cubicBezTo>
                    <a:pt x="590" y="190"/>
                    <a:pt x="590" y="190"/>
                    <a:pt x="590" y="190"/>
                  </a:cubicBezTo>
                  <a:cubicBezTo>
                    <a:pt x="591" y="191"/>
                    <a:pt x="591" y="191"/>
                    <a:pt x="591" y="191"/>
                  </a:cubicBezTo>
                  <a:close/>
                  <a:moveTo>
                    <a:pt x="333" y="59"/>
                  </a:moveTo>
                  <a:cubicBezTo>
                    <a:pt x="332" y="59"/>
                    <a:pt x="332" y="59"/>
                    <a:pt x="332" y="59"/>
                  </a:cubicBezTo>
                  <a:cubicBezTo>
                    <a:pt x="332" y="60"/>
                    <a:pt x="332" y="60"/>
                    <a:pt x="332" y="60"/>
                  </a:cubicBezTo>
                  <a:cubicBezTo>
                    <a:pt x="333" y="59"/>
                    <a:pt x="333" y="59"/>
                    <a:pt x="333" y="59"/>
                  </a:cubicBezTo>
                  <a:close/>
                  <a:moveTo>
                    <a:pt x="592" y="194"/>
                  </a:moveTo>
                  <a:cubicBezTo>
                    <a:pt x="592" y="193"/>
                    <a:pt x="592" y="193"/>
                    <a:pt x="592" y="193"/>
                  </a:cubicBezTo>
                  <a:cubicBezTo>
                    <a:pt x="591" y="193"/>
                    <a:pt x="591" y="193"/>
                    <a:pt x="591" y="193"/>
                  </a:cubicBezTo>
                  <a:cubicBezTo>
                    <a:pt x="592" y="194"/>
                    <a:pt x="592" y="194"/>
                    <a:pt x="592" y="194"/>
                  </a:cubicBezTo>
                  <a:close/>
                  <a:moveTo>
                    <a:pt x="98" y="11"/>
                  </a:moveTo>
                  <a:cubicBezTo>
                    <a:pt x="98" y="11"/>
                    <a:pt x="98" y="11"/>
                    <a:pt x="98" y="11"/>
                  </a:cubicBezTo>
                  <a:cubicBezTo>
                    <a:pt x="98" y="11"/>
                    <a:pt x="98" y="11"/>
                    <a:pt x="98" y="11"/>
                  </a:cubicBezTo>
                  <a:cubicBezTo>
                    <a:pt x="98" y="11"/>
                    <a:pt x="98" y="11"/>
                    <a:pt x="98" y="11"/>
                  </a:cubicBezTo>
                  <a:close/>
                  <a:moveTo>
                    <a:pt x="410" y="219"/>
                  </a:moveTo>
                  <a:cubicBezTo>
                    <a:pt x="410" y="218"/>
                    <a:pt x="410" y="218"/>
                    <a:pt x="410" y="218"/>
                  </a:cubicBezTo>
                  <a:cubicBezTo>
                    <a:pt x="410" y="219"/>
                    <a:pt x="410" y="219"/>
                    <a:pt x="410" y="219"/>
                  </a:cubicBezTo>
                  <a:cubicBezTo>
                    <a:pt x="410" y="219"/>
                    <a:pt x="410" y="219"/>
                    <a:pt x="410" y="219"/>
                  </a:cubicBezTo>
                  <a:close/>
                  <a:moveTo>
                    <a:pt x="543" y="176"/>
                  </a:moveTo>
                  <a:cubicBezTo>
                    <a:pt x="543" y="176"/>
                    <a:pt x="543" y="176"/>
                    <a:pt x="543" y="176"/>
                  </a:cubicBezTo>
                  <a:cubicBezTo>
                    <a:pt x="542" y="176"/>
                    <a:pt x="542" y="176"/>
                    <a:pt x="542" y="176"/>
                  </a:cubicBezTo>
                  <a:cubicBezTo>
                    <a:pt x="543" y="176"/>
                    <a:pt x="543" y="176"/>
                    <a:pt x="543" y="176"/>
                  </a:cubicBezTo>
                  <a:close/>
                  <a:moveTo>
                    <a:pt x="213" y="241"/>
                  </a:moveTo>
                  <a:cubicBezTo>
                    <a:pt x="213" y="242"/>
                    <a:pt x="213" y="242"/>
                    <a:pt x="213" y="242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1"/>
                    <a:pt x="213" y="241"/>
                    <a:pt x="213" y="241"/>
                  </a:cubicBezTo>
                  <a:close/>
                  <a:moveTo>
                    <a:pt x="544" y="192"/>
                  </a:moveTo>
                  <a:cubicBezTo>
                    <a:pt x="544" y="192"/>
                    <a:pt x="544" y="192"/>
                    <a:pt x="544" y="192"/>
                  </a:cubicBezTo>
                  <a:cubicBezTo>
                    <a:pt x="544" y="191"/>
                    <a:pt x="544" y="191"/>
                    <a:pt x="544" y="191"/>
                  </a:cubicBezTo>
                  <a:cubicBezTo>
                    <a:pt x="544" y="192"/>
                    <a:pt x="544" y="192"/>
                    <a:pt x="544" y="192"/>
                  </a:cubicBezTo>
                  <a:cubicBezTo>
                    <a:pt x="544" y="192"/>
                    <a:pt x="544" y="192"/>
                    <a:pt x="544" y="192"/>
                  </a:cubicBezTo>
                  <a:close/>
                  <a:moveTo>
                    <a:pt x="578" y="79"/>
                  </a:moveTo>
                  <a:cubicBezTo>
                    <a:pt x="578" y="79"/>
                    <a:pt x="578" y="79"/>
                    <a:pt x="578" y="79"/>
                  </a:cubicBezTo>
                  <a:cubicBezTo>
                    <a:pt x="578" y="79"/>
                    <a:pt x="578" y="79"/>
                    <a:pt x="578" y="79"/>
                  </a:cubicBezTo>
                  <a:cubicBezTo>
                    <a:pt x="578" y="79"/>
                    <a:pt x="578" y="79"/>
                    <a:pt x="578" y="79"/>
                  </a:cubicBezTo>
                  <a:cubicBezTo>
                    <a:pt x="578" y="79"/>
                    <a:pt x="578" y="79"/>
                    <a:pt x="578" y="79"/>
                  </a:cubicBezTo>
                  <a:close/>
                  <a:moveTo>
                    <a:pt x="486" y="179"/>
                  </a:moveTo>
                  <a:cubicBezTo>
                    <a:pt x="486" y="179"/>
                    <a:pt x="486" y="179"/>
                    <a:pt x="486" y="179"/>
                  </a:cubicBezTo>
                  <a:cubicBezTo>
                    <a:pt x="486" y="178"/>
                    <a:pt x="486" y="178"/>
                    <a:pt x="486" y="178"/>
                  </a:cubicBezTo>
                  <a:cubicBezTo>
                    <a:pt x="485" y="179"/>
                    <a:pt x="485" y="179"/>
                    <a:pt x="485" y="179"/>
                  </a:cubicBezTo>
                  <a:cubicBezTo>
                    <a:pt x="486" y="179"/>
                    <a:pt x="486" y="179"/>
                    <a:pt x="486" y="179"/>
                  </a:cubicBezTo>
                  <a:close/>
                  <a:moveTo>
                    <a:pt x="536" y="106"/>
                  </a:moveTo>
                  <a:cubicBezTo>
                    <a:pt x="536" y="105"/>
                    <a:pt x="536" y="105"/>
                    <a:pt x="536" y="105"/>
                  </a:cubicBezTo>
                  <a:cubicBezTo>
                    <a:pt x="535" y="105"/>
                    <a:pt x="535" y="105"/>
                    <a:pt x="535" y="105"/>
                  </a:cubicBezTo>
                  <a:cubicBezTo>
                    <a:pt x="535" y="106"/>
                    <a:pt x="535" y="106"/>
                    <a:pt x="535" y="106"/>
                  </a:cubicBezTo>
                  <a:cubicBezTo>
                    <a:pt x="536" y="106"/>
                    <a:pt x="536" y="106"/>
                    <a:pt x="536" y="106"/>
                  </a:cubicBezTo>
                  <a:close/>
                  <a:moveTo>
                    <a:pt x="435" y="22"/>
                  </a:moveTo>
                  <a:cubicBezTo>
                    <a:pt x="435" y="21"/>
                    <a:pt x="435" y="21"/>
                    <a:pt x="435" y="21"/>
                  </a:cubicBezTo>
                  <a:cubicBezTo>
                    <a:pt x="433" y="22"/>
                    <a:pt x="433" y="22"/>
                    <a:pt x="433" y="22"/>
                  </a:cubicBezTo>
                  <a:cubicBezTo>
                    <a:pt x="435" y="22"/>
                    <a:pt x="435" y="22"/>
                    <a:pt x="435" y="22"/>
                  </a:cubicBezTo>
                  <a:close/>
                  <a:moveTo>
                    <a:pt x="604" y="52"/>
                  </a:moveTo>
                  <a:cubicBezTo>
                    <a:pt x="603" y="51"/>
                    <a:pt x="603" y="51"/>
                    <a:pt x="603" y="51"/>
                  </a:cubicBezTo>
                  <a:cubicBezTo>
                    <a:pt x="602" y="52"/>
                    <a:pt x="602" y="52"/>
                    <a:pt x="602" y="52"/>
                  </a:cubicBezTo>
                  <a:cubicBezTo>
                    <a:pt x="604" y="52"/>
                    <a:pt x="604" y="52"/>
                    <a:pt x="604" y="52"/>
                  </a:cubicBezTo>
                  <a:close/>
                  <a:moveTo>
                    <a:pt x="594" y="192"/>
                  </a:moveTo>
                  <a:cubicBezTo>
                    <a:pt x="595" y="193"/>
                    <a:pt x="595" y="193"/>
                    <a:pt x="595" y="193"/>
                  </a:cubicBezTo>
                  <a:cubicBezTo>
                    <a:pt x="595" y="193"/>
                    <a:pt x="595" y="193"/>
                    <a:pt x="595" y="193"/>
                  </a:cubicBezTo>
                  <a:cubicBezTo>
                    <a:pt x="595" y="192"/>
                    <a:pt x="595" y="192"/>
                    <a:pt x="595" y="192"/>
                  </a:cubicBezTo>
                  <a:cubicBezTo>
                    <a:pt x="594" y="192"/>
                    <a:pt x="594" y="192"/>
                    <a:pt x="594" y="192"/>
                  </a:cubicBezTo>
                  <a:cubicBezTo>
                    <a:pt x="594" y="192"/>
                    <a:pt x="594" y="192"/>
                    <a:pt x="594" y="192"/>
                  </a:cubicBezTo>
                  <a:cubicBezTo>
                    <a:pt x="594" y="192"/>
                    <a:pt x="594" y="192"/>
                    <a:pt x="594" y="192"/>
                  </a:cubicBezTo>
                  <a:close/>
                  <a:moveTo>
                    <a:pt x="173" y="131"/>
                  </a:moveTo>
                  <a:cubicBezTo>
                    <a:pt x="173" y="131"/>
                    <a:pt x="173" y="131"/>
                    <a:pt x="173" y="131"/>
                  </a:cubicBezTo>
                  <a:cubicBezTo>
                    <a:pt x="172" y="131"/>
                    <a:pt x="172" y="131"/>
                    <a:pt x="172" y="131"/>
                  </a:cubicBezTo>
                  <a:cubicBezTo>
                    <a:pt x="172" y="131"/>
                    <a:pt x="172" y="131"/>
                    <a:pt x="172" y="131"/>
                  </a:cubicBezTo>
                  <a:cubicBezTo>
                    <a:pt x="173" y="131"/>
                    <a:pt x="173" y="131"/>
                    <a:pt x="173" y="131"/>
                  </a:cubicBezTo>
                  <a:close/>
                  <a:moveTo>
                    <a:pt x="533" y="194"/>
                  </a:moveTo>
                  <a:cubicBezTo>
                    <a:pt x="531" y="193"/>
                    <a:pt x="531" y="193"/>
                    <a:pt x="531" y="193"/>
                  </a:cubicBezTo>
                  <a:cubicBezTo>
                    <a:pt x="531" y="194"/>
                    <a:pt x="531" y="194"/>
                    <a:pt x="531" y="194"/>
                  </a:cubicBezTo>
                  <a:cubicBezTo>
                    <a:pt x="533" y="194"/>
                    <a:pt x="533" y="194"/>
                    <a:pt x="533" y="194"/>
                  </a:cubicBezTo>
                  <a:close/>
                  <a:moveTo>
                    <a:pt x="530" y="194"/>
                  </a:moveTo>
                  <a:cubicBezTo>
                    <a:pt x="530" y="193"/>
                    <a:pt x="530" y="193"/>
                    <a:pt x="530" y="193"/>
                  </a:cubicBezTo>
                  <a:cubicBezTo>
                    <a:pt x="530" y="193"/>
                    <a:pt x="530" y="193"/>
                    <a:pt x="530" y="193"/>
                  </a:cubicBezTo>
                  <a:cubicBezTo>
                    <a:pt x="530" y="194"/>
                    <a:pt x="530" y="194"/>
                    <a:pt x="530" y="194"/>
                  </a:cubicBezTo>
                  <a:cubicBezTo>
                    <a:pt x="530" y="194"/>
                    <a:pt x="530" y="194"/>
                    <a:pt x="530" y="194"/>
                  </a:cubicBezTo>
                  <a:close/>
                  <a:moveTo>
                    <a:pt x="533" y="180"/>
                  </a:moveTo>
                  <a:cubicBezTo>
                    <a:pt x="533" y="179"/>
                    <a:pt x="533" y="179"/>
                    <a:pt x="533" y="179"/>
                  </a:cubicBezTo>
                  <a:cubicBezTo>
                    <a:pt x="531" y="179"/>
                    <a:pt x="531" y="179"/>
                    <a:pt x="531" y="179"/>
                  </a:cubicBezTo>
                  <a:cubicBezTo>
                    <a:pt x="533" y="180"/>
                    <a:pt x="533" y="180"/>
                    <a:pt x="533" y="180"/>
                  </a:cubicBezTo>
                  <a:close/>
                  <a:moveTo>
                    <a:pt x="600" y="198"/>
                  </a:moveTo>
                  <a:cubicBezTo>
                    <a:pt x="600" y="198"/>
                    <a:pt x="600" y="198"/>
                    <a:pt x="600" y="198"/>
                  </a:cubicBezTo>
                  <a:cubicBezTo>
                    <a:pt x="600" y="198"/>
                    <a:pt x="600" y="198"/>
                    <a:pt x="600" y="198"/>
                  </a:cubicBezTo>
                  <a:cubicBezTo>
                    <a:pt x="599" y="198"/>
                    <a:pt x="599" y="198"/>
                    <a:pt x="599" y="198"/>
                  </a:cubicBezTo>
                  <a:cubicBezTo>
                    <a:pt x="600" y="198"/>
                    <a:pt x="600" y="198"/>
                    <a:pt x="600" y="198"/>
                  </a:cubicBezTo>
                  <a:close/>
                  <a:moveTo>
                    <a:pt x="588" y="70"/>
                  </a:moveTo>
                  <a:cubicBezTo>
                    <a:pt x="588" y="70"/>
                    <a:pt x="588" y="70"/>
                    <a:pt x="588" y="70"/>
                  </a:cubicBezTo>
                  <a:cubicBezTo>
                    <a:pt x="589" y="69"/>
                    <a:pt x="589" y="69"/>
                    <a:pt x="589" y="69"/>
                  </a:cubicBezTo>
                  <a:cubicBezTo>
                    <a:pt x="588" y="70"/>
                    <a:pt x="588" y="70"/>
                    <a:pt x="588" y="70"/>
                  </a:cubicBezTo>
                  <a:close/>
                  <a:moveTo>
                    <a:pt x="474" y="149"/>
                  </a:moveTo>
                  <a:cubicBezTo>
                    <a:pt x="474" y="149"/>
                    <a:pt x="474" y="149"/>
                    <a:pt x="474" y="149"/>
                  </a:cubicBezTo>
                  <a:cubicBezTo>
                    <a:pt x="474" y="149"/>
                    <a:pt x="474" y="149"/>
                    <a:pt x="474" y="149"/>
                  </a:cubicBezTo>
                  <a:cubicBezTo>
                    <a:pt x="474" y="149"/>
                    <a:pt x="474" y="149"/>
                    <a:pt x="474" y="149"/>
                  </a:cubicBezTo>
                  <a:cubicBezTo>
                    <a:pt x="474" y="149"/>
                    <a:pt x="474" y="149"/>
                    <a:pt x="474" y="149"/>
                  </a:cubicBezTo>
                  <a:close/>
                  <a:moveTo>
                    <a:pt x="637" y="67"/>
                  </a:moveTo>
                  <a:cubicBezTo>
                    <a:pt x="637" y="66"/>
                    <a:pt x="637" y="66"/>
                    <a:pt x="637" y="66"/>
                  </a:cubicBezTo>
                  <a:cubicBezTo>
                    <a:pt x="636" y="66"/>
                    <a:pt x="636" y="66"/>
                    <a:pt x="636" y="66"/>
                  </a:cubicBezTo>
                  <a:cubicBezTo>
                    <a:pt x="636" y="67"/>
                    <a:pt x="636" y="67"/>
                    <a:pt x="636" y="67"/>
                  </a:cubicBezTo>
                  <a:cubicBezTo>
                    <a:pt x="637" y="67"/>
                    <a:pt x="637" y="67"/>
                    <a:pt x="637" y="67"/>
                  </a:cubicBezTo>
                  <a:close/>
                  <a:moveTo>
                    <a:pt x="314" y="92"/>
                  </a:moveTo>
                  <a:cubicBezTo>
                    <a:pt x="314" y="91"/>
                    <a:pt x="314" y="91"/>
                    <a:pt x="314" y="91"/>
                  </a:cubicBezTo>
                  <a:cubicBezTo>
                    <a:pt x="313" y="91"/>
                    <a:pt x="313" y="91"/>
                    <a:pt x="313" y="91"/>
                  </a:cubicBezTo>
                  <a:cubicBezTo>
                    <a:pt x="313" y="92"/>
                    <a:pt x="313" y="92"/>
                    <a:pt x="313" y="92"/>
                  </a:cubicBezTo>
                  <a:cubicBezTo>
                    <a:pt x="314" y="92"/>
                    <a:pt x="314" y="92"/>
                    <a:pt x="314" y="92"/>
                  </a:cubicBezTo>
                  <a:close/>
                  <a:moveTo>
                    <a:pt x="401" y="6"/>
                  </a:moveTo>
                  <a:cubicBezTo>
                    <a:pt x="401" y="7"/>
                    <a:pt x="401" y="7"/>
                    <a:pt x="401" y="7"/>
                  </a:cubicBezTo>
                  <a:cubicBezTo>
                    <a:pt x="403" y="6"/>
                    <a:pt x="403" y="6"/>
                    <a:pt x="403" y="6"/>
                  </a:cubicBezTo>
                  <a:cubicBezTo>
                    <a:pt x="401" y="6"/>
                    <a:pt x="401" y="6"/>
                    <a:pt x="401" y="6"/>
                  </a:cubicBezTo>
                  <a:close/>
                  <a:moveTo>
                    <a:pt x="164" y="42"/>
                  </a:moveTo>
                  <a:cubicBezTo>
                    <a:pt x="165" y="42"/>
                    <a:pt x="165" y="42"/>
                    <a:pt x="165" y="42"/>
                  </a:cubicBezTo>
                  <a:cubicBezTo>
                    <a:pt x="165" y="42"/>
                    <a:pt x="165" y="42"/>
                    <a:pt x="165" y="42"/>
                  </a:cubicBezTo>
                  <a:cubicBezTo>
                    <a:pt x="164" y="42"/>
                    <a:pt x="164" y="42"/>
                    <a:pt x="164" y="42"/>
                  </a:cubicBezTo>
                  <a:cubicBezTo>
                    <a:pt x="164" y="42"/>
                    <a:pt x="164" y="42"/>
                    <a:pt x="164" y="42"/>
                  </a:cubicBezTo>
                  <a:close/>
                  <a:moveTo>
                    <a:pt x="610" y="275"/>
                  </a:moveTo>
                  <a:cubicBezTo>
                    <a:pt x="610" y="275"/>
                    <a:pt x="610" y="275"/>
                    <a:pt x="610" y="275"/>
                  </a:cubicBezTo>
                  <a:cubicBezTo>
                    <a:pt x="610" y="274"/>
                    <a:pt x="610" y="274"/>
                    <a:pt x="610" y="274"/>
                  </a:cubicBezTo>
                  <a:cubicBezTo>
                    <a:pt x="610" y="275"/>
                    <a:pt x="610" y="275"/>
                    <a:pt x="610" y="275"/>
                  </a:cubicBezTo>
                  <a:cubicBezTo>
                    <a:pt x="610" y="275"/>
                    <a:pt x="610" y="275"/>
                    <a:pt x="610" y="275"/>
                  </a:cubicBezTo>
                  <a:close/>
                  <a:moveTo>
                    <a:pt x="342" y="49"/>
                  </a:moveTo>
                  <a:cubicBezTo>
                    <a:pt x="342" y="48"/>
                    <a:pt x="342" y="48"/>
                    <a:pt x="342" y="48"/>
                  </a:cubicBezTo>
                  <a:cubicBezTo>
                    <a:pt x="342" y="48"/>
                    <a:pt x="342" y="48"/>
                    <a:pt x="342" y="48"/>
                  </a:cubicBezTo>
                  <a:cubicBezTo>
                    <a:pt x="341" y="49"/>
                    <a:pt x="341" y="49"/>
                    <a:pt x="341" y="49"/>
                  </a:cubicBezTo>
                  <a:cubicBezTo>
                    <a:pt x="342" y="49"/>
                    <a:pt x="342" y="49"/>
                    <a:pt x="342" y="49"/>
                  </a:cubicBezTo>
                  <a:close/>
                  <a:moveTo>
                    <a:pt x="155" y="130"/>
                  </a:moveTo>
                  <a:cubicBezTo>
                    <a:pt x="156" y="131"/>
                    <a:pt x="156" y="131"/>
                    <a:pt x="156" y="131"/>
                  </a:cubicBezTo>
                  <a:cubicBezTo>
                    <a:pt x="155" y="130"/>
                    <a:pt x="155" y="130"/>
                    <a:pt x="155" y="130"/>
                  </a:cubicBezTo>
                  <a:cubicBezTo>
                    <a:pt x="155" y="130"/>
                    <a:pt x="155" y="130"/>
                    <a:pt x="155" y="130"/>
                  </a:cubicBezTo>
                  <a:close/>
                  <a:moveTo>
                    <a:pt x="16" y="130"/>
                  </a:moveTo>
                  <a:cubicBezTo>
                    <a:pt x="17" y="130"/>
                    <a:pt x="17" y="130"/>
                    <a:pt x="17" y="130"/>
                  </a:cubicBezTo>
                  <a:cubicBezTo>
                    <a:pt x="16" y="129"/>
                    <a:pt x="16" y="129"/>
                    <a:pt x="16" y="129"/>
                  </a:cubicBezTo>
                  <a:cubicBezTo>
                    <a:pt x="16" y="130"/>
                    <a:pt x="16" y="130"/>
                    <a:pt x="16" y="130"/>
                  </a:cubicBezTo>
                  <a:close/>
                  <a:moveTo>
                    <a:pt x="277" y="116"/>
                  </a:moveTo>
                  <a:cubicBezTo>
                    <a:pt x="276" y="116"/>
                    <a:pt x="276" y="116"/>
                    <a:pt x="276" y="116"/>
                  </a:cubicBezTo>
                  <a:cubicBezTo>
                    <a:pt x="275" y="116"/>
                    <a:pt x="275" y="116"/>
                    <a:pt x="275" y="116"/>
                  </a:cubicBezTo>
                  <a:cubicBezTo>
                    <a:pt x="277" y="116"/>
                    <a:pt x="277" y="116"/>
                    <a:pt x="277" y="116"/>
                  </a:cubicBezTo>
                  <a:close/>
                  <a:moveTo>
                    <a:pt x="277" y="117"/>
                  </a:moveTo>
                  <a:cubicBezTo>
                    <a:pt x="278" y="117"/>
                    <a:pt x="278" y="117"/>
                    <a:pt x="278" y="117"/>
                  </a:cubicBezTo>
                  <a:cubicBezTo>
                    <a:pt x="277" y="116"/>
                    <a:pt x="277" y="116"/>
                    <a:pt x="277" y="116"/>
                  </a:cubicBezTo>
                  <a:cubicBezTo>
                    <a:pt x="277" y="117"/>
                    <a:pt x="277" y="117"/>
                    <a:pt x="277" y="117"/>
                  </a:cubicBezTo>
                  <a:close/>
                  <a:moveTo>
                    <a:pt x="403" y="150"/>
                  </a:moveTo>
                  <a:cubicBezTo>
                    <a:pt x="404" y="150"/>
                    <a:pt x="404" y="150"/>
                    <a:pt x="404" y="150"/>
                  </a:cubicBezTo>
                  <a:cubicBezTo>
                    <a:pt x="405" y="149"/>
                    <a:pt x="405" y="149"/>
                    <a:pt x="405" y="149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50"/>
                    <a:pt x="403" y="150"/>
                    <a:pt x="403" y="150"/>
                  </a:cubicBezTo>
                  <a:close/>
                  <a:moveTo>
                    <a:pt x="164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4" y="123"/>
                    <a:pt x="164" y="123"/>
                    <a:pt x="164" y="123"/>
                  </a:cubicBezTo>
                  <a:cubicBezTo>
                    <a:pt x="164" y="124"/>
                    <a:pt x="164" y="124"/>
                    <a:pt x="164" y="124"/>
                  </a:cubicBezTo>
                  <a:close/>
                  <a:moveTo>
                    <a:pt x="194" y="154"/>
                  </a:moveTo>
                  <a:cubicBezTo>
                    <a:pt x="194" y="154"/>
                    <a:pt x="194" y="154"/>
                    <a:pt x="194" y="154"/>
                  </a:cubicBezTo>
                  <a:cubicBezTo>
                    <a:pt x="195" y="153"/>
                    <a:pt x="195" y="153"/>
                    <a:pt x="195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94" y="154"/>
                    <a:pt x="194" y="154"/>
                    <a:pt x="194" y="154"/>
                  </a:cubicBezTo>
                  <a:close/>
                  <a:moveTo>
                    <a:pt x="483" y="174"/>
                  </a:moveTo>
                  <a:cubicBezTo>
                    <a:pt x="483" y="173"/>
                    <a:pt x="483" y="173"/>
                    <a:pt x="483" y="173"/>
                  </a:cubicBezTo>
                  <a:cubicBezTo>
                    <a:pt x="483" y="173"/>
                    <a:pt x="483" y="173"/>
                    <a:pt x="483" y="173"/>
                  </a:cubicBezTo>
                  <a:cubicBezTo>
                    <a:pt x="482" y="173"/>
                    <a:pt x="482" y="173"/>
                    <a:pt x="482" y="173"/>
                  </a:cubicBezTo>
                  <a:cubicBezTo>
                    <a:pt x="483" y="174"/>
                    <a:pt x="483" y="174"/>
                    <a:pt x="483" y="174"/>
                  </a:cubicBezTo>
                  <a:close/>
                  <a:moveTo>
                    <a:pt x="573" y="81"/>
                  </a:moveTo>
                  <a:cubicBezTo>
                    <a:pt x="573" y="81"/>
                    <a:pt x="573" y="81"/>
                    <a:pt x="573" y="81"/>
                  </a:cubicBezTo>
                  <a:cubicBezTo>
                    <a:pt x="574" y="81"/>
                    <a:pt x="574" y="81"/>
                    <a:pt x="574" y="81"/>
                  </a:cubicBezTo>
                  <a:cubicBezTo>
                    <a:pt x="575" y="81"/>
                    <a:pt x="575" y="81"/>
                    <a:pt x="575" y="81"/>
                  </a:cubicBezTo>
                  <a:cubicBezTo>
                    <a:pt x="574" y="80"/>
                    <a:pt x="574" y="80"/>
                    <a:pt x="574" y="80"/>
                  </a:cubicBezTo>
                  <a:cubicBezTo>
                    <a:pt x="573" y="81"/>
                    <a:pt x="573" y="81"/>
                    <a:pt x="573" y="81"/>
                  </a:cubicBezTo>
                  <a:close/>
                  <a:moveTo>
                    <a:pt x="537" y="179"/>
                  </a:moveTo>
                  <a:cubicBezTo>
                    <a:pt x="537" y="180"/>
                    <a:pt x="539" y="179"/>
                    <a:pt x="537" y="179"/>
                  </a:cubicBezTo>
                  <a:cubicBezTo>
                    <a:pt x="537" y="179"/>
                    <a:pt x="536" y="178"/>
                    <a:pt x="537" y="179"/>
                  </a:cubicBezTo>
                  <a:close/>
                  <a:moveTo>
                    <a:pt x="162" y="30"/>
                  </a:moveTo>
                  <a:cubicBezTo>
                    <a:pt x="162" y="30"/>
                    <a:pt x="162" y="30"/>
                    <a:pt x="162" y="30"/>
                  </a:cubicBezTo>
                  <a:cubicBezTo>
                    <a:pt x="163" y="30"/>
                    <a:pt x="162" y="31"/>
                    <a:pt x="164" y="30"/>
                  </a:cubicBezTo>
                  <a:cubicBezTo>
                    <a:pt x="163" y="29"/>
                    <a:pt x="163" y="29"/>
                    <a:pt x="163" y="29"/>
                  </a:cubicBezTo>
                  <a:cubicBezTo>
                    <a:pt x="162" y="30"/>
                    <a:pt x="162" y="30"/>
                    <a:pt x="162" y="30"/>
                  </a:cubicBezTo>
                  <a:close/>
                  <a:moveTo>
                    <a:pt x="534" y="193"/>
                  </a:moveTo>
                  <a:cubicBezTo>
                    <a:pt x="535" y="193"/>
                    <a:pt x="535" y="193"/>
                    <a:pt x="535" y="193"/>
                  </a:cubicBezTo>
                  <a:cubicBezTo>
                    <a:pt x="536" y="192"/>
                    <a:pt x="536" y="192"/>
                    <a:pt x="536" y="192"/>
                  </a:cubicBezTo>
                  <a:cubicBezTo>
                    <a:pt x="534" y="192"/>
                    <a:pt x="534" y="192"/>
                    <a:pt x="534" y="192"/>
                  </a:cubicBezTo>
                  <a:cubicBezTo>
                    <a:pt x="534" y="193"/>
                    <a:pt x="534" y="193"/>
                    <a:pt x="534" y="193"/>
                  </a:cubicBezTo>
                  <a:close/>
                  <a:moveTo>
                    <a:pt x="553" y="206"/>
                  </a:moveTo>
                  <a:cubicBezTo>
                    <a:pt x="554" y="205"/>
                    <a:pt x="554" y="205"/>
                    <a:pt x="554" y="205"/>
                  </a:cubicBezTo>
                  <a:cubicBezTo>
                    <a:pt x="553" y="205"/>
                    <a:pt x="553" y="205"/>
                    <a:pt x="553" y="205"/>
                  </a:cubicBezTo>
                  <a:cubicBezTo>
                    <a:pt x="553" y="205"/>
                    <a:pt x="553" y="205"/>
                    <a:pt x="553" y="205"/>
                  </a:cubicBezTo>
                  <a:cubicBezTo>
                    <a:pt x="553" y="206"/>
                    <a:pt x="553" y="206"/>
                    <a:pt x="553" y="206"/>
                  </a:cubicBezTo>
                  <a:close/>
                  <a:moveTo>
                    <a:pt x="610" y="210"/>
                  </a:moveTo>
                  <a:cubicBezTo>
                    <a:pt x="610" y="210"/>
                    <a:pt x="610" y="210"/>
                    <a:pt x="610" y="210"/>
                  </a:cubicBezTo>
                  <a:cubicBezTo>
                    <a:pt x="609" y="210"/>
                    <a:pt x="609" y="210"/>
                    <a:pt x="609" y="210"/>
                  </a:cubicBezTo>
                  <a:cubicBezTo>
                    <a:pt x="609" y="210"/>
                    <a:pt x="609" y="210"/>
                    <a:pt x="609" y="210"/>
                  </a:cubicBezTo>
                  <a:cubicBezTo>
                    <a:pt x="610" y="211"/>
                    <a:pt x="608" y="211"/>
                    <a:pt x="610" y="210"/>
                  </a:cubicBezTo>
                  <a:close/>
                  <a:moveTo>
                    <a:pt x="555" y="61"/>
                  </a:moveTo>
                  <a:cubicBezTo>
                    <a:pt x="556" y="61"/>
                    <a:pt x="556" y="61"/>
                    <a:pt x="556" y="61"/>
                  </a:cubicBezTo>
                  <a:cubicBezTo>
                    <a:pt x="557" y="59"/>
                    <a:pt x="556" y="60"/>
                    <a:pt x="556" y="60"/>
                  </a:cubicBezTo>
                  <a:cubicBezTo>
                    <a:pt x="555" y="60"/>
                    <a:pt x="555" y="60"/>
                    <a:pt x="555" y="60"/>
                  </a:cubicBezTo>
                  <a:cubicBezTo>
                    <a:pt x="555" y="61"/>
                    <a:pt x="555" y="61"/>
                    <a:pt x="555" y="61"/>
                  </a:cubicBezTo>
                  <a:close/>
                  <a:moveTo>
                    <a:pt x="556" y="251"/>
                  </a:moveTo>
                  <a:cubicBezTo>
                    <a:pt x="554" y="251"/>
                    <a:pt x="554" y="251"/>
                    <a:pt x="554" y="251"/>
                  </a:cubicBezTo>
                  <a:cubicBezTo>
                    <a:pt x="554" y="252"/>
                    <a:pt x="554" y="252"/>
                    <a:pt x="554" y="252"/>
                  </a:cubicBezTo>
                  <a:cubicBezTo>
                    <a:pt x="557" y="252"/>
                    <a:pt x="555" y="252"/>
                    <a:pt x="556" y="251"/>
                  </a:cubicBezTo>
                  <a:close/>
                  <a:moveTo>
                    <a:pt x="549" y="189"/>
                  </a:moveTo>
                  <a:cubicBezTo>
                    <a:pt x="550" y="189"/>
                    <a:pt x="550" y="189"/>
                    <a:pt x="550" y="189"/>
                  </a:cubicBezTo>
                  <a:cubicBezTo>
                    <a:pt x="550" y="188"/>
                    <a:pt x="550" y="188"/>
                    <a:pt x="550" y="188"/>
                  </a:cubicBezTo>
                  <a:cubicBezTo>
                    <a:pt x="549" y="188"/>
                    <a:pt x="549" y="188"/>
                    <a:pt x="549" y="188"/>
                  </a:cubicBezTo>
                  <a:cubicBezTo>
                    <a:pt x="549" y="189"/>
                    <a:pt x="549" y="189"/>
                    <a:pt x="549" y="189"/>
                  </a:cubicBezTo>
                  <a:close/>
                  <a:moveTo>
                    <a:pt x="644" y="205"/>
                  </a:moveTo>
                  <a:cubicBezTo>
                    <a:pt x="645" y="205"/>
                    <a:pt x="645" y="205"/>
                    <a:pt x="645" y="205"/>
                  </a:cubicBezTo>
                  <a:cubicBezTo>
                    <a:pt x="645" y="205"/>
                    <a:pt x="645" y="205"/>
                    <a:pt x="645" y="205"/>
                  </a:cubicBezTo>
                  <a:cubicBezTo>
                    <a:pt x="646" y="205"/>
                    <a:pt x="646" y="205"/>
                    <a:pt x="646" y="205"/>
                  </a:cubicBezTo>
                  <a:cubicBezTo>
                    <a:pt x="646" y="205"/>
                    <a:pt x="646" y="205"/>
                    <a:pt x="646" y="205"/>
                  </a:cubicBezTo>
                  <a:cubicBezTo>
                    <a:pt x="645" y="205"/>
                    <a:pt x="645" y="205"/>
                    <a:pt x="645" y="205"/>
                  </a:cubicBezTo>
                  <a:cubicBezTo>
                    <a:pt x="644" y="204"/>
                    <a:pt x="644" y="204"/>
                    <a:pt x="644" y="204"/>
                  </a:cubicBezTo>
                  <a:cubicBezTo>
                    <a:pt x="643" y="204"/>
                    <a:pt x="643" y="204"/>
                    <a:pt x="643" y="204"/>
                  </a:cubicBezTo>
                  <a:cubicBezTo>
                    <a:pt x="644" y="205"/>
                    <a:pt x="644" y="205"/>
                    <a:pt x="644" y="205"/>
                  </a:cubicBezTo>
                  <a:close/>
                  <a:moveTo>
                    <a:pt x="2" y="62"/>
                  </a:moveTo>
                  <a:cubicBezTo>
                    <a:pt x="2" y="63"/>
                    <a:pt x="2" y="63"/>
                    <a:pt x="2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2" y="62"/>
                    <a:pt x="2" y="62"/>
                    <a:pt x="2" y="62"/>
                  </a:cubicBezTo>
                  <a:close/>
                  <a:moveTo>
                    <a:pt x="117" y="17"/>
                  </a:moveTo>
                  <a:cubicBezTo>
                    <a:pt x="117" y="16"/>
                    <a:pt x="117" y="16"/>
                    <a:pt x="117" y="16"/>
                  </a:cubicBezTo>
                  <a:cubicBezTo>
                    <a:pt x="115" y="17"/>
                    <a:pt x="115" y="17"/>
                    <a:pt x="115" y="17"/>
                  </a:cubicBezTo>
                  <a:cubicBezTo>
                    <a:pt x="117" y="17"/>
                    <a:pt x="117" y="17"/>
                    <a:pt x="117" y="17"/>
                  </a:cubicBezTo>
                  <a:close/>
                  <a:moveTo>
                    <a:pt x="501" y="181"/>
                  </a:moveTo>
                  <a:cubicBezTo>
                    <a:pt x="501" y="182"/>
                    <a:pt x="501" y="182"/>
                    <a:pt x="501" y="182"/>
                  </a:cubicBezTo>
                  <a:cubicBezTo>
                    <a:pt x="502" y="182"/>
                    <a:pt x="502" y="182"/>
                    <a:pt x="502" y="182"/>
                  </a:cubicBezTo>
                  <a:cubicBezTo>
                    <a:pt x="502" y="181"/>
                    <a:pt x="502" y="181"/>
                    <a:pt x="502" y="181"/>
                  </a:cubicBezTo>
                  <a:cubicBezTo>
                    <a:pt x="501" y="181"/>
                    <a:pt x="501" y="181"/>
                    <a:pt x="501" y="181"/>
                  </a:cubicBezTo>
                  <a:close/>
                  <a:moveTo>
                    <a:pt x="530" y="151"/>
                  </a:moveTo>
                  <a:cubicBezTo>
                    <a:pt x="531" y="151"/>
                    <a:pt x="531" y="151"/>
                    <a:pt x="531" y="151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0" y="150"/>
                    <a:pt x="530" y="150"/>
                    <a:pt x="530" y="150"/>
                  </a:cubicBezTo>
                  <a:cubicBezTo>
                    <a:pt x="529" y="150"/>
                    <a:pt x="529" y="150"/>
                    <a:pt x="529" y="150"/>
                  </a:cubicBezTo>
                  <a:cubicBezTo>
                    <a:pt x="530" y="151"/>
                    <a:pt x="530" y="151"/>
                    <a:pt x="530" y="151"/>
                  </a:cubicBezTo>
                  <a:close/>
                  <a:moveTo>
                    <a:pt x="126" y="7"/>
                  </a:moveTo>
                  <a:cubicBezTo>
                    <a:pt x="127" y="8"/>
                    <a:pt x="127" y="8"/>
                    <a:pt x="127" y="8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ubicBezTo>
                    <a:pt x="126" y="7"/>
                    <a:pt x="126" y="7"/>
                    <a:pt x="126" y="7"/>
                  </a:cubicBezTo>
                  <a:close/>
                  <a:moveTo>
                    <a:pt x="311" y="93"/>
                  </a:moveTo>
                  <a:cubicBezTo>
                    <a:pt x="311" y="93"/>
                    <a:pt x="311" y="93"/>
                    <a:pt x="311" y="93"/>
                  </a:cubicBezTo>
                  <a:cubicBezTo>
                    <a:pt x="312" y="93"/>
                    <a:pt x="312" y="93"/>
                    <a:pt x="312" y="93"/>
                  </a:cubicBezTo>
                  <a:cubicBezTo>
                    <a:pt x="312" y="92"/>
                    <a:pt x="312" y="92"/>
                    <a:pt x="312" y="92"/>
                  </a:cubicBezTo>
                  <a:cubicBezTo>
                    <a:pt x="311" y="92"/>
                    <a:pt x="311" y="92"/>
                    <a:pt x="311" y="92"/>
                  </a:cubicBezTo>
                  <a:cubicBezTo>
                    <a:pt x="311" y="93"/>
                    <a:pt x="311" y="93"/>
                    <a:pt x="311" y="93"/>
                  </a:cubicBezTo>
                  <a:close/>
                  <a:moveTo>
                    <a:pt x="651" y="63"/>
                  </a:moveTo>
                  <a:cubicBezTo>
                    <a:pt x="651" y="64"/>
                    <a:pt x="651" y="64"/>
                    <a:pt x="651" y="64"/>
                  </a:cubicBezTo>
                  <a:cubicBezTo>
                    <a:pt x="651" y="64"/>
                    <a:pt x="651" y="64"/>
                    <a:pt x="651" y="64"/>
                  </a:cubicBezTo>
                  <a:cubicBezTo>
                    <a:pt x="652" y="64"/>
                    <a:pt x="652" y="64"/>
                    <a:pt x="652" y="64"/>
                  </a:cubicBezTo>
                  <a:cubicBezTo>
                    <a:pt x="652" y="63"/>
                    <a:pt x="652" y="63"/>
                    <a:pt x="652" y="63"/>
                  </a:cubicBezTo>
                  <a:cubicBezTo>
                    <a:pt x="652" y="62"/>
                    <a:pt x="652" y="62"/>
                    <a:pt x="652" y="62"/>
                  </a:cubicBezTo>
                  <a:cubicBezTo>
                    <a:pt x="651" y="63"/>
                    <a:pt x="651" y="63"/>
                    <a:pt x="651" y="63"/>
                  </a:cubicBezTo>
                  <a:close/>
                  <a:moveTo>
                    <a:pt x="406" y="221"/>
                  </a:moveTo>
                  <a:cubicBezTo>
                    <a:pt x="407" y="221"/>
                    <a:pt x="407" y="221"/>
                    <a:pt x="407" y="221"/>
                  </a:cubicBezTo>
                  <a:cubicBezTo>
                    <a:pt x="407" y="220"/>
                    <a:pt x="407" y="220"/>
                    <a:pt x="407" y="220"/>
                  </a:cubicBezTo>
                  <a:cubicBezTo>
                    <a:pt x="406" y="220"/>
                    <a:pt x="406" y="220"/>
                    <a:pt x="406" y="220"/>
                  </a:cubicBezTo>
                  <a:cubicBezTo>
                    <a:pt x="406" y="221"/>
                    <a:pt x="406" y="221"/>
                    <a:pt x="406" y="221"/>
                  </a:cubicBezTo>
                  <a:close/>
                  <a:moveTo>
                    <a:pt x="387" y="6"/>
                  </a:moveTo>
                  <a:cubicBezTo>
                    <a:pt x="389" y="6"/>
                    <a:pt x="389" y="6"/>
                    <a:pt x="389" y="6"/>
                  </a:cubicBezTo>
                  <a:cubicBezTo>
                    <a:pt x="389" y="5"/>
                    <a:pt x="389" y="5"/>
                    <a:pt x="389" y="5"/>
                  </a:cubicBezTo>
                  <a:cubicBezTo>
                    <a:pt x="388" y="5"/>
                    <a:pt x="388" y="5"/>
                    <a:pt x="388" y="5"/>
                  </a:cubicBezTo>
                  <a:cubicBezTo>
                    <a:pt x="388" y="5"/>
                    <a:pt x="388" y="5"/>
                    <a:pt x="388" y="5"/>
                  </a:cubicBezTo>
                  <a:cubicBezTo>
                    <a:pt x="387" y="6"/>
                    <a:pt x="387" y="6"/>
                    <a:pt x="387" y="6"/>
                  </a:cubicBezTo>
                  <a:close/>
                  <a:moveTo>
                    <a:pt x="114" y="13"/>
                  </a:moveTo>
                  <a:cubicBezTo>
                    <a:pt x="115" y="13"/>
                    <a:pt x="115" y="13"/>
                    <a:pt x="115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6" y="13"/>
                    <a:pt x="116" y="12"/>
                    <a:pt x="116" y="12"/>
                  </a:cubicBezTo>
                  <a:cubicBezTo>
                    <a:pt x="116" y="12"/>
                    <a:pt x="116" y="12"/>
                    <a:pt x="115" y="12"/>
                  </a:cubicBezTo>
                  <a:cubicBezTo>
                    <a:pt x="115" y="12"/>
                    <a:pt x="115" y="12"/>
                    <a:pt x="114" y="11"/>
                  </a:cubicBezTo>
                  <a:cubicBezTo>
                    <a:pt x="114" y="13"/>
                    <a:pt x="114" y="13"/>
                    <a:pt x="114" y="13"/>
                  </a:cubicBezTo>
                  <a:close/>
                  <a:moveTo>
                    <a:pt x="629" y="211"/>
                  </a:moveTo>
                  <a:cubicBezTo>
                    <a:pt x="630" y="211"/>
                    <a:pt x="628" y="211"/>
                    <a:pt x="631" y="211"/>
                  </a:cubicBezTo>
                  <a:cubicBezTo>
                    <a:pt x="631" y="210"/>
                    <a:pt x="631" y="210"/>
                    <a:pt x="631" y="210"/>
                  </a:cubicBezTo>
                  <a:cubicBezTo>
                    <a:pt x="630" y="210"/>
                    <a:pt x="630" y="210"/>
                    <a:pt x="630" y="210"/>
                  </a:cubicBezTo>
                  <a:cubicBezTo>
                    <a:pt x="629" y="211"/>
                    <a:pt x="629" y="211"/>
                    <a:pt x="629" y="211"/>
                  </a:cubicBezTo>
                  <a:close/>
                  <a:moveTo>
                    <a:pt x="431" y="279"/>
                  </a:moveTo>
                  <a:cubicBezTo>
                    <a:pt x="431" y="280"/>
                    <a:pt x="431" y="280"/>
                    <a:pt x="431" y="280"/>
                  </a:cubicBezTo>
                  <a:cubicBezTo>
                    <a:pt x="433" y="280"/>
                    <a:pt x="433" y="280"/>
                    <a:pt x="433" y="280"/>
                  </a:cubicBezTo>
                  <a:cubicBezTo>
                    <a:pt x="433" y="280"/>
                    <a:pt x="433" y="280"/>
                    <a:pt x="433" y="280"/>
                  </a:cubicBezTo>
                  <a:cubicBezTo>
                    <a:pt x="433" y="279"/>
                    <a:pt x="433" y="279"/>
                    <a:pt x="433" y="279"/>
                  </a:cubicBezTo>
                  <a:cubicBezTo>
                    <a:pt x="433" y="279"/>
                    <a:pt x="433" y="279"/>
                    <a:pt x="433" y="279"/>
                  </a:cubicBezTo>
                  <a:cubicBezTo>
                    <a:pt x="433" y="279"/>
                    <a:pt x="432" y="281"/>
                    <a:pt x="432" y="279"/>
                  </a:cubicBezTo>
                  <a:cubicBezTo>
                    <a:pt x="431" y="279"/>
                    <a:pt x="431" y="279"/>
                    <a:pt x="431" y="279"/>
                  </a:cubicBezTo>
                  <a:cubicBezTo>
                    <a:pt x="431" y="279"/>
                    <a:pt x="431" y="279"/>
                    <a:pt x="431" y="279"/>
                  </a:cubicBezTo>
                  <a:cubicBezTo>
                    <a:pt x="431" y="279"/>
                    <a:pt x="431" y="279"/>
                    <a:pt x="431" y="279"/>
                  </a:cubicBezTo>
                  <a:close/>
                  <a:moveTo>
                    <a:pt x="238" y="290"/>
                  </a:moveTo>
                  <a:cubicBezTo>
                    <a:pt x="239" y="291"/>
                    <a:pt x="239" y="291"/>
                    <a:pt x="239" y="291"/>
                  </a:cubicBezTo>
                  <a:cubicBezTo>
                    <a:pt x="240" y="291"/>
                    <a:pt x="240" y="291"/>
                    <a:pt x="241" y="291"/>
                  </a:cubicBezTo>
                  <a:cubicBezTo>
                    <a:pt x="240" y="290"/>
                    <a:pt x="240" y="290"/>
                    <a:pt x="240" y="290"/>
                  </a:cubicBezTo>
                  <a:cubicBezTo>
                    <a:pt x="239" y="290"/>
                    <a:pt x="239" y="290"/>
                    <a:pt x="239" y="290"/>
                  </a:cubicBezTo>
                  <a:cubicBezTo>
                    <a:pt x="238" y="290"/>
                    <a:pt x="238" y="290"/>
                    <a:pt x="238" y="290"/>
                  </a:cubicBezTo>
                  <a:cubicBezTo>
                    <a:pt x="238" y="290"/>
                    <a:pt x="238" y="290"/>
                    <a:pt x="238" y="290"/>
                  </a:cubicBezTo>
                  <a:cubicBezTo>
                    <a:pt x="238" y="290"/>
                    <a:pt x="238" y="290"/>
                    <a:pt x="238" y="290"/>
                  </a:cubicBezTo>
                  <a:close/>
                  <a:moveTo>
                    <a:pt x="140" y="177"/>
                  </a:moveTo>
                  <a:cubicBezTo>
                    <a:pt x="140" y="178"/>
                    <a:pt x="140" y="178"/>
                    <a:pt x="140" y="178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1" y="176"/>
                    <a:pt x="141" y="177"/>
                    <a:pt x="140" y="176"/>
                  </a:cubicBezTo>
                  <a:cubicBezTo>
                    <a:pt x="140" y="177"/>
                    <a:pt x="140" y="177"/>
                    <a:pt x="140" y="177"/>
                  </a:cubicBezTo>
                  <a:close/>
                  <a:moveTo>
                    <a:pt x="542" y="200"/>
                  </a:moveTo>
                  <a:cubicBezTo>
                    <a:pt x="541" y="201"/>
                    <a:pt x="541" y="201"/>
                    <a:pt x="541" y="201"/>
                  </a:cubicBezTo>
                  <a:cubicBezTo>
                    <a:pt x="544" y="201"/>
                    <a:pt x="544" y="201"/>
                    <a:pt x="544" y="201"/>
                  </a:cubicBezTo>
                  <a:cubicBezTo>
                    <a:pt x="544" y="200"/>
                    <a:pt x="544" y="200"/>
                    <a:pt x="544" y="200"/>
                  </a:cubicBezTo>
                  <a:cubicBezTo>
                    <a:pt x="543" y="200"/>
                    <a:pt x="543" y="200"/>
                    <a:pt x="543" y="200"/>
                  </a:cubicBezTo>
                  <a:cubicBezTo>
                    <a:pt x="542" y="200"/>
                    <a:pt x="542" y="200"/>
                    <a:pt x="542" y="200"/>
                  </a:cubicBezTo>
                  <a:close/>
                  <a:moveTo>
                    <a:pt x="338" y="54"/>
                  </a:moveTo>
                  <a:cubicBezTo>
                    <a:pt x="338" y="55"/>
                    <a:pt x="338" y="55"/>
                    <a:pt x="338" y="55"/>
                  </a:cubicBezTo>
                  <a:cubicBezTo>
                    <a:pt x="339" y="55"/>
                    <a:pt x="339" y="55"/>
                    <a:pt x="339" y="55"/>
                  </a:cubicBezTo>
                  <a:cubicBezTo>
                    <a:pt x="340" y="55"/>
                    <a:pt x="340" y="55"/>
                    <a:pt x="340" y="55"/>
                  </a:cubicBezTo>
                  <a:cubicBezTo>
                    <a:pt x="339" y="54"/>
                    <a:pt x="339" y="54"/>
                    <a:pt x="339" y="54"/>
                  </a:cubicBezTo>
                  <a:cubicBezTo>
                    <a:pt x="339" y="54"/>
                    <a:pt x="339" y="54"/>
                    <a:pt x="339" y="54"/>
                  </a:cubicBezTo>
                  <a:cubicBezTo>
                    <a:pt x="338" y="54"/>
                    <a:pt x="338" y="54"/>
                    <a:pt x="338" y="54"/>
                  </a:cubicBezTo>
                  <a:close/>
                  <a:moveTo>
                    <a:pt x="160" y="46"/>
                  </a:moveTo>
                  <a:cubicBezTo>
                    <a:pt x="162" y="45"/>
                    <a:pt x="161" y="46"/>
                    <a:pt x="162" y="44"/>
                  </a:cubicBezTo>
                  <a:cubicBezTo>
                    <a:pt x="160" y="44"/>
                    <a:pt x="160" y="44"/>
                    <a:pt x="160" y="44"/>
                  </a:cubicBezTo>
                  <a:cubicBezTo>
                    <a:pt x="160" y="46"/>
                    <a:pt x="160" y="46"/>
                    <a:pt x="160" y="46"/>
                  </a:cubicBezTo>
                  <a:close/>
                  <a:moveTo>
                    <a:pt x="536" y="182"/>
                  </a:moveTo>
                  <a:cubicBezTo>
                    <a:pt x="535" y="182"/>
                    <a:pt x="535" y="182"/>
                    <a:pt x="535" y="182"/>
                  </a:cubicBezTo>
                  <a:cubicBezTo>
                    <a:pt x="534" y="183"/>
                    <a:pt x="534" y="183"/>
                    <a:pt x="534" y="183"/>
                  </a:cubicBezTo>
                  <a:cubicBezTo>
                    <a:pt x="536" y="184"/>
                    <a:pt x="535" y="184"/>
                    <a:pt x="537" y="184"/>
                  </a:cubicBezTo>
                  <a:cubicBezTo>
                    <a:pt x="536" y="182"/>
                    <a:pt x="536" y="182"/>
                    <a:pt x="536" y="182"/>
                  </a:cubicBezTo>
                  <a:close/>
                  <a:moveTo>
                    <a:pt x="186" y="138"/>
                  </a:moveTo>
                  <a:cubicBezTo>
                    <a:pt x="186" y="137"/>
                    <a:pt x="186" y="137"/>
                    <a:pt x="186" y="137"/>
                  </a:cubicBezTo>
                  <a:cubicBezTo>
                    <a:pt x="184" y="137"/>
                    <a:pt x="184" y="137"/>
                    <a:pt x="184" y="137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6" y="138"/>
                    <a:pt x="186" y="138"/>
                    <a:pt x="186" y="138"/>
                  </a:cubicBezTo>
                  <a:close/>
                  <a:moveTo>
                    <a:pt x="3" y="49"/>
                  </a:moveTo>
                  <a:cubicBezTo>
                    <a:pt x="5" y="49"/>
                    <a:pt x="5" y="49"/>
                    <a:pt x="5" y="49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9"/>
                    <a:pt x="3" y="49"/>
                    <a:pt x="3" y="49"/>
                  </a:cubicBezTo>
                  <a:close/>
                  <a:moveTo>
                    <a:pt x="587" y="188"/>
                  </a:moveTo>
                  <a:cubicBezTo>
                    <a:pt x="587" y="189"/>
                    <a:pt x="587" y="189"/>
                    <a:pt x="587" y="189"/>
                  </a:cubicBezTo>
                  <a:cubicBezTo>
                    <a:pt x="587" y="189"/>
                    <a:pt x="587" y="189"/>
                    <a:pt x="587" y="189"/>
                  </a:cubicBezTo>
                  <a:cubicBezTo>
                    <a:pt x="588" y="190"/>
                    <a:pt x="588" y="190"/>
                    <a:pt x="588" y="190"/>
                  </a:cubicBezTo>
                  <a:cubicBezTo>
                    <a:pt x="589" y="189"/>
                    <a:pt x="589" y="189"/>
                    <a:pt x="589" y="189"/>
                  </a:cubicBezTo>
                  <a:cubicBezTo>
                    <a:pt x="588" y="188"/>
                    <a:pt x="588" y="188"/>
                    <a:pt x="588" y="188"/>
                  </a:cubicBezTo>
                  <a:cubicBezTo>
                    <a:pt x="587" y="187"/>
                    <a:pt x="587" y="187"/>
                    <a:pt x="587" y="187"/>
                  </a:cubicBezTo>
                  <a:cubicBezTo>
                    <a:pt x="587" y="188"/>
                    <a:pt x="587" y="188"/>
                    <a:pt x="587" y="188"/>
                  </a:cubicBezTo>
                  <a:close/>
                  <a:moveTo>
                    <a:pt x="154" y="44"/>
                  </a:moveTo>
                  <a:cubicBezTo>
                    <a:pt x="154" y="45"/>
                    <a:pt x="154" y="45"/>
                    <a:pt x="154" y="45"/>
                  </a:cubicBezTo>
                  <a:cubicBezTo>
                    <a:pt x="155" y="44"/>
                    <a:pt x="155" y="45"/>
                    <a:pt x="156" y="44"/>
                  </a:cubicBezTo>
                  <a:cubicBezTo>
                    <a:pt x="156" y="44"/>
                    <a:pt x="156" y="44"/>
                    <a:pt x="156" y="44"/>
                  </a:cubicBezTo>
                  <a:cubicBezTo>
                    <a:pt x="157" y="43"/>
                    <a:pt x="157" y="43"/>
                    <a:pt x="157" y="43"/>
                  </a:cubicBezTo>
                  <a:cubicBezTo>
                    <a:pt x="154" y="43"/>
                    <a:pt x="155" y="42"/>
                    <a:pt x="154" y="44"/>
                  </a:cubicBezTo>
                  <a:close/>
                  <a:moveTo>
                    <a:pt x="345" y="52"/>
                  </a:moveTo>
                  <a:cubicBezTo>
                    <a:pt x="345" y="53"/>
                    <a:pt x="345" y="53"/>
                    <a:pt x="345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47" y="53"/>
                    <a:pt x="347" y="53"/>
                    <a:pt x="347" y="53"/>
                  </a:cubicBezTo>
                  <a:cubicBezTo>
                    <a:pt x="347" y="52"/>
                    <a:pt x="347" y="52"/>
                    <a:pt x="347" y="52"/>
                  </a:cubicBezTo>
                  <a:cubicBezTo>
                    <a:pt x="347" y="51"/>
                    <a:pt x="347" y="51"/>
                    <a:pt x="347" y="51"/>
                  </a:cubicBezTo>
                  <a:cubicBezTo>
                    <a:pt x="346" y="51"/>
                    <a:pt x="346" y="51"/>
                    <a:pt x="346" y="51"/>
                  </a:cubicBezTo>
                  <a:cubicBezTo>
                    <a:pt x="346" y="52"/>
                    <a:pt x="346" y="52"/>
                    <a:pt x="346" y="52"/>
                  </a:cubicBezTo>
                  <a:cubicBezTo>
                    <a:pt x="345" y="52"/>
                    <a:pt x="345" y="52"/>
                    <a:pt x="345" y="52"/>
                  </a:cubicBezTo>
                  <a:close/>
                  <a:moveTo>
                    <a:pt x="165" y="138"/>
                  </a:moveTo>
                  <a:cubicBezTo>
                    <a:pt x="165" y="138"/>
                    <a:pt x="165" y="138"/>
                    <a:pt x="165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7" y="137"/>
                    <a:pt x="167" y="137"/>
                    <a:pt x="167" y="137"/>
                  </a:cubicBezTo>
                  <a:cubicBezTo>
                    <a:pt x="165" y="136"/>
                    <a:pt x="166" y="137"/>
                    <a:pt x="164" y="137"/>
                  </a:cubicBezTo>
                  <a:cubicBezTo>
                    <a:pt x="165" y="138"/>
                    <a:pt x="165" y="138"/>
                    <a:pt x="165" y="138"/>
                  </a:cubicBezTo>
                  <a:close/>
                  <a:moveTo>
                    <a:pt x="627" y="213"/>
                  </a:moveTo>
                  <a:cubicBezTo>
                    <a:pt x="627" y="214"/>
                    <a:pt x="627" y="214"/>
                    <a:pt x="627" y="214"/>
                  </a:cubicBezTo>
                  <a:cubicBezTo>
                    <a:pt x="627" y="214"/>
                    <a:pt x="627" y="214"/>
                    <a:pt x="627" y="214"/>
                  </a:cubicBezTo>
                  <a:cubicBezTo>
                    <a:pt x="629" y="214"/>
                    <a:pt x="629" y="214"/>
                    <a:pt x="629" y="214"/>
                  </a:cubicBezTo>
                  <a:cubicBezTo>
                    <a:pt x="629" y="214"/>
                    <a:pt x="629" y="214"/>
                    <a:pt x="629" y="214"/>
                  </a:cubicBezTo>
                  <a:cubicBezTo>
                    <a:pt x="629" y="213"/>
                    <a:pt x="629" y="213"/>
                    <a:pt x="629" y="213"/>
                  </a:cubicBezTo>
                  <a:cubicBezTo>
                    <a:pt x="627" y="213"/>
                    <a:pt x="627" y="213"/>
                    <a:pt x="627" y="213"/>
                  </a:cubicBezTo>
                  <a:cubicBezTo>
                    <a:pt x="627" y="213"/>
                    <a:pt x="627" y="213"/>
                    <a:pt x="627" y="213"/>
                  </a:cubicBezTo>
                  <a:close/>
                  <a:moveTo>
                    <a:pt x="524" y="197"/>
                  </a:moveTo>
                  <a:cubicBezTo>
                    <a:pt x="525" y="197"/>
                    <a:pt x="525" y="197"/>
                    <a:pt x="525" y="197"/>
                  </a:cubicBezTo>
                  <a:cubicBezTo>
                    <a:pt x="525" y="197"/>
                    <a:pt x="525" y="197"/>
                    <a:pt x="525" y="197"/>
                  </a:cubicBezTo>
                  <a:cubicBezTo>
                    <a:pt x="524" y="195"/>
                    <a:pt x="524" y="195"/>
                    <a:pt x="524" y="195"/>
                  </a:cubicBezTo>
                  <a:cubicBezTo>
                    <a:pt x="522" y="195"/>
                    <a:pt x="522" y="195"/>
                    <a:pt x="522" y="195"/>
                  </a:cubicBezTo>
                  <a:cubicBezTo>
                    <a:pt x="522" y="197"/>
                    <a:pt x="522" y="197"/>
                    <a:pt x="522" y="197"/>
                  </a:cubicBezTo>
                  <a:cubicBezTo>
                    <a:pt x="523" y="197"/>
                    <a:pt x="522" y="197"/>
                    <a:pt x="524" y="197"/>
                  </a:cubicBezTo>
                  <a:close/>
                  <a:moveTo>
                    <a:pt x="25" y="135"/>
                  </a:moveTo>
                  <a:cubicBezTo>
                    <a:pt x="24" y="134"/>
                    <a:pt x="24" y="134"/>
                    <a:pt x="24" y="13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3" y="134"/>
                    <a:pt x="23" y="134"/>
                    <a:pt x="23" y="134"/>
                  </a:cubicBezTo>
                  <a:cubicBezTo>
                    <a:pt x="23" y="136"/>
                    <a:pt x="23" y="136"/>
                    <a:pt x="23" y="136"/>
                  </a:cubicBezTo>
                  <a:cubicBezTo>
                    <a:pt x="24" y="136"/>
                    <a:pt x="23" y="136"/>
                    <a:pt x="24" y="136"/>
                  </a:cubicBezTo>
                  <a:cubicBezTo>
                    <a:pt x="25" y="135"/>
                    <a:pt x="25" y="135"/>
                    <a:pt x="25" y="135"/>
                  </a:cubicBezTo>
                  <a:close/>
                  <a:moveTo>
                    <a:pt x="393" y="30"/>
                  </a:moveTo>
                  <a:cubicBezTo>
                    <a:pt x="393" y="30"/>
                    <a:pt x="393" y="30"/>
                    <a:pt x="393" y="30"/>
                  </a:cubicBezTo>
                  <a:cubicBezTo>
                    <a:pt x="394" y="31"/>
                    <a:pt x="394" y="31"/>
                    <a:pt x="394" y="31"/>
                  </a:cubicBezTo>
                  <a:cubicBezTo>
                    <a:pt x="396" y="30"/>
                    <a:pt x="396" y="30"/>
                    <a:pt x="396" y="30"/>
                  </a:cubicBezTo>
                  <a:cubicBezTo>
                    <a:pt x="396" y="29"/>
                    <a:pt x="396" y="29"/>
                    <a:pt x="396" y="29"/>
                  </a:cubicBezTo>
                  <a:cubicBezTo>
                    <a:pt x="395" y="29"/>
                    <a:pt x="395" y="29"/>
                    <a:pt x="395" y="29"/>
                  </a:cubicBezTo>
                  <a:cubicBezTo>
                    <a:pt x="394" y="29"/>
                    <a:pt x="394" y="29"/>
                    <a:pt x="394" y="29"/>
                  </a:cubicBezTo>
                  <a:cubicBezTo>
                    <a:pt x="394" y="29"/>
                    <a:pt x="394" y="29"/>
                    <a:pt x="394" y="29"/>
                  </a:cubicBezTo>
                  <a:cubicBezTo>
                    <a:pt x="393" y="30"/>
                    <a:pt x="393" y="30"/>
                    <a:pt x="393" y="30"/>
                  </a:cubicBezTo>
                  <a:close/>
                  <a:moveTo>
                    <a:pt x="420" y="6"/>
                  </a:moveTo>
                  <a:cubicBezTo>
                    <a:pt x="421" y="6"/>
                    <a:pt x="421" y="6"/>
                    <a:pt x="421" y="6"/>
                  </a:cubicBezTo>
                  <a:cubicBezTo>
                    <a:pt x="422" y="5"/>
                    <a:pt x="422" y="5"/>
                    <a:pt x="422" y="5"/>
                  </a:cubicBezTo>
                  <a:cubicBezTo>
                    <a:pt x="423" y="5"/>
                    <a:pt x="423" y="5"/>
                    <a:pt x="423" y="5"/>
                  </a:cubicBezTo>
                  <a:cubicBezTo>
                    <a:pt x="423" y="4"/>
                    <a:pt x="423" y="4"/>
                    <a:pt x="423" y="4"/>
                  </a:cubicBezTo>
                  <a:cubicBezTo>
                    <a:pt x="422" y="4"/>
                    <a:pt x="422" y="4"/>
                    <a:pt x="422" y="4"/>
                  </a:cubicBezTo>
                  <a:cubicBezTo>
                    <a:pt x="421" y="4"/>
                    <a:pt x="421" y="4"/>
                    <a:pt x="421" y="4"/>
                  </a:cubicBezTo>
                  <a:cubicBezTo>
                    <a:pt x="420" y="3"/>
                    <a:pt x="420" y="3"/>
                    <a:pt x="420" y="3"/>
                  </a:cubicBezTo>
                  <a:cubicBezTo>
                    <a:pt x="420" y="4"/>
                    <a:pt x="420" y="4"/>
                    <a:pt x="420" y="4"/>
                  </a:cubicBezTo>
                  <a:cubicBezTo>
                    <a:pt x="420" y="5"/>
                    <a:pt x="420" y="5"/>
                    <a:pt x="420" y="5"/>
                  </a:cubicBezTo>
                  <a:cubicBezTo>
                    <a:pt x="420" y="5"/>
                    <a:pt x="420" y="4"/>
                    <a:pt x="420" y="6"/>
                  </a:cubicBezTo>
                  <a:close/>
                  <a:moveTo>
                    <a:pt x="65" y="63"/>
                  </a:move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5" y="62"/>
                    <a:pt x="67" y="62"/>
                  </a:cubicBezTo>
                  <a:cubicBezTo>
                    <a:pt x="67" y="62"/>
                    <a:pt x="67" y="62"/>
                    <a:pt x="67" y="62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61"/>
                    <a:pt x="65" y="61"/>
                    <a:pt x="65" y="61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63"/>
                    <a:pt x="65" y="63"/>
                    <a:pt x="65" y="63"/>
                  </a:cubicBezTo>
                  <a:close/>
                  <a:moveTo>
                    <a:pt x="595" y="195"/>
                  </a:moveTo>
                  <a:cubicBezTo>
                    <a:pt x="595" y="196"/>
                    <a:pt x="595" y="196"/>
                    <a:pt x="595" y="196"/>
                  </a:cubicBezTo>
                  <a:cubicBezTo>
                    <a:pt x="596" y="197"/>
                    <a:pt x="595" y="197"/>
                    <a:pt x="597" y="197"/>
                  </a:cubicBezTo>
                  <a:cubicBezTo>
                    <a:pt x="598" y="196"/>
                    <a:pt x="597" y="196"/>
                    <a:pt x="598" y="196"/>
                  </a:cubicBezTo>
                  <a:cubicBezTo>
                    <a:pt x="598" y="195"/>
                    <a:pt x="598" y="195"/>
                    <a:pt x="598" y="195"/>
                  </a:cubicBezTo>
                  <a:cubicBezTo>
                    <a:pt x="598" y="195"/>
                    <a:pt x="598" y="195"/>
                    <a:pt x="598" y="195"/>
                  </a:cubicBezTo>
                  <a:cubicBezTo>
                    <a:pt x="598" y="196"/>
                    <a:pt x="598" y="196"/>
                    <a:pt x="598" y="196"/>
                  </a:cubicBezTo>
                  <a:cubicBezTo>
                    <a:pt x="598" y="195"/>
                    <a:pt x="598" y="195"/>
                    <a:pt x="598" y="195"/>
                  </a:cubicBezTo>
                  <a:cubicBezTo>
                    <a:pt x="598" y="195"/>
                    <a:pt x="598" y="195"/>
                    <a:pt x="598" y="195"/>
                  </a:cubicBezTo>
                  <a:cubicBezTo>
                    <a:pt x="598" y="194"/>
                    <a:pt x="598" y="194"/>
                    <a:pt x="598" y="194"/>
                  </a:cubicBezTo>
                  <a:cubicBezTo>
                    <a:pt x="598" y="194"/>
                    <a:pt x="598" y="194"/>
                    <a:pt x="598" y="194"/>
                  </a:cubicBezTo>
                  <a:cubicBezTo>
                    <a:pt x="597" y="194"/>
                    <a:pt x="597" y="194"/>
                    <a:pt x="597" y="194"/>
                  </a:cubicBezTo>
                  <a:cubicBezTo>
                    <a:pt x="597" y="195"/>
                    <a:pt x="597" y="195"/>
                    <a:pt x="595" y="195"/>
                  </a:cubicBezTo>
                  <a:close/>
                  <a:moveTo>
                    <a:pt x="646" y="42"/>
                  </a:moveTo>
                  <a:cubicBezTo>
                    <a:pt x="648" y="42"/>
                    <a:pt x="648" y="42"/>
                    <a:pt x="648" y="42"/>
                  </a:cubicBezTo>
                  <a:cubicBezTo>
                    <a:pt x="649" y="43"/>
                    <a:pt x="649" y="43"/>
                    <a:pt x="649" y="43"/>
                  </a:cubicBezTo>
                  <a:cubicBezTo>
                    <a:pt x="649" y="43"/>
                    <a:pt x="649" y="43"/>
                    <a:pt x="649" y="43"/>
                  </a:cubicBezTo>
                  <a:cubicBezTo>
                    <a:pt x="650" y="42"/>
                    <a:pt x="650" y="42"/>
                    <a:pt x="650" y="42"/>
                  </a:cubicBezTo>
                  <a:cubicBezTo>
                    <a:pt x="648" y="41"/>
                    <a:pt x="648" y="41"/>
                    <a:pt x="648" y="41"/>
                  </a:cubicBezTo>
                  <a:cubicBezTo>
                    <a:pt x="647" y="41"/>
                    <a:pt x="647" y="41"/>
                    <a:pt x="647" y="41"/>
                  </a:cubicBezTo>
                  <a:cubicBezTo>
                    <a:pt x="646" y="41"/>
                    <a:pt x="646" y="41"/>
                    <a:pt x="646" y="41"/>
                  </a:cubicBezTo>
                  <a:cubicBezTo>
                    <a:pt x="646" y="42"/>
                    <a:pt x="646" y="42"/>
                    <a:pt x="646" y="42"/>
                  </a:cubicBezTo>
                  <a:close/>
                  <a:moveTo>
                    <a:pt x="348" y="101"/>
                  </a:moveTo>
                  <a:cubicBezTo>
                    <a:pt x="349" y="102"/>
                    <a:pt x="349" y="102"/>
                    <a:pt x="349" y="102"/>
                  </a:cubicBezTo>
                  <a:cubicBezTo>
                    <a:pt x="350" y="102"/>
                    <a:pt x="350" y="102"/>
                    <a:pt x="351" y="102"/>
                  </a:cubicBezTo>
                  <a:cubicBezTo>
                    <a:pt x="353" y="102"/>
                    <a:pt x="353" y="102"/>
                    <a:pt x="353" y="102"/>
                  </a:cubicBezTo>
                  <a:cubicBezTo>
                    <a:pt x="353" y="101"/>
                    <a:pt x="353" y="101"/>
                    <a:pt x="353" y="101"/>
                  </a:cubicBezTo>
                  <a:cubicBezTo>
                    <a:pt x="352" y="101"/>
                    <a:pt x="352" y="101"/>
                    <a:pt x="352" y="101"/>
                  </a:cubicBezTo>
                  <a:cubicBezTo>
                    <a:pt x="349" y="101"/>
                    <a:pt x="350" y="101"/>
                    <a:pt x="350" y="100"/>
                  </a:cubicBezTo>
                  <a:cubicBezTo>
                    <a:pt x="349" y="100"/>
                    <a:pt x="349" y="100"/>
                    <a:pt x="349" y="100"/>
                  </a:cubicBezTo>
                  <a:cubicBezTo>
                    <a:pt x="348" y="101"/>
                    <a:pt x="348" y="101"/>
                    <a:pt x="348" y="101"/>
                  </a:cubicBezTo>
                  <a:close/>
                  <a:moveTo>
                    <a:pt x="538" y="183"/>
                  </a:moveTo>
                  <a:cubicBezTo>
                    <a:pt x="538" y="184"/>
                    <a:pt x="538" y="184"/>
                    <a:pt x="538" y="184"/>
                  </a:cubicBezTo>
                  <a:cubicBezTo>
                    <a:pt x="539" y="183"/>
                    <a:pt x="539" y="183"/>
                    <a:pt x="539" y="183"/>
                  </a:cubicBezTo>
                  <a:cubicBezTo>
                    <a:pt x="540" y="183"/>
                    <a:pt x="540" y="183"/>
                    <a:pt x="540" y="183"/>
                  </a:cubicBezTo>
                  <a:cubicBezTo>
                    <a:pt x="541" y="183"/>
                    <a:pt x="541" y="183"/>
                    <a:pt x="541" y="183"/>
                  </a:cubicBezTo>
                  <a:cubicBezTo>
                    <a:pt x="542" y="184"/>
                    <a:pt x="542" y="184"/>
                    <a:pt x="542" y="184"/>
                  </a:cubicBezTo>
                  <a:cubicBezTo>
                    <a:pt x="543" y="183"/>
                    <a:pt x="543" y="183"/>
                    <a:pt x="543" y="183"/>
                  </a:cubicBezTo>
                  <a:cubicBezTo>
                    <a:pt x="542" y="182"/>
                    <a:pt x="542" y="182"/>
                    <a:pt x="542" y="182"/>
                  </a:cubicBezTo>
                  <a:cubicBezTo>
                    <a:pt x="541" y="182"/>
                    <a:pt x="541" y="182"/>
                    <a:pt x="541" y="182"/>
                  </a:cubicBezTo>
                  <a:cubicBezTo>
                    <a:pt x="541" y="182"/>
                    <a:pt x="540" y="182"/>
                    <a:pt x="540" y="182"/>
                  </a:cubicBezTo>
                  <a:cubicBezTo>
                    <a:pt x="538" y="182"/>
                    <a:pt x="538" y="182"/>
                    <a:pt x="538" y="182"/>
                  </a:cubicBezTo>
                  <a:cubicBezTo>
                    <a:pt x="538" y="182"/>
                    <a:pt x="538" y="182"/>
                    <a:pt x="538" y="182"/>
                  </a:cubicBezTo>
                  <a:cubicBezTo>
                    <a:pt x="538" y="183"/>
                    <a:pt x="538" y="183"/>
                    <a:pt x="538" y="183"/>
                  </a:cubicBezTo>
                  <a:close/>
                  <a:moveTo>
                    <a:pt x="520" y="157"/>
                  </a:moveTo>
                  <a:cubicBezTo>
                    <a:pt x="520" y="157"/>
                    <a:pt x="520" y="157"/>
                    <a:pt x="520" y="157"/>
                  </a:cubicBezTo>
                  <a:cubicBezTo>
                    <a:pt x="521" y="156"/>
                    <a:pt x="521" y="156"/>
                    <a:pt x="521" y="156"/>
                  </a:cubicBezTo>
                  <a:cubicBezTo>
                    <a:pt x="521" y="156"/>
                    <a:pt x="521" y="156"/>
                    <a:pt x="521" y="156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4"/>
                    <a:pt x="522" y="154"/>
                    <a:pt x="522" y="154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2" y="153"/>
                    <a:pt x="522" y="153"/>
                    <a:pt x="522" y="153"/>
                  </a:cubicBezTo>
                  <a:cubicBezTo>
                    <a:pt x="521" y="156"/>
                    <a:pt x="519" y="155"/>
                    <a:pt x="518" y="158"/>
                  </a:cubicBezTo>
                  <a:cubicBezTo>
                    <a:pt x="520" y="157"/>
                    <a:pt x="520" y="157"/>
                    <a:pt x="520" y="157"/>
                  </a:cubicBezTo>
                  <a:close/>
                  <a:moveTo>
                    <a:pt x="523" y="194"/>
                  </a:moveTo>
                  <a:cubicBezTo>
                    <a:pt x="526" y="194"/>
                    <a:pt x="524" y="194"/>
                    <a:pt x="525" y="195"/>
                  </a:cubicBezTo>
                  <a:cubicBezTo>
                    <a:pt x="526" y="195"/>
                    <a:pt x="526" y="195"/>
                    <a:pt x="526" y="195"/>
                  </a:cubicBezTo>
                  <a:cubicBezTo>
                    <a:pt x="527" y="195"/>
                    <a:pt x="527" y="195"/>
                    <a:pt x="527" y="195"/>
                  </a:cubicBezTo>
                  <a:cubicBezTo>
                    <a:pt x="527" y="195"/>
                    <a:pt x="527" y="195"/>
                    <a:pt x="527" y="195"/>
                  </a:cubicBezTo>
                  <a:cubicBezTo>
                    <a:pt x="528" y="194"/>
                    <a:pt x="528" y="194"/>
                    <a:pt x="528" y="194"/>
                  </a:cubicBezTo>
                  <a:cubicBezTo>
                    <a:pt x="528" y="194"/>
                    <a:pt x="528" y="194"/>
                    <a:pt x="528" y="194"/>
                  </a:cubicBezTo>
                  <a:cubicBezTo>
                    <a:pt x="528" y="194"/>
                    <a:pt x="528" y="194"/>
                    <a:pt x="528" y="194"/>
                  </a:cubicBezTo>
                  <a:cubicBezTo>
                    <a:pt x="525" y="194"/>
                    <a:pt x="526" y="193"/>
                    <a:pt x="524" y="193"/>
                  </a:cubicBezTo>
                  <a:cubicBezTo>
                    <a:pt x="523" y="194"/>
                    <a:pt x="523" y="194"/>
                    <a:pt x="523" y="194"/>
                  </a:cubicBezTo>
                  <a:close/>
                  <a:moveTo>
                    <a:pt x="604" y="220"/>
                  </a:moveTo>
                  <a:cubicBezTo>
                    <a:pt x="604" y="221"/>
                    <a:pt x="604" y="221"/>
                    <a:pt x="604" y="221"/>
                  </a:cubicBezTo>
                  <a:cubicBezTo>
                    <a:pt x="605" y="221"/>
                    <a:pt x="605" y="221"/>
                    <a:pt x="605" y="221"/>
                  </a:cubicBezTo>
                  <a:cubicBezTo>
                    <a:pt x="606" y="222"/>
                    <a:pt x="606" y="222"/>
                    <a:pt x="606" y="222"/>
                  </a:cubicBezTo>
                  <a:cubicBezTo>
                    <a:pt x="606" y="222"/>
                    <a:pt x="606" y="222"/>
                    <a:pt x="606" y="222"/>
                  </a:cubicBezTo>
                  <a:cubicBezTo>
                    <a:pt x="607" y="223"/>
                    <a:pt x="607" y="223"/>
                    <a:pt x="607" y="223"/>
                  </a:cubicBezTo>
                  <a:cubicBezTo>
                    <a:pt x="607" y="223"/>
                    <a:pt x="607" y="223"/>
                    <a:pt x="607" y="223"/>
                  </a:cubicBezTo>
                  <a:cubicBezTo>
                    <a:pt x="608" y="222"/>
                    <a:pt x="608" y="222"/>
                    <a:pt x="608" y="222"/>
                  </a:cubicBezTo>
                  <a:cubicBezTo>
                    <a:pt x="607" y="221"/>
                    <a:pt x="607" y="221"/>
                    <a:pt x="607" y="221"/>
                  </a:cubicBezTo>
                  <a:cubicBezTo>
                    <a:pt x="606" y="220"/>
                    <a:pt x="606" y="220"/>
                    <a:pt x="606" y="220"/>
                  </a:cubicBezTo>
                  <a:cubicBezTo>
                    <a:pt x="604" y="219"/>
                    <a:pt x="604" y="219"/>
                    <a:pt x="604" y="219"/>
                  </a:cubicBezTo>
                  <a:cubicBezTo>
                    <a:pt x="604" y="219"/>
                    <a:pt x="604" y="219"/>
                    <a:pt x="604" y="219"/>
                  </a:cubicBezTo>
                  <a:cubicBezTo>
                    <a:pt x="603" y="219"/>
                    <a:pt x="603" y="219"/>
                    <a:pt x="603" y="219"/>
                  </a:cubicBezTo>
                  <a:cubicBezTo>
                    <a:pt x="604" y="220"/>
                    <a:pt x="604" y="220"/>
                    <a:pt x="604" y="220"/>
                  </a:cubicBezTo>
                  <a:close/>
                  <a:moveTo>
                    <a:pt x="527" y="146"/>
                  </a:moveTo>
                  <a:cubicBezTo>
                    <a:pt x="527" y="147"/>
                    <a:pt x="527" y="147"/>
                    <a:pt x="527" y="147"/>
                  </a:cubicBezTo>
                  <a:cubicBezTo>
                    <a:pt x="528" y="147"/>
                    <a:pt x="528" y="147"/>
                    <a:pt x="528" y="147"/>
                  </a:cubicBezTo>
                  <a:cubicBezTo>
                    <a:pt x="529" y="148"/>
                    <a:pt x="529" y="148"/>
                    <a:pt x="529" y="148"/>
                  </a:cubicBezTo>
                  <a:cubicBezTo>
                    <a:pt x="529" y="148"/>
                    <a:pt x="529" y="148"/>
                    <a:pt x="530" y="149"/>
                  </a:cubicBezTo>
                  <a:cubicBezTo>
                    <a:pt x="530" y="149"/>
                    <a:pt x="530" y="149"/>
                    <a:pt x="530" y="149"/>
                  </a:cubicBezTo>
                  <a:cubicBezTo>
                    <a:pt x="530" y="149"/>
                    <a:pt x="530" y="149"/>
                    <a:pt x="530" y="149"/>
                  </a:cubicBezTo>
                  <a:cubicBezTo>
                    <a:pt x="531" y="149"/>
                    <a:pt x="531" y="149"/>
                    <a:pt x="531" y="149"/>
                  </a:cubicBezTo>
                  <a:cubicBezTo>
                    <a:pt x="531" y="149"/>
                    <a:pt x="531" y="149"/>
                    <a:pt x="531" y="149"/>
                  </a:cubicBezTo>
                  <a:cubicBezTo>
                    <a:pt x="530" y="149"/>
                    <a:pt x="530" y="149"/>
                    <a:pt x="530" y="149"/>
                  </a:cubicBezTo>
                  <a:cubicBezTo>
                    <a:pt x="530" y="148"/>
                    <a:pt x="530" y="148"/>
                    <a:pt x="530" y="148"/>
                  </a:cubicBezTo>
                  <a:cubicBezTo>
                    <a:pt x="530" y="146"/>
                    <a:pt x="530" y="146"/>
                    <a:pt x="530" y="146"/>
                  </a:cubicBezTo>
                  <a:cubicBezTo>
                    <a:pt x="529" y="146"/>
                    <a:pt x="529" y="146"/>
                    <a:pt x="529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8" y="146"/>
                    <a:pt x="528" y="146"/>
                    <a:pt x="528" y="146"/>
                  </a:cubicBezTo>
                  <a:cubicBezTo>
                    <a:pt x="527" y="146"/>
                    <a:pt x="527" y="146"/>
                    <a:pt x="527" y="146"/>
                  </a:cubicBezTo>
                  <a:close/>
                  <a:moveTo>
                    <a:pt x="366" y="101"/>
                  </a:moveTo>
                  <a:cubicBezTo>
                    <a:pt x="365" y="101"/>
                    <a:pt x="365" y="101"/>
                    <a:pt x="365" y="101"/>
                  </a:cubicBezTo>
                  <a:cubicBezTo>
                    <a:pt x="365" y="102"/>
                    <a:pt x="365" y="102"/>
                    <a:pt x="365" y="102"/>
                  </a:cubicBezTo>
                  <a:cubicBezTo>
                    <a:pt x="364" y="102"/>
                    <a:pt x="364" y="102"/>
                    <a:pt x="364" y="102"/>
                  </a:cubicBezTo>
                  <a:cubicBezTo>
                    <a:pt x="365" y="103"/>
                    <a:pt x="365" y="103"/>
                    <a:pt x="365" y="103"/>
                  </a:cubicBezTo>
                  <a:cubicBezTo>
                    <a:pt x="365" y="103"/>
                    <a:pt x="365" y="103"/>
                    <a:pt x="365" y="103"/>
                  </a:cubicBezTo>
                  <a:cubicBezTo>
                    <a:pt x="366" y="103"/>
                    <a:pt x="366" y="103"/>
                    <a:pt x="366" y="103"/>
                  </a:cubicBezTo>
                  <a:cubicBezTo>
                    <a:pt x="367" y="103"/>
                    <a:pt x="367" y="103"/>
                    <a:pt x="368" y="102"/>
                  </a:cubicBezTo>
                  <a:cubicBezTo>
                    <a:pt x="368" y="102"/>
                    <a:pt x="368" y="102"/>
                    <a:pt x="368" y="102"/>
                  </a:cubicBezTo>
                  <a:cubicBezTo>
                    <a:pt x="369" y="100"/>
                    <a:pt x="369" y="100"/>
                    <a:pt x="369" y="100"/>
                  </a:cubicBezTo>
                  <a:cubicBezTo>
                    <a:pt x="368" y="100"/>
                    <a:pt x="368" y="100"/>
                    <a:pt x="368" y="100"/>
                  </a:cubicBezTo>
                  <a:cubicBezTo>
                    <a:pt x="368" y="100"/>
                    <a:pt x="368" y="100"/>
                    <a:pt x="368" y="100"/>
                  </a:cubicBezTo>
                  <a:cubicBezTo>
                    <a:pt x="367" y="101"/>
                    <a:pt x="369" y="101"/>
                    <a:pt x="366" y="101"/>
                  </a:cubicBezTo>
                  <a:close/>
                  <a:moveTo>
                    <a:pt x="199" y="284"/>
                  </a:moveTo>
                  <a:cubicBezTo>
                    <a:pt x="196" y="284"/>
                    <a:pt x="197" y="284"/>
                    <a:pt x="196" y="285"/>
                  </a:cubicBezTo>
                  <a:cubicBezTo>
                    <a:pt x="197" y="286"/>
                    <a:pt x="197" y="286"/>
                    <a:pt x="197" y="286"/>
                  </a:cubicBezTo>
                  <a:cubicBezTo>
                    <a:pt x="197" y="286"/>
                    <a:pt x="197" y="286"/>
                    <a:pt x="197" y="286"/>
                  </a:cubicBezTo>
                  <a:cubicBezTo>
                    <a:pt x="198" y="286"/>
                    <a:pt x="198" y="286"/>
                    <a:pt x="198" y="286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199" y="286"/>
                    <a:pt x="199" y="286"/>
                    <a:pt x="199" y="286"/>
                  </a:cubicBezTo>
                  <a:cubicBezTo>
                    <a:pt x="200" y="285"/>
                    <a:pt x="199" y="286"/>
                    <a:pt x="200" y="285"/>
                  </a:cubicBezTo>
                  <a:cubicBezTo>
                    <a:pt x="201" y="284"/>
                    <a:pt x="201" y="285"/>
                    <a:pt x="200" y="284"/>
                  </a:cubicBezTo>
                  <a:cubicBezTo>
                    <a:pt x="200" y="284"/>
                    <a:pt x="200" y="284"/>
                    <a:pt x="200" y="284"/>
                  </a:cubicBezTo>
                  <a:cubicBezTo>
                    <a:pt x="199" y="284"/>
                    <a:pt x="199" y="284"/>
                    <a:pt x="199" y="284"/>
                  </a:cubicBezTo>
                  <a:cubicBezTo>
                    <a:pt x="199" y="284"/>
                    <a:pt x="199" y="284"/>
                    <a:pt x="199" y="284"/>
                  </a:cubicBezTo>
                  <a:close/>
                  <a:moveTo>
                    <a:pt x="28" y="53"/>
                  </a:moveTo>
                  <a:cubicBezTo>
                    <a:pt x="27" y="54"/>
                    <a:pt x="27" y="54"/>
                    <a:pt x="27" y="54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8" y="53"/>
                    <a:pt x="28" y="53"/>
                    <a:pt x="28" y="53"/>
                  </a:cubicBezTo>
                  <a:close/>
                  <a:moveTo>
                    <a:pt x="630" y="26"/>
                  </a:moveTo>
                  <a:cubicBezTo>
                    <a:pt x="630" y="26"/>
                    <a:pt x="630" y="26"/>
                    <a:pt x="630" y="26"/>
                  </a:cubicBezTo>
                  <a:cubicBezTo>
                    <a:pt x="633" y="26"/>
                    <a:pt x="633" y="26"/>
                    <a:pt x="633" y="26"/>
                  </a:cubicBezTo>
                  <a:cubicBezTo>
                    <a:pt x="635" y="26"/>
                    <a:pt x="635" y="26"/>
                    <a:pt x="635" y="26"/>
                  </a:cubicBezTo>
                  <a:cubicBezTo>
                    <a:pt x="635" y="25"/>
                    <a:pt x="635" y="25"/>
                    <a:pt x="635" y="25"/>
                  </a:cubicBezTo>
                  <a:cubicBezTo>
                    <a:pt x="634" y="25"/>
                    <a:pt x="634" y="25"/>
                    <a:pt x="634" y="25"/>
                  </a:cubicBezTo>
                  <a:cubicBezTo>
                    <a:pt x="633" y="25"/>
                    <a:pt x="633" y="25"/>
                    <a:pt x="633" y="25"/>
                  </a:cubicBezTo>
                  <a:cubicBezTo>
                    <a:pt x="633" y="25"/>
                    <a:pt x="631" y="24"/>
                    <a:pt x="631" y="25"/>
                  </a:cubicBezTo>
                  <a:cubicBezTo>
                    <a:pt x="630" y="26"/>
                    <a:pt x="630" y="26"/>
                    <a:pt x="630" y="26"/>
                  </a:cubicBezTo>
                  <a:close/>
                  <a:moveTo>
                    <a:pt x="516" y="194"/>
                  </a:moveTo>
                  <a:cubicBezTo>
                    <a:pt x="516" y="194"/>
                    <a:pt x="516" y="194"/>
                    <a:pt x="516" y="194"/>
                  </a:cubicBezTo>
                  <a:cubicBezTo>
                    <a:pt x="517" y="195"/>
                    <a:pt x="517" y="195"/>
                    <a:pt x="517" y="195"/>
                  </a:cubicBezTo>
                  <a:cubicBezTo>
                    <a:pt x="518" y="194"/>
                    <a:pt x="518" y="194"/>
                    <a:pt x="518" y="194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20" y="195"/>
                    <a:pt x="520" y="195"/>
                    <a:pt x="520" y="195"/>
                  </a:cubicBezTo>
                  <a:cubicBezTo>
                    <a:pt x="521" y="194"/>
                    <a:pt x="521" y="194"/>
                    <a:pt x="521" y="194"/>
                  </a:cubicBezTo>
                  <a:cubicBezTo>
                    <a:pt x="522" y="194"/>
                    <a:pt x="522" y="194"/>
                    <a:pt x="522" y="194"/>
                  </a:cubicBezTo>
                  <a:cubicBezTo>
                    <a:pt x="521" y="193"/>
                    <a:pt x="521" y="193"/>
                    <a:pt x="521" y="193"/>
                  </a:cubicBezTo>
                  <a:cubicBezTo>
                    <a:pt x="520" y="193"/>
                    <a:pt x="520" y="193"/>
                    <a:pt x="520" y="193"/>
                  </a:cubicBezTo>
                  <a:cubicBezTo>
                    <a:pt x="518" y="194"/>
                    <a:pt x="518" y="194"/>
                    <a:pt x="518" y="194"/>
                  </a:cubicBezTo>
                  <a:cubicBezTo>
                    <a:pt x="518" y="194"/>
                    <a:pt x="518" y="194"/>
                    <a:pt x="518" y="194"/>
                  </a:cubicBezTo>
                  <a:cubicBezTo>
                    <a:pt x="517" y="193"/>
                    <a:pt x="517" y="193"/>
                    <a:pt x="517" y="193"/>
                  </a:cubicBezTo>
                  <a:cubicBezTo>
                    <a:pt x="516" y="194"/>
                    <a:pt x="516" y="194"/>
                    <a:pt x="516" y="194"/>
                  </a:cubicBezTo>
                  <a:close/>
                  <a:moveTo>
                    <a:pt x="573" y="17"/>
                  </a:moveTo>
                  <a:cubicBezTo>
                    <a:pt x="574" y="18"/>
                    <a:pt x="574" y="18"/>
                    <a:pt x="574" y="18"/>
                  </a:cubicBezTo>
                  <a:cubicBezTo>
                    <a:pt x="575" y="18"/>
                    <a:pt x="576" y="18"/>
                    <a:pt x="577" y="18"/>
                  </a:cubicBezTo>
                  <a:cubicBezTo>
                    <a:pt x="577" y="18"/>
                    <a:pt x="578" y="18"/>
                    <a:pt x="578" y="18"/>
                  </a:cubicBezTo>
                  <a:cubicBezTo>
                    <a:pt x="579" y="18"/>
                    <a:pt x="579" y="18"/>
                    <a:pt x="579" y="17"/>
                  </a:cubicBezTo>
                  <a:cubicBezTo>
                    <a:pt x="578" y="17"/>
                    <a:pt x="578" y="17"/>
                    <a:pt x="578" y="17"/>
                  </a:cubicBezTo>
                  <a:cubicBezTo>
                    <a:pt x="575" y="17"/>
                    <a:pt x="575" y="17"/>
                    <a:pt x="575" y="17"/>
                  </a:cubicBezTo>
                  <a:cubicBezTo>
                    <a:pt x="573" y="17"/>
                    <a:pt x="572" y="16"/>
                    <a:pt x="572" y="17"/>
                  </a:cubicBezTo>
                  <a:cubicBezTo>
                    <a:pt x="573" y="17"/>
                    <a:pt x="573" y="17"/>
                    <a:pt x="573" y="17"/>
                  </a:cubicBezTo>
                  <a:close/>
                  <a:moveTo>
                    <a:pt x="391" y="7"/>
                  </a:moveTo>
                  <a:cubicBezTo>
                    <a:pt x="393" y="7"/>
                    <a:pt x="393" y="7"/>
                    <a:pt x="393" y="7"/>
                  </a:cubicBezTo>
                  <a:cubicBezTo>
                    <a:pt x="393" y="7"/>
                    <a:pt x="393" y="7"/>
                    <a:pt x="393" y="7"/>
                  </a:cubicBezTo>
                  <a:cubicBezTo>
                    <a:pt x="394" y="7"/>
                    <a:pt x="394" y="7"/>
                    <a:pt x="394" y="7"/>
                  </a:cubicBezTo>
                  <a:cubicBezTo>
                    <a:pt x="395" y="6"/>
                    <a:pt x="395" y="6"/>
                    <a:pt x="395" y="6"/>
                  </a:cubicBezTo>
                  <a:cubicBezTo>
                    <a:pt x="397" y="6"/>
                    <a:pt x="397" y="6"/>
                    <a:pt x="397" y="6"/>
                  </a:cubicBezTo>
                  <a:cubicBezTo>
                    <a:pt x="397" y="5"/>
                    <a:pt x="397" y="5"/>
                    <a:pt x="397" y="5"/>
                  </a:cubicBezTo>
                  <a:cubicBezTo>
                    <a:pt x="396" y="5"/>
                    <a:pt x="396" y="5"/>
                    <a:pt x="396" y="5"/>
                  </a:cubicBezTo>
                  <a:cubicBezTo>
                    <a:pt x="396" y="6"/>
                    <a:pt x="396" y="6"/>
                    <a:pt x="396" y="6"/>
                  </a:cubicBezTo>
                  <a:cubicBezTo>
                    <a:pt x="394" y="6"/>
                    <a:pt x="394" y="6"/>
                    <a:pt x="394" y="6"/>
                  </a:cubicBezTo>
                  <a:cubicBezTo>
                    <a:pt x="393" y="6"/>
                    <a:pt x="391" y="6"/>
                    <a:pt x="391" y="5"/>
                  </a:cubicBezTo>
                  <a:cubicBezTo>
                    <a:pt x="390" y="5"/>
                    <a:pt x="390" y="5"/>
                    <a:pt x="390" y="5"/>
                  </a:cubicBezTo>
                  <a:cubicBezTo>
                    <a:pt x="390" y="6"/>
                    <a:pt x="390" y="6"/>
                    <a:pt x="390" y="6"/>
                  </a:cubicBezTo>
                  <a:cubicBezTo>
                    <a:pt x="391" y="7"/>
                    <a:pt x="391" y="7"/>
                    <a:pt x="391" y="7"/>
                  </a:cubicBezTo>
                  <a:close/>
                  <a:moveTo>
                    <a:pt x="537" y="174"/>
                  </a:moveTo>
                  <a:cubicBezTo>
                    <a:pt x="537" y="175"/>
                    <a:pt x="537" y="175"/>
                    <a:pt x="537" y="175"/>
                  </a:cubicBezTo>
                  <a:cubicBezTo>
                    <a:pt x="537" y="176"/>
                    <a:pt x="537" y="176"/>
                    <a:pt x="537" y="176"/>
                  </a:cubicBezTo>
                  <a:cubicBezTo>
                    <a:pt x="537" y="178"/>
                    <a:pt x="537" y="178"/>
                    <a:pt x="537" y="178"/>
                  </a:cubicBezTo>
                  <a:cubicBezTo>
                    <a:pt x="538" y="176"/>
                    <a:pt x="538" y="176"/>
                    <a:pt x="538" y="176"/>
                  </a:cubicBezTo>
                  <a:cubicBezTo>
                    <a:pt x="538" y="176"/>
                    <a:pt x="538" y="176"/>
                    <a:pt x="538" y="176"/>
                  </a:cubicBezTo>
                  <a:cubicBezTo>
                    <a:pt x="539" y="175"/>
                    <a:pt x="539" y="175"/>
                    <a:pt x="539" y="175"/>
                  </a:cubicBezTo>
                  <a:cubicBezTo>
                    <a:pt x="539" y="174"/>
                    <a:pt x="539" y="174"/>
                    <a:pt x="539" y="174"/>
                  </a:cubicBezTo>
                  <a:cubicBezTo>
                    <a:pt x="539" y="173"/>
                    <a:pt x="539" y="173"/>
                    <a:pt x="539" y="173"/>
                  </a:cubicBezTo>
                  <a:cubicBezTo>
                    <a:pt x="538" y="172"/>
                    <a:pt x="538" y="172"/>
                    <a:pt x="538" y="172"/>
                  </a:cubicBezTo>
                  <a:cubicBezTo>
                    <a:pt x="538" y="172"/>
                    <a:pt x="538" y="172"/>
                    <a:pt x="538" y="172"/>
                  </a:cubicBezTo>
                  <a:cubicBezTo>
                    <a:pt x="537" y="172"/>
                    <a:pt x="537" y="172"/>
                    <a:pt x="537" y="172"/>
                  </a:cubicBezTo>
                  <a:cubicBezTo>
                    <a:pt x="536" y="172"/>
                    <a:pt x="537" y="173"/>
                    <a:pt x="537" y="174"/>
                  </a:cubicBezTo>
                  <a:close/>
                  <a:moveTo>
                    <a:pt x="131" y="17"/>
                  </a:moveTo>
                  <a:cubicBezTo>
                    <a:pt x="132" y="18"/>
                    <a:pt x="132" y="18"/>
                    <a:pt x="132" y="18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5" y="19"/>
                    <a:pt x="135" y="19"/>
                    <a:pt x="135" y="19"/>
                  </a:cubicBezTo>
                  <a:cubicBezTo>
                    <a:pt x="136" y="18"/>
                    <a:pt x="136" y="18"/>
                    <a:pt x="136" y="18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6" y="17"/>
                    <a:pt x="136" y="17"/>
                    <a:pt x="136" y="17"/>
                  </a:cubicBezTo>
                  <a:cubicBezTo>
                    <a:pt x="135" y="16"/>
                    <a:pt x="135" y="16"/>
                    <a:pt x="133" y="16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6"/>
                    <a:pt x="131" y="16"/>
                    <a:pt x="131" y="16"/>
                  </a:cubicBezTo>
                  <a:cubicBezTo>
                    <a:pt x="131" y="17"/>
                    <a:pt x="131" y="17"/>
                    <a:pt x="131" y="17"/>
                  </a:cubicBezTo>
                  <a:close/>
                  <a:moveTo>
                    <a:pt x="533" y="194"/>
                  </a:moveTo>
                  <a:cubicBezTo>
                    <a:pt x="533" y="194"/>
                    <a:pt x="533" y="194"/>
                    <a:pt x="533" y="194"/>
                  </a:cubicBezTo>
                  <a:cubicBezTo>
                    <a:pt x="536" y="194"/>
                    <a:pt x="536" y="194"/>
                    <a:pt x="536" y="194"/>
                  </a:cubicBezTo>
                  <a:cubicBezTo>
                    <a:pt x="536" y="195"/>
                    <a:pt x="536" y="195"/>
                    <a:pt x="536" y="195"/>
                  </a:cubicBezTo>
                  <a:cubicBezTo>
                    <a:pt x="535" y="195"/>
                    <a:pt x="535" y="195"/>
                    <a:pt x="535" y="195"/>
                  </a:cubicBezTo>
                  <a:cubicBezTo>
                    <a:pt x="534" y="195"/>
                    <a:pt x="534" y="195"/>
                    <a:pt x="534" y="195"/>
                  </a:cubicBezTo>
                  <a:cubicBezTo>
                    <a:pt x="533" y="195"/>
                    <a:pt x="533" y="195"/>
                    <a:pt x="533" y="195"/>
                  </a:cubicBezTo>
                  <a:cubicBezTo>
                    <a:pt x="533" y="197"/>
                    <a:pt x="533" y="197"/>
                    <a:pt x="533" y="197"/>
                  </a:cubicBezTo>
                  <a:cubicBezTo>
                    <a:pt x="532" y="197"/>
                    <a:pt x="532" y="197"/>
                    <a:pt x="532" y="197"/>
                  </a:cubicBezTo>
                  <a:cubicBezTo>
                    <a:pt x="531" y="197"/>
                    <a:pt x="531" y="197"/>
                    <a:pt x="531" y="197"/>
                  </a:cubicBezTo>
                  <a:cubicBezTo>
                    <a:pt x="531" y="198"/>
                    <a:pt x="531" y="198"/>
                    <a:pt x="531" y="198"/>
                  </a:cubicBezTo>
                  <a:cubicBezTo>
                    <a:pt x="530" y="198"/>
                    <a:pt x="530" y="198"/>
                    <a:pt x="530" y="198"/>
                  </a:cubicBezTo>
                  <a:cubicBezTo>
                    <a:pt x="530" y="196"/>
                    <a:pt x="530" y="196"/>
                    <a:pt x="530" y="196"/>
                  </a:cubicBezTo>
                  <a:cubicBezTo>
                    <a:pt x="531" y="195"/>
                    <a:pt x="531" y="195"/>
                    <a:pt x="531" y="195"/>
                  </a:cubicBezTo>
                  <a:cubicBezTo>
                    <a:pt x="531" y="195"/>
                    <a:pt x="531" y="195"/>
                    <a:pt x="531" y="195"/>
                  </a:cubicBezTo>
                  <a:cubicBezTo>
                    <a:pt x="532" y="195"/>
                    <a:pt x="532" y="195"/>
                    <a:pt x="532" y="195"/>
                  </a:cubicBezTo>
                  <a:cubicBezTo>
                    <a:pt x="533" y="194"/>
                    <a:pt x="533" y="194"/>
                    <a:pt x="533" y="194"/>
                  </a:cubicBezTo>
                  <a:close/>
                  <a:moveTo>
                    <a:pt x="524" y="124"/>
                  </a:moveTo>
                  <a:cubicBezTo>
                    <a:pt x="524" y="125"/>
                    <a:pt x="524" y="125"/>
                    <a:pt x="524" y="125"/>
                  </a:cubicBezTo>
                  <a:cubicBezTo>
                    <a:pt x="524" y="125"/>
                    <a:pt x="524" y="125"/>
                    <a:pt x="524" y="125"/>
                  </a:cubicBezTo>
                  <a:cubicBezTo>
                    <a:pt x="524" y="127"/>
                    <a:pt x="524" y="127"/>
                    <a:pt x="524" y="127"/>
                  </a:cubicBezTo>
                  <a:cubicBezTo>
                    <a:pt x="524" y="128"/>
                    <a:pt x="524" y="128"/>
                    <a:pt x="524" y="129"/>
                  </a:cubicBezTo>
                  <a:cubicBezTo>
                    <a:pt x="525" y="128"/>
                    <a:pt x="525" y="128"/>
                    <a:pt x="525" y="128"/>
                  </a:cubicBezTo>
                  <a:cubicBezTo>
                    <a:pt x="525" y="128"/>
                    <a:pt x="525" y="128"/>
                    <a:pt x="525" y="128"/>
                  </a:cubicBezTo>
                  <a:cubicBezTo>
                    <a:pt x="526" y="127"/>
                    <a:pt x="526" y="127"/>
                    <a:pt x="526" y="127"/>
                  </a:cubicBezTo>
                  <a:cubicBezTo>
                    <a:pt x="526" y="126"/>
                    <a:pt x="526" y="126"/>
                    <a:pt x="526" y="126"/>
                  </a:cubicBezTo>
                  <a:cubicBezTo>
                    <a:pt x="527" y="125"/>
                    <a:pt x="527" y="125"/>
                    <a:pt x="527" y="125"/>
                  </a:cubicBezTo>
                  <a:cubicBezTo>
                    <a:pt x="527" y="122"/>
                    <a:pt x="527" y="122"/>
                    <a:pt x="527" y="122"/>
                  </a:cubicBezTo>
                  <a:cubicBezTo>
                    <a:pt x="525" y="123"/>
                    <a:pt x="525" y="123"/>
                    <a:pt x="524" y="124"/>
                  </a:cubicBezTo>
                  <a:close/>
                  <a:moveTo>
                    <a:pt x="129" y="11"/>
                  </a:moveTo>
                  <a:cubicBezTo>
                    <a:pt x="130" y="11"/>
                    <a:pt x="132" y="12"/>
                    <a:pt x="133" y="12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36" y="11"/>
                    <a:pt x="135" y="11"/>
                    <a:pt x="134" y="11"/>
                  </a:cubicBezTo>
                  <a:cubicBezTo>
                    <a:pt x="134" y="11"/>
                    <a:pt x="133" y="11"/>
                    <a:pt x="133" y="11"/>
                  </a:cubicBezTo>
                  <a:cubicBezTo>
                    <a:pt x="133" y="10"/>
                    <a:pt x="132" y="10"/>
                    <a:pt x="132" y="10"/>
                  </a:cubicBezTo>
                  <a:cubicBezTo>
                    <a:pt x="131" y="10"/>
                    <a:pt x="131" y="10"/>
                    <a:pt x="131" y="10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128" y="9"/>
                    <a:pt x="128" y="9"/>
                    <a:pt x="127" y="10"/>
                  </a:cubicBezTo>
                  <a:cubicBezTo>
                    <a:pt x="129" y="11"/>
                    <a:pt x="129" y="11"/>
                    <a:pt x="129" y="11"/>
                  </a:cubicBezTo>
                  <a:close/>
                  <a:moveTo>
                    <a:pt x="102" y="10"/>
                  </a:moveTo>
                  <a:cubicBezTo>
                    <a:pt x="101" y="11"/>
                    <a:pt x="101" y="11"/>
                    <a:pt x="101" y="11"/>
                  </a:cubicBezTo>
                  <a:cubicBezTo>
                    <a:pt x="100" y="11"/>
                    <a:pt x="100" y="11"/>
                    <a:pt x="100" y="11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1" y="13"/>
                    <a:pt x="101" y="13"/>
                    <a:pt x="101" y="13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107" y="11"/>
                    <a:pt x="106" y="12"/>
                    <a:pt x="107" y="10"/>
                  </a:cubicBezTo>
                  <a:cubicBezTo>
                    <a:pt x="102" y="10"/>
                    <a:pt x="102" y="10"/>
                    <a:pt x="102" y="10"/>
                  </a:cubicBezTo>
                  <a:cubicBezTo>
                    <a:pt x="102" y="10"/>
                    <a:pt x="102" y="10"/>
                    <a:pt x="102" y="10"/>
                  </a:cubicBezTo>
                  <a:close/>
                  <a:moveTo>
                    <a:pt x="581" y="185"/>
                  </a:moveTo>
                  <a:cubicBezTo>
                    <a:pt x="581" y="186"/>
                    <a:pt x="581" y="186"/>
                    <a:pt x="581" y="186"/>
                  </a:cubicBezTo>
                  <a:cubicBezTo>
                    <a:pt x="580" y="186"/>
                    <a:pt x="580" y="186"/>
                    <a:pt x="580" y="186"/>
                  </a:cubicBezTo>
                  <a:cubicBezTo>
                    <a:pt x="579" y="187"/>
                    <a:pt x="581" y="187"/>
                    <a:pt x="578" y="187"/>
                  </a:cubicBezTo>
                  <a:cubicBezTo>
                    <a:pt x="578" y="187"/>
                    <a:pt x="578" y="187"/>
                    <a:pt x="578" y="187"/>
                  </a:cubicBezTo>
                  <a:cubicBezTo>
                    <a:pt x="577" y="187"/>
                    <a:pt x="577" y="187"/>
                    <a:pt x="577" y="187"/>
                  </a:cubicBezTo>
                  <a:cubicBezTo>
                    <a:pt x="577" y="187"/>
                    <a:pt x="576" y="189"/>
                    <a:pt x="576" y="187"/>
                  </a:cubicBezTo>
                  <a:cubicBezTo>
                    <a:pt x="575" y="187"/>
                    <a:pt x="575" y="187"/>
                    <a:pt x="575" y="187"/>
                  </a:cubicBezTo>
                  <a:cubicBezTo>
                    <a:pt x="575" y="188"/>
                    <a:pt x="575" y="188"/>
                    <a:pt x="575" y="188"/>
                  </a:cubicBezTo>
                  <a:cubicBezTo>
                    <a:pt x="577" y="189"/>
                    <a:pt x="577" y="189"/>
                    <a:pt x="577" y="189"/>
                  </a:cubicBezTo>
                  <a:cubicBezTo>
                    <a:pt x="579" y="189"/>
                    <a:pt x="579" y="189"/>
                    <a:pt x="579" y="189"/>
                  </a:cubicBezTo>
                  <a:cubicBezTo>
                    <a:pt x="582" y="188"/>
                    <a:pt x="581" y="188"/>
                    <a:pt x="583" y="186"/>
                  </a:cubicBezTo>
                  <a:cubicBezTo>
                    <a:pt x="583" y="186"/>
                    <a:pt x="583" y="185"/>
                    <a:pt x="584" y="185"/>
                  </a:cubicBezTo>
                  <a:cubicBezTo>
                    <a:pt x="584" y="185"/>
                    <a:pt x="584" y="185"/>
                    <a:pt x="584" y="185"/>
                  </a:cubicBezTo>
                  <a:cubicBezTo>
                    <a:pt x="583" y="184"/>
                    <a:pt x="583" y="184"/>
                    <a:pt x="583" y="184"/>
                  </a:cubicBezTo>
                  <a:cubicBezTo>
                    <a:pt x="582" y="184"/>
                    <a:pt x="582" y="184"/>
                    <a:pt x="582" y="184"/>
                  </a:cubicBezTo>
                  <a:cubicBezTo>
                    <a:pt x="581" y="185"/>
                    <a:pt x="581" y="185"/>
                    <a:pt x="581" y="185"/>
                  </a:cubicBezTo>
                  <a:close/>
                  <a:moveTo>
                    <a:pt x="409" y="6"/>
                  </a:moveTo>
                  <a:cubicBezTo>
                    <a:pt x="409" y="6"/>
                    <a:pt x="409" y="6"/>
                    <a:pt x="409" y="6"/>
                  </a:cubicBezTo>
                  <a:cubicBezTo>
                    <a:pt x="409" y="6"/>
                    <a:pt x="409" y="6"/>
                    <a:pt x="409" y="6"/>
                  </a:cubicBezTo>
                  <a:cubicBezTo>
                    <a:pt x="409" y="6"/>
                    <a:pt x="409" y="6"/>
                    <a:pt x="409" y="6"/>
                  </a:cubicBezTo>
                  <a:cubicBezTo>
                    <a:pt x="409" y="6"/>
                    <a:pt x="409" y="6"/>
                    <a:pt x="409" y="6"/>
                  </a:cubicBezTo>
                  <a:close/>
                  <a:moveTo>
                    <a:pt x="407" y="4"/>
                  </a:moveTo>
                  <a:cubicBezTo>
                    <a:pt x="405" y="6"/>
                    <a:pt x="405" y="6"/>
                    <a:pt x="405" y="6"/>
                  </a:cubicBezTo>
                  <a:cubicBezTo>
                    <a:pt x="407" y="6"/>
                    <a:pt x="407" y="5"/>
                    <a:pt x="407" y="6"/>
                  </a:cubicBezTo>
                  <a:cubicBezTo>
                    <a:pt x="407" y="7"/>
                    <a:pt x="407" y="7"/>
                    <a:pt x="407" y="7"/>
                  </a:cubicBezTo>
                  <a:cubicBezTo>
                    <a:pt x="410" y="7"/>
                    <a:pt x="409" y="7"/>
                    <a:pt x="411" y="6"/>
                  </a:cubicBezTo>
                  <a:cubicBezTo>
                    <a:pt x="412" y="6"/>
                    <a:pt x="412" y="6"/>
                    <a:pt x="412" y="6"/>
                  </a:cubicBezTo>
                  <a:cubicBezTo>
                    <a:pt x="413" y="7"/>
                    <a:pt x="413" y="7"/>
                    <a:pt x="413" y="7"/>
                  </a:cubicBezTo>
                  <a:cubicBezTo>
                    <a:pt x="413" y="7"/>
                    <a:pt x="413" y="7"/>
                    <a:pt x="413" y="7"/>
                  </a:cubicBezTo>
                  <a:cubicBezTo>
                    <a:pt x="414" y="6"/>
                    <a:pt x="414" y="6"/>
                    <a:pt x="414" y="6"/>
                  </a:cubicBezTo>
                  <a:cubicBezTo>
                    <a:pt x="417" y="6"/>
                    <a:pt x="417" y="6"/>
                    <a:pt x="417" y="6"/>
                  </a:cubicBezTo>
                  <a:cubicBezTo>
                    <a:pt x="417" y="6"/>
                    <a:pt x="417" y="6"/>
                    <a:pt x="417" y="6"/>
                  </a:cubicBezTo>
                  <a:cubicBezTo>
                    <a:pt x="418" y="6"/>
                    <a:pt x="418" y="6"/>
                    <a:pt x="418" y="6"/>
                  </a:cubicBezTo>
                  <a:cubicBezTo>
                    <a:pt x="418" y="5"/>
                    <a:pt x="418" y="5"/>
                    <a:pt x="418" y="5"/>
                  </a:cubicBezTo>
                  <a:cubicBezTo>
                    <a:pt x="417" y="5"/>
                    <a:pt x="417" y="5"/>
                    <a:pt x="417" y="5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16" y="4"/>
                    <a:pt x="416" y="4"/>
                    <a:pt x="416" y="4"/>
                  </a:cubicBezTo>
                  <a:cubicBezTo>
                    <a:pt x="415" y="5"/>
                    <a:pt x="415" y="5"/>
                    <a:pt x="415" y="5"/>
                  </a:cubicBezTo>
                  <a:cubicBezTo>
                    <a:pt x="413" y="6"/>
                    <a:pt x="414" y="6"/>
                    <a:pt x="412" y="6"/>
                  </a:cubicBezTo>
                  <a:cubicBezTo>
                    <a:pt x="412" y="6"/>
                    <a:pt x="412" y="6"/>
                    <a:pt x="412" y="6"/>
                  </a:cubicBezTo>
                  <a:cubicBezTo>
                    <a:pt x="411" y="5"/>
                    <a:pt x="411" y="5"/>
                    <a:pt x="410" y="5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11" y="4"/>
                    <a:pt x="411" y="4"/>
                    <a:pt x="411" y="4"/>
                  </a:cubicBezTo>
                  <a:cubicBezTo>
                    <a:pt x="410" y="4"/>
                    <a:pt x="410" y="4"/>
                    <a:pt x="410" y="4"/>
                  </a:cubicBezTo>
                  <a:cubicBezTo>
                    <a:pt x="409" y="4"/>
                    <a:pt x="408" y="4"/>
                    <a:pt x="407" y="4"/>
                  </a:cubicBezTo>
                  <a:close/>
                  <a:moveTo>
                    <a:pt x="322" y="86"/>
                  </a:moveTo>
                  <a:cubicBezTo>
                    <a:pt x="321" y="86"/>
                    <a:pt x="321" y="86"/>
                    <a:pt x="321" y="86"/>
                  </a:cubicBezTo>
                  <a:cubicBezTo>
                    <a:pt x="321" y="87"/>
                    <a:pt x="321" y="87"/>
                    <a:pt x="321" y="87"/>
                  </a:cubicBezTo>
                  <a:cubicBezTo>
                    <a:pt x="321" y="88"/>
                    <a:pt x="321" y="88"/>
                    <a:pt x="321" y="88"/>
                  </a:cubicBezTo>
                  <a:cubicBezTo>
                    <a:pt x="322" y="88"/>
                    <a:pt x="323" y="89"/>
                    <a:pt x="321" y="89"/>
                  </a:cubicBezTo>
                  <a:cubicBezTo>
                    <a:pt x="321" y="89"/>
                    <a:pt x="321" y="89"/>
                    <a:pt x="321" y="89"/>
                  </a:cubicBezTo>
                  <a:cubicBezTo>
                    <a:pt x="321" y="90"/>
                    <a:pt x="321" y="90"/>
                    <a:pt x="321" y="90"/>
                  </a:cubicBezTo>
                  <a:cubicBezTo>
                    <a:pt x="321" y="93"/>
                    <a:pt x="321" y="93"/>
                    <a:pt x="321" y="93"/>
                  </a:cubicBezTo>
                  <a:cubicBezTo>
                    <a:pt x="321" y="94"/>
                    <a:pt x="321" y="94"/>
                    <a:pt x="321" y="94"/>
                  </a:cubicBezTo>
                  <a:cubicBezTo>
                    <a:pt x="322" y="94"/>
                    <a:pt x="322" y="94"/>
                    <a:pt x="322" y="94"/>
                  </a:cubicBezTo>
                  <a:cubicBezTo>
                    <a:pt x="323" y="93"/>
                    <a:pt x="323" y="93"/>
                    <a:pt x="323" y="93"/>
                  </a:cubicBezTo>
                  <a:cubicBezTo>
                    <a:pt x="323" y="93"/>
                    <a:pt x="323" y="93"/>
                    <a:pt x="323" y="93"/>
                  </a:cubicBezTo>
                  <a:cubicBezTo>
                    <a:pt x="324" y="92"/>
                    <a:pt x="324" y="92"/>
                    <a:pt x="324" y="92"/>
                  </a:cubicBezTo>
                  <a:cubicBezTo>
                    <a:pt x="324" y="90"/>
                    <a:pt x="324" y="90"/>
                    <a:pt x="324" y="90"/>
                  </a:cubicBezTo>
                  <a:cubicBezTo>
                    <a:pt x="323" y="89"/>
                    <a:pt x="323" y="89"/>
                    <a:pt x="323" y="89"/>
                  </a:cubicBezTo>
                  <a:cubicBezTo>
                    <a:pt x="323" y="89"/>
                    <a:pt x="323" y="89"/>
                    <a:pt x="323" y="89"/>
                  </a:cubicBezTo>
                  <a:cubicBezTo>
                    <a:pt x="323" y="88"/>
                    <a:pt x="323" y="88"/>
                    <a:pt x="323" y="88"/>
                  </a:cubicBezTo>
                  <a:cubicBezTo>
                    <a:pt x="323" y="85"/>
                    <a:pt x="323" y="85"/>
                    <a:pt x="323" y="85"/>
                  </a:cubicBezTo>
                  <a:cubicBezTo>
                    <a:pt x="322" y="86"/>
                    <a:pt x="322" y="86"/>
                    <a:pt x="322" y="86"/>
                  </a:cubicBezTo>
                  <a:close/>
                  <a:moveTo>
                    <a:pt x="116" y="9"/>
                  </a:moveTo>
                  <a:cubicBezTo>
                    <a:pt x="114" y="9"/>
                    <a:pt x="114" y="9"/>
                    <a:pt x="114" y="9"/>
                  </a:cubicBezTo>
                  <a:cubicBezTo>
                    <a:pt x="114" y="9"/>
                    <a:pt x="114" y="9"/>
                    <a:pt x="114" y="9"/>
                  </a:cubicBezTo>
                  <a:cubicBezTo>
                    <a:pt x="116" y="9"/>
                    <a:pt x="116" y="9"/>
                    <a:pt x="116" y="9"/>
                  </a:cubicBezTo>
                  <a:cubicBezTo>
                    <a:pt x="117" y="9"/>
                    <a:pt x="117" y="9"/>
                    <a:pt x="117" y="9"/>
                  </a:cubicBezTo>
                  <a:cubicBezTo>
                    <a:pt x="118" y="9"/>
                    <a:pt x="118" y="9"/>
                    <a:pt x="118" y="9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1" y="11"/>
                    <a:pt x="121" y="11"/>
                    <a:pt x="121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20" y="11"/>
                    <a:pt x="120" y="11"/>
                    <a:pt x="120" y="11"/>
                  </a:cubicBezTo>
                  <a:cubicBezTo>
                    <a:pt x="119" y="10"/>
                    <a:pt x="119" y="10"/>
                    <a:pt x="119" y="10"/>
                  </a:cubicBezTo>
                  <a:cubicBezTo>
                    <a:pt x="118" y="10"/>
                    <a:pt x="118" y="10"/>
                    <a:pt x="118" y="10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17" y="8"/>
                    <a:pt x="117" y="10"/>
                    <a:pt x="116" y="9"/>
                  </a:cubicBezTo>
                  <a:close/>
                  <a:moveTo>
                    <a:pt x="491" y="9"/>
                  </a:moveTo>
                  <a:cubicBezTo>
                    <a:pt x="489" y="9"/>
                    <a:pt x="489" y="9"/>
                    <a:pt x="489" y="9"/>
                  </a:cubicBezTo>
                  <a:cubicBezTo>
                    <a:pt x="488" y="10"/>
                    <a:pt x="488" y="10"/>
                    <a:pt x="488" y="10"/>
                  </a:cubicBezTo>
                  <a:cubicBezTo>
                    <a:pt x="487" y="10"/>
                    <a:pt x="487" y="10"/>
                    <a:pt x="487" y="10"/>
                  </a:cubicBezTo>
                  <a:cubicBezTo>
                    <a:pt x="487" y="10"/>
                    <a:pt x="487" y="10"/>
                    <a:pt x="487" y="10"/>
                  </a:cubicBezTo>
                  <a:cubicBezTo>
                    <a:pt x="486" y="11"/>
                    <a:pt x="486" y="11"/>
                    <a:pt x="486" y="11"/>
                  </a:cubicBezTo>
                  <a:cubicBezTo>
                    <a:pt x="487" y="11"/>
                    <a:pt x="487" y="11"/>
                    <a:pt x="487" y="11"/>
                  </a:cubicBezTo>
                  <a:cubicBezTo>
                    <a:pt x="489" y="11"/>
                    <a:pt x="489" y="11"/>
                    <a:pt x="489" y="11"/>
                  </a:cubicBezTo>
                  <a:cubicBezTo>
                    <a:pt x="495" y="11"/>
                    <a:pt x="495" y="11"/>
                    <a:pt x="495" y="11"/>
                  </a:cubicBezTo>
                  <a:cubicBezTo>
                    <a:pt x="495" y="10"/>
                    <a:pt x="494" y="10"/>
                    <a:pt x="496" y="10"/>
                  </a:cubicBezTo>
                  <a:cubicBezTo>
                    <a:pt x="497" y="10"/>
                    <a:pt x="497" y="10"/>
                    <a:pt x="497" y="10"/>
                  </a:cubicBezTo>
                  <a:cubicBezTo>
                    <a:pt x="496" y="9"/>
                    <a:pt x="496" y="9"/>
                    <a:pt x="496" y="9"/>
                  </a:cubicBezTo>
                  <a:cubicBezTo>
                    <a:pt x="495" y="9"/>
                    <a:pt x="493" y="8"/>
                    <a:pt x="492" y="8"/>
                  </a:cubicBezTo>
                  <a:cubicBezTo>
                    <a:pt x="491" y="9"/>
                    <a:pt x="491" y="9"/>
                    <a:pt x="491" y="9"/>
                  </a:cubicBezTo>
                  <a:close/>
                  <a:moveTo>
                    <a:pt x="451" y="157"/>
                  </a:moveTo>
                  <a:cubicBezTo>
                    <a:pt x="450" y="159"/>
                    <a:pt x="450" y="159"/>
                    <a:pt x="450" y="159"/>
                  </a:cubicBezTo>
                  <a:cubicBezTo>
                    <a:pt x="450" y="160"/>
                    <a:pt x="450" y="160"/>
                    <a:pt x="450" y="160"/>
                  </a:cubicBezTo>
                  <a:cubicBezTo>
                    <a:pt x="451" y="161"/>
                    <a:pt x="451" y="159"/>
                    <a:pt x="451" y="162"/>
                  </a:cubicBezTo>
                  <a:cubicBezTo>
                    <a:pt x="451" y="163"/>
                    <a:pt x="451" y="163"/>
                    <a:pt x="451" y="163"/>
                  </a:cubicBezTo>
                  <a:cubicBezTo>
                    <a:pt x="453" y="163"/>
                    <a:pt x="452" y="163"/>
                    <a:pt x="453" y="163"/>
                  </a:cubicBezTo>
                  <a:cubicBezTo>
                    <a:pt x="454" y="162"/>
                    <a:pt x="454" y="162"/>
                    <a:pt x="454" y="162"/>
                  </a:cubicBezTo>
                  <a:cubicBezTo>
                    <a:pt x="454" y="160"/>
                    <a:pt x="454" y="159"/>
                    <a:pt x="454" y="158"/>
                  </a:cubicBezTo>
                  <a:cubicBezTo>
                    <a:pt x="453" y="157"/>
                    <a:pt x="453" y="157"/>
                    <a:pt x="453" y="157"/>
                  </a:cubicBezTo>
                  <a:cubicBezTo>
                    <a:pt x="452" y="156"/>
                    <a:pt x="452" y="156"/>
                    <a:pt x="452" y="156"/>
                  </a:cubicBezTo>
                  <a:cubicBezTo>
                    <a:pt x="452" y="156"/>
                    <a:pt x="452" y="156"/>
                    <a:pt x="452" y="156"/>
                  </a:cubicBezTo>
                  <a:cubicBezTo>
                    <a:pt x="451" y="156"/>
                    <a:pt x="451" y="156"/>
                    <a:pt x="451" y="156"/>
                  </a:cubicBezTo>
                  <a:cubicBezTo>
                    <a:pt x="451" y="157"/>
                    <a:pt x="451" y="157"/>
                    <a:pt x="451" y="157"/>
                  </a:cubicBezTo>
                  <a:close/>
                  <a:moveTo>
                    <a:pt x="174" y="135"/>
                  </a:moveTo>
                  <a:cubicBezTo>
                    <a:pt x="174" y="135"/>
                    <a:pt x="174" y="135"/>
                    <a:pt x="174" y="135"/>
                  </a:cubicBezTo>
                  <a:cubicBezTo>
                    <a:pt x="174" y="136"/>
                    <a:pt x="174" y="136"/>
                    <a:pt x="174" y="136"/>
                  </a:cubicBezTo>
                  <a:cubicBezTo>
                    <a:pt x="174" y="137"/>
                    <a:pt x="174" y="137"/>
                    <a:pt x="174" y="137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1" y="137"/>
                    <a:pt x="171" y="137"/>
                    <a:pt x="171" y="137"/>
                  </a:cubicBezTo>
                  <a:cubicBezTo>
                    <a:pt x="171" y="137"/>
                    <a:pt x="171" y="137"/>
                    <a:pt x="171" y="137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3" y="137"/>
                    <a:pt x="173" y="137"/>
                    <a:pt x="173" y="137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74" y="138"/>
                    <a:pt x="174" y="138"/>
                    <a:pt x="174" y="138"/>
                  </a:cubicBezTo>
                  <a:cubicBezTo>
                    <a:pt x="175" y="138"/>
                    <a:pt x="175" y="138"/>
                    <a:pt x="175" y="138"/>
                  </a:cubicBezTo>
                  <a:cubicBezTo>
                    <a:pt x="176" y="138"/>
                    <a:pt x="176" y="138"/>
                    <a:pt x="176" y="138"/>
                  </a:cubicBezTo>
                  <a:cubicBezTo>
                    <a:pt x="177" y="138"/>
                    <a:pt x="177" y="138"/>
                    <a:pt x="177" y="138"/>
                  </a:cubicBezTo>
                  <a:cubicBezTo>
                    <a:pt x="177" y="137"/>
                    <a:pt x="177" y="137"/>
                    <a:pt x="177" y="137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8" y="137"/>
                    <a:pt x="178" y="137"/>
                    <a:pt x="178" y="13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37"/>
                    <a:pt x="180" y="135"/>
                    <a:pt x="180" y="137"/>
                  </a:cubicBezTo>
                  <a:cubicBezTo>
                    <a:pt x="181" y="137"/>
                    <a:pt x="181" y="137"/>
                    <a:pt x="181" y="137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1" y="136"/>
                    <a:pt x="181" y="136"/>
                    <a:pt x="181" y="136"/>
                  </a:cubicBezTo>
                  <a:cubicBezTo>
                    <a:pt x="180" y="135"/>
                    <a:pt x="180" y="135"/>
                    <a:pt x="180" y="135"/>
                  </a:cubicBezTo>
                  <a:cubicBezTo>
                    <a:pt x="179" y="134"/>
                    <a:pt x="179" y="134"/>
                    <a:pt x="179" y="134"/>
                  </a:cubicBezTo>
                  <a:cubicBezTo>
                    <a:pt x="177" y="133"/>
                    <a:pt x="178" y="134"/>
                    <a:pt x="175" y="134"/>
                  </a:cubicBezTo>
                  <a:cubicBezTo>
                    <a:pt x="175" y="134"/>
                    <a:pt x="174" y="136"/>
                    <a:pt x="174" y="134"/>
                  </a:cubicBezTo>
                  <a:cubicBezTo>
                    <a:pt x="173" y="134"/>
                    <a:pt x="173" y="134"/>
                    <a:pt x="173" y="134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4" y="135"/>
                    <a:pt x="174" y="135"/>
                    <a:pt x="174" y="135"/>
                  </a:cubicBezTo>
                  <a:close/>
                  <a:moveTo>
                    <a:pt x="568" y="263"/>
                  </a:moveTo>
                  <a:cubicBezTo>
                    <a:pt x="569" y="264"/>
                    <a:pt x="569" y="264"/>
                    <a:pt x="569" y="264"/>
                  </a:cubicBezTo>
                  <a:cubicBezTo>
                    <a:pt x="569" y="264"/>
                    <a:pt x="569" y="264"/>
                    <a:pt x="569" y="264"/>
                  </a:cubicBezTo>
                  <a:cubicBezTo>
                    <a:pt x="569" y="265"/>
                    <a:pt x="569" y="265"/>
                    <a:pt x="569" y="265"/>
                  </a:cubicBezTo>
                  <a:cubicBezTo>
                    <a:pt x="569" y="266"/>
                    <a:pt x="569" y="266"/>
                    <a:pt x="569" y="266"/>
                  </a:cubicBezTo>
                  <a:cubicBezTo>
                    <a:pt x="570" y="267"/>
                    <a:pt x="570" y="267"/>
                    <a:pt x="570" y="267"/>
                  </a:cubicBezTo>
                  <a:cubicBezTo>
                    <a:pt x="571" y="268"/>
                    <a:pt x="571" y="268"/>
                    <a:pt x="571" y="268"/>
                  </a:cubicBezTo>
                  <a:cubicBezTo>
                    <a:pt x="573" y="267"/>
                    <a:pt x="572" y="268"/>
                    <a:pt x="573" y="267"/>
                  </a:cubicBezTo>
                  <a:cubicBezTo>
                    <a:pt x="574" y="266"/>
                    <a:pt x="574" y="266"/>
                    <a:pt x="574" y="266"/>
                  </a:cubicBezTo>
                  <a:cubicBezTo>
                    <a:pt x="574" y="265"/>
                    <a:pt x="574" y="265"/>
                    <a:pt x="574" y="265"/>
                  </a:cubicBezTo>
                  <a:cubicBezTo>
                    <a:pt x="575" y="265"/>
                    <a:pt x="575" y="265"/>
                    <a:pt x="575" y="265"/>
                  </a:cubicBezTo>
                  <a:cubicBezTo>
                    <a:pt x="575" y="262"/>
                    <a:pt x="575" y="262"/>
                    <a:pt x="575" y="262"/>
                  </a:cubicBezTo>
                  <a:cubicBezTo>
                    <a:pt x="573" y="262"/>
                    <a:pt x="573" y="262"/>
                    <a:pt x="573" y="262"/>
                  </a:cubicBezTo>
                  <a:cubicBezTo>
                    <a:pt x="572" y="262"/>
                    <a:pt x="572" y="262"/>
                    <a:pt x="572" y="262"/>
                  </a:cubicBezTo>
                  <a:cubicBezTo>
                    <a:pt x="571" y="262"/>
                    <a:pt x="571" y="262"/>
                    <a:pt x="571" y="262"/>
                  </a:cubicBezTo>
                  <a:cubicBezTo>
                    <a:pt x="570" y="262"/>
                    <a:pt x="570" y="262"/>
                    <a:pt x="570" y="262"/>
                  </a:cubicBezTo>
                  <a:cubicBezTo>
                    <a:pt x="568" y="262"/>
                    <a:pt x="568" y="262"/>
                    <a:pt x="568" y="262"/>
                  </a:cubicBezTo>
                  <a:cubicBezTo>
                    <a:pt x="568" y="263"/>
                    <a:pt x="568" y="263"/>
                    <a:pt x="568" y="263"/>
                  </a:cubicBezTo>
                  <a:close/>
                  <a:moveTo>
                    <a:pt x="117" y="16"/>
                  </a:moveTo>
                  <a:cubicBezTo>
                    <a:pt x="116" y="14"/>
                    <a:pt x="116" y="14"/>
                    <a:pt x="116" y="14"/>
                  </a:cubicBezTo>
                  <a:cubicBezTo>
                    <a:pt x="117" y="14"/>
                    <a:pt x="115" y="14"/>
                    <a:pt x="118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23" y="14"/>
                    <a:pt x="123" y="14"/>
                    <a:pt x="123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16"/>
                    <a:pt x="127" y="14"/>
                    <a:pt x="127" y="14"/>
                  </a:cubicBezTo>
                  <a:cubicBezTo>
                    <a:pt x="129" y="14"/>
                    <a:pt x="128" y="14"/>
                    <a:pt x="129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7" y="17"/>
                    <a:pt x="127" y="17"/>
                    <a:pt x="127" y="17"/>
                  </a:cubicBezTo>
                  <a:cubicBezTo>
                    <a:pt x="123" y="17"/>
                    <a:pt x="123" y="17"/>
                    <a:pt x="123" y="17"/>
                  </a:cubicBezTo>
                  <a:cubicBezTo>
                    <a:pt x="123" y="16"/>
                    <a:pt x="123" y="16"/>
                    <a:pt x="123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18" y="16"/>
                    <a:pt x="118" y="16"/>
                    <a:pt x="118" y="16"/>
                  </a:cubicBezTo>
                  <a:cubicBezTo>
                    <a:pt x="117" y="16"/>
                    <a:pt x="117" y="16"/>
                    <a:pt x="117" y="16"/>
                  </a:cubicBezTo>
                  <a:close/>
                  <a:moveTo>
                    <a:pt x="555" y="16"/>
                  </a:moveTo>
                  <a:cubicBezTo>
                    <a:pt x="554" y="16"/>
                    <a:pt x="554" y="16"/>
                    <a:pt x="554" y="16"/>
                  </a:cubicBezTo>
                  <a:cubicBezTo>
                    <a:pt x="554" y="17"/>
                    <a:pt x="554" y="17"/>
                    <a:pt x="554" y="17"/>
                  </a:cubicBezTo>
                  <a:cubicBezTo>
                    <a:pt x="555" y="17"/>
                    <a:pt x="555" y="17"/>
                    <a:pt x="555" y="17"/>
                  </a:cubicBezTo>
                  <a:cubicBezTo>
                    <a:pt x="556" y="18"/>
                    <a:pt x="556" y="18"/>
                    <a:pt x="556" y="18"/>
                  </a:cubicBezTo>
                  <a:cubicBezTo>
                    <a:pt x="559" y="18"/>
                    <a:pt x="559" y="18"/>
                    <a:pt x="559" y="18"/>
                  </a:cubicBezTo>
                  <a:cubicBezTo>
                    <a:pt x="559" y="18"/>
                    <a:pt x="559" y="18"/>
                    <a:pt x="559" y="18"/>
                  </a:cubicBezTo>
                  <a:cubicBezTo>
                    <a:pt x="561" y="18"/>
                    <a:pt x="561" y="18"/>
                    <a:pt x="561" y="18"/>
                  </a:cubicBezTo>
                  <a:cubicBezTo>
                    <a:pt x="562" y="17"/>
                    <a:pt x="562" y="17"/>
                    <a:pt x="562" y="17"/>
                  </a:cubicBezTo>
                  <a:cubicBezTo>
                    <a:pt x="563" y="17"/>
                    <a:pt x="563" y="17"/>
                    <a:pt x="563" y="17"/>
                  </a:cubicBezTo>
                  <a:cubicBezTo>
                    <a:pt x="563" y="18"/>
                    <a:pt x="563" y="18"/>
                    <a:pt x="563" y="18"/>
                  </a:cubicBezTo>
                  <a:cubicBezTo>
                    <a:pt x="564" y="18"/>
                    <a:pt x="564" y="18"/>
                    <a:pt x="564" y="18"/>
                  </a:cubicBezTo>
                  <a:cubicBezTo>
                    <a:pt x="565" y="17"/>
                    <a:pt x="565" y="17"/>
                    <a:pt x="565" y="17"/>
                  </a:cubicBezTo>
                  <a:cubicBezTo>
                    <a:pt x="568" y="17"/>
                    <a:pt x="568" y="17"/>
                    <a:pt x="568" y="17"/>
                  </a:cubicBezTo>
                  <a:cubicBezTo>
                    <a:pt x="568" y="16"/>
                    <a:pt x="568" y="17"/>
                    <a:pt x="568" y="16"/>
                  </a:cubicBezTo>
                  <a:cubicBezTo>
                    <a:pt x="563" y="16"/>
                    <a:pt x="563" y="16"/>
                    <a:pt x="563" y="16"/>
                  </a:cubicBezTo>
                  <a:cubicBezTo>
                    <a:pt x="562" y="15"/>
                    <a:pt x="562" y="15"/>
                    <a:pt x="562" y="15"/>
                  </a:cubicBezTo>
                  <a:cubicBezTo>
                    <a:pt x="560" y="16"/>
                    <a:pt x="563" y="14"/>
                    <a:pt x="561" y="15"/>
                  </a:cubicBezTo>
                  <a:cubicBezTo>
                    <a:pt x="561" y="16"/>
                    <a:pt x="561" y="16"/>
                    <a:pt x="560" y="16"/>
                  </a:cubicBezTo>
                  <a:cubicBezTo>
                    <a:pt x="560" y="16"/>
                    <a:pt x="560" y="16"/>
                    <a:pt x="560" y="16"/>
                  </a:cubicBezTo>
                  <a:cubicBezTo>
                    <a:pt x="559" y="16"/>
                    <a:pt x="559" y="16"/>
                    <a:pt x="559" y="16"/>
                  </a:cubicBezTo>
                  <a:cubicBezTo>
                    <a:pt x="558" y="15"/>
                    <a:pt x="558" y="15"/>
                    <a:pt x="558" y="15"/>
                  </a:cubicBezTo>
                  <a:cubicBezTo>
                    <a:pt x="556" y="15"/>
                    <a:pt x="556" y="15"/>
                    <a:pt x="556" y="15"/>
                  </a:cubicBezTo>
                  <a:cubicBezTo>
                    <a:pt x="555" y="16"/>
                    <a:pt x="555" y="16"/>
                    <a:pt x="555" y="16"/>
                  </a:cubicBezTo>
                  <a:close/>
                  <a:moveTo>
                    <a:pt x="524" y="140"/>
                  </a:moveTo>
                  <a:cubicBezTo>
                    <a:pt x="525" y="140"/>
                    <a:pt x="524" y="138"/>
                    <a:pt x="524" y="137"/>
                  </a:cubicBezTo>
                  <a:cubicBezTo>
                    <a:pt x="525" y="137"/>
                    <a:pt x="525" y="137"/>
                    <a:pt x="525" y="137"/>
                  </a:cubicBezTo>
                  <a:cubicBezTo>
                    <a:pt x="525" y="137"/>
                    <a:pt x="525" y="137"/>
                    <a:pt x="525" y="137"/>
                  </a:cubicBezTo>
                  <a:cubicBezTo>
                    <a:pt x="526" y="137"/>
                    <a:pt x="526" y="137"/>
                    <a:pt x="526" y="137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7" y="138"/>
                    <a:pt x="527" y="138"/>
                    <a:pt x="527" y="138"/>
                  </a:cubicBezTo>
                  <a:cubicBezTo>
                    <a:pt x="528" y="139"/>
                    <a:pt x="528" y="139"/>
                    <a:pt x="528" y="139"/>
                  </a:cubicBezTo>
                  <a:cubicBezTo>
                    <a:pt x="528" y="141"/>
                    <a:pt x="528" y="141"/>
                    <a:pt x="528" y="141"/>
                  </a:cubicBezTo>
                  <a:cubicBezTo>
                    <a:pt x="527" y="142"/>
                    <a:pt x="527" y="142"/>
                    <a:pt x="527" y="142"/>
                  </a:cubicBezTo>
                  <a:cubicBezTo>
                    <a:pt x="527" y="143"/>
                    <a:pt x="527" y="143"/>
                    <a:pt x="527" y="143"/>
                  </a:cubicBezTo>
                  <a:cubicBezTo>
                    <a:pt x="526" y="143"/>
                    <a:pt x="526" y="143"/>
                    <a:pt x="526" y="143"/>
                  </a:cubicBezTo>
                  <a:cubicBezTo>
                    <a:pt x="526" y="145"/>
                    <a:pt x="526" y="145"/>
                    <a:pt x="527" y="146"/>
                  </a:cubicBezTo>
                  <a:cubicBezTo>
                    <a:pt x="527" y="147"/>
                    <a:pt x="527" y="147"/>
                    <a:pt x="527" y="147"/>
                  </a:cubicBezTo>
                  <a:cubicBezTo>
                    <a:pt x="526" y="147"/>
                    <a:pt x="525" y="148"/>
                    <a:pt x="527" y="148"/>
                  </a:cubicBezTo>
                  <a:cubicBezTo>
                    <a:pt x="527" y="149"/>
                    <a:pt x="527" y="149"/>
                    <a:pt x="527" y="149"/>
                  </a:cubicBezTo>
                  <a:cubicBezTo>
                    <a:pt x="527" y="149"/>
                    <a:pt x="527" y="149"/>
                    <a:pt x="527" y="149"/>
                  </a:cubicBezTo>
                  <a:cubicBezTo>
                    <a:pt x="526" y="150"/>
                    <a:pt x="526" y="150"/>
                    <a:pt x="526" y="150"/>
                  </a:cubicBezTo>
                  <a:cubicBezTo>
                    <a:pt x="525" y="150"/>
                    <a:pt x="525" y="150"/>
                    <a:pt x="525" y="150"/>
                  </a:cubicBezTo>
                  <a:cubicBezTo>
                    <a:pt x="525" y="149"/>
                    <a:pt x="525" y="149"/>
                    <a:pt x="525" y="149"/>
                  </a:cubicBezTo>
                  <a:cubicBezTo>
                    <a:pt x="524" y="148"/>
                    <a:pt x="524" y="148"/>
                    <a:pt x="524" y="148"/>
                  </a:cubicBezTo>
                  <a:cubicBezTo>
                    <a:pt x="525" y="147"/>
                    <a:pt x="525" y="147"/>
                    <a:pt x="525" y="147"/>
                  </a:cubicBezTo>
                  <a:cubicBezTo>
                    <a:pt x="524" y="146"/>
                    <a:pt x="524" y="146"/>
                    <a:pt x="524" y="146"/>
                  </a:cubicBezTo>
                  <a:cubicBezTo>
                    <a:pt x="524" y="146"/>
                    <a:pt x="524" y="146"/>
                    <a:pt x="524" y="146"/>
                  </a:cubicBezTo>
                  <a:cubicBezTo>
                    <a:pt x="524" y="145"/>
                    <a:pt x="524" y="145"/>
                    <a:pt x="524" y="145"/>
                  </a:cubicBezTo>
                  <a:cubicBezTo>
                    <a:pt x="524" y="144"/>
                    <a:pt x="524" y="144"/>
                    <a:pt x="524" y="144"/>
                  </a:cubicBezTo>
                  <a:cubicBezTo>
                    <a:pt x="523" y="144"/>
                    <a:pt x="523" y="144"/>
                    <a:pt x="523" y="144"/>
                  </a:cubicBezTo>
                  <a:cubicBezTo>
                    <a:pt x="523" y="142"/>
                    <a:pt x="523" y="142"/>
                    <a:pt x="523" y="142"/>
                  </a:cubicBezTo>
                  <a:cubicBezTo>
                    <a:pt x="524" y="141"/>
                    <a:pt x="524" y="141"/>
                    <a:pt x="524" y="141"/>
                  </a:cubicBezTo>
                  <a:cubicBezTo>
                    <a:pt x="524" y="140"/>
                    <a:pt x="524" y="140"/>
                    <a:pt x="524" y="140"/>
                  </a:cubicBezTo>
                  <a:close/>
                  <a:moveTo>
                    <a:pt x="123" y="20"/>
                  </a:moveTo>
                  <a:cubicBezTo>
                    <a:pt x="123" y="22"/>
                    <a:pt x="123" y="22"/>
                    <a:pt x="123" y="22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21" y="22"/>
                    <a:pt x="121" y="22"/>
                    <a:pt x="121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23"/>
                    <a:pt x="120" y="23"/>
                    <a:pt x="120" y="23"/>
                  </a:cubicBezTo>
                  <a:cubicBezTo>
                    <a:pt x="121" y="23"/>
                    <a:pt x="121" y="23"/>
                    <a:pt x="122" y="23"/>
                  </a:cubicBezTo>
                  <a:cubicBezTo>
                    <a:pt x="125" y="23"/>
                    <a:pt x="123" y="23"/>
                    <a:pt x="124" y="24"/>
                  </a:cubicBezTo>
                  <a:cubicBezTo>
                    <a:pt x="124" y="24"/>
                    <a:pt x="124" y="24"/>
                    <a:pt x="124" y="24"/>
                  </a:cubicBezTo>
                  <a:cubicBezTo>
                    <a:pt x="125" y="25"/>
                    <a:pt x="125" y="25"/>
                    <a:pt x="125" y="25"/>
                  </a:cubicBezTo>
                  <a:cubicBezTo>
                    <a:pt x="126" y="25"/>
                    <a:pt x="126" y="25"/>
                    <a:pt x="127" y="25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29" y="25"/>
                    <a:pt x="129" y="25"/>
                    <a:pt x="129" y="25"/>
                  </a:cubicBezTo>
                  <a:cubicBezTo>
                    <a:pt x="130" y="25"/>
                    <a:pt x="130" y="25"/>
                    <a:pt x="130" y="25"/>
                  </a:cubicBezTo>
                  <a:cubicBezTo>
                    <a:pt x="131" y="24"/>
                    <a:pt x="131" y="24"/>
                    <a:pt x="131" y="24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30" y="22"/>
                    <a:pt x="130" y="22"/>
                    <a:pt x="130" y="22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6" y="20"/>
                    <a:pt x="126" y="20"/>
                    <a:pt x="126" y="20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3" y="20"/>
                    <a:pt x="123" y="20"/>
                    <a:pt x="123" y="20"/>
                  </a:cubicBezTo>
                  <a:close/>
                  <a:moveTo>
                    <a:pt x="563" y="81"/>
                  </a:moveTo>
                  <a:cubicBezTo>
                    <a:pt x="563" y="83"/>
                    <a:pt x="563" y="83"/>
                    <a:pt x="563" y="83"/>
                  </a:cubicBezTo>
                  <a:cubicBezTo>
                    <a:pt x="562" y="83"/>
                    <a:pt x="562" y="83"/>
                    <a:pt x="562" y="83"/>
                  </a:cubicBezTo>
                  <a:cubicBezTo>
                    <a:pt x="562" y="84"/>
                    <a:pt x="562" y="84"/>
                    <a:pt x="561" y="85"/>
                  </a:cubicBezTo>
                  <a:cubicBezTo>
                    <a:pt x="561" y="85"/>
                    <a:pt x="561" y="85"/>
                    <a:pt x="561" y="85"/>
                  </a:cubicBezTo>
                  <a:cubicBezTo>
                    <a:pt x="561" y="85"/>
                    <a:pt x="561" y="85"/>
                    <a:pt x="560" y="85"/>
                  </a:cubicBezTo>
                  <a:cubicBezTo>
                    <a:pt x="559" y="86"/>
                    <a:pt x="559" y="86"/>
                    <a:pt x="559" y="86"/>
                  </a:cubicBezTo>
                  <a:cubicBezTo>
                    <a:pt x="559" y="87"/>
                    <a:pt x="559" y="87"/>
                    <a:pt x="559" y="87"/>
                  </a:cubicBezTo>
                  <a:cubicBezTo>
                    <a:pt x="560" y="87"/>
                    <a:pt x="560" y="87"/>
                    <a:pt x="560" y="87"/>
                  </a:cubicBezTo>
                  <a:cubicBezTo>
                    <a:pt x="560" y="88"/>
                    <a:pt x="560" y="88"/>
                    <a:pt x="560" y="88"/>
                  </a:cubicBezTo>
                  <a:cubicBezTo>
                    <a:pt x="562" y="88"/>
                    <a:pt x="562" y="88"/>
                    <a:pt x="562" y="88"/>
                  </a:cubicBezTo>
                  <a:cubicBezTo>
                    <a:pt x="562" y="87"/>
                    <a:pt x="562" y="87"/>
                    <a:pt x="562" y="87"/>
                  </a:cubicBezTo>
                  <a:cubicBezTo>
                    <a:pt x="560" y="87"/>
                    <a:pt x="560" y="87"/>
                    <a:pt x="560" y="87"/>
                  </a:cubicBezTo>
                  <a:cubicBezTo>
                    <a:pt x="561" y="86"/>
                    <a:pt x="561" y="86"/>
                    <a:pt x="561" y="86"/>
                  </a:cubicBezTo>
                  <a:cubicBezTo>
                    <a:pt x="564" y="86"/>
                    <a:pt x="564" y="86"/>
                    <a:pt x="564" y="86"/>
                  </a:cubicBezTo>
                  <a:cubicBezTo>
                    <a:pt x="564" y="86"/>
                    <a:pt x="564" y="87"/>
                    <a:pt x="564" y="87"/>
                  </a:cubicBezTo>
                  <a:cubicBezTo>
                    <a:pt x="565" y="87"/>
                    <a:pt x="565" y="87"/>
                    <a:pt x="565" y="87"/>
                  </a:cubicBezTo>
                  <a:cubicBezTo>
                    <a:pt x="566" y="87"/>
                    <a:pt x="566" y="87"/>
                    <a:pt x="566" y="87"/>
                  </a:cubicBezTo>
                  <a:cubicBezTo>
                    <a:pt x="566" y="86"/>
                    <a:pt x="566" y="86"/>
                    <a:pt x="566" y="86"/>
                  </a:cubicBezTo>
                  <a:cubicBezTo>
                    <a:pt x="567" y="86"/>
                    <a:pt x="567" y="86"/>
                    <a:pt x="567" y="86"/>
                  </a:cubicBezTo>
                  <a:cubicBezTo>
                    <a:pt x="568" y="85"/>
                    <a:pt x="568" y="85"/>
                    <a:pt x="568" y="85"/>
                  </a:cubicBezTo>
                  <a:cubicBezTo>
                    <a:pt x="569" y="85"/>
                    <a:pt x="569" y="85"/>
                    <a:pt x="569" y="85"/>
                  </a:cubicBezTo>
                  <a:cubicBezTo>
                    <a:pt x="570" y="84"/>
                    <a:pt x="570" y="84"/>
                    <a:pt x="570" y="84"/>
                  </a:cubicBezTo>
                  <a:cubicBezTo>
                    <a:pt x="570" y="83"/>
                    <a:pt x="570" y="83"/>
                    <a:pt x="571" y="83"/>
                  </a:cubicBezTo>
                  <a:cubicBezTo>
                    <a:pt x="571" y="82"/>
                    <a:pt x="571" y="82"/>
                    <a:pt x="571" y="82"/>
                  </a:cubicBezTo>
                  <a:cubicBezTo>
                    <a:pt x="571" y="83"/>
                    <a:pt x="571" y="83"/>
                    <a:pt x="571" y="83"/>
                  </a:cubicBezTo>
                  <a:cubicBezTo>
                    <a:pt x="570" y="83"/>
                    <a:pt x="570" y="83"/>
                    <a:pt x="570" y="83"/>
                  </a:cubicBezTo>
                  <a:cubicBezTo>
                    <a:pt x="569" y="83"/>
                    <a:pt x="569" y="83"/>
                    <a:pt x="569" y="83"/>
                  </a:cubicBezTo>
                  <a:cubicBezTo>
                    <a:pt x="569" y="83"/>
                    <a:pt x="569" y="83"/>
                    <a:pt x="569" y="83"/>
                  </a:cubicBezTo>
                  <a:cubicBezTo>
                    <a:pt x="568" y="83"/>
                    <a:pt x="568" y="83"/>
                    <a:pt x="568" y="83"/>
                  </a:cubicBezTo>
                  <a:cubicBezTo>
                    <a:pt x="568" y="83"/>
                    <a:pt x="568" y="83"/>
                    <a:pt x="568" y="83"/>
                  </a:cubicBezTo>
                  <a:cubicBezTo>
                    <a:pt x="566" y="82"/>
                    <a:pt x="567" y="83"/>
                    <a:pt x="566" y="82"/>
                  </a:cubicBezTo>
                  <a:cubicBezTo>
                    <a:pt x="565" y="81"/>
                    <a:pt x="565" y="81"/>
                    <a:pt x="565" y="81"/>
                  </a:cubicBezTo>
                  <a:cubicBezTo>
                    <a:pt x="564" y="80"/>
                    <a:pt x="564" y="80"/>
                    <a:pt x="564" y="80"/>
                  </a:cubicBezTo>
                  <a:cubicBezTo>
                    <a:pt x="563" y="80"/>
                    <a:pt x="563" y="80"/>
                    <a:pt x="563" y="80"/>
                  </a:cubicBezTo>
                  <a:cubicBezTo>
                    <a:pt x="563" y="80"/>
                    <a:pt x="563" y="80"/>
                    <a:pt x="563" y="80"/>
                  </a:cubicBezTo>
                  <a:cubicBezTo>
                    <a:pt x="563" y="81"/>
                    <a:pt x="563" y="81"/>
                    <a:pt x="563" y="81"/>
                  </a:cubicBezTo>
                  <a:close/>
                  <a:moveTo>
                    <a:pt x="563" y="63"/>
                  </a:moveTo>
                  <a:cubicBezTo>
                    <a:pt x="563" y="65"/>
                    <a:pt x="563" y="65"/>
                    <a:pt x="563" y="65"/>
                  </a:cubicBezTo>
                  <a:cubicBezTo>
                    <a:pt x="563" y="65"/>
                    <a:pt x="563" y="65"/>
                    <a:pt x="563" y="65"/>
                  </a:cubicBezTo>
                  <a:cubicBezTo>
                    <a:pt x="563" y="67"/>
                    <a:pt x="563" y="67"/>
                    <a:pt x="563" y="67"/>
                  </a:cubicBezTo>
                  <a:cubicBezTo>
                    <a:pt x="563" y="67"/>
                    <a:pt x="563" y="67"/>
                    <a:pt x="563" y="67"/>
                  </a:cubicBezTo>
                  <a:cubicBezTo>
                    <a:pt x="563" y="72"/>
                    <a:pt x="563" y="72"/>
                    <a:pt x="563" y="72"/>
                  </a:cubicBezTo>
                  <a:cubicBezTo>
                    <a:pt x="563" y="73"/>
                    <a:pt x="563" y="73"/>
                    <a:pt x="563" y="73"/>
                  </a:cubicBezTo>
                  <a:cubicBezTo>
                    <a:pt x="563" y="76"/>
                    <a:pt x="563" y="76"/>
                    <a:pt x="563" y="76"/>
                  </a:cubicBezTo>
                  <a:cubicBezTo>
                    <a:pt x="563" y="79"/>
                    <a:pt x="563" y="79"/>
                    <a:pt x="563" y="79"/>
                  </a:cubicBezTo>
                  <a:cubicBezTo>
                    <a:pt x="564" y="78"/>
                    <a:pt x="564" y="78"/>
                    <a:pt x="564" y="78"/>
                  </a:cubicBezTo>
                  <a:cubicBezTo>
                    <a:pt x="565" y="77"/>
                    <a:pt x="565" y="77"/>
                    <a:pt x="565" y="77"/>
                  </a:cubicBezTo>
                  <a:cubicBezTo>
                    <a:pt x="565" y="77"/>
                    <a:pt x="565" y="77"/>
                    <a:pt x="565" y="77"/>
                  </a:cubicBezTo>
                  <a:cubicBezTo>
                    <a:pt x="566" y="77"/>
                    <a:pt x="566" y="78"/>
                    <a:pt x="565" y="76"/>
                  </a:cubicBezTo>
                  <a:cubicBezTo>
                    <a:pt x="565" y="75"/>
                    <a:pt x="565" y="75"/>
                    <a:pt x="565" y="74"/>
                  </a:cubicBezTo>
                  <a:cubicBezTo>
                    <a:pt x="565" y="73"/>
                    <a:pt x="565" y="73"/>
                    <a:pt x="565" y="73"/>
                  </a:cubicBezTo>
                  <a:cubicBezTo>
                    <a:pt x="566" y="72"/>
                    <a:pt x="566" y="72"/>
                    <a:pt x="566" y="72"/>
                  </a:cubicBezTo>
                  <a:cubicBezTo>
                    <a:pt x="566" y="72"/>
                    <a:pt x="566" y="72"/>
                    <a:pt x="566" y="72"/>
                  </a:cubicBezTo>
                  <a:cubicBezTo>
                    <a:pt x="568" y="72"/>
                    <a:pt x="568" y="72"/>
                    <a:pt x="568" y="72"/>
                  </a:cubicBezTo>
                  <a:cubicBezTo>
                    <a:pt x="568" y="71"/>
                    <a:pt x="568" y="71"/>
                    <a:pt x="568" y="71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6" y="69"/>
                    <a:pt x="566" y="69"/>
                    <a:pt x="566" y="69"/>
                  </a:cubicBezTo>
                  <a:cubicBezTo>
                    <a:pt x="566" y="68"/>
                    <a:pt x="566" y="68"/>
                    <a:pt x="566" y="68"/>
                  </a:cubicBezTo>
                  <a:cubicBezTo>
                    <a:pt x="566" y="67"/>
                    <a:pt x="566" y="67"/>
                    <a:pt x="566" y="67"/>
                  </a:cubicBezTo>
                  <a:cubicBezTo>
                    <a:pt x="566" y="66"/>
                    <a:pt x="566" y="66"/>
                    <a:pt x="566" y="66"/>
                  </a:cubicBezTo>
                  <a:cubicBezTo>
                    <a:pt x="566" y="65"/>
                    <a:pt x="566" y="65"/>
                    <a:pt x="566" y="65"/>
                  </a:cubicBezTo>
                  <a:cubicBezTo>
                    <a:pt x="566" y="64"/>
                    <a:pt x="566" y="64"/>
                    <a:pt x="566" y="63"/>
                  </a:cubicBezTo>
                  <a:cubicBezTo>
                    <a:pt x="566" y="63"/>
                    <a:pt x="565" y="63"/>
                    <a:pt x="565" y="62"/>
                  </a:cubicBezTo>
                  <a:cubicBezTo>
                    <a:pt x="565" y="62"/>
                    <a:pt x="565" y="62"/>
                    <a:pt x="565" y="61"/>
                  </a:cubicBezTo>
                  <a:cubicBezTo>
                    <a:pt x="564" y="61"/>
                    <a:pt x="564" y="61"/>
                    <a:pt x="564" y="61"/>
                  </a:cubicBezTo>
                  <a:cubicBezTo>
                    <a:pt x="564" y="62"/>
                    <a:pt x="564" y="62"/>
                    <a:pt x="564" y="62"/>
                  </a:cubicBezTo>
                  <a:cubicBezTo>
                    <a:pt x="564" y="63"/>
                    <a:pt x="565" y="62"/>
                    <a:pt x="564" y="63"/>
                  </a:cubicBezTo>
                  <a:cubicBezTo>
                    <a:pt x="563" y="64"/>
                    <a:pt x="564" y="63"/>
                    <a:pt x="563" y="63"/>
                  </a:cubicBezTo>
                  <a:close/>
                  <a:moveTo>
                    <a:pt x="566" y="78"/>
                  </a:moveTo>
                  <a:cubicBezTo>
                    <a:pt x="566" y="77"/>
                    <a:pt x="566" y="77"/>
                    <a:pt x="566" y="77"/>
                  </a:cubicBezTo>
                  <a:cubicBezTo>
                    <a:pt x="566" y="78"/>
                    <a:pt x="566" y="78"/>
                    <a:pt x="566" y="78"/>
                  </a:cubicBezTo>
                  <a:close/>
                  <a:moveTo>
                    <a:pt x="155" y="127"/>
                  </a:moveTo>
                  <a:cubicBezTo>
                    <a:pt x="156" y="127"/>
                    <a:pt x="156" y="127"/>
                    <a:pt x="156" y="127"/>
                  </a:cubicBezTo>
                  <a:cubicBezTo>
                    <a:pt x="158" y="127"/>
                    <a:pt x="158" y="127"/>
                    <a:pt x="158" y="127"/>
                  </a:cubicBezTo>
                  <a:cubicBezTo>
                    <a:pt x="158" y="127"/>
                    <a:pt x="157" y="127"/>
                    <a:pt x="159" y="127"/>
                  </a:cubicBezTo>
                  <a:cubicBezTo>
                    <a:pt x="161" y="127"/>
                    <a:pt x="161" y="127"/>
                    <a:pt x="161" y="127"/>
                  </a:cubicBezTo>
                  <a:cubicBezTo>
                    <a:pt x="162" y="128"/>
                    <a:pt x="162" y="128"/>
                    <a:pt x="162" y="128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65" y="129"/>
                    <a:pt x="165" y="129"/>
                    <a:pt x="165" y="129"/>
                  </a:cubicBezTo>
                  <a:cubicBezTo>
                    <a:pt x="166" y="130"/>
                    <a:pt x="166" y="130"/>
                    <a:pt x="166" y="13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1"/>
                    <a:pt x="168" y="131"/>
                    <a:pt x="168" y="131"/>
                  </a:cubicBezTo>
                  <a:cubicBezTo>
                    <a:pt x="169" y="132"/>
                    <a:pt x="169" y="132"/>
                    <a:pt x="169" y="132"/>
                  </a:cubicBezTo>
                  <a:cubicBezTo>
                    <a:pt x="170" y="132"/>
                    <a:pt x="170" y="132"/>
                    <a:pt x="171" y="132"/>
                  </a:cubicBezTo>
                  <a:cubicBezTo>
                    <a:pt x="171" y="134"/>
                    <a:pt x="171" y="134"/>
                    <a:pt x="171" y="134"/>
                  </a:cubicBezTo>
                  <a:cubicBezTo>
                    <a:pt x="170" y="134"/>
                    <a:pt x="170" y="134"/>
                    <a:pt x="170" y="134"/>
                  </a:cubicBezTo>
                  <a:cubicBezTo>
                    <a:pt x="168" y="134"/>
                    <a:pt x="168" y="134"/>
                    <a:pt x="168" y="134"/>
                  </a:cubicBezTo>
                  <a:cubicBezTo>
                    <a:pt x="166" y="134"/>
                    <a:pt x="166" y="134"/>
                    <a:pt x="166" y="134"/>
                  </a:cubicBezTo>
                  <a:cubicBezTo>
                    <a:pt x="165" y="134"/>
                    <a:pt x="165" y="134"/>
                    <a:pt x="165" y="134"/>
                  </a:cubicBezTo>
                  <a:cubicBezTo>
                    <a:pt x="165" y="134"/>
                    <a:pt x="163" y="133"/>
                    <a:pt x="165" y="133"/>
                  </a:cubicBezTo>
                  <a:cubicBezTo>
                    <a:pt x="165" y="133"/>
                    <a:pt x="167" y="134"/>
                    <a:pt x="165" y="132"/>
                  </a:cubicBezTo>
                  <a:cubicBezTo>
                    <a:pt x="165" y="132"/>
                    <a:pt x="165" y="132"/>
                    <a:pt x="164" y="132"/>
                  </a:cubicBezTo>
                  <a:cubicBezTo>
                    <a:pt x="163" y="131"/>
                    <a:pt x="163" y="131"/>
                    <a:pt x="163" y="131"/>
                  </a:cubicBezTo>
                  <a:cubicBezTo>
                    <a:pt x="162" y="130"/>
                    <a:pt x="162" y="130"/>
                    <a:pt x="162" y="130"/>
                  </a:cubicBezTo>
                  <a:cubicBezTo>
                    <a:pt x="160" y="130"/>
                    <a:pt x="160" y="130"/>
                    <a:pt x="159" y="130"/>
                  </a:cubicBezTo>
                  <a:cubicBezTo>
                    <a:pt x="158" y="129"/>
                    <a:pt x="158" y="129"/>
                    <a:pt x="158" y="129"/>
                  </a:cubicBezTo>
                  <a:cubicBezTo>
                    <a:pt x="157" y="129"/>
                    <a:pt x="157" y="129"/>
                    <a:pt x="157" y="129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54" y="128"/>
                    <a:pt x="156" y="127"/>
                    <a:pt x="155" y="129"/>
                  </a:cubicBezTo>
                  <a:cubicBezTo>
                    <a:pt x="154" y="129"/>
                    <a:pt x="154" y="129"/>
                    <a:pt x="153" y="130"/>
                  </a:cubicBezTo>
                  <a:cubicBezTo>
                    <a:pt x="152" y="130"/>
                    <a:pt x="152" y="130"/>
                    <a:pt x="152" y="130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53" y="128"/>
                    <a:pt x="153" y="128"/>
                    <a:pt x="153" y="128"/>
                  </a:cubicBezTo>
                  <a:cubicBezTo>
                    <a:pt x="154" y="127"/>
                    <a:pt x="154" y="127"/>
                    <a:pt x="154" y="127"/>
                  </a:cubicBezTo>
                  <a:cubicBezTo>
                    <a:pt x="155" y="127"/>
                    <a:pt x="155" y="127"/>
                    <a:pt x="155" y="127"/>
                  </a:cubicBezTo>
                  <a:close/>
                  <a:moveTo>
                    <a:pt x="291" y="60"/>
                  </a:moveTo>
                  <a:cubicBezTo>
                    <a:pt x="291" y="60"/>
                    <a:pt x="291" y="60"/>
                    <a:pt x="291" y="60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8" y="61"/>
                    <a:pt x="288" y="61"/>
                    <a:pt x="288" y="61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9" y="64"/>
                    <a:pt x="289" y="64"/>
                    <a:pt x="289" y="64"/>
                  </a:cubicBezTo>
                  <a:cubicBezTo>
                    <a:pt x="289" y="64"/>
                    <a:pt x="289" y="64"/>
                    <a:pt x="289" y="64"/>
                  </a:cubicBezTo>
                  <a:cubicBezTo>
                    <a:pt x="288" y="65"/>
                    <a:pt x="288" y="65"/>
                    <a:pt x="288" y="65"/>
                  </a:cubicBezTo>
                  <a:cubicBezTo>
                    <a:pt x="288" y="65"/>
                    <a:pt x="288" y="65"/>
                    <a:pt x="288" y="65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67"/>
                    <a:pt x="288" y="67"/>
                    <a:pt x="288" y="67"/>
                  </a:cubicBezTo>
                  <a:cubicBezTo>
                    <a:pt x="289" y="67"/>
                    <a:pt x="289" y="67"/>
                    <a:pt x="289" y="67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1" y="67"/>
                    <a:pt x="291" y="67"/>
                    <a:pt x="291" y="67"/>
                  </a:cubicBezTo>
                  <a:cubicBezTo>
                    <a:pt x="292" y="66"/>
                    <a:pt x="292" y="66"/>
                    <a:pt x="292" y="66"/>
                  </a:cubicBezTo>
                  <a:cubicBezTo>
                    <a:pt x="293" y="66"/>
                    <a:pt x="293" y="66"/>
                    <a:pt x="293" y="66"/>
                  </a:cubicBezTo>
                  <a:cubicBezTo>
                    <a:pt x="294" y="65"/>
                    <a:pt x="294" y="65"/>
                    <a:pt x="294" y="65"/>
                  </a:cubicBezTo>
                  <a:cubicBezTo>
                    <a:pt x="295" y="64"/>
                    <a:pt x="295" y="64"/>
                    <a:pt x="295" y="64"/>
                  </a:cubicBezTo>
                  <a:cubicBezTo>
                    <a:pt x="295" y="63"/>
                    <a:pt x="295" y="63"/>
                    <a:pt x="295" y="63"/>
                  </a:cubicBezTo>
                  <a:cubicBezTo>
                    <a:pt x="295" y="61"/>
                    <a:pt x="295" y="62"/>
                    <a:pt x="296" y="61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294" y="60"/>
                    <a:pt x="293" y="60"/>
                    <a:pt x="293" y="59"/>
                  </a:cubicBezTo>
                  <a:cubicBezTo>
                    <a:pt x="292" y="59"/>
                    <a:pt x="292" y="59"/>
                    <a:pt x="292" y="59"/>
                  </a:cubicBezTo>
                  <a:cubicBezTo>
                    <a:pt x="291" y="60"/>
                    <a:pt x="291" y="60"/>
                    <a:pt x="291" y="60"/>
                  </a:cubicBezTo>
                  <a:close/>
                  <a:moveTo>
                    <a:pt x="498" y="189"/>
                  </a:moveTo>
                  <a:cubicBezTo>
                    <a:pt x="498" y="189"/>
                    <a:pt x="498" y="189"/>
                    <a:pt x="498" y="189"/>
                  </a:cubicBezTo>
                  <a:cubicBezTo>
                    <a:pt x="498" y="190"/>
                    <a:pt x="498" y="190"/>
                    <a:pt x="498" y="190"/>
                  </a:cubicBezTo>
                  <a:cubicBezTo>
                    <a:pt x="499" y="191"/>
                    <a:pt x="499" y="191"/>
                    <a:pt x="499" y="191"/>
                  </a:cubicBezTo>
                  <a:cubicBezTo>
                    <a:pt x="501" y="192"/>
                    <a:pt x="501" y="192"/>
                    <a:pt x="501" y="192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04" y="192"/>
                    <a:pt x="504" y="191"/>
                    <a:pt x="505" y="192"/>
                  </a:cubicBezTo>
                  <a:cubicBezTo>
                    <a:pt x="506" y="193"/>
                    <a:pt x="506" y="193"/>
                    <a:pt x="508" y="193"/>
                  </a:cubicBezTo>
                  <a:cubicBezTo>
                    <a:pt x="510" y="193"/>
                    <a:pt x="509" y="193"/>
                    <a:pt x="509" y="194"/>
                  </a:cubicBezTo>
                  <a:cubicBezTo>
                    <a:pt x="512" y="194"/>
                    <a:pt x="512" y="194"/>
                    <a:pt x="512" y="194"/>
                  </a:cubicBezTo>
                  <a:cubicBezTo>
                    <a:pt x="514" y="194"/>
                    <a:pt x="514" y="194"/>
                    <a:pt x="514" y="194"/>
                  </a:cubicBezTo>
                  <a:cubicBezTo>
                    <a:pt x="514" y="194"/>
                    <a:pt x="514" y="194"/>
                    <a:pt x="515" y="194"/>
                  </a:cubicBezTo>
                  <a:cubicBezTo>
                    <a:pt x="515" y="194"/>
                    <a:pt x="515" y="194"/>
                    <a:pt x="515" y="194"/>
                  </a:cubicBezTo>
                  <a:cubicBezTo>
                    <a:pt x="515" y="193"/>
                    <a:pt x="515" y="193"/>
                    <a:pt x="515" y="193"/>
                  </a:cubicBezTo>
                  <a:cubicBezTo>
                    <a:pt x="514" y="193"/>
                    <a:pt x="514" y="193"/>
                    <a:pt x="514" y="193"/>
                  </a:cubicBezTo>
                  <a:cubicBezTo>
                    <a:pt x="513" y="192"/>
                    <a:pt x="513" y="192"/>
                    <a:pt x="513" y="192"/>
                  </a:cubicBezTo>
                  <a:cubicBezTo>
                    <a:pt x="512" y="191"/>
                    <a:pt x="512" y="193"/>
                    <a:pt x="512" y="190"/>
                  </a:cubicBezTo>
                  <a:cubicBezTo>
                    <a:pt x="511" y="190"/>
                    <a:pt x="511" y="190"/>
                    <a:pt x="511" y="190"/>
                  </a:cubicBezTo>
                  <a:cubicBezTo>
                    <a:pt x="511" y="191"/>
                    <a:pt x="511" y="191"/>
                    <a:pt x="511" y="191"/>
                  </a:cubicBezTo>
                  <a:cubicBezTo>
                    <a:pt x="512" y="192"/>
                    <a:pt x="512" y="192"/>
                    <a:pt x="512" y="192"/>
                  </a:cubicBezTo>
                  <a:cubicBezTo>
                    <a:pt x="511" y="191"/>
                    <a:pt x="511" y="191"/>
                    <a:pt x="511" y="191"/>
                  </a:cubicBezTo>
                  <a:cubicBezTo>
                    <a:pt x="509" y="190"/>
                    <a:pt x="509" y="190"/>
                    <a:pt x="509" y="190"/>
                  </a:cubicBezTo>
                  <a:cubicBezTo>
                    <a:pt x="509" y="190"/>
                    <a:pt x="509" y="190"/>
                    <a:pt x="509" y="190"/>
                  </a:cubicBezTo>
                  <a:cubicBezTo>
                    <a:pt x="508" y="189"/>
                    <a:pt x="508" y="189"/>
                    <a:pt x="508" y="189"/>
                  </a:cubicBezTo>
                  <a:cubicBezTo>
                    <a:pt x="507" y="189"/>
                    <a:pt x="507" y="189"/>
                    <a:pt x="507" y="189"/>
                  </a:cubicBezTo>
                  <a:cubicBezTo>
                    <a:pt x="506" y="189"/>
                    <a:pt x="506" y="189"/>
                    <a:pt x="506" y="189"/>
                  </a:cubicBezTo>
                  <a:cubicBezTo>
                    <a:pt x="506" y="190"/>
                    <a:pt x="505" y="190"/>
                    <a:pt x="504" y="190"/>
                  </a:cubicBezTo>
                  <a:cubicBezTo>
                    <a:pt x="502" y="190"/>
                    <a:pt x="503" y="189"/>
                    <a:pt x="501" y="189"/>
                  </a:cubicBezTo>
                  <a:cubicBezTo>
                    <a:pt x="501" y="188"/>
                    <a:pt x="501" y="188"/>
                    <a:pt x="501" y="188"/>
                  </a:cubicBezTo>
                  <a:cubicBezTo>
                    <a:pt x="498" y="188"/>
                    <a:pt x="498" y="188"/>
                    <a:pt x="498" y="188"/>
                  </a:cubicBezTo>
                  <a:cubicBezTo>
                    <a:pt x="498" y="189"/>
                    <a:pt x="498" y="189"/>
                    <a:pt x="498" y="189"/>
                  </a:cubicBezTo>
                  <a:close/>
                  <a:moveTo>
                    <a:pt x="620" y="251"/>
                  </a:moveTo>
                  <a:cubicBezTo>
                    <a:pt x="620" y="251"/>
                    <a:pt x="620" y="251"/>
                    <a:pt x="620" y="251"/>
                  </a:cubicBezTo>
                  <a:cubicBezTo>
                    <a:pt x="621" y="253"/>
                    <a:pt x="622" y="254"/>
                    <a:pt x="623" y="256"/>
                  </a:cubicBezTo>
                  <a:cubicBezTo>
                    <a:pt x="622" y="256"/>
                    <a:pt x="622" y="256"/>
                    <a:pt x="622" y="256"/>
                  </a:cubicBezTo>
                  <a:cubicBezTo>
                    <a:pt x="622" y="258"/>
                    <a:pt x="622" y="258"/>
                    <a:pt x="622" y="258"/>
                  </a:cubicBezTo>
                  <a:cubicBezTo>
                    <a:pt x="621" y="258"/>
                    <a:pt x="621" y="258"/>
                    <a:pt x="621" y="258"/>
                  </a:cubicBezTo>
                  <a:cubicBezTo>
                    <a:pt x="621" y="259"/>
                    <a:pt x="621" y="259"/>
                    <a:pt x="621" y="259"/>
                  </a:cubicBezTo>
                  <a:cubicBezTo>
                    <a:pt x="622" y="259"/>
                    <a:pt x="622" y="259"/>
                    <a:pt x="622" y="259"/>
                  </a:cubicBezTo>
                  <a:cubicBezTo>
                    <a:pt x="622" y="260"/>
                    <a:pt x="622" y="260"/>
                    <a:pt x="622" y="260"/>
                  </a:cubicBezTo>
                  <a:cubicBezTo>
                    <a:pt x="623" y="260"/>
                    <a:pt x="623" y="260"/>
                    <a:pt x="623" y="260"/>
                  </a:cubicBezTo>
                  <a:cubicBezTo>
                    <a:pt x="623" y="261"/>
                    <a:pt x="623" y="261"/>
                    <a:pt x="623" y="261"/>
                  </a:cubicBezTo>
                  <a:cubicBezTo>
                    <a:pt x="623" y="262"/>
                    <a:pt x="623" y="262"/>
                    <a:pt x="623" y="262"/>
                  </a:cubicBezTo>
                  <a:cubicBezTo>
                    <a:pt x="623" y="263"/>
                    <a:pt x="623" y="263"/>
                    <a:pt x="623" y="263"/>
                  </a:cubicBezTo>
                  <a:cubicBezTo>
                    <a:pt x="624" y="264"/>
                    <a:pt x="624" y="264"/>
                    <a:pt x="624" y="264"/>
                  </a:cubicBezTo>
                  <a:cubicBezTo>
                    <a:pt x="625" y="263"/>
                    <a:pt x="625" y="263"/>
                    <a:pt x="625" y="263"/>
                  </a:cubicBezTo>
                  <a:cubicBezTo>
                    <a:pt x="625" y="262"/>
                    <a:pt x="625" y="262"/>
                    <a:pt x="625" y="262"/>
                  </a:cubicBezTo>
                  <a:cubicBezTo>
                    <a:pt x="626" y="262"/>
                    <a:pt x="626" y="262"/>
                    <a:pt x="626" y="262"/>
                  </a:cubicBezTo>
                  <a:cubicBezTo>
                    <a:pt x="626" y="261"/>
                    <a:pt x="626" y="261"/>
                    <a:pt x="626" y="260"/>
                  </a:cubicBezTo>
                  <a:cubicBezTo>
                    <a:pt x="627" y="259"/>
                    <a:pt x="627" y="259"/>
                    <a:pt x="627" y="259"/>
                  </a:cubicBezTo>
                  <a:cubicBezTo>
                    <a:pt x="628" y="258"/>
                    <a:pt x="628" y="258"/>
                    <a:pt x="628" y="258"/>
                  </a:cubicBezTo>
                  <a:cubicBezTo>
                    <a:pt x="629" y="258"/>
                    <a:pt x="629" y="258"/>
                    <a:pt x="629" y="258"/>
                  </a:cubicBezTo>
                  <a:cubicBezTo>
                    <a:pt x="629" y="257"/>
                    <a:pt x="629" y="257"/>
                    <a:pt x="629" y="255"/>
                  </a:cubicBezTo>
                  <a:cubicBezTo>
                    <a:pt x="628" y="255"/>
                    <a:pt x="628" y="255"/>
                    <a:pt x="628" y="255"/>
                  </a:cubicBezTo>
                  <a:cubicBezTo>
                    <a:pt x="627" y="256"/>
                    <a:pt x="627" y="256"/>
                    <a:pt x="626" y="256"/>
                  </a:cubicBezTo>
                  <a:cubicBezTo>
                    <a:pt x="626" y="255"/>
                    <a:pt x="626" y="255"/>
                    <a:pt x="626" y="255"/>
                  </a:cubicBezTo>
                  <a:cubicBezTo>
                    <a:pt x="625" y="255"/>
                    <a:pt x="625" y="255"/>
                    <a:pt x="625" y="255"/>
                  </a:cubicBezTo>
                  <a:cubicBezTo>
                    <a:pt x="625" y="255"/>
                    <a:pt x="625" y="255"/>
                    <a:pt x="625" y="255"/>
                  </a:cubicBezTo>
                  <a:cubicBezTo>
                    <a:pt x="625" y="254"/>
                    <a:pt x="625" y="254"/>
                    <a:pt x="625" y="254"/>
                  </a:cubicBezTo>
                  <a:cubicBezTo>
                    <a:pt x="623" y="254"/>
                    <a:pt x="623" y="254"/>
                    <a:pt x="623" y="254"/>
                  </a:cubicBezTo>
                  <a:cubicBezTo>
                    <a:pt x="623" y="252"/>
                    <a:pt x="623" y="252"/>
                    <a:pt x="623" y="252"/>
                  </a:cubicBezTo>
                  <a:cubicBezTo>
                    <a:pt x="622" y="252"/>
                    <a:pt x="622" y="252"/>
                    <a:pt x="622" y="252"/>
                  </a:cubicBezTo>
                  <a:cubicBezTo>
                    <a:pt x="622" y="251"/>
                    <a:pt x="622" y="251"/>
                    <a:pt x="622" y="250"/>
                  </a:cubicBezTo>
                  <a:cubicBezTo>
                    <a:pt x="621" y="250"/>
                    <a:pt x="621" y="250"/>
                    <a:pt x="620" y="249"/>
                  </a:cubicBezTo>
                  <a:cubicBezTo>
                    <a:pt x="620" y="250"/>
                    <a:pt x="620" y="250"/>
                    <a:pt x="620" y="250"/>
                  </a:cubicBezTo>
                  <a:cubicBezTo>
                    <a:pt x="620" y="251"/>
                    <a:pt x="620" y="251"/>
                    <a:pt x="620" y="251"/>
                  </a:cubicBezTo>
                  <a:close/>
                  <a:moveTo>
                    <a:pt x="476" y="5"/>
                  </a:moveTo>
                  <a:cubicBezTo>
                    <a:pt x="479" y="5"/>
                    <a:pt x="477" y="5"/>
                    <a:pt x="478" y="4"/>
                  </a:cubicBezTo>
                  <a:cubicBezTo>
                    <a:pt x="481" y="4"/>
                    <a:pt x="480" y="5"/>
                    <a:pt x="482" y="5"/>
                  </a:cubicBezTo>
                  <a:cubicBezTo>
                    <a:pt x="482" y="6"/>
                    <a:pt x="482" y="6"/>
                    <a:pt x="482" y="6"/>
                  </a:cubicBezTo>
                  <a:cubicBezTo>
                    <a:pt x="483" y="7"/>
                    <a:pt x="483" y="7"/>
                    <a:pt x="483" y="7"/>
                  </a:cubicBezTo>
                  <a:cubicBezTo>
                    <a:pt x="483" y="7"/>
                    <a:pt x="483" y="7"/>
                    <a:pt x="483" y="7"/>
                  </a:cubicBezTo>
                  <a:cubicBezTo>
                    <a:pt x="484" y="7"/>
                    <a:pt x="484" y="7"/>
                    <a:pt x="484" y="7"/>
                  </a:cubicBezTo>
                  <a:cubicBezTo>
                    <a:pt x="486" y="7"/>
                    <a:pt x="486" y="7"/>
                    <a:pt x="486" y="7"/>
                  </a:cubicBezTo>
                  <a:cubicBezTo>
                    <a:pt x="487" y="7"/>
                    <a:pt x="487" y="7"/>
                    <a:pt x="487" y="7"/>
                  </a:cubicBezTo>
                  <a:cubicBezTo>
                    <a:pt x="487" y="8"/>
                    <a:pt x="487" y="8"/>
                    <a:pt x="487" y="8"/>
                  </a:cubicBezTo>
                  <a:cubicBezTo>
                    <a:pt x="486" y="9"/>
                    <a:pt x="486" y="9"/>
                    <a:pt x="486" y="9"/>
                  </a:cubicBezTo>
                  <a:cubicBezTo>
                    <a:pt x="486" y="10"/>
                    <a:pt x="486" y="10"/>
                    <a:pt x="486" y="10"/>
                  </a:cubicBezTo>
                  <a:cubicBezTo>
                    <a:pt x="483" y="10"/>
                    <a:pt x="483" y="10"/>
                    <a:pt x="483" y="10"/>
                  </a:cubicBezTo>
                  <a:cubicBezTo>
                    <a:pt x="482" y="9"/>
                    <a:pt x="482" y="9"/>
                    <a:pt x="482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7" y="9"/>
                    <a:pt x="477" y="9"/>
                    <a:pt x="477" y="9"/>
                  </a:cubicBezTo>
                  <a:cubicBezTo>
                    <a:pt x="476" y="8"/>
                    <a:pt x="476" y="8"/>
                    <a:pt x="475" y="8"/>
                  </a:cubicBezTo>
                  <a:cubicBezTo>
                    <a:pt x="475" y="6"/>
                    <a:pt x="474" y="8"/>
                    <a:pt x="474" y="8"/>
                  </a:cubicBezTo>
                  <a:cubicBezTo>
                    <a:pt x="473" y="8"/>
                    <a:pt x="473" y="8"/>
                    <a:pt x="473" y="8"/>
                  </a:cubicBezTo>
                  <a:cubicBezTo>
                    <a:pt x="472" y="7"/>
                    <a:pt x="472" y="7"/>
                    <a:pt x="472" y="7"/>
                  </a:cubicBezTo>
                  <a:cubicBezTo>
                    <a:pt x="471" y="7"/>
                    <a:pt x="471" y="7"/>
                    <a:pt x="471" y="7"/>
                  </a:cubicBezTo>
                  <a:cubicBezTo>
                    <a:pt x="471" y="7"/>
                    <a:pt x="471" y="7"/>
                    <a:pt x="471" y="7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3" y="6"/>
                    <a:pt x="473" y="6"/>
                    <a:pt x="473" y="6"/>
                  </a:cubicBezTo>
                  <a:cubicBezTo>
                    <a:pt x="475" y="5"/>
                    <a:pt x="474" y="5"/>
                    <a:pt x="476" y="5"/>
                  </a:cubicBezTo>
                  <a:close/>
                  <a:moveTo>
                    <a:pt x="531" y="153"/>
                  </a:moveTo>
                  <a:cubicBezTo>
                    <a:pt x="531" y="153"/>
                    <a:pt x="532" y="151"/>
                    <a:pt x="532" y="153"/>
                  </a:cubicBezTo>
                  <a:cubicBezTo>
                    <a:pt x="532" y="154"/>
                    <a:pt x="532" y="154"/>
                    <a:pt x="532" y="154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5"/>
                    <a:pt x="533" y="155"/>
                    <a:pt x="533" y="155"/>
                  </a:cubicBezTo>
                  <a:cubicBezTo>
                    <a:pt x="533" y="157"/>
                    <a:pt x="533" y="157"/>
                    <a:pt x="533" y="157"/>
                  </a:cubicBezTo>
                  <a:cubicBezTo>
                    <a:pt x="531" y="157"/>
                    <a:pt x="532" y="157"/>
                    <a:pt x="531" y="158"/>
                  </a:cubicBezTo>
                  <a:cubicBezTo>
                    <a:pt x="530" y="157"/>
                    <a:pt x="530" y="157"/>
                    <a:pt x="530" y="157"/>
                  </a:cubicBezTo>
                  <a:cubicBezTo>
                    <a:pt x="529" y="158"/>
                    <a:pt x="530" y="157"/>
                    <a:pt x="528" y="158"/>
                  </a:cubicBezTo>
                  <a:cubicBezTo>
                    <a:pt x="527" y="159"/>
                    <a:pt x="528" y="158"/>
                    <a:pt x="527" y="160"/>
                  </a:cubicBezTo>
                  <a:cubicBezTo>
                    <a:pt x="527" y="160"/>
                    <a:pt x="527" y="160"/>
                    <a:pt x="527" y="160"/>
                  </a:cubicBezTo>
                  <a:cubicBezTo>
                    <a:pt x="528" y="161"/>
                    <a:pt x="528" y="161"/>
                    <a:pt x="528" y="161"/>
                  </a:cubicBezTo>
                  <a:cubicBezTo>
                    <a:pt x="528" y="160"/>
                    <a:pt x="528" y="160"/>
                    <a:pt x="528" y="160"/>
                  </a:cubicBezTo>
                  <a:cubicBezTo>
                    <a:pt x="531" y="160"/>
                    <a:pt x="531" y="160"/>
                    <a:pt x="531" y="160"/>
                  </a:cubicBezTo>
                  <a:cubicBezTo>
                    <a:pt x="531" y="161"/>
                    <a:pt x="531" y="161"/>
                    <a:pt x="531" y="161"/>
                  </a:cubicBezTo>
                  <a:cubicBezTo>
                    <a:pt x="531" y="162"/>
                    <a:pt x="531" y="162"/>
                    <a:pt x="531" y="162"/>
                  </a:cubicBezTo>
                  <a:cubicBezTo>
                    <a:pt x="531" y="163"/>
                    <a:pt x="531" y="163"/>
                    <a:pt x="533" y="163"/>
                  </a:cubicBezTo>
                  <a:cubicBezTo>
                    <a:pt x="533" y="164"/>
                    <a:pt x="533" y="164"/>
                    <a:pt x="533" y="164"/>
                  </a:cubicBezTo>
                  <a:cubicBezTo>
                    <a:pt x="534" y="163"/>
                    <a:pt x="534" y="163"/>
                    <a:pt x="534" y="163"/>
                  </a:cubicBezTo>
                  <a:cubicBezTo>
                    <a:pt x="533" y="161"/>
                    <a:pt x="533" y="163"/>
                    <a:pt x="533" y="161"/>
                  </a:cubicBezTo>
                  <a:cubicBezTo>
                    <a:pt x="534" y="159"/>
                    <a:pt x="534" y="161"/>
                    <a:pt x="534" y="161"/>
                  </a:cubicBezTo>
                  <a:cubicBezTo>
                    <a:pt x="534" y="162"/>
                    <a:pt x="534" y="162"/>
                    <a:pt x="534" y="162"/>
                  </a:cubicBezTo>
                  <a:cubicBezTo>
                    <a:pt x="535" y="162"/>
                    <a:pt x="535" y="162"/>
                    <a:pt x="535" y="162"/>
                  </a:cubicBezTo>
                  <a:cubicBezTo>
                    <a:pt x="535" y="161"/>
                    <a:pt x="535" y="161"/>
                    <a:pt x="536" y="160"/>
                  </a:cubicBezTo>
                  <a:cubicBezTo>
                    <a:pt x="535" y="159"/>
                    <a:pt x="535" y="159"/>
                    <a:pt x="535" y="159"/>
                  </a:cubicBezTo>
                  <a:cubicBezTo>
                    <a:pt x="535" y="155"/>
                    <a:pt x="535" y="157"/>
                    <a:pt x="534" y="154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4"/>
                    <a:pt x="533" y="154"/>
                    <a:pt x="533" y="154"/>
                  </a:cubicBezTo>
                  <a:cubicBezTo>
                    <a:pt x="533" y="153"/>
                    <a:pt x="533" y="153"/>
                    <a:pt x="533" y="153"/>
                  </a:cubicBezTo>
                  <a:cubicBezTo>
                    <a:pt x="534" y="152"/>
                    <a:pt x="534" y="152"/>
                    <a:pt x="534" y="152"/>
                  </a:cubicBezTo>
                  <a:cubicBezTo>
                    <a:pt x="534" y="151"/>
                    <a:pt x="534" y="151"/>
                    <a:pt x="534" y="151"/>
                  </a:cubicBezTo>
                  <a:cubicBezTo>
                    <a:pt x="533" y="150"/>
                    <a:pt x="533" y="150"/>
                    <a:pt x="533" y="150"/>
                  </a:cubicBezTo>
                  <a:cubicBezTo>
                    <a:pt x="533" y="150"/>
                    <a:pt x="533" y="150"/>
                    <a:pt x="533" y="150"/>
                  </a:cubicBezTo>
                  <a:cubicBezTo>
                    <a:pt x="533" y="149"/>
                    <a:pt x="533" y="149"/>
                    <a:pt x="533" y="149"/>
                  </a:cubicBezTo>
                  <a:cubicBezTo>
                    <a:pt x="531" y="149"/>
                    <a:pt x="531" y="149"/>
                    <a:pt x="531" y="149"/>
                  </a:cubicBezTo>
                  <a:cubicBezTo>
                    <a:pt x="531" y="150"/>
                    <a:pt x="531" y="150"/>
                    <a:pt x="531" y="150"/>
                  </a:cubicBezTo>
                  <a:cubicBezTo>
                    <a:pt x="532" y="151"/>
                    <a:pt x="532" y="151"/>
                    <a:pt x="532" y="151"/>
                  </a:cubicBezTo>
                  <a:cubicBezTo>
                    <a:pt x="533" y="151"/>
                    <a:pt x="533" y="151"/>
                    <a:pt x="533" y="151"/>
                  </a:cubicBezTo>
                  <a:cubicBezTo>
                    <a:pt x="532" y="152"/>
                    <a:pt x="534" y="152"/>
                    <a:pt x="531" y="152"/>
                  </a:cubicBezTo>
                  <a:cubicBezTo>
                    <a:pt x="530" y="152"/>
                    <a:pt x="530" y="152"/>
                    <a:pt x="530" y="152"/>
                  </a:cubicBezTo>
                  <a:cubicBezTo>
                    <a:pt x="529" y="153"/>
                    <a:pt x="529" y="153"/>
                    <a:pt x="529" y="153"/>
                  </a:cubicBezTo>
                  <a:cubicBezTo>
                    <a:pt x="529" y="151"/>
                    <a:pt x="529" y="151"/>
                    <a:pt x="529" y="151"/>
                  </a:cubicBezTo>
                  <a:cubicBezTo>
                    <a:pt x="528" y="151"/>
                    <a:pt x="528" y="151"/>
                    <a:pt x="528" y="151"/>
                  </a:cubicBezTo>
                  <a:cubicBezTo>
                    <a:pt x="528" y="151"/>
                    <a:pt x="528" y="151"/>
                    <a:pt x="528" y="151"/>
                  </a:cubicBezTo>
                  <a:cubicBezTo>
                    <a:pt x="527" y="151"/>
                    <a:pt x="527" y="151"/>
                    <a:pt x="527" y="151"/>
                  </a:cubicBezTo>
                  <a:cubicBezTo>
                    <a:pt x="527" y="151"/>
                    <a:pt x="527" y="151"/>
                    <a:pt x="527" y="151"/>
                  </a:cubicBezTo>
                  <a:cubicBezTo>
                    <a:pt x="527" y="152"/>
                    <a:pt x="527" y="152"/>
                    <a:pt x="527" y="152"/>
                  </a:cubicBezTo>
                  <a:cubicBezTo>
                    <a:pt x="527" y="153"/>
                    <a:pt x="527" y="153"/>
                    <a:pt x="527" y="153"/>
                  </a:cubicBezTo>
                  <a:cubicBezTo>
                    <a:pt x="527" y="154"/>
                    <a:pt x="527" y="154"/>
                    <a:pt x="527" y="154"/>
                  </a:cubicBezTo>
                  <a:cubicBezTo>
                    <a:pt x="528" y="154"/>
                    <a:pt x="528" y="154"/>
                    <a:pt x="528" y="154"/>
                  </a:cubicBezTo>
                  <a:cubicBezTo>
                    <a:pt x="528" y="153"/>
                    <a:pt x="528" y="153"/>
                    <a:pt x="528" y="153"/>
                  </a:cubicBezTo>
                  <a:cubicBezTo>
                    <a:pt x="528" y="154"/>
                    <a:pt x="528" y="154"/>
                    <a:pt x="528" y="154"/>
                  </a:cubicBezTo>
                  <a:cubicBezTo>
                    <a:pt x="528" y="156"/>
                    <a:pt x="528" y="156"/>
                    <a:pt x="528" y="156"/>
                  </a:cubicBezTo>
                  <a:cubicBezTo>
                    <a:pt x="529" y="156"/>
                    <a:pt x="529" y="156"/>
                    <a:pt x="529" y="156"/>
                  </a:cubicBezTo>
                  <a:cubicBezTo>
                    <a:pt x="531" y="155"/>
                    <a:pt x="530" y="156"/>
                    <a:pt x="532" y="156"/>
                  </a:cubicBezTo>
                  <a:cubicBezTo>
                    <a:pt x="531" y="154"/>
                    <a:pt x="532" y="155"/>
                    <a:pt x="531" y="154"/>
                  </a:cubicBezTo>
                  <a:cubicBezTo>
                    <a:pt x="531" y="154"/>
                    <a:pt x="531" y="155"/>
                    <a:pt x="531" y="153"/>
                  </a:cubicBezTo>
                  <a:close/>
                  <a:moveTo>
                    <a:pt x="528" y="185"/>
                  </a:moveTo>
                  <a:cubicBezTo>
                    <a:pt x="528" y="186"/>
                    <a:pt x="528" y="186"/>
                    <a:pt x="528" y="186"/>
                  </a:cubicBezTo>
                  <a:cubicBezTo>
                    <a:pt x="528" y="185"/>
                    <a:pt x="528" y="185"/>
                    <a:pt x="528" y="185"/>
                  </a:cubicBezTo>
                  <a:close/>
                  <a:moveTo>
                    <a:pt x="531" y="173"/>
                  </a:moveTo>
                  <a:cubicBezTo>
                    <a:pt x="533" y="172"/>
                    <a:pt x="533" y="172"/>
                    <a:pt x="533" y="172"/>
                  </a:cubicBezTo>
                  <a:cubicBezTo>
                    <a:pt x="533" y="173"/>
                    <a:pt x="533" y="173"/>
                    <a:pt x="533" y="173"/>
                  </a:cubicBezTo>
                  <a:cubicBezTo>
                    <a:pt x="531" y="175"/>
                    <a:pt x="531" y="175"/>
                    <a:pt x="531" y="175"/>
                  </a:cubicBezTo>
                  <a:cubicBezTo>
                    <a:pt x="529" y="175"/>
                    <a:pt x="529" y="175"/>
                    <a:pt x="529" y="175"/>
                  </a:cubicBezTo>
                  <a:cubicBezTo>
                    <a:pt x="529" y="175"/>
                    <a:pt x="530" y="174"/>
                    <a:pt x="527" y="175"/>
                  </a:cubicBezTo>
                  <a:cubicBezTo>
                    <a:pt x="524" y="175"/>
                    <a:pt x="526" y="175"/>
                    <a:pt x="525" y="175"/>
                  </a:cubicBezTo>
                  <a:cubicBezTo>
                    <a:pt x="525" y="175"/>
                    <a:pt x="525" y="175"/>
                    <a:pt x="525" y="175"/>
                  </a:cubicBezTo>
                  <a:cubicBezTo>
                    <a:pt x="524" y="175"/>
                    <a:pt x="524" y="175"/>
                    <a:pt x="524" y="175"/>
                  </a:cubicBezTo>
                  <a:cubicBezTo>
                    <a:pt x="524" y="176"/>
                    <a:pt x="524" y="176"/>
                    <a:pt x="524" y="176"/>
                  </a:cubicBezTo>
                  <a:cubicBezTo>
                    <a:pt x="524" y="177"/>
                    <a:pt x="524" y="177"/>
                    <a:pt x="524" y="177"/>
                  </a:cubicBezTo>
                  <a:cubicBezTo>
                    <a:pt x="525" y="179"/>
                    <a:pt x="525" y="179"/>
                    <a:pt x="525" y="179"/>
                  </a:cubicBezTo>
                  <a:cubicBezTo>
                    <a:pt x="526" y="178"/>
                    <a:pt x="526" y="178"/>
                    <a:pt x="526" y="178"/>
                  </a:cubicBezTo>
                  <a:cubicBezTo>
                    <a:pt x="527" y="178"/>
                    <a:pt x="527" y="178"/>
                    <a:pt x="527" y="178"/>
                  </a:cubicBezTo>
                  <a:cubicBezTo>
                    <a:pt x="528" y="177"/>
                    <a:pt x="528" y="177"/>
                    <a:pt x="528" y="177"/>
                  </a:cubicBezTo>
                  <a:cubicBezTo>
                    <a:pt x="530" y="177"/>
                    <a:pt x="530" y="177"/>
                    <a:pt x="530" y="177"/>
                  </a:cubicBezTo>
                  <a:cubicBezTo>
                    <a:pt x="530" y="179"/>
                    <a:pt x="530" y="179"/>
                    <a:pt x="530" y="179"/>
                  </a:cubicBezTo>
                  <a:cubicBezTo>
                    <a:pt x="528" y="179"/>
                    <a:pt x="528" y="179"/>
                    <a:pt x="528" y="179"/>
                  </a:cubicBezTo>
                  <a:cubicBezTo>
                    <a:pt x="527" y="179"/>
                    <a:pt x="528" y="179"/>
                    <a:pt x="527" y="179"/>
                  </a:cubicBezTo>
                  <a:cubicBezTo>
                    <a:pt x="527" y="181"/>
                    <a:pt x="527" y="181"/>
                    <a:pt x="527" y="181"/>
                  </a:cubicBezTo>
                  <a:cubicBezTo>
                    <a:pt x="527" y="181"/>
                    <a:pt x="527" y="181"/>
                    <a:pt x="527" y="181"/>
                  </a:cubicBezTo>
                  <a:cubicBezTo>
                    <a:pt x="528" y="182"/>
                    <a:pt x="528" y="182"/>
                    <a:pt x="528" y="184"/>
                  </a:cubicBezTo>
                  <a:cubicBezTo>
                    <a:pt x="529" y="185"/>
                    <a:pt x="529" y="185"/>
                    <a:pt x="529" y="185"/>
                  </a:cubicBezTo>
                  <a:cubicBezTo>
                    <a:pt x="529" y="185"/>
                    <a:pt x="529" y="185"/>
                    <a:pt x="529" y="185"/>
                  </a:cubicBezTo>
                  <a:cubicBezTo>
                    <a:pt x="529" y="186"/>
                    <a:pt x="529" y="186"/>
                    <a:pt x="529" y="186"/>
                  </a:cubicBezTo>
                  <a:cubicBezTo>
                    <a:pt x="529" y="186"/>
                    <a:pt x="529" y="186"/>
                    <a:pt x="529" y="186"/>
                  </a:cubicBezTo>
                  <a:cubicBezTo>
                    <a:pt x="529" y="187"/>
                    <a:pt x="529" y="187"/>
                    <a:pt x="529" y="187"/>
                  </a:cubicBezTo>
                  <a:cubicBezTo>
                    <a:pt x="528" y="188"/>
                    <a:pt x="528" y="188"/>
                    <a:pt x="528" y="188"/>
                  </a:cubicBezTo>
                  <a:cubicBezTo>
                    <a:pt x="528" y="188"/>
                    <a:pt x="528" y="187"/>
                    <a:pt x="528" y="187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7" y="186"/>
                    <a:pt x="527" y="186"/>
                    <a:pt x="527" y="186"/>
                  </a:cubicBezTo>
                  <a:cubicBezTo>
                    <a:pt x="526" y="185"/>
                    <a:pt x="527" y="186"/>
                    <a:pt x="526" y="185"/>
                  </a:cubicBezTo>
                  <a:cubicBezTo>
                    <a:pt x="526" y="185"/>
                    <a:pt x="526" y="184"/>
                    <a:pt x="525" y="184"/>
                  </a:cubicBezTo>
                  <a:cubicBezTo>
                    <a:pt x="525" y="181"/>
                    <a:pt x="525" y="182"/>
                    <a:pt x="525" y="182"/>
                  </a:cubicBezTo>
                  <a:cubicBezTo>
                    <a:pt x="524" y="182"/>
                    <a:pt x="525" y="182"/>
                    <a:pt x="524" y="183"/>
                  </a:cubicBezTo>
                  <a:cubicBezTo>
                    <a:pt x="524" y="188"/>
                    <a:pt x="524" y="188"/>
                    <a:pt x="524" y="188"/>
                  </a:cubicBezTo>
                  <a:cubicBezTo>
                    <a:pt x="521" y="188"/>
                    <a:pt x="523" y="188"/>
                    <a:pt x="522" y="187"/>
                  </a:cubicBezTo>
                  <a:cubicBezTo>
                    <a:pt x="522" y="186"/>
                    <a:pt x="522" y="186"/>
                    <a:pt x="522" y="186"/>
                  </a:cubicBezTo>
                  <a:cubicBezTo>
                    <a:pt x="522" y="184"/>
                    <a:pt x="522" y="184"/>
                    <a:pt x="522" y="184"/>
                  </a:cubicBezTo>
                  <a:cubicBezTo>
                    <a:pt x="522" y="183"/>
                    <a:pt x="522" y="183"/>
                    <a:pt x="522" y="183"/>
                  </a:cubicBezTo>
                  <a:cubicBezTo>
                    <a:pt x="521" y="182"/>
                    <a:pt x="521" y="184"/>
                    <a:pt x="521" y="181"/>
                  </a:cubicBezTo>
                  <a:cubicBezTo>
                    <a:pt x="522" y="181"/>
                    <a:pt x="522" y="181"/>
                    <a:pt x="522" y="181"/>
                  </a:cubicBezTo>
                  <a:cubicBezTo>
                    <a:pt x="522" y="180"/>
                    <a:pt x="522" y="180"/>
                    <a:pt x="522" y="180"/>
                  </a:cubicBezTo>
                  <a:cubicBezTo>
                    <a:pt x="522" y="179"/>
                    <a:pt x="522" y="181"/>
                    <a:pt x="522" y="178"/>
                  </a:cubicBezTo>
                  <a:cubicBezTo>
                    <a:pt x="522" y="178"/>
                    <a:pt x="522" y="178"/>
                    <a:pt x="522" y="178"/>
                  </a:cubicBezTo>
                  <a:cubicBezTo>
                    <a:pt x="523" y="177"/>
                    <a:pt x="523" y="177"/>
                    <a:pt x="523" y="177"/>
                  </a:cubicBezTo>
                  <a:cubicBezTo>
                    <a:pt x="523" y="175"/>
                    <a:pt x="523" y="175"/>
                    <a:pt x="523" y="175"/>
                  </a:cubicBezTo>
                  <a:cubicBezTo>
                    <a:pt x="524" y="174"/>
                    <a:pt x="524" y="174"/>
                    <a:pt x="524" y="174"/>
                  </a:cubicBezTo>
                  <a:cubicBezTo>
                    <a:pt x="525" y="173"/>
                    <a:pt x="524" y="173"/>
                    <a:pt x="526" y="173"/>
                  </a:cubicBezTo>
                  <a:cubicBezTo>
                    <a:pt x="527" y="173"/>
                    <a:pt x="527" y="173"/>
                    <a:pt x="527" y="173"/>
                  </a:cubicBezTo>
                  <a:cubicBezTo>
                    <a:pt x="528" y="173"/>
                    <a:pt x="528" y="173"/>
                    <a:pt x="528" y="173"/>
                  </a:cubicBezTo>
                  <a:cubicBezTo>
                    <a:pt x="529" y="173"/>
                    <a:pt x="529" y="173"/>
                    <a:pt x="529" y="173"/>
                  </a:cubicBezTo>
                  <a:cubicBezTo>
                    <a:pt x="530" y="173"/>
                    <a:pt x="530" y="173"/>
                    <a:pt x="530" y="173"/>
                  </a:cubicBezTo>
                  <a:cubicBezTo>
                    <a:pt x="530" y="175"/>
                    <a:pt x="531" y="174"/>
                    <a:pt x="531" y="173"/>
                  </a:cubicBezTo>
                  <a:close/>
                  <a:moveTo>
                    <a:pt x="617" y="262"/>
                  </a:moveTo>
                  <a:cubicBezTo>
                    <a:pt x="619" y="262"/>
                    <a:pt x="619" y="262"/>
                    <a:pt x="619" y="262"/>
                  </a:cubicBezTo>
                  <a:cubicBezTo>
                    <a:pt x="619" y="262"/>
                    <a:pt x="619" y="262"/>
                    <a:pt x="619" y="262"/>
                  </a:cubicBezTo>
                  <a:cubicBezTo>
                    <a:pt x="620" y="262"/>
                    <a:pt x="620" y="262"/>
                    <a:pt x="620" y="262"/>
                  </a:cubicBezTo>
                  <a:cubicBezTo>
                    <a:pt x="622" y="262"/>
                    <a:pt x="622" y="262"/>
                    <a:pt x="622" y="262"/>
                  </a:cubicBezTo>
                  <a:cubicBezTo>
                    <a:pt x="621" y="265"/>
                    <a:pt x="621" y="265"/>
                    <a:pt x="620" y="266"/>
                  </a:cubicBezTo>
                  <a:cubicBezTo>
                    <a:pt x="620" y="267"/>
                    <a:pt x="620" y="267"/>
                    <a:pt x="620" y="267"/>
                  </a:cubicBezTo>
                  <a:cubicBezTo>
                    <a:pt x="619" y="268"/>
                    <a:pt x="619" y="268"/>
                    <a:pt x="619" y="268"/>
                  </a:cubicBezTo>
                  <a:cubicBezTo>
                    <a:pt x="619" y="268"/>
                    <a:pt x="619" y="268"/>
                    <a:pt x="619" y="268"/>
                  </a:cubicBezTo>
                  <a:cubicBezTo>
                    <a:pt x="618" y="268"/>
                    <a:pt x="618" y="268"/>
                    <a:pt x="618" y="268"/>
                  </a:cubicBezTo>
                  <a:cubicBezTo>
                    <a:pt x="617" y="269"/>
                    <a:pt x="617" y="269"/>
                    <a:pt x="617" y="269"/>
                  </a:cubicBezTo>
                  <a:cubicBezTo>
                    <a:pt x="616" y="270"/>
                    <a:pt x="616" y="270"/>
                    <a:pt x="616" y="270"/>
                  </a:cubicBezTo>
                  <a:cubicBezTo>
                    <a:pt x="616" y="271"/>
                    <a:pt x="616" y="271"/>
                    <a:pt x="616" y="271"/>
                  </a:cubicBezTo>
                  <a:cubicBezTo>
                    <a:pt x="616" y="271"/>
                    <a:pt x="616" y="271"/>
                    <a:pt x="616" y="271"/>
                  </a:cubicBezTo>
                  <a:cubicBezTo>
                    <a:pt x="615" y="273"/>
                    <a:pt x="615" y="273"/>
                    <a:pt x="614" y="274"/>
                  </a:cubicBezTo>
                  <a:cubicBezTo>
                    <a:pt x="613" y="274"/>
                    <a:pt x="613" y="274"/>
                    <a:pt x="613" y="274"/>
                  </a:cubicBezTo>
                  <a:cubicBezTo>
                    <a:pt x="611" y="274"/>
                    <a:pt x="611" y="274"/>
                    <a:pt x="611" y="274"/>
                  </a:cubicBezTo>
                  <a:cubicBezTo>
                    <a:pt x="610" y="274"/>
                    <a:pt x="610" y="274"/>
                    <a:pt x="610" y="274"/>
                  </a:cubicBezTo>
                  <a:cubicBezTo>
                    <a:pt x="610" y="274"/>
                    <a:pt x="610" y="274"/>
                    <a:pt x="610" y="274"/>
                  </a:cubicBezTo>
                  <a:cubicBezTo>
                    <a:pt x="609" y="274"/>
                    <a:pt x="609" y="274"/>
                    <a:pt x="609" y="274"/>
                  </a:cubicBezTo>
                  <a:cubicBezTo>
                    <a:pt x="608" y="274"/>
                    <a:pt x="608" y="274"/>
                    <a:pt x="608" y="274"/>
                  </a:cubicBezTo>
                  <a:cubicBezTo>
                    <a:pt x="608" y="273"/>
                    <a:pt x="608" y="273"/>
                    <a:pt x="608" y="273"/>
                  </a:cubicBezTo>
                  <a:cubicBezTo>
                    <a:pt x="608" y="272"/>
                    <a:pt x="608" y="272"/>
                    <a:pt x="608" y="272"/>
                  </a:cubicBezTo>
                  <a:cubicBezTo>
                    <a:pt x="608" y="271"/>
                    <a:pt x="608" y="271"/>
                    <a:pt x="608" y="271"/>
                  </a:cubicBezTo>
                  <a:cubicBezTo>
                    <a:pt x="609" y="270"/>
                    <a:pt x="610" y="269"/>
                    <a:pt x="612" y="268"/>
                  </a:cubicBezTo>
                  <a:cubicBezTo>
                    <a:pt x="613" y="268"/>
                    <a:pt x="613" y="268"/>
                    <a:pt x="613" y="268"/>
                  </a:cubicBezTo>
                  <a:cubicBezTo>
                    <a:pt x="613" y="268"/>
                    <a:pt x="613" y="268"/>
                    <a:pt x="613" y="268"/>
                  </a:cubicBezTo>
                  <a:cubicBezTo>
                    <a:pt x="614" y="267"/>
                    <a:pt x="614" y="267"/>
                    <a:pt x="614" y="267"/>
                  </a:cubicBezTo>
                  <a:cubicBezTo>
                    <a:pt x="616" y="266"/>
                    <a:pt x="616" y="266"/>
                    <a:pt x="616" y="264"/>
                  </a:cubicBezTo>
                  <a:cubicBezTo>
                    <a:pt x="617" y="264"/>
                    <a:pt x="617" y="264"/>
                    <a:pt x="617" y="264"/>
                  </a:cubicBezTo>
                  <a:cubicBezTo>
                    <a:pt x="617" y="262"/>
                    <a:pt x="617" y="262"/>
                    <a:pt x="617" y="262"/>
                  </a:cubicBezTo>
                  <a:close/>
                  <a:moveTo>
                    <a:pt x="131" y="14"/>
                  </a:moveTo>
                  <a:cubicBezTo>
                    <a:pt x="130" y="14"/>
                    <a:pt x="130" y="14"/>
                    <a:pt x="130" y="14"/>
                  </a:cubicBezTo>
                  <a:cubicBezTo>
                    <a:pt x="130" y="13"/>
                    <a:pt x="130" y="13"/>
                    <a:pt x="130" y="13"/>
                  </a:cubicBezTo>
                  <a:cubicBezTo>
                    <a:pt x="136" y="13"/>
                    <a:pt x="136" y="13"/>
                    <a:pt x="136" y="13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7" y="14"/>
                    <a:pt x="137" y="14"/>
                    <a:pt x="137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1" y="14"/>
                    <a:pt x="141" y="14"/>
                    <a:pt x="141" y="14"/>
                  </a:cubicBezTo>
                  <a:cubicBezTo>
                    <a:pt x="142" y="14"/>
                    <a:pt x="142" y="14"/>
                    <a:pt x="142" y="14"/>
                  </a:cubicBezTo>
                  <a:cubicBezTo>
                    <a:pt x="143" y="15"/>
                    <a:pt x="143" y="15"/>
                    <a:pt x="143" y="15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148" y="18"/>
                    <a:pt x="149" y="16"/>
                    <a:pt x="149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6" y="16"/>
                    <a:pt x="156" y="16"/>
                    <a:pt x="156" y="16"/>
                  </a:cubicBezTo>
                  <a:cubicBezTo>
                    <a:pt x="158" y="16"/>
                    <a:pt x="158" y="16"/>
                    <a:pt x="158" y="16"/>
                  </a:cubicBezTo>
                  <a:cubicBezTo>
                    <a:pt x="158" y="16"/>
                    <a:pt x="159" y="16"/>
                    <a:pt x="159" y="16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1" y="17"/>
                    <a:pt x="161" y="17"/>
                    <a:pt x="161" y="17"/>
                  </a:cubicBezTo>
                  <a:cubicBezTo>
                    <a:pt x="161" y="18"/>
                    <a:pt x="161" y="18"/>
                    <a:pt x="161" y="18"/>
                  </a:cubicBezTo>
                  <a:cubicBezTo>
                    <a:pt x="161" y="18"/>
                    <a:pt x="161" y="18"/>
                    <a:pt x="161" y="18"/>
                  </a:cubicBezTo>
                  <a:cubicBezTo>
                    <a:pt x="161" y="18"/>
                    <a:pt x="160" y="18"/>
                    <a:pt x="160" y="18"/>
                  </a:cubicBezTo>
                  <a:cubicBezTo>
                    <a:pt x="160" y="18"/>
                    <a:pt x="160" y="19"/>
                    <a:pt x="160" y="19"/>
                  </a:cubicBezTo>
                  <a:cubicBezTo>
                    <a:pt x="155" y="19"/>
                    <a:pt x="155" y="19"/>
                    <a:pt x="155" y="19"/>
                  </a:cubicBezTo>
                  <a:cubicBezTo>
                    <a:pt x="154" y="19"/>
                    <a:pt x="154" y="19"/>
                    <a:pt x="154" y="19"/>
                  </a:cubicBezTo>
                  <a:cubicBezTo>
                    <a:pt x="151" y="19"/>
                    <a:pt x="146" y="19"/>
                    <a:pt x="144" y="18"/>
                  </a:cubicBezTo>
                  <a:cubicBezTo>
                    <a:pt x="143" y="19"/>
                    <a:pt x="143" y="19"/>
                    <a:pt x="143" y="19"/>
                  </a:cubicBezTo>
                  <a:cubicBezTo>
                    <a:pt x="141" y="19"/>
                    <a:pt x="141" y="19"/>
                    <a:pt x="141" y="19"/>
                  </a:cubicBezTo>
                  <a:cubicBezTo>
                    <a:pt x="141" y="18"/>
                    <a:pt x="140" y="18"/>
                    <a:pt x="139" y="18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15"/>
                    <a:pt x="137" y="15"/>
                    <a:pt x="137" y="15"/>
                  </a:cubicBezTo>
                  <a:cubicBezTo>
                    <a:pt x="136" y="15"/>
                    <a:pt x="136" y="15"/>
                    <a:pt x="136" y="15"/>
                  </a:cubicBezTo>
                  <a:cubicBezTo>
                    <a:pt x="136" y="15"/>
                    <a:pt x="136" y="15"/>
                    <a:pt x="136" y="15"/>
                  </a:cubicBezTo>
                  <a:cubicBezTo>
                    <a:pt x="133" y="15"/>
                    <a:pt x="133" y="15"/>
                    <a:pt x="133" y="15"/>
                  </a:cubicBezTo>
                  <a:cubicBezTo>
                    <a:pt x="133" y="14"/>
                    <a:pt x="133" y="14"/>
                    <a:pt x="133" y="14"/>
                  </a:cubicBezTo>
                  <a:cubicBezTo>
                    <a:pt x="132" y="14"/>
                    <a:pt x="132" y="14"/>
                    <a:pt x="132" y="14"/>
                  </a:cubicBezTo>
                  <a:cubicBezTo>
                    <a:pt x="131" y="14"/>
                    <a:pt x="131" y="14"/>
                    <a:pt x="131" y="14"/>
                  </a:cubicBezTo>
                  <a:close/>
                  <a:moveTo>
                    <a:pt x="276" y="36"/>
                  </a:moveTo>
                  <a:cubicBezTo>
                    <a:pt x="275" y="36"/>
                    <a:pt x="277" y="36"/>
                    <a:pt x="274" y="36"/>
                  </a:cubicBezTo>
                  <a:cubicBezTo>
                    <a:pt x="272" y="36"/>
                    <a:pt x="274" y="36"/>
                    <a:pt x="272" y="36"/>
                  </a:cubicBezTo>
                  <a:cubicBezTo>
                    <a:pt x="271" y="36"/>
                    <a:pt x="271" y="36"/>
                    <a:pt x="271" y="36"/>
                  </a:cubicBezTo>
                  <a:cubicBezTo>
                    <a:pt x="270" y="36"/>
                    <a:pt x="270" y="36"/>
                    <a:pt x="270" y="36"/>
                  </a:cubicBezTo>
                  <a:cubicBezTo>
                    <a:pt x="270" y="36"/>
                    <a:pt x="270" y="36"/>
                    <a:pt x="270" y="36"/>
                  </a:cubicBezTo>
                  <a:cubicBezTo>
                    <a:pt x="268" y="37"/>
                    <a:pt x="269" y="37"/>
                    <a:pt x="267" y="38"/>
                  </a:cubicBezTo>
                  <a:cubicBezTo>
                    <a:pt x="266" y="36"/>
                    <a:pt x="267" y="36"/>
                    <a:pt x="265" y="36"/>
                  </a:cubicBezTo>
                  <a:cubicBezTo>
                    <a:pt x="264" y="36"/>
                    <a:pt x="264" y="36"/>
                    <a:pt x="264" y="36"/>
                  </a:cubicBezTo>
                  <a:cubicBezTo>
                    <a:pt x="263" y="36"/>
                    <a:pt x="263" y="36"/>
                    <a:pt x="263" y="36"/>
                  </a:cubicBezTo>
                  <a:cubicBezTo>
                    <a:pt x="262" y="37"/>
                    <a:pt x="262" y="37"/>
                    <a:pt x="262" y="37"/>
                  </a:cubicBezTo>
                  <a:cubicBezTo>
                    <a:pt x="262" y="38"/>
                    <a:pt x="262" y="38"/>
                    <a:pt x="262" y="38"/>
                  </a:cubicBezTo>
                  <a:cubicBezTo>
                    <a:pt x="264" y="38"/>
                    <a:pt x="264" y="37"/>
                    <a:pt x="264" y="38"/>
                  </a:cubicBezTo>
                  <a:cubicBezTo>
                    <a:pt x="266" y="40"/>
                    <a:pt x="266" y="40"/>
                    <a:pt x="266" y="40"/>
                  </a:cubicBezTo>
                  <a:cubicBezTo>
                    <a:pt x="265" y="41"/>
                    <a:pt x="265" y="41"/>
                    <a:pt x="265" y="41"/>
                  </a:cubicBezTo>
                  <a:cubicBezTo>
                    <a:pt x="265" y="41"/>
                    <a:pt x="265" y="41"/>
                    <a:pt x="265" y="41"/>
                  </a:cubicBezTo>
                  <a:cubicBezTo>
                    <a:pt x="268" y="41"/>
                    <a:pt x="268" y="41"/>
                    <a:pt x="268" y="41"/>
                  </a:cubicBezTo>
                  <a:cubicBezTo>
                    <a:pt x="269" y="42"/>
                    <a:pt x="269" y="42"/>
                    <a:pt x="269" y="42"/>
                  </a:cubicBezTo>
                  <a:cubicBezTo>
                    <a:pt x="270" y="42"/>
                    <a:pt x="270" y="42"/>
                    <a:pt x="270" y="42"/>
                  </a:cubicBezTo>
                  <a:cubicBezTo>
                    <a:pt x="272" y="42"/>
                    <a:pt x="272" y="42"/>
                    <a:pt x="272" y="42"/>
                  </a:cubicBezTo>
                  <a:cubicBezTo>
                    <a:pt x="273" y="42"/>
                    <a:pt x="274" y="41"/>
                    <a:pt x="276" y="41"/>
                  </a:cubicBezTo>
                  <a:cubicBezTo>
                    <a:pt x="277" y="41"/>
                    <a:pt x="277" y="40"/>
                    <a:pt x="279" y="40"/>
                  </a:cubicBezTo>
                  <a:cubicBezTo>
                    <a:pt x="280" y="39"/>
                    <a:pt x="280" y="39"/>
                    <a:pt x="280" y="39"/>
                  </a:cubicBezTo>
                  <a:cubicBezTo>
                    <a:pt x="281" y="39"/>
                    <a:pt x="281" y="39"/>
                    <a:pt x="281" y="39"/>
                  </a:cubicBezTo>
                  <a:cubicBezTo>
                    <a:pt x="281" y="38"/>
                    <a:pt x="281" y="38"/>
                    <a:pt x="281" y="38"/>
                  </a:cubicBezTo>
                  <a:cubicBezTo>
                    <a:pt x="280" y="37"/>
                    <a:pt x="280" y="37"/>
                    <a:pt x="280" y="37"/>
                  </a:cubicBezTo>
                  <a:cubicBezTo>
                    <a:pt x="279" y="36"/>
                    <a:pt x="279" y="36"/>
                    <a:pt x="279" y="36"/>
                  </a:cubicBezTo>
                  <a:cubicBezTo>
                    <a:pt x="279" y="36"/>
                    <a:pt x="279" y="36"/>
                    <a:pt x="279" y="36"/>
                  </a:cubicBezTo>
                  <a:cubicBezTo>
                    <a:pt x="277" y="36"/>
                    <a:pt x="277" y="36"/>
                    <a:pt x="276" y="35"/>
                  </a:cubicBezTo>
                  <a:cubicBezTo>
                    <a:pt x="276" y="36"/>
                    <a:pt x="276" y="36"/>
                    <a:pt x="276" y="36"/>
                  </a:cubicBezTo>
                  <a:close/>
                  <a:moveTo>
                    <a:pt x="91" y="14"/>
                  </a:moveTo>
                  <a:cubicBezTo>
                    <a:pt x="91" y="15"/>
                    <a:pt x="91" y="15"/>
                    <a:pt x="91" y="15"/>
                  </a:cubicBezTo>
                  <a:cubicBezTo>
                    <a:pt x="91" y="14"/>
                    <a:pt x="91" y="14"/>
                    <a:pt x="91" y="14"/>
                  </a:cubicBezTo>
                  <a:close/>
                  <a:moveTo>
                    <a:pt x="93" y="13"/>
                  </a:moveTo>
                  <a:cubicBezTo>
                    <a:pt x="94" y="12"/>
                    <a:pt x="94" y="12"/>
                    <a:pt x="94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5" y="13"/>
                    <a:pt x="95" y="13"/>
                    <a:pt x="95" y="14"/>
                  </a:cubicBezTo>
                  <a:cubicBezTo>
                    <a:pt x="95" y="14"/>
                    <a:pt x="94" y="14"/>
                    <a:pt x="97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15"/>
                    <a:pt x="100" y="15"/>
                    <a:pt x="101" y="15"/>
                  </a:cubicBezTo>
                  <a:cubicBezTo>
                    <a:pt x="102" y="15"/>
                    <a:pt x="102" y="15"/>
                    <a:pt x="102" y="15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4" y="16"/>
                    <a:pt x="104" y="16"/>
                    <a:pt x="107" y="16"/>
                  </a:cubicBezTo>
                  <a:cubicBezTo>
                    <a:pt x="109" y="16"/>
                    <a:pt x="107" y="15"/>
                    <a:pt x="107" y="15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12" y="16"/>
                    <a:pt x="112" y="16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4" y="15"/>
                    <a:pt x="113" y="15"/>
                    <a:pt x="114" y="16"/>
                  </a:cubicBezTo>
                  <a:cubicBezTo>
                    <a:pt x="113" y="18"/>
                    <a:pt x="115" y="17"/>
                    <a:pt x="112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7" y="18"/>
                    <a:pt x="107" y="18"/>
                    <a:pt x="107" y="18"/>
                  </a:cubicBezTo>
                  <a:cubicBezTo>
                    <a:pt x="105" y="18"/>
                    <a:pt x="105" y="18"/>
                    <a:pt x="105" y="18"/>
                  </a:cubicBezTo>
                  <a:cubicBezTo>
                    <a:pt x="104" y="19"/>
                    <a:pt x="104" y="19"/>
                    <a:pt x="104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89" y="17"/>
                    <a:pt x="91" y="16"/>
                    <a:pt x="87" y="16"/>
                  </a:cubicBezTo>
                  <a:cubicBezTo>
                    <a:pt x="87" y="14"/>
                    <a:pt x="86" y="15"/>
                    <a:pt x="86" y="16"/>
                  </a:cubicBezTo>
                  <a:cubicBezTo>
                    <a:pt x="85" y="16"/>
                    <a:pt x="85" y="16"/>
                    <a:pt x="85" y="16"/>
                  </a:cubicBezTo>
                  <a:cubicBezTo>
                    <a:pt x="85" y="14"/>
                    <a:pt x="84" y="15"/>
                    <a:pt x="84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3" y="13"/>
                    <a:pt x="93" y="13"/>
                    <a:pt x="93" y="13"/>
                  </a:cubicBezTo>
                  <a:close/>
                  <a:moveTo>
                    <a:pt x="426" y="14"/>
                  </a:moveTo>
                  <a:cubicBezTo>
                    <a:pt x="425" y="14"/>
                    <a:pt x="425" y="14"/>
                    <a:pt x="425" y="14"/>
                  </a:cubicBezTo>
                  <a:cubicBezTo>
                    <a:pt x="425" y="14"/>
                    <a:pt x="425" y="14"/>
                    <a:pt x="425" y="14"/>
                  </a:cubicBezTo>
                  <a:cubicBezTo>
                    <a:pt x="422" y="14"/>
                    <a:pt x="422" y="14"/>
                    <a:pt x="422" y="14"/>
                  </a:cubicBezTo>
                  <a:cubicBezTo>
                    <a:pt x="422" y="14"/>
                    <a:pt x="422" y="14"/>
                    <a:pt x="422" y="14"/>
                  </a:cubicBezTo>
                  <a:cubicBezTo>
                    <a:pt x="421" y="14"/>
                    <a:pt x="421" y="14"/>
                    <a:pt x="421" y="14"/>
                  </a:cubicBezTo>
                  <a:cubicBezTo>
                    <a:pt x="420" y="15"/>
                    <a:pt x="420" y="15"/>
                    <a:pt x="420" y="15"/>
                  </a:cubicBezTo>
                  <a:cubicBezTo>
                    <a:pt x="419" y="15"/>
                    <a:pt x="419" y="15"/>
                    <a:pt x="419" y="15"/>
                  </a:cubicBezTo>
                  <a:cubicBezTo>
                    <a:pt x="416" y="15"/>
                    <a:pt x="416" y="15"/>
                    <a:pt x="416" y="15"/>
                  </a:cubicBezTo>
                  <a:cubicBezTo>
                    <a:pt x="415" y="15"/>
                    <a:pt x="415" y="15"/>
                    <a:pt x="415" y="15"/>
                  </a:cubicBezTo>
                  <a:cubicBezTo>
                    <a:pt x="414" y="16"/>
                    <a:pt x="414" y="16"/>
                    <a:pt x="414" y="16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2" y="16"/>
                    <a:pt x="412" y="16"/>
                    <a:pt x="412" y="16"/>
                  </a:cubicBezTo>
                  <a:cubicBezTo>
                    <a:pt x="410" y="17"/>
                    <a:pt x="410" y="17"/>
                    <a:pt x="409" y="17"/>
                  </a:cubicBezTo>
                  <a:cubicBezTo>
                    <a:pt x="408" y="17"/>
                    <a:pt x="408" y="17"/>
                    <a:pt x="408" y="17"/>
                  </a:cubicBezTo>
                  <a:cubicBezTo>
                    <a:pt x="407" y="17"/>
                    <a:pt x="407" y="17"/>
                    <a:pt x="407" y="17"/>
                  </a:cubicBezTo>
                  <a:cubicBezTo>
                    <a:pt x="407" y="18"/>
                    <a:pt x="407" y="18"/>
                    <a:pt x="407" y="18"/>
                  </a:cubicBezTo>
                  <a:cubicBezTo>
                    <a:pt x="406" y="18"/>
                    <a:pt x="406" y="18"/>
                    <a:pt x="406" y="18"/>
                  </a:cubicBezTo>
                  <a:cubicBezTo>
                    <a:pt x="406" y="18"/>
                    <a:pt x="406" y="18"/>
                    <a:pt x="406" y="19"/>
                  </a:cubicBezTo>
                  <a:cubicBezTo>
                    <a:pt x="405" y="19"/>
                    <a:pt x="405" y="19"/>
                    <a:pt x="405" y="19"/>
                  </a:cubicBezTo>
                  <a:cubicBezTo>
                    <a:pt x="404" y="20"/>
                    <a:pt x="404" y="20"/>
                    <a:pt x="404" y="20"/>
                  </a:cubicBezTo>
                  <a:cubicBezTo>
                    <a:pt x="404" y="20"/>
                    <a:pt x="404" y="20"/>
                    <a:pt x="404" y="20"/>
                  </a:cubicBezTo>
                  <a:cubicBezTo>
                    <a:pt x="404" y="20"/>
                    <a:pt x="404" y="20"/>
                    <a:pt x="404" y="20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1" y="22"/>
                    <a:pt x="401" y="22"/>
                    <a:pt x="401" y="22"/>
                  </a:cubicBezTo>
                  <a:cubicBezTo>
                    <a:pt x="401" y="23"/>
                    <a:pt x="401" y="23"/>
                    <a:pt x="401" y="23"/>
                  </a:cubicBezTo>
                  <a:cubicBezTo>
                    <a:pt x="401" y="23"/>
                    <a:pt x="401" y="23"/>
                    <a:pt x="401" y="23"/>
                  </a:cubicBezTo>
                  <a:cubicBezTo>
                    <a:pt x="400" y="23"/>
                    <a:pt x="400" y="23"/>
                    <a:pt x="400" y="23"/>
                  </a:cubicBezTo>
                  <a:cubicBezTo>
                    <a:pt x="399" y="24"/>
                    <a:pt x="399" y="24"/>
                    <a:pt x="399" y="24"/>
                  </a:cubicBezTo>
                  <a:cubicBezTo>
                    <a:pt x="399" y="25"/>
                    <a:pt x="399" y="25"/>
                    <a:pt x="399" y="25"/>
                  </a:cubicBezTo>
                  <a:cubicBezTo>
                    <a:pt x="400" y="25"/>
                    <a:pt x="400" y="25"/>
                    <a:pt x="400" y="25"/>
                  </a:cubicBezTo>
                  <a:cubicBezTo>
                    <a:pt x="401" y="25"/>
                    <a:pt x="401" y="25"/>
                    <a:pt x="401" y="25"/>
                  </a:cubicBezTo>
                  <a:cubicBezTo>
                    <a:pt x="401" y="26"/>
                    <a:pt x="401" y="26"/>
                    <a:pt x="401" y="26"/>
                  </a:cubicBezTo>
                  <a:cubicBezTo>
                    <a:pt x="403" y="26"/>
                    <a:pt x="403" y="26"/>
                    <a:pt x="404" y="26"/>
                  </a:cubicBezTo>
                  <a:cubicBezTo>
                    <a:pt x="405" y="27"/>
                    <a:pt x="405" y="27"/>
                    <a:pt x="405" y="27"/>
                  </a:cubicBezTo>
                  <a:cubicBezTo>
                    <a:pt x="409" y="27"/>
                    <a:pt x="409" y="27"/>
                    <a:pt x="409" y="27"/>
                  </a:cubicBezTo>
                  <a:cubicBezTo>
                    <a:pt x="409" y="26"/>
                    <a:pt x="409" y="26"/>
                    <a:pt x="409" y="26"/>
                  </a:cubicBezTo>
                  <a:cubicBezTo>
                    <a:pt x="409" y="26"/>
                    <a:pt x="409" y="26"/>
                    <a:pt x="409" y="26"/>
                  </a:cubicBezTo>
                  <a:cubicBezTo>
                    <a:pt x="408" y="26"/>
                    <a:pt x="408" y="26"/>
                    <a:pt x="408" y="26"/>
                  </a:cubicBezTo>
                  <a:cubicBezTo>
                    <a:pt x="407" y="25"/>
                    <a:pt x="407" y="25"/>
                    <a:pt x="407" y="25"/>
                  </a:cubicBezTo>
                  <a:cubicBezTo>
                    <a:pt x="407" y="25"/>
                    <a:pt x="407" y="25"/>
                    <a:pt x="407" y="25"/>
                  </a:cubicBezTo>
                  <a:cubicBezTo>
                    <a:pt x="406" y="23"/>
                    <a:pt x="406" y="23"/>
                    <a:pt x="406" y="23"/>
                  </a:cubicBezTo>
                  <a:cubicBezTo>
                    <a:pt x="409" y="21"/>
                    <a:pt x="409" y="21"/>
                    <a:pt x="409" y="21"/>
                  </a:cubicBezTo>
                  <a:cubicBezTo>
                    <a:pt x="409" y="21"/>
                    <a:pt x="409" y="21"/>
                    <a:pt x="409" y="21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0" y="20"/>
                    <a:pt x="410" y="20"/>
                    <a:pt x="410" y="20"/>
                  </a:cubicBezTo>
                  <a:cubicBezTo>
                    <a:pt x="411" y="20"/>
                    <a:pt x="411" y="20"/>
                    <a:pt x="411" y="20"/>
                  </a:cubicBezTo>
                  <a:cubicBezTo>
                    <a:pt x="412" y="20"/>
                    <a:pt x="412" y="20"/>
                    <a:pt x="412" y="20"/>
                  </a:cubicBezTo>
                  <a:cubicBezTo>
                    <a:pt x="413" y="19"/>
                    <a:pt x="413" y="19"/>
                    <a:pt x="413" y="19"/>
                  </a:cubicBezTo>
                  <a:cubicBezTo>
                    <a:pt x="414" y="19"/>
                    <a:pt x="414" y="19"/>
                    <a:pt x="414" y="19"/>
                  </a:cubicBezTo>
                  <a:cubicBezTo>
                    <a:pt x="415" y="18"/>
                    <a:pt x="415" y="18"/>
                    <a:pt x="415" y="18"/>
                  </a:cubicBezTo>
                  <a:cubicBezTo>
                    <a:pt x="416" y="17"/>
                    <a:pt x="416" y="18"/>
                    <a:pt x="417" y="17"/>
                  </a:cubicBezTo>
                  <a:cubicBezTo>
                    <a:pt x="418" y="17"/>
                    <a:pt x="418" y="17"/>
                    <a:pt x="418" y="17"/>
                  </a:cubicBezTo>
                  <a:cubicBezTo>
                    <a:pt x="420" y="17"/>
                    <a:pt x="420" y="17"/>
                    <a:pt x="420" y="17"/>
                  </a:cubicBezTo>
                  <a:cubicBezTo>
                    <a:pt x="420" y="16"/>
                    <a:pt x="420" y="16"/>
                    <a:pt x="420" y="16"/>
                  </a:cubicBezTo>
                  <a:cubicBezTo>
                    <a:pt x="423" y="16"/>
                    <a:pt x="423" y="16"/>
                    <a:pt x="423" y="16"/>
                  </a:cubicBezTo>
                  <a:cubicBezTo>
                    <a:pt x="424" y="16"/>
                    <a:pt x="424" y="16"/>
                    <a:pt x="424" y="16"/>
                  </a:cubicBezTo>
                  <a:cubicBezTo>
                    <a:pt x="428" y="16"/>
                    <a:pt x="428" y="16"/>
                    <a:pt x="428" y="16"/>
                  </a:cubicBezTo>
                  <a:cubicBezTo>
                    <a:pt x="428" y="15"/>
                    <a:pt x="428" y="15"/>
                    <a:pt x="428" y="15"/>
                  </a:cubicBezTo>
                  <a:cubicBezTo>
                    <a:pt x="430" y="15"/>
                    <a:pt x="430" y="15"/>
                    <a:pt x="430" y="15"/>
                  </a:cubicBezTo>
                  <a:cubicBezTo>
                    <a:pt x="431" y="14"/>
                    <a:pt x="431" y="15"/>
                    <a:pt x="430" y="13"/>
                  </a:cubicBezTo>
                  <a:cubicBezTo>
                    <a:pt x="427" y="13"/>
                    <a:pt x="427" y="13"/>
                    <a:pt x="427" y="13"/>
                  </a:cubicBezTo>
                  <a:cubicBezTo>
                    <a:pt x="426" y="14"/>
                    <a:pt x="426" y="14"/>
                    <a:pt x="426" y="14"/>
                  </a:cubicBezTo>
                  <a:close/>
                  <a:moveTo>
                    <a:pt x="332" y="10"/>
                  </a:moveTo>
                  <a:cubicBezTo>
                    <a:pt x="332" y="10"/>
                    <a:pt x="333" y="8"/>
                    <a:pt x="333" y="10"/>
                  </a:cubicBezTo>
                  <a:cubicBezTo>
                    <a:pt x="332" y="11"/>
                    <a:pt x="332" y="11"/>
                    <a:pt x="332" y="11"/>
                  </a:cubicBezTo>
                  <a:cubicBezTo>
                    <a:pt x="332" y="10"/>
                    <a:pt x="332" y="10"/>
                    <a:pt x="332" y="10"/>
                  </a:cubicBezTo>
                  <a:close/>
                  <a:moveTo>
                    <a:pt x="339" y="7"/>
                  </a:moveTo>
                  <a:cubicBezTo>
                    <a:pt x="337" y="7"/>
                    <a:pt x="337" y="7"/>
                    <a:pt x="337" y="7"/>
                  </a:cubicBezTo>
                  <a:cubicBezTo>
                    <a:pt x="335" y="7"/>
                    <a:pt x="336" y="7"/>
                    <a:pt x="336" y="7"/>
                  </a:cubicBezTo>
                  <a:cubicBezTo>
                    <a:pt x="334" y="7"/>
                    <a:pt x="334" y="7"/>
                    <a:pt x="334" y="7"/>
                  </a:cubicBezTo>
                  <a:cubicBezTo>
                    <a:pt x="334" y="8"/>
                    <a:pt x="334" y="8"/>
                    <a:pt x="334" y="8"/>
                  </a:cubicBezTo>
                  <a:cubicBezTo>
                    <a:pt x="333" y="7"/>
                    <a:pt x="333" y="7"/>
                    <a:pt x="331" y="7"/>
                  </a:cubicBezTo>
                  <a:cubicBezTo>
                    <a:pt x="331" y="7"/>
                    <a:pt x="330" y="9"/>
                    <a:pt x="330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5" y="9"/>
                    <a:pt x="325" y="8"/>
                    <a:pt x="326" y="9"/>
                  </a:cubicBezTo>
                  <a:cubicBezTo>
                    <a:pt x="326" y="10"/>
                    <a:pt x="326" y="10"/>
                    <a:pt x="326" y="10"/>
                  </a:cubicBezTo>
                  <a:cubicBezTo>
                    <a:pt x="326" y="10"/>
                    <a:pt x="326" y="10"/>
                    <a:pt x="326" y="10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7" y="10"/>
                    <a:pt x="327" y="10"/>
                    <a:pt x="327" y="10"/>
                  </a:cubicBezTo>
                  <a:cubicBezTo>
                    <a:pt x="329" y="10"/>
                    <a:pt x="329" y="11"/>
                    <a:pt x="330" y="11"/>
                  </a:cubicBezTo>
                  <a:cubicBezTo>
                    <a:pt x="331" y="11"/>
                    <a:pt x="331" y="11"/>
                    <a:pt x="331" y="11"/>
                  </a:cubicBezTo>
                  <a:cubicBezTo>
                    <a:pt x="331" y="12"/>
                    <a:pt x="331" y="12"/>
                    <a:pt x="331" y="12"/>
                  </a:cubicBezTo>
                  <a:cubicBezTo>
                    <a:pt x="332" y="13"/>
                    <a:pt x="332" y="13"/>
                    <a:pt x="332" y="13"/>
                  </a:cubicBezTo>
                  <a:cubicBezTo>
                    <a:pt x="334" y="13"/>
                    <a:pt x="334" y="13"/>
                    <a:pt x="334" y="13"/>
                  </a:cubicBezTo>
                  <a:cubicBezTo>
                    <a:pt x="334" y="14"/>
                    <a:pt x="334" y="14"/>
                    <a:pt x="334" y="14"/>
                  </a:cubicBezTo>
                  <a:cubicBezTo>
                    <a:pt x="335" y="14"/>
                    <a:pt x="335" y="14"/>
                    <a:pt x="335" y="14"/>
                  </a:cubicBezTo>
                  <a:cubicBezTo>
                    <a:pt x="336" y="14"/>
                    <a:pt x="336" y="14"/>
                    <a:pt x="336" y="14"/>
                  </a:cubicBezTo>
                  <a:cubicBezTo>
                    <a:pt x="336" y="14"/>
                    <a:pt x="336" y="14"/>
                    <a:pt x="336" y="14"/>
                  </a:cubicBezTo>
                  <a:cubicBezTo>
                    <a:pt x="337" y="13"/>
                    <a:pt x="337" y="13"/>
                    <a:pt x="337" y="13"/>
                  </a:cubicBezTo>
                  <a:cubicBezTo>
                    <a:pt x="338" y="13"/>
                    <a:pt x="338" y="13"/>
                    <a:pt x="338" y="13"/>
                  </a:cubicBezTo>
                  <a:cubicBezTo>
                    <a:pt x="339" y="12"/>
                    <a:pt x="339" y="12"/>
                    <a:pt x="339" y="12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0" y="11"/>
                    <a:pt x="340" y="11"/>
                    <a:pt x="340" y="11"/>
                  </a:cubicBezTo>
                  <a:cubicBezTo>
                    <a:pt x="342" y="10"/>
                    <a:pt x="342" y="10"/>
                    <a:pt x="342" y="10"/>
                  </a:cubicBezTo>
                  <a:cubicBezTo>
                    <a:pt x="342" y="10"/>
                    <a:pt x="340" y="10"/>
                    <a:pt x="343" y="10"/>
                  </a:cubicBezTo>
                  <a:cubicBezTo>
                    <a:pt x="343" y="11"/>
                    <a:pt x="343" y="11"/>
                    <a:pt x="343" y="11"/>
                  </a:cubicBezTo>
                  <a:cubicBezTo>
                    <a:pt x="344" y="12"/>
                    <a:pt x="344" y="12"/>
                    <a:pt x="344" y="12"/>
                  </a:cubicBezTo>
                  <a:cubicBezTo>
                    <a:pt x="345" y="12"/>
                    <a:pt x="346" y="12"/>
                    <a:pt x="346" y="13"/>
                  </a:cubicBezTo>
                  <a:cubicBezTo>
                    <a:pt x="348" y="13"/>
                    <a:pt x="348" y="12"/>
                    <a:pt x="350" y="12"/>
                  </a:cubicBezTo>
                  <a:cubicBezTo>
                    <a:pt x="350" y="11"/>
                    <a:pt x="350" y="11"/>
                    <a:pt x="350" y="11"/>
                  </a:cubicBezTo>
                  <a:cubicBezTo>
                    <a:pt x="348" y="11"/>
                    <a:pt x="349" y="11"/>
                    <a:pt x="347" y="11"/>
                  </a:cubicBezTo>
                  <a:cubicBezTo>
                    <a:pt x="346" y="11"/>
                    <a:pt x="346" y="11"/>
                    <a:pt x="346" y="11"/>
                  </a:cubicBezTo>
                  <a:cubicBezTo>
                    <a:pt x="346" y="10"/>
                    <a:pt x="346" y="10"/>
                    <a:pt x="346" y="10"/>
                  </a:cubicBezTo>
                  <a:cubicBezTo>
                    <a:pt x="344" y="9"/>
                    <a:pt x="344" y="9"/>
                    <a:pt x="342" y="9"/>
                  </a:cubicBezTo>
                  <a:cubicBezTo>
                    <a:pt x="341" y="9"/>
                    <a:pt x="342" y="9"/>
                    <a:pt x="341" y="8"/>
                  </a:cubicBezTo>
                  <a:cubicBezTo>
                    <a:pt x="341" y="8"/>
                    <a:pt x="341" y="8"/>
                    <a:pt x="341" y="8"/>
                  </a:cubicBezTo>
                  <a:cubicBezTo>
                    <a:pt x="341" y="8"/>
                    <a:pt x="340" y="8"/>
                    <a:pt x="340" y="8"/>
                  </a:cubicBezTo>
                  <a:cubicBezTo>
                    <a:pt x="342" y="7"/>
                    <a:pt x="342" y="7"/>
                    <a:pt x="342" y="7"/>
                  </a:cubicBezTo>
                  <a:cubicBezTo>
                    <a:pt x="342" y="8"/>
                    <a:pt x="342" y="8"/>
                    <a:pt x="342" y="8"/>
                  </a:cubicBezTo>
                  <a:cubicBezTo>
                    <a:pt x="344" y="8"/>
                    <a:pt x="344" y="9"/>
                    <a:pt x="347" y="9"/>
                  </a:cubicBezTo>
                  <a:cubicBezTo>
                    <a:pt x="349" y="9"/>
                    <a:pt x="349" y="9"/>
                    <a:pt x="349" y="9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3" y="8"/>
                    <a:pt x="353" y="8"/>
                    <a:pt x="353" y="8"/>
                  </a:cubicBezTo>
                  <a:cubicBezTo>
                    <a:pt x="353" y="8"/>
                    <a:pt x="353" y="8"/>
                    <a:pt x="353" y="8"/>
                  </a:cubicBezTo>
                  <a:cubicBezTo>
                    <a:pt x="354" y="7"/>
                    <a:pt x="354" y="7"/>
                    <a:pt x="354" y="7"/>
                  </a:cubicBezTo>
                  <a:cubicBezTo>
                    <a:pt x="355" y="7"/>
                    <a:pt x="355" y="7"/>
                    <a:pt x="355" y="7"/>
                  </a:cubicBezTo>
                  <a:cubicBezTo>
                    <a:pt x="355" y="7"/>
                    <a:pt x="355" y="7"/>
                    <a:pt x="355" y="7"/>
                  </a:cubicBezTo>
                  <a:cubicBezTo>
                    <a:pt x="353" y="7"/>
                    <a:pt x="353" y="7"/>
                    <a:pt x="353" y="7"/>
                  </a:cubicBezTo>
                  <a:cubicBezTo>
                    <a:pt x="350" y="7"/>
                    <a:pt x="352" y="7"/>
                    <a:pt x="351" y="6"/>
                  </a:cubicBezTo>
                  <a:cubicBezTo>
                    <a:pt x="349" y="6"/>
                    <a:pt x="350" y="6"/>
                    <a:pt x="348" y="7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6" y="7"/>
                    <a:pt x="346" y="7"/>
                    <a:pt x="345" y="7"/>
                  </a:cubicBezTo>
                  <a:cubicBezTo>
                    <a:pt x="344" y="6"/>
                    <a:pt x="344" y="6"/>
                    <a:pt x="344" y="6"/>
                  </a:cubicBezTo>
                  <a:cubicBezTo>
                    <a:pt x="342" y="6"/>
                    <a:pt x="342" y="6"/>
                    <a:pt x="342" y="6"/>
                  </a:cubicBezTo>
                  <a:cubicBezTo>
                    <a:pt x="342" y="6"/>
                    <a:pt x="342" y="6"/>
                    <a:pt x="342" y="6"/>
                  </a:cubicBezTo>
                  <a:cubicBezTo>
                    <a:pt x="341" y="6"/>
                    <a:pt x="341" y="6"/>
                    <a:pt x="341" y="6"/>
                  </a:cubicBezTo>
                  <a:cubicBezTo>
                    <a:pt x="340" y="7"/>
                    <a:pt x="341" y="7"/>
                    <a:pt x="339" y="7"/>
                  </a:cubicBezTo>
                  <a:close/>
                  <a:moveTo>
                    <a:pt x="297" y="52"/>
                  </a:moveTo>
                  <a:cubicBezTo>
                    <a:pt x="299" y="52"/>
                    <a:pt x="299" y="53"/>
                    <a:pt x="299" y="52"/>
                  </a:cubicBezTo>
                  <a:cubicBezTo>
                    <a:pt x="300" y="52"/>
                    <a:pt x="300" y="52"/>
                    <a:pt x="300" y="52"/>
                  </a:cubicBezTo>
                  <a:cubicBezTo>
                    <a:pt x="300" y="53"/>
                    <a:pt x="300" y="53"/>
                    <a:pt x="299" y="54"/>
                  </a:cubicBezTo>
                  <a:cubicBezTo>
                    <a:pt x="302" y="55"/>
                    <a:pt x="298" y="53"/>
                    <a:pt x="301" y="54"/>
                  </a:cubicBezTo>
                  <a:cubicBezTo>
                    <a:pt x="302" y="55"/>
                    <a:pt x="302" y="55"/>
                    <a:pt x="302" y="55"/>
                  </a:cubicBezTo>
                  <a:cubicBezTo>
                    <a:pt x="302" y="56"/>
                    <a:pt x="302" y="56"/>
                    <a:pt x="302" y="56"/>
                  </a:cubicBezTo>
                  <a:cubicBezTo>
                    <a:pt x="301" y="57"/>
                    <a:pt x="301" y="57"/>
                    <a:pt x="301" y="57"/>
                  </a:cubicBezTo>
                  <a:cubicBezTo>
                    <a:pt x="301" y="58"/>
                    <a:pt x="301" y="58"/>
                    <a:pt x="301" y="58"/>
                  </a:cubicBezTo>
                  <a:cubicBezTo>
                    <a:pt x="302" y="58"/>
                    <a:pt x="302" y="58"/>
                    <a:pt x="302" y="58"/>
                  </a:cubicBezTo>
                  <a:cubicBezTo>
                    <a:pt x="303" y="59"/>
                    <a:pt x="303" y="59"/>
                    <a:pt x="303" y="59"/>
                  </a:cubicBezTo>
                  <a:cubicBezTo>
                    <a:pt x="304" y="60"/>
                    <a:pt x="304" y="60"/>
                    <a:pt x="304" y="60"/>
                  </a:cubicBezTo>
                  <a:cubicBezTo>
                    <a:pt x="304" y="60"/>
                    <a:pt x="304" y="60"/>
                    <a:pt x="304" y="60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06" y="62"/>
                    <a:pt x="306" y="62"/>
                    <a:pt x="306" y="62"/>
                  </a:cubicBezTo>
                  <a:cubicBezTo>
                    <a:pt x="306" y="62"/>
                    <a:pt x="306" y="62"/>
                    <a:pt x="306" y="62"/>
                  </a:cubicBezTo>
                  <a:cubicBezTo>
                    <a:pt x="307" y="63"/>
                    <a:pt x="307" y="63"/>
                    <a:pt x="307" y="63"/>
                  </a:cubicBezTo>
                  <a:cubicBezTo>
                    <a:pt x="307" y="64"/>
                    <a:pt x="307" y="64"/>
                    <a:pt x="307" y="64"/>
                  </a:cubicBezTo>
                  <a:cubicBezTo>
                    <a:pt x="307" y="64"/>
                    <a:pt x="306" y="64"/>
                    <a:pt x="308" y="64"/>
                  </a:cubicBezTo>
                  <a:cubicBezTo>
                    <a:pt x="309" y="66"/>
                    <a:pt x="309" y="66"/>
                    <a:pt x="309" y="66"/>
                  </a:cubicBezTo>
                  <a:cubicBezTo>
                    <a:pt x="308" y="67"/>
                    <a:pt x="308" y="67"/>
                    <a:pt x="308" y="67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7" y="68"/>
                    <a:pt x="307" y="68"/>
                    <a:pt x="307" y="68"/>
                  </a:cubicBezTo>
                  <a:cubicBezTo>
                    <a:pt x="305" y="68"/>
                    <a:pt x="304" y="68"/>
                    <a:pt x="304" y="69"/>
                  </a:cubicBezTo>
                  <a:cubicBezTo>
                    <a:pt x="300" y="69"/>
                    <a:pt x="300" y="69"/>
                    <a:pt x="300" y="69"/>
                  </a:cubicBezTo>
                  <a:cubicBezTo>
                    <a:pt x="299" y="70"/>
                    <a:pt x="299" y="70"/>
                    <a:pt x="299" y="70"/>
                  </a:cubicBezTo>
                  <a:cubicBezTo>
                    <a:pt x="297" y="70"/>
                    <a:pt x="297" y="70"/>
                    <a:pt x="297" y="70"/>
                  </a:cubicBezTo>
                  <a:cubicBezTo>
                    <a:pt x="296" y="70"/>
                    <a:pt x="296" y="70"/>
                    <a:pt x="296" y="70"/>
                  </a:cubicBezTo>
                  <a:cubicBezTo>
                    <a:pt x="296" y="70"/>
                    <a:pt x="296" y="70"/>
                    <a:pt x="296" y="70"/>
                  </a:cubicBezTo>
                  <a:cubicBezTo>
                    <a:pt x="297" y="70"/>
                    <a:pt x="297" y="70"/>
                    <a:pt x="297" y="70"/>
                  </a:cubicBezTo>
                  <a:cubicBezTo>
                    <a:pt x="298" y="68"/>
                    <a:pt x="298" y="68"/>
                    <a:pt x="298" y="68"/>
                  </a:cubicBezTo>
                  <a:cubicBezTo>
                    <a:pt x="299" y="68"/>
                    <a:pt x="299" y="68"/>
                    <a:pt x="299" y="68"/>
                  </a:cubicBezTo>
                  <a:cubicBezTo>
                    <a:pt x="299" y="68"/>
                    <a:pt x="299" y="68"/>
                    <a:pt x="299" y="68"/>
                  </a:cubicBezTo>
                  <a:cubicBezTo>
                    <a:pt x="300" y="68"/>
                    <a:pt x="300" y="68"/>
                    <a:pt x="300" y="68"/>
                  </a:cubicBezTo>
                  <a:cubicBezTo>
                    <a:pt x="300" y="67"/>
                    <a:pt x="300" y="67"/>
                    <a:pt x="300" y="67"/>
                  </a:cubicBezTo>
                  <a:cubicBezTo>
                    <a:pt x="299" y="67"/>
                    <a:pt x="299" y="67"/>
                    <a:pt x="299" y="67"/>
                  </a:cubicBezTo>
                  <a:cubicBezTo>
                    <a:pt x="299" y="67"/>
                    <a:pt x="299" y="67"/>
                    <a:pt x="298" y="67"/>
                  </a:cubicBezTo>
                  <a:cubicBezTo>
                    <a:pt x="297" y="67"/>
                    <a:pt x="297" y="67"/>
                    <a:pt x="297" y="67"/>
                  </a:cubicBezTo>
                  <a:cubicBezTo>
                    <a:pt x="296" y="67"/>
                    <a:pt x="296" y="67"/>
                    <a:pt x="296" y="67"/>
                  </a:cubicBezTo>
                  <a:cubicBezTo>
                    <a:pt x="297" y="66"/>
                    <a:pt x="297" y="66"/>
                    <a:pt x="297" y="66"/>
                  </a:cubicBezTo>
                  <a:cubicBezTo>
                    <a:pt x="298" y="65"/>
                    <a:pt x="298" y="65"/>
                    <a:pt x="298" y="65"/>
                  </a:cubicBezTo>
                  <a:cubicBezTo>
                    <a:pt x="298" y="64"/>
                    <a:pt x="298" y="64"/>
                    <a:pt x="298" y="64"/>
                  </a:cubicBezTo>
                  <a:cubicBezTo>
                    <a:pt x="298" y="64"/>
                    <a:pt x="298" y="64"/>
                    <a:pt x="298" y="64"/>
                  </a:cubicBezTo>
                  <a:cubicBezTo>
                    <a:pt x="299" y="63"/>
                    <a:pt x="298" y="63"/>
                    <a:pt x="299" y="63"/>
                  </a:cubicBezTo>
                  <a:cubicBezTo>
                    <a:pt x="300" y="63"/>
                    <a:pt x="300" y="63"/>
                    <a:pt x="301" y="63"/>
                  </a:cubicBezTo>
                  <a:cubicBezTo>
                    <a:pt x="301" y="62"/>
                    <a:pt x="301" y="62"/>
                    <a:pt x="301" y="62"/>
                  </a:cubicBezTo>
                  <a:cubicBezTo>
                    <a:pt x="300" y="61"/>
                    <a:pt x="300" y="61"/>
                    <a:pt x="300" y="61"/>
                  </a:cubicBezTo>
                  <a:cubicBezTo>
                    <a:pt x="299" y="60"/>
                    <a:pt x="299" y="60"/>
                    <a:pt x="299" y="60"/>
                  </a:cubicBezTo>
                  <a:cubicBezTo>
                    <a:pt x="297" y="60"/>
                    <a:pt x="297" y="60"/>
                    <a:pt x="297" y="60"/>
                  </a:cubicBezTo>
                  <a:cubicBezTo>
                    <a:pt x="296" y="60"/>
                    <a:pt x="296" y="60"/>
                    <a:pt x="296" y="60"/>
                  </a:cubicBezTo>
                  <a:cubicBezTo>
                    <a:pt x="296" y="60"/>
                    <a:pt x="296" y="60"/>
                    <a:pt x="296" y="60"/>
                  </a:cubicBezTo>
                  <a:cubicBezTo>
                    <a:pt x="297" y="58"/>
                    <a:pt x="297" y="58"/>
                    <a:pt x="297" y="58"/>
                  </a:cubicBezTo>
                  <a:cubicBezTo>
                    <a:pt x="296" y="58"/>
                    <a:pt x="296" y="58"/>
                    <a:pt x="296" y="58"/>
                  </a:cubicBezTo>
                  <a:cubicBezTo>
                    <a:pt x="296" y="57"/>
                    <a:pt x="296" y="57"/>
                    <a:pt x="296" y="57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95" y="53"/>
                    <a:pt x="295" y="53"/>
                    <a:pt x="295" y="53"/>
                  </a:cubicBezTo>
                  <a:cubicBezTo>
                    <a:pt x="293" y="53"/>
                    <a:pt x="295" y="54"/>
                    <a:pt x="295" y="54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96" y="53"/>
                    <a:pt x="296" y="53"/>
                    <a:pt x="296" y="53"/>
                  </a:cubicBezTo>
                  <a:cubicBezTo>
                    <a:pt x="297" y="52"/>
                    <a:pt x="297" y="52"/>
                    <a:pt x="297" y="52"/>
                  </a:cubicBezTo>
                  <a:close/>
                  <a:moveTo>
                    <a:pt x="561" y="89"/>
                  </a:moveTo>
                  <a:cubicBezTo>
                    <a:pt x="560" y="90"/>
                    <a:pt x="560" y="90"/>
                    <a:pt x="560" y="90"/>
                  </a:cubicBezTo>
                  <a:cubicBezTo>
                    <a:pt x="559" y="91"/>
                    <a:pt x="559" y="91"/>
                    <a:pt x="559" y="91"/>
                  </a:cubicBezTo>
                  <a:cubicBezTo>
                    <a:pt x="559" y="92"/>
                    <a:pt x="559" y="92"/>
                    <a:pt x="559" y="92"/>
                  </a:cubicBezTo>
                  <a:cubicBezTo>
                    <a:pt x="560" y="92"/>
                    <a:pt x="560" y="92"/>
                    <a:pt x="560" y="92"/>
                  </a:cubicBezTo>
                  <a:cubicBezTo>
                    <a:pt x="559" y="93"/>
                    <a:pt x="559" y="93"/>
                    <a:pt x="559" y="94"/>
                  </a:cubicBezTo>
                  <a:cubicBezTo>
                    <a:pt x="559" y="95"/>
                    <a:pt x="559" y="95"/>
                    <a:pt x="559" y="95"/>
                  </a:cubicBezTo>
                  <a:cubicBezTo>
                    <a:pt x="559" y="95"/>
                    <a:pt x="559" y="95"/>
                    <a:pt x="559" y="95"/>
                  </a:cubicBezTo>
                  <a:cubicBezTo>
                    <a:pt x="558" y="96"/>
                    <a:pt x="558" y="96"/>
                    <a:pt x="558" y="96"/>
                  </a:cubicBezTo>
                  <a:cubicBezTo>
                    <a:pt x="557" y="96"/>
                    <a:pt x="557" y="96"/>
                    <a:pt x="557" y="96"/>
                  </a:cubicBezTo>
                  <a:cubicBezTo>
                    <a:pt x="557" y="97"/>
                    <a:pt x="557" y="97"/>
                    <a:pt x="557" y="97"/>
                  </a:cubicBezTo>
                  <a:cubicBezTo>
                    <a:pt x="556" y="97"/>
                    <a:pt x="556" y="97"/>
                    <a:pt x="555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5" y="97"/>
                    <a:pt x="555" y="97"/>
                    <a:pt x="555" y="97"/>
                  </a:cubicBezTo>
                  <a:cubicBezTo>
                    <a:pt x="554" y="97"/>
                    <a:pt x="554" y="97"/>
                    <a:pt x="554" y="97"/>
                  </a:cubicBezTo>
                  <a:cubicBezTo>
                    <a:pt x="553" y="98"/>
                    <a:pt x="553" y="98"/>
                    <a:pt x="553" y="98"/>
                  </a:cubicBezTo>
                  <a:cubicBezTo>
                    <a:pt x="553" y="99"/>
                    <a:pt x="553" y="99"/>
                    <a:pt x="553" y="99"/>
                  </a:cubicBezTo>
                  <a:cubicBezTo>
                    <a:pt x="552" y="100"/>
                    <a:pt x="552" y="100"/>
                    <a:pt x="552" y="100"/>
                  </a:cubicBezTo>
                  <a:cubicBezTo>
                    <a:pt x="549" y="100"/>
                    <a:pt x="549" y="100"/>
                    <a:pt x="549" y="100"/>
                  </a:cubicBezTo>
                  <a:cubicBezTo>
                    <a:pt x="548" y="101"/>
                    <a:pt x="549" y="101"/>
                    <a:pt x="548" y="101"/>
                  </a:cubicBezTo>
                  <a:cubicBezTo>
                    <a:pt x="547" y="101"/>
                    <a:pt x="547" y="101"/>
                    <a:pt x="547" y="100"/>
                  </a:cubicBezTo>
                  <a:cubicBezTo>
                    <a:pt x="545" y="102"/>
                    <a:pt x="545" y="102"/>
                    <a:pt x="545" y="102"/>
                  </a:cubicBezTo>
                  <a:cubicBezTo>
                    <a:pt x="544" y="103"/>
                    <a:pt x="544" y="103"/>
                    <a:pt x="544" y="103"/>
                  </a:cubicBezTo>
                  <a:cubicBezTo>
                    <a:pt x="544" y="103"/>
                    <a:pt x="544" y="103"/>
                    <a:pt x="544" y="103"/>
                  </a:cubicBezTo>
                  <a:cubicBezTo>
                    <a:pt x="543" y="103"/>
                    <a:pt x="543" y="103"/>
                    <a:pt x="543" y="103"/>
                  </a:cubicBezTo>
                  <a:cubicBezTo>
                    <a:pt x="542" y="105"/>
                    <a:pt x="542" y="105"/>
                    <a:pt x="542" y="105"/>
                  </a:cubicBezTo>
                  <a:cubicBezTo>
                    <a:pt x="541" y="105"/>
                    <a:pt x="541" y="105"/>
                    <a:pt x="541" y="105"/>
                  </a:cubicBezTo>
                  <a:cubicBezTo>
                    <a:pt x="541" y="106"/>
                    <a:pt x="541" y="104"/>
                    <a:pt x="541" y="107"/>
                  </a:cubicBezTo>
                  <a:cubicBezTo>
                    <a:pt x="543" y="108"/>
                    <a:pt x="541" y="108"/>
                    <a:pt x="543" y="110"/>
                  </a:cubicBezTo>
                  <a:cubicBezTo>
                    <a:pt x="543" y="110"/>
                    <a:pt x="543" y="110"/>
                    <a:pt x="543" y="110"/>
                  </a:cubicBezTo>
                  <a:cubicBezTo>
                    <a:pt x="544" y="109"/>
                    <a:pt x="544" y="109"/>
                    <a:pt x="544" y="109"/>
                  </a:cubicBezTo>
                  <a:cubicBezTo>
                    <a:pt x="544" y="108"/>
                    <a:pt x="544" y="108"/>
                    <a:pt x="544" y="108"/>
                  </a:cubicBezTo>
                  <a:cubicBezTo>
                    <a:pt x="545" y="107"/>
                    <a:pt x="545" y="107"/>
                    <a:pt x="545" y="107"/>
                  </a:cubicBezTo>
                  <a:cubicBezTo>
                    <a:pt x="545" y="106"/>
                    <a:pt x="545" y="106"/>
                    <a:pt x="545" y="106"/>
                  </a:cubicBezTo>
                  <a:cubicBezTo>
                    <a:pt x="545" y="106"/>
                    <a:pt x="545" y="106"/>
                    <a:pt x="545" y="106"/>
                  </a:cubicBezTo>
                  <a:cubicBezTo>
                    <a:pt x="545" y="105"/>
                    <a:pt x="545" y="105"/>
                    <a:pt x="545" y="105"/>
                  </a:cubicBezTo>
                  <a:cubicBezTo>
                    <a:pt x="545" y="105"/>
                    <a:pt x="543" y="104"/>
                    <a:pt x="545" y="104"/>
                  </a:cubicBezTo>
                  <a:cubicBezTo>
                    <a:pt x="546" y="104"/>
                    <a:pt x="546" y="104"/>
                    <a:pt x="546" y="104"/>
                  </a:cubicBezTo>
                  <a:cubicBezTo>
                    <a:pt x="547" y="103"/>
                    <a:pt x="547" y="103"/>
                    <a:pt x="547" y="103"/>
                  </a:cubicBezTo>
                  <a:cubicBezTo>
                    <a:pt x="547" y="103"/>
                    <a:pt x="547" y="103"/>
                    <a:pt x="547" y="103"/>
                  </a:cubicBezTo>
                  <a:cubicBezTo>
                    <a:pt x="547" y="104"/>
                    <a:pt x="547" y="104"/>
                    <a:pt x="547" y="104"/>
                  </a:cubicBezTo>
                  <a:cubicBezTo>
                    <a:pt x="547" y="104"/>
                    <a:pt x="547" y="104"/>
                    <a:pt x="547" y="104"/>
                  </a:cubicBezTo>
                  <a:cubicBezTo>
                    <a:pt x="546" y="104"/>
                    <a:pt x="546" y="104"/>
                    <a:pt x="546" y="104"/>
                  </a:cubicBezTo>
                  <a:cubicBezTo>
                    <a:pt x="546" y="105"/>
                    <a:pt x="546" y="105"/>
                    <a:pt x="546" y="105"/>
                  </a:cubicBezTo>
                  <a:cubicBezTo>
                    <a:pt x="546" y="105"/>
                    <a:pt x="546" y="105"/>
                    <a:pt x="546" y="105"/>
                  </a:cubicBezTo>
                  <a:cubicBezTo>
                    <a:pt x="546" y="106"/>
                    <a:pt x="546" y="106"/>
                    <a:pt x="546" y="106"/>
                  </a:cubicBezTo>
                  <a:cubicBezTo>
                    <a:pt x="546" y="106"/>
                    <a:pt x="546" y="106"/>
                    <a:pt x="546" y="106"/>
                  </a:cubicBezTo>
                  <a:cubicBezTo>
                    <a:pt x="547" y="106"/>
                    <a:pt x="547" y="106"/>
                    <a:pt x="547" y="106"/>
                  </a:cubicBezTo>
                  <a:cubicBezTo>
                    <a:pt x="549" y="105"/>
                    <a:pt x="549" y="105"/>
                    <a:pt x="549" y="105"/>
                  </a:cubicBezTo>
                  <a:cubicBezTo>
                    <a:pt x="550" y="105"/>
                    <a:pt x="550" y="105"/>
                    <a:pt x="550" y="105"/>
                  </a:cubicBezTo>
                  <a:cubicBezTo>
                    <a:pt x="550" y="105"/>
                    <a:pt x="550" y="105"/>
                    <a:pt x="550" y="105"/>
                  </a:cubicBezTo>
                  <a:cubicBezTo>
                    <a:pt x="550" y="103"/>
                    <a:pt x="550" y="103"/>
                    <a:pt x="550" y="103"/>
                  </a:cubicBezTo>
                  <a:cubicBezTo>
                    <a:pt x="550" y="103"/>
                    <a:pt x="550" y="103"/>
                    <a:pt x="550" y="103"/>
                  </a:cubicBezTo>
                  <a:cubicBezTo>
                    <a:pt x="550" y="103"/>
                    <a:pt x="550" y="103"/>
                    <a:pt x="550" y="103"/>
                  </a:cubicBezTo>
                  <a:cubicBezTo>
                    <a:pt x="551" y="104"/>
                    <a:pt x="550" y="102"/>
                    <a:pt x="551" y="104"/>
                  </a:cubicBezTo>
                  <a:cubicBezTo>
                    <a:pt x="551" y="104"/>
                    <a:pt x="551" y="105"/>
                    <a:pt x="552" y="105"/>
                  </a:cubicBezTo>
                  <a:cubicBezTo>
                    <a:pt x="553" y="105"/>
                    <a:pt x="553" y="105"/>
                    <a:pt x="553" y="105"/>
                  </a:cubicBezTo>
                  <a:cubicBezTo>
                    <a:pt x="554" y="103"/>
                    <a:pt x="554" y="103"/>
                    <a:pt x="554" y="103"/>
                  </a:cubicBezTo>
                  <a:cubicBezTo>
                    <a:pt x="554" y="103"/>
                    <a:pt x="554" y="103"/>
                    <a:pt x="554" y="103"/>
                  </a:cubicBezTo>
                  <a:cubicBezTo>
                    <a:pt x="555" y="103"/>
                    <a:pt x="555" y="103"/>
                    <a:pt x="555" y="103"/>
                  </a:cubicBezTo>
                  <a:cubicBezTo>
                    <a:pt x="555" y="103"/>
                    <a:pt x="556" y="103"/>
                    <a:pt x="557" y="103"/>
                  </a:cubicBezTo>
                  <a:cubicBezTo>
                    <a:pt x="557" y="103"/>
                    <a:pt x="557" y="103"/>
                    <a:pt x="557" y="103"/>
                  </a:cubicBezTo>
                  <a:cubicBezTo>
                    <a:pt x="558" y="102"/>
                    <a:pt x="558" y="102"/>
                    <a:pt x="558" y="102"/>
                  </a:cubicBezTo>
                  <a:cubicBezTo>
                    <a:pt x="559" y="102"/>
                    <a:pt x="559" y="102"/>
                    <a:pt x="559" y="102"/>
                  </a:cubicBezTo>
                  <a:cubicBezTo>
                    <a:pt x="560" y="102"/>
                    <a:pt x="560" y="102"/>
                    <a:pt x="560" y="102"/>
                  </a:cubicBezTo>
                  <a:cubicBezTo>
                    <a:pt x="561" y="101"/>
                    <a:pt x="561" y="101"/>
                    <a:pt x="561" y="101"/>
                  </a:cubicBezTo>
                  <a:cubicBezTo>
                    <a:pt x="561" y="100"/>
                    <a:pt x="561" y="100"/>
                    <a:pt x="561" y="100"/>
                  </a:cubicBezTo>
                  <a:cubicBezTo>
                    <a:pt x="561" y="100"/>
                    <a:pt x="561" y="100"/>
                    <a:pt x="561" y="100"/>
                  </a:cubicBezTo>
                  <a:cubicBezTo>
                    <a:pt x="561" y="99"/>
                    <a:pt x="561" y="99"/>
                    <a:pt x="561" y="99"/>
                  </a:cubicBezTo>
                  <a:cubicBezTo>
                    <a:pt x="562" y="98"/>
                    <a:pt x="562" y="98"/>
                    <a:pt x="562" y="98"/>
                  </a:cubicBezTo>
                  <a:cubicBezTo>
                    <a:pt x="562" y="96"/>
                    <a:pt x="561" y="96"/>
                    <a:pt x="562" y="95"/>
                  </a:cubicBezTo>
                  <a:cubicBezTo>
                    <a:pt x="563" y="95"/>
                    <a:pt x="563" y="95"/>
                    <a:pt x="563" y="95"/>
                  </a:cubicBezTo>
                  <a:cubicBezTo>
                    <a:pt x="563" y="94"/>
                    <a:pt x="563" y="94"/>
                    <a:pt x="563" y="94"/>
                  </a:cubicBezTo>
                  <a:cubicBezTo>
                    <a:pt x="563" y="93"/>
                    <a:pt x="563" y="93"/>
                    <a:pt x="563" y="93"/>
                  </a:cubicBezTo>
                  <a:cubicBezTo>
                    <a:pt x="563" y="93"/>
                    <a:pt x="563" y="93"/>
                    <a:pt x="563" y="93"/>
                  </a:cubicBezTo>
                  <a:cubicBezTo>
                    <a:pt x="563" y="92"/>
                    <a:pt x="563" y="92"/>
                    <a:pt x="563" y="92"/>
                  </a:cubicBezTo>
                  <a:cubicBezTo>
                    <a:pt x="563" y="91"/>
                    <a:pt x="563" y="91"/>
                    <a:pt x="563" y="90"/>
                  </a:cubicBezTo>
                  <a:cubicBezTo>
                    <a:pt x="562" y="90"/>
                    <a:pt x="562" y="91"/>
                    <a:pt x="562" y="89"/>
                  </a:cubicBezTo>
                  <a:cubicBezTo>
                    <a:pt x="561" y="89"/>
                    <a:pt x="561" y="89"/>
                    <a:pt x="561" y="89"/>
                  </a:cubicBezTo>
                  <a:close/>
                  <a:moveTo>
                    <a:pt x="479" y="165"/>
                  </a:moveTo>
                  <a:cubicBezTo>
                    <a:pt x="479" y="164"/>
                    <a:pt x="479" y="164"/>
                    <a:pt x="479" y="164"/>
                  </a:cubicBezTo>
                  <a:cubicBezTo>
                    <a:pt x="480" y="164"/>
                    <a:pt x="480" y="164"/>
                    <a:pt x="480" y="164"/>
                  </a:cubicBezTo>
                  <a:cubicBezTo>
                    <a:pt x="480" y="165"/>
                    <a:pt x="480" y="165"/>
                    <a:pt x="480" y="165"/>
                  </a:cubicBezTo>
                  <a:cubicBezTo>
                    <a:pt x="483" y="165"/>
                    <a:pt x="483" y="165"/>
                    <a:pt x="483" y="165"/>
                  </a:cubicBezTo>
                  <a:cubicBezTo>
                    <a:pt x="484" y="166"/>
                    <a:pt x="484" y="166"/>
                    <a:pt x="484" y="166"/>
                  </a:cubicBezTo>
                  <a:cubicBezTo>
                    <a:pt x="484" y="166"/>
                    <a:pt x="484" y="166"/>
                    <a:pt x="484" y="166"/>
                  </a:cubicBezTo>
                  <a:cubicBezTo>
                    <a:pt x="485" y="167"/>
                    <a:pt x="485" y="167"/>
                    <a:pt x="485" y="167"/>
                  </a:cubicBezTo>
                  <a:cubicBezTo>
                    <a:pt x="486" y="169"/>
                    <a:pt x="485" y="167"/>
                    <a:pt x="487" y="169"/>
                  </a:cubicBezTo>
                  <a:cubicBezTo>
                    <a:pt x="488" y="170"/>
                    <a:pt x="488" y="170"/>
                    <a:pt x="488" y="170"/>
                  </a:cubicBezTo>
                  <a:cubicBezTo>
                    <a:pt x="490" y="172"/>
                    <a:pt x="490" y="172"/>
                    <a:pt x="490" y="172"/>
                  </a:cubicBezTo>
                  <a:cubicBezTo>
                    <a:pt x="490" y="172"/>
                    <a:pt x="490" y="172"/>
                    <a:pt x="490" y="172"/>
                  </a:cubicBezTo>
                  <a:cubicBezTo>
                    <a:pt x="491" y="172"/>
                    <a:pt x="491" y="172"/>
                    <a:pt x="491" y="172"/>
                  </a:cubicBezTo>
                  <a:cubicBezTo>
                    <a:pt x="492" y="173"/>
                    <a:pt x="492" y="173"/>
                    <a:pt x="492" y="173"/>
                  </a:cubicBezTo>
                  <a:cubicBezTo>
                    <a:pt x="495" y="176"/>
                    <a:pt x="494" y="177"/>
                    <a:pt x="494" y="177"/>
                  </a:cubicBezTo>
                  <a:cubicBezTo>
                    <a:pt x="494" y="177"/>
                    <a:pt x="495" y="177"/>
                    <a:pt x="495" y="178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5" y="178"/>
                    <a:pt x="495" y="178"/>
                    <a:pt x="495" y="178"/>
                  </a:cubicBezTo>
                  <a:cubicBezTo>
                    <a:pt x="496" y="179"/>
                    <a:pt x="495" y="179"/>
                    <a:pt x="496" y="179"/>
                  </a:cubicBezTo>
                  <a:cubicBezTo>
                    <a:pt x="496" y="180"/>
                    <a:pt x="496" y="180"/>
                    <a:pt x="496" y="180"/>
                  </a:cubicBezTo>
                  <a:cubicBezTo>
                    <a:pt x="496" y="181"/>
                    <a:pt x="496" y="181"/>
                    <a:pt x="496" y="181"/>
                  </a:cubicBezTo>
                  <a:cubicBezTo>
                    <a:pt x="497" y="181"/>
                    <a:pt x="497" y="181"/>
                    <a:pt x="497" y="181"/>
                  </a:cubicBezTo>
                  <a:cubicBezTo>
                    <a:pt x="498" y="181"/>
                    <a:pt x="498" y="181"/>
                    <a:pt x="498" y="181"/>
                  </a:cubicBezTo>
                  <a:cubicBezTo>
                    <a:pt x="497" y="179"/>
                    <a:pt x="497" y="179"/>
                    <a:pt x="497" y="179"/>
                  </a:cubicBezTo>
                  <a:cubicBezTo>
                    <a:pt x="498" y="180"/>
                    <a:pt x="498" y="180"/>
                    <a:pt x="499" y="180"/>
                  </a:cubicBezTo>
                  <a:cubicBezTo>
                    <a:pt x="499" y="181"/>
                    <a:pt x="499" y="181"/>
                    <a:pt x="499" y="181"/>
                  </a:cubicBezTo>
                  <a:cubicBezTo>
                    <a:pt x="499" y="181"/>
                    <a:pt x="499" y="181"/>
                    <a:pt x="499" y="181"/>
                  </a:cubicBezTo>
                  <a:cubicBezTo>
                    <a:pt x="499" y="182"/>
                    <a:pt x="499" y="182"/>
                    <a:pt x="499" y="182"/>
                  </a:cubicBezTo>
                  <a:cubicBezTo>
                    <a:pt x="499" y="182"/>
                    <a:pt x="499" y="182"/>
                    <a:pt x="499" y="182"/>
                  </a:cubicBezTo>
                  <a:cubicBezTo>
                    <a:pt x="498" y="182"/>
                    <a:pt x="498" y="182"/>
                    <a:pt x="498" y="183"/>
                  </a:cubicBezTo>
                  <a:cubicBezTo>
                    <a:pt x="498" y="183"/>
                    <a:pt x="498" y="184"/>
                    <a:pt x="498" y="185"/>
                  </a:cubicBezTo>
                  <a:cubicBezTo>
                    <a:pt x="498" y="186"/>
                    <a:pt x="498" y="187"/>
                    <a:pt x="498" y="188"/>
                  </a:cubicBezTo>
                  <a:cubicBezTo>
                    <a:pt x="496" y="188"/>
                    <a:pt x="496" y="188"/>
                    <a:pt x="496" y="188"/>
                  </a:cubicBezTo>
                  <a:cubicBezTo>
                    <a:pt x="496" y="188"/>
                    <a:pt x="496" y="188"/>
                    <a:pt x="496" y="188"/>
                  </a:cubicBezTo>
                  <a:cubicBezTo>
                    <a:pt x="495" y="188"/>
                    <a:pt x="495" y="188"/>
                    <a:pt x="495" y="188"/>
                  </a:cubicBezTo>
                  <a:cubicBezTo>
                    <a:pt x="495" y="187"/>
                    <a:pt x="495" y="187"/>
                    <a:pt x="495" y="187"/>
                  </a:cubicBezTo>
                  <a:cubicBezTo>
                    <a:pt x="492" y="185"/>
                    <a:pt x="492" y="185"/>
                    <a:pt x="492" y="185"/>
                  </a:cubicBezTo>
                  <a:cubicBezTo>
                    <a:pt x="492" y="184"/>
                    <a:pt x="492" y="184"/>
                    <a:pt x="492" y="184"/>
                  </a:cubicBezTo>
                  <a:cubicBezTo>
                    <a:pt x="491" y="184"/>
                    <a:pt x="491" y="184"/>
                    <a:pt x="491" y="184"/>
                  </a:cubicBezTo>
                  <a:cubicBezTo>
                    <a:pt x="490" y="182"/>
                    <a:pt x="490" y="182"/>
                    <a:pt x="490" y="182"/>
                  </a:cubicBezTo>
                  <a:cubicBezTo>
                    <a:pt x="489" y="181"/>
                    <a:pt x="489" y="181"/>
                    <a:pt x="489" y="181"/>
                  </a:cubicBezTo>
                  <a:cubicBezTo>
                    <a:pt x="489" y="180"/>
                    <a:pt x="489" y="181"/>
                    <a:pt x="489" y="179"/>
                  </a:cubicBezTo>
                  <a:cubicBezTo>
                    <a:pt x="488" y="179"/>
                    <a:pt x="488" y="179"/>
                    <a:pt x="488" y="179"/>
                  </a:cubicBezTo>
                  <a:cubicBezTo>
                    <a:pt x="488" y="178"/>
                    <a:pt x="488" y="178"/>
                    <a:pt x="488" y="178"/>
                  </a:cubicBezTo>
                  <a:cubicBezTo>
                    <a:pt x="487" y="176"/>
                    <a:pt x="487" y="176"/>
                    <a:pt x="487" y="176"/>
                  </a:cubicBezTo>
                  <a:cubicBezTo>
                    <a:pt x="486" y="175"/>
                    <a:pt x="486" y="176"/>
                    <a:pt x="486" y="174"/>
                  </a:cubicBezTo>
                  <a:cubicBezTo>
                    <a:pt x="485" y="173"/>
                    <a:pt x="485" y="173"/>
                    <a:pt x="485" y="173"/>
                  </a:cubicBezTo>
                  <a:cubicBezTo>
                    <a:pt x="485" y="172"/>
                    <a:pt x="485" y="172"/>
                    <a:pt x="485" y="172"/>
                  </a:cubicBezTo>
                  <a:cubicBezTo>
                    <a:pt x="484" y="171"/>
                    <a:pt x="484" y="171"/>
                    <a:pt x="484" y="171"/>
                  </a:cubicBezTo>
                  <a:cubicBezTo>
                    <a:pt x="482" y="170"/>
                    <a:pt x="483" y="171"/>
                    <a:pt x="482" y="169"/>
                  </a:cubicBezTo>
                  <a:cubicBezTo>
                    <a:pt x="482" y="168"/>
                    <a:pt x="482" y="168"/>
                    <a:pt x="482" y="168"/>
                  </a:cubicBezTo>
                  <a:cubicBezTo>
                    <a:pt x="479" y="166"/>
                    <a:pt x="479" y="166"/>
                    <a:pt x="479" y="166"/>
                  </a:cubicBezTo>
                  <a:cubicBezTo>
                    <a:pt x="479" y="165"/>
                    <a:pt x="479" y="165"/>
                    <a:pt x="479" y="165"/>
                  </a:cubicBezTo>
                  <a:close/>
                  <a:moveTo>
                    <a:pt x="394" y="204"/>
                  </a:moveTo>
                  <a:cubicBezTo>
                    <a:pt x="393" y="204"/>
                    <a:pt x="393" y="204"/>
                    <a:pt x="393" y="204"/>
                  </a:cubicBezTo>
                  <a:cubicBezTo>
                    <a:pt x="393" y="205"/>
                    <a:pt x="393" y="205"/>
                    <a:pt x="393" y="205"/>
                  </a:cubicBezTo>
                  <a:cubicBezTo>
                    <a:pt x="392" y="205"/>
                    <a:pt x="392" y="205"/>
                    <a:pt x="392" y="205"/>
                  </a:cubicBezTo>
                  <a:cubicBezTo>
                    <a:pt x="392" y="207"/>
                    <a:pt x="392" y="207"/>
                    <a:pt x="392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0" y="208"/>
                    <a:pt x="390" y="208"/>
                    <a:pt x="390" y="208"/>
                  </a:cubicBezTo>
                  <a:cubicBezTo>
                    <a:pt x="390" y="208"/>
                    <a:pt x="390" y="208"/>
                    <a:pt x="390" y="208"/>
                  </a:cubicBezTo>
                  <a:cubicBezTo>
                    <a:pt x="388" y="209"/>
                    <a:pt x="388" y="209"/>
                    <a:pt x="388" y="209"/>
                  </a:cubicBezTo>
                  <a:cubicBezTo>
                    <a:pt x="388" y="210"/>
                    <a:pt x="388" y="210"/>
                    <a:pt x="388" y="210"/>
                  </a:cubicBezTo>
                  <a:cubicBezTo>
                    <a:pt x="387" y="210"/>
                    <a:pt x="387" y="210"/>
                    <a:pt x="387" y="210"/>
                  </a:cubicBezTo>
                  <a:cubicBezTo>
                    <a:pt x="386" y="210"/>
                    <a:pt x="386" y="210"/>
                    <a:pt x="386" y="210"/>
                  </a:cubicBezTo>
                  <a:cubicBezTo>
                    <a:pt x="386" y="211"/>
                    <a:pt x="386" y="211"/>
                    <a:pt x="386" y="211"/>
                  </a:cubicBezTo>
                  <a:cubicBezTo>
                    <a:pt x="385" y="211"/>
                    <a:pt x="385" y="211"/>
                    <a:pt x="385" y="211"/>
                  </a:cubicBezTo>
                  <a:cubicBezTo>
                    <a:pt x="385" y="213"/>
                    <a:pt x="385" y="213"/>
                    <a:pt x="385" y="213"/>
                  </a:cubicBezTo>
                  <a:cubicBezTo>
                    <a:pt x="385" y="213"/>
                    <a:pt x="385" y="213"/>
                    <a:pt x="385" y="213"/>
                  </a:cubicBezTo>
                  <a:cubicBezTo>
                    <a:pt x="385" y="216"/>
                    <a:pt x="385" y="216"/>
                    <a:pt x="385" y="216"/>
                  </a:cubicBezTo>
                  <a:cubicBezTo>
                    <a:pt x="386" y="216"/>
                    <a:pt x="386" y="216"/>
                    <a:pt x="386" y="216"/>
                  </a:cubicBezTo>
                  <a:cubicBezTo>
                    <a:pt x="386" y="218"/>
                    <a:pt x="386" y="218"/>
                    <a:pt x="386" y="218"/>
                  </a:cubicBezTo>
                  <a:cubicBezTo>
                    <a:pt x="385" y="219"/>
                    <a:pt x="385" y="219"/>
                    <a:pt x="385" y="219"/>
                  </a:cubicBezTo>
                  <a:cubicBezTo>
                    <a:pt x="385" y="219"/>
                    <a:pt x="385" y="219"/>
                    <a:pt x="385" y="219"/>
                  </a:cubicBezTo>
                  <a:cubicBezTo>
                    <a:pt x="385" y="220"/>
                    <a:pt x="385" y="220"/>
                    <a:pt x="385" y="220"/>
                  </a:cubicBezTo>
                  <a:cubicBezTo>
                    <a:pt x="385" y="220"/>
                    <a:pt x="385" y="220"/>
                    <a:pt x="385" y="220"/>
                  </a:cubicBezTo>
                  <a:cubicBezTo>
                    <a:pt x="384" y="221"/>
                    <a:pt x="384" y="221"/>
                    <a:pt x="384" y="221"/>
                  </a:cubicBezTo>
                  <a:cubicBezTo>
                    <a:pt x="384" y="221"/>
                    <a:pt x="384" y="221"/>
                    <a:pt x="384" y="221"/>
                  </a:cubicBezTo>
                  <a:cubicBezTo>
                    <a:pt x="384" y="222"/>
                    <a:pt x="384" y="222"/>
                    <a:pt x="384" y="222"/>
                  </a:cubicBezTo>
                  <a:cubicBezTo>
                    <a:pt x="384" y="223"/>
                    <a:pt x="384" y="223"/>
                    <a:pt x="384" y="223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4" y="224"/>
                    <a:pt x="384" y="224"/>
                    <a:pt x="384" y="224"/>
                  </a:cubicBezTo>
                  <a:cubicBezTo>
                    <a:pt x="385" y="225"/>
                    <a:pt x="385" y="225"/>
                    <a:pt x="385" y="225"/>
                  </a:cubicBezTo>
                  <a:cubicBezTo>
                    <a:pt x="385" y="228"/>
                    <a:pt x="385" y="228"/>
                    <a:pt x="385" y="228"/>
                  </a:cubicBezTo>
                  <a:cubicBezTo>
                    <a:pt x="387" y="229"/>
                    <a:pt x="387" y="229"/>
                    <a:pt x="387" y="229"/>
                  </a:cubicBezTo>
                  <a:cubicBezTo>
                    <a:pt x="387" y="230"/>
                    <a:pt x="387" y="230"/>
                    <a:pt x="387" y="230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91" y="229"/>
                    <a:pt x="391" y="229"/>
                    <a:pt x="391" y="229"/>
                  </a:cubicBezTo>
                  <a:cubicBezTo>
                    <a:pt x="391" y="228"/>
                    <a:pt x="391" y="228"/>
                    <a:pt x="391" y="228"/>
                  </a:cubicBezTo>
                  <a:cubicBezTo>
                    <a:pt x="391" y="227"/>
                    <a:pt x="391" y="227"/>
                    <a:pt x="391" y="227"/>
                  </a:cubicBezTo>
                  <a:cubicBezTo>
                    <a:pt x="392" y="227"/>
                    <a:pt x="392" y="227"/>
                    <a:pt x="392" y="227"/>
                  </a:cubicBezTo>
                  <a:cubicBezTo>
                    <a:pt x="392" y="225"/>
                    <a:pt x="392" y="225"/>
                    <a:pt x="392" y="225"/>
                  </a:cubicBezTo>
                  <a:cubicBezTo>
                    <a:pt x="393" y="224"/>
                    <a:pt x="393" y="224"/>
                    <a:pt x="393" y="224"/>
                  </a:cubicBezTo>
                  <a:cubicBezTo>
                    <a:pt x="393" y="223"/>
                    <a:pt x="393" y="223"/>
                    <a:pt x="393" y="223"/>
                  </a:cubicBezTo>
                  <a:cubicBezTo>
                    <a:pt x="393" y="222"/>
                    <a:pt x="393" y="222"/>
                    <a:pt x="393" y="222"/>
                  </a:cubicBezTo>
                  <a:cubicBezTo>
                    <a:pt x="393" y="221"/>
                    <a:pt x="393" y="221"/>
                    <a:pt x="393" y="221"/>
                  </a:cubicBezTo>
                  <a:cubicBezTo>
                    <a:pt x="394" y="220"/>
                    <a:pt x="394" y="220"/>
                    <a:pt x="394" y="220"/>
                  </a:cubicBezTo>
                  <a:cubicBezTo>
                    <a:pt x="394" y="219"/>
                    <a:pt x="394" y="219"/>
                    <a:pt x="394" y="219"/>
                  </a:cubicBezTo>
                  <a:cubicBezTo>
                    <a:pt x="394" y="218"/>
                    <a:pt x="394" y="218"/>
                    <a:pt x="394" y="218"/>
                  </a:cubicBezTo>
                  <a:cubicBezTo>
                    <a:pt x="394" y="216"/>
                    <a:pt x="394" y="216"/>
                    <a:pt x="394" y="216"/>
                  </a:cubicBezTo>
                  <a:cubicBezTo>
                    <a:pt x="395" y="216"/>
                    <a:pt x="395" y="216"/>
                    <a:pt x="395" y="216"/>
                  </a:cubicBezTo>
                  <a:cubicBezTo>
                    <a:pt x="395" y="214"/>
                    <a:pt x="395" y="214"/>
                    <a:pt x="395" y="214"/>
                  </a:cubicBezTo>
                  <a:cubicBezTo>
                    <a:pt x="396" y="213"/>
                    <a:pt x="396" y="213"/>
                    <a:pt x="396" y="213"/>
                  </a:cubicBezTo>
                  <a:cubicBezTo>
                    <a:pt x="396" y="211"/>
                    <a:pt x="396" y="211"/>
                    <a:pt x="396" y="211"/>
                  </a:cubicBezTo>
                  <a:cubicBezTo>
                    <a:pt x="396" y="211"/>
                    <a:pt x="396" y="211"/>
                    <a:pt x="396" y="211"/>
                  </a:cubicBezTo>
                  <a:cubicBezTo>
                    <a:pt x="396" y="210"/>
                    <a:pt x="396" y="210"/>
                    <a:pt x="396" y="210"/>
                  </a:cubicBezTo>
                  <a:cubicBezTo>
                    <a:pt x="396" y="209"/>
                    <a:pt x="396" y="209"/>
                    <a:pt x="396" y="209"/>
                  </a:cubicBezTo>
                  <a:cubicBezTo>
                    <a:pt x="397" y="209"/>
                    <a:pt x="396" y="210"/>
                    <a:pt x="397" y="208"/>
                  </a:cubicBezTo>
                  <a:cubicBezTo>
                    <a:pt x="397" y="205"/>
                    <a:pt x="397" y="205"/>
                    <a:pt x="397" y="205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6" y="203"/>
                    <a:pt x="396" y="203"/>
                    <a:pt x="396" y="203"/>
                  </a:cubicBezTo>
                  <a:cubicBezTo>
                    <a:pt x="396" y="202"/>
                    <a:pt x="396" y="202"/>
                    <a:pt x="396" y="202"/>
                  </a:cubicBezTo>
                  <a:cubicBezTo>
                    <a:pt x="395" y="202"/>
                    <a:pt x="395" y="202"/>
                    <a:pt x="395" y="202"/>
                  </a:cubicBezTo>
                  <a:cubicBezTo>
                    <a:pt x="394" y="202"/>
                    <a:pt x="394" y="202"/>
                    <a:pt x="394" y="202"/>
                  </a:cubicBezTo>
                  <a:cubicBezTo>
                    <a:pt x="394" y="203"/>
                    <a:pt x="394" y="201"/>
                    <a:pt x="394" y="204"/>
                  </a:cubicBezTo>
                  <a:close/>
                  <a:moveTo>
                    <a:pt x="517" y="162"/>
                  </a:moveTo>
                  <a:cubicBezTo>
                    <a:pt x="517" y="162"/>
                    <a:pt x="517" y="162"/>
                    <a:pt x="517" y="162"/>
                  </a:cubicBezTo>
                  <a:cubicBezTo>
                    <a:pt x="517" y="163"/>
                    <a:pt x="517" y="163"/>
                    <a:pt x="517" y="163"/>
                  </a:cubicBezTo>
                  <a:cubicBezTo>
                    <a:pt x="516" y="163"/>
                    <a:pt x="516" y="163"/>
                    <a:pt x="516" y="163"/>
                  </a:cubicBezTo>
                  <a:cubicBezTo>
                    <a:pt x="515" y="164"/>
                    <a:pt x="515" y="164"/>
                    <a:pt x="515" y="164"/>
                  </a:cubicBezTo>
                  <a:cubicBezTo>
                    <a:pt x="515" y="165"/>
                    <a:pt x="515" y="165"/>
                    <a:pt x="515" y="165"/>
                  </a:cubicBezTo>
                  <a:cubicBezTo>
                    <a:pt x="514" y="165"/>
                    <a:pt x="515" y="165"/>
                    <a:pt x="513" y="166"/>
                  </a:cubicBezTo>
                  <a:cubicBezTo>
                    <a:pt x="513" y="166"/>
                    <a:pt x="513" y="166"/>
                    <a:pt x="512" y="166"/>
                  </a:cubicBezTo>
                  <a:cubicBezTo>
                    <a:pt x="512" y="167"/>
                    <a:pt x="512" y="167"/>
                    <a:pt x="512" y="167"/>
                  </a:cubicBezTo>
                  <a:cubicBezTo>
                    <a:pt x="511" y="168"/>
                    <a:pt x="511" y="168"/>
                    <a:pt x="511" y="168"/>
                  </a:cubicBezTo>
                  <a:cubicBezTo>
                    <a:pt x="510" y="169"/>
                    <a:pt x="510" y="169"/>
                    <a:pt x="510" y="169"/>
                  </a:cubicBezTo>
                  <a:cubicBezTo>
                    <a:pt x="509" y="169"/>
                    <a:pt x="509" y="169"/>
                    <a:pt x="509" y="169"/>
                  </a:cubicBezTo>
                  <a:cubicBezTo>
                    <a:pt x="508" y="170"/>
                    <a:pt x="508" y="170"/>
                    <a:pt x="508" y="170"/>
                  </a:cubicBezTo>
                  <a:cubicBezTo>
                    <a:pt x="508" y="171"/>
                    <a:pt x="508" y="171"/>
                    <a:pt x="508" y="171"/>
                  </a:cubicBezTo>
                  <a:cubicBezTo>
                    <a:pt x="507" y="172"/>
                    <a:pt x="507" y="172"/>
                    <a:pt x="507" y="172"/>
                  </a:cubicBezTo>
                  <a:cubicBezTo>
                    <a:pt x="506" y="172"/>
                    <a:pt x="506" y="172"/>
                    <a:pt x="506" y="172"/>
                  </a:cubicBezTo>
                  <a:cubicBezTo>
                    <a:pt x="505" y="172"/>
                    <a:pt x="505" y="172"/>
                    <a:pt x="505" y="172"/>
                  </a:cubicBezTo>
                  <a:cubicBezTo>
                    <a:pt x="503" y="172"/>
                    <a:pt x="504" y="172"/>
                    <a:pt x="503" y="173"/>
                  </a:cubicBezTo>
                  <a:cubicBezTo>
                    <a:pt x="503" y="175"/>
                    <a:pt x="503" y="175"/>
                    <a:pt x="503" y="175"/>
                  </a:cubicBezTo>
                  <a:cubicBezTo>
                    <a:pt x="503" y="176"/>
                    <a:pt x="503" y="176"/>
                    <a:pt x="503" y="176"/>
                  </a:cubicBezTo>
                  <a:cubicBezTo>
                    <a:pt x="505" y="178"/>
                    <a:pt x="505" y="178"/>
                    <a:pt x="505" y="178"/>
                  </a:cubicBezTo>
                  <a:cubicBezTo>
                    <a:pt x="505" y="179"/>
                    <a:pt x="505" y="179"/>
                    <a:pt x="505" y="179"/>
                  </a:cubicBezTo>
                  <a:cubicBezTo>
                    <a:pt x="505" y="179"/>
                    <a:pt x="505" y="179"/>
                    <a:pt x="505" y="179"/>
                  </a:cubicBezTo>
                  <a:cubicBezTo>
                    <a:pt x="505" y="181"/>
                    <a:pt x="505" y="181"/>
                    <a:pt x="505" y="181"/>
                  </a:cubicBezTo>
                  <a:cubicBezTo>
                    <a:pt x="506" y="182"/>
                    <a:pt x="506" y="182"/>
                    <a:pt x="506" y="182"/>
                  </a:cubicBezTo>
                  <a:cubicBezTo>
                    <a:pt x="508" y="182"/>
                    <a:pt x="508" y="182"/>
                    <a:pt x="508" y="182"/>
                  </a:cubicBezTo>
                  <a:cubicBezTo>
                    <a:pt x="508" y="182"/>
                    <a:pt x="508" y="182"/>
                    <a:pt x="508" y="182"/>
                  </a:cubicBezTo>
                  <a:cubicBezTo>
                    <a:pt x="509" y="183"/>
                    <a:pt x="509" y="183"/>
                    <a:pt x="509" y="183"/>
                  </a:cubicBezTo>
                  <a:cubicBezTo>
                    <a:pt x="510" y="183"/>
                    <a:pt x="510" y="183"/>
                    <a:pt x="511" y="182"/>
                  </a:cubicBezTo>
                  <a:cubicBezTo>
                    <a:pt x="512" y="183"/>
                    <a:pt x="512" y="183"/>
                    <a:pt x="512" y="183"/>
                  </a:cubicBezTo>
                  <a:cubicBezTo>
                    <a:pt x="513" y="183"/>
                    <a:pt x="513" y="183"/>
                    <a:pt x="513" y="183"/>
                  </a:cubicBezTo>
                  <a:cubicBezTo>
                    <a:pt x="514" y="184"/>
                    <a:pt x="514" y="184"/>
                    <a:pt x="514" y="184"/>
                  </a:cubicBezTo>
                  <a:cubicBezTo>
                    <a:pt x="514" y="184"/>
                    <a:pt x="514" y="184"/>
                    <a:pt x="514" y="184"/>
                  </a:cubicBezTo>
                  <a:cubicBezTo>
                    <a:pt x="515" y="184"/>
                    <a:pt x="515" y="184"/>
                    <a:pt x="515" y="184"/>
                  </a:cubicBezTo>
                  <a:cubicBezTo>
                    <a:pt x="516" y="184"/>
                    <a:pt x="516" y="184"/>
                    <a:pt x="516" y="184"/>
                  </a:cubicBezTo>
                  <a:cubicBezTo>
                    <a:pt x="517" y="183"/>
                    <a:pt x="517" y="183"/>
                    <a:pt x="517" y="183"/>
                  </a:cubicBezTo>
                  <a:cubicBezTo>
                    <a:pt x="517" y="182"/>
                    <a:pt x="517" y="182"/>
                    <a:pt x="517" y="182"/>
                  </a:cubicBezTo>
                  <a:cubicBezTo>
                    <a:pt x="517" y="182"/>
                    <a:pt x="517" y="182"/>
                    <a:pt x="517" y="182"/>
                  </a:cubicBezTo>
                  <a:cubicBezTo>
                    <a:pt x="517" y="180"/>
                    <a:pt x="517" y="180"/>
                    <a:pt x="518" y="179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8" y="178"/>
                    <a:pt x="518" y="178"/>
                    <a:pt x="518" y="178"/>
                  </a:cubicBezTo>
                  <a:cubicBezTo>
                    <a:pt x="519" y="177"/>
                    <a:pt x="519" y="177"/>
                    <a:pt x="519" y="177"/>
                  </a:cubicBezTo>
                  <a:cubicBezTo>
                    <a:pt x="519" y="175"/>
                    <a:pt x="519" y="175"/>
                    <a:pt x="519" y="175"/>
                  </a:cubicBezTo>
                  <a:cubicBezTo>
                    <a:pt x="520" y="175"/>
                    <a:pt x="520" y="175"/>
                    <a:pt x="520" y="175"/>
                  </a:cubicBezTo>
                  <a:cubicBezTo>
                    <a:pt x="520" y="174"/>
                    <a:pt x="518" y="174"/>
                    <a:pt x="521" y="174"/>
                  </a:cubicBezTo>
                  <a:cubicBezTo>
                    <a:pt x="521" y="173"/>
                    <a:pt x="521" y="173"/>
                    <a:pt x="521" y="173"/>
                  </a:cubicBezTo>
                  <a:cubicBezTo>
                    <a:pt x="520" y="172"/>
                    <a:pt x="520" y="172"/>
                    <a:pt x="520" y="172"/>
                  </a:cubicBezTo>
                  <a:cubicBezTo>
                    <a:pt x="519" y="172"/>
                    <a:pt x="520" y="173"/>
                    <a:pt x="520" y="170"/>
                  </a:cubicBezTo>
                  <a:cubicBezTo>
                    <a:pt x="520" y="170"/>
                    <a:pt x="520" y="170"/>
                    <a:pt x="520" y="170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9"/>
                    <a:pt x="519" y="169"/>
                    <a:pt x="519" y="169"/>
                  </a:cubicBezTo>
                  <a:cubicBezTo>
                    <a:pt x="519" y="168"/>
                    <a:pt x="519" y="168"/>
                    <a:pt x="519" y="168"/>
                  </a:cubicBezTo>
                  <a:cubicBezTo>
                    <a:pt x="519" y="168"/>
                    <a:pt x="520" y="169"/>
                    <a:pt x="519" y="167"/>
                  </a:cubicBezTo>
                  <a:cubicBezTo>
                    <a:pt x="520" y="167"/>
                    <a:pt x="520" y="167"/>
                    <a:pt x="520" y="167"/>
                  </a:cubicBezTo>
                  <a:cubicBezTo>
                    <a:pt x="521" y="166"/>
                    <a:pt x="521" y="166"/>
                    <a:pt x="521" y="166"/>
                  </a:cubicBezTo>
                  <a:cubicBezTo>
                    <a:pt x="521" y="166"/>
                    <a:pt x="521" y="166"/>
                    <a:pt x="521" y="166"/>
                  </a:cubicBezTo>
                  <a:cubicBezTo>
                    <a:pt x="521" y="165"/>
                    <a:pt x="521" y="165"/>
                    <a:pt x="521" y="165"/>
                  </a:cubicBezTo>
                  <a:cubicBezTo>
                    <a:pt x="522" y="165"/>
                    <a:pt x="522" y="165"/>
                    <a:pt x="522" y="165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1" y="164"/>
                    <a:pt x="521" y="164"/>
                    <a:pt x="521" y="164"/>
                  </a:cubicBezTo>
                  <a:cubicBezTo>
                    <a:pt x="520" y="163"/>
                    <a:pt x="520" y="163"/>
                    <a:pt x="520" y="163"/>
                  </a:cubicBezTo>
                  <a:cubicBezTo>
                    <a:pt x="520" y="163"/>
                    <a:pt x="520" y="163"/>
                    <a:pt x="520" y="163"/>
                  </a:cubicBezTo>
                  <a:cubicBezTo>
                    <a:pt x="519" y="162"/>
                    <a:pt x="519" y="162"/>
                    <a:pt x="519" y="162"/>
                  </a:cubicBezTo>
                  <a:cubicBezTo>
                    <a:pt x="518" y="161"/>
                    <a:pt x="518" y="161"/>
                    <a:pt x="518" y="161"/>
                  </a:cubicBezTo>
                  <a:cubicBezTo>
                    <a:pt x="517" y="162"/>
                    <a:pt x="517" y="162"/>
                    <a:pt x="517" y="162"/>
                  </a:cubicBezTo>
                  <a:close/>
                  <a:moveTo>
                    <a:pt x="545" y="177"/>
                  </a:moveTo>
                  <a:cubicBezTo>
                    <a:pt x="544" y="177"/>
                    <a:pt x="544" y="177"/>
                    <a:pt x="544" y="177"/>
                  </a:cubicBezTo>
                  <a:cubicBezTo>
                    <a:pt x="544" y="178"/>
                    <a:pt x="544" y="178"/>
                    <a:pt x="544" y="178"/>
                  </a:cubicBezTo>
                  <a:cubicBezTo>
                    <a:pt x="543" y="178"/>
                    <a:pt x="543" y="178"/>
                    <a:pt x="543" y="178"/>
                  </a:cubicBezTo>
                  <a:cubicBezTo>
                    <a:pt x="544" y="179"/>
                    <a:pt x="543" y="178"/>
                    <a:pt x="544" y="179"/>
                  </a:cubicBezTo>
                  <a:cubicBezTo>
                    <a:pt x="544" y="179"/>
                    <a:pt x="544" y="179"/>
                    <a:pt x="544" y="179"/>
                  </a:cubicBezTo>
                  <a:cubicBezTo>
                    <a:pt x="544" y="179"/>
                    <a:pt x="544" y="179"/>
                    <a:pt x="544" y="179"/>
                  </a:cubicBezTo>
                  <a:cubicBezTo>
                    <a:pt x="545" y="181"/>
                    <a:pt x="545" y="181"/>
                    <a:pt x="545" y="181"/>
                  </a:cubicBezTo>
                  <a:cubicBezTo>
                    <a:pt x="547" y="181"/>
                    <a:pt x="547" y="181"/>
                    <a:pt x="547" y="181"/>
                  </a:cubicBezTo>
                  <a:cubicBezTo>
                    <a:pt x="546" y="182"/>
                    <a:pt x="546" y="182"/>
                    <a:pt x="546" y="182"/>
                  </a:cubicBezTo>
                  <a:cubicBezTo>
                    <a:pt x="546" y="183"/>
                    <a:pt x="546" y="183"/>
                    <a:pt x="546" y="183"/>
                  </a:cubicBezTo>
                  <a:cubicBezTo>
                    <a:pt x="547" y="184"/>
                    <a:pt x="547" y="184"/>
                    <a:pt x="547" y="184"/>
                  </a:cubicBezTo>
                  <a:cubicBezTo>
                    <a:pt x="547" y="185"/>
                    <a:pt x="547" y="185"/>
                    <a:pt x="547" y="185"/>
                  </a:cubicBezTo>
                  <a:cubicBezTo>
                    <a:pt x="548" y="184"/>
                    <a:pt x="548" y="184"/>
                    <a:pt x="548" y="184"/>
                  </a:cubicBezTo>
                  <a:cubicBezTo>
                    <a:pt x="548" y="184"/>
                    <a:pt x="548" y="184"/>
                    <a:pt x="548" y="184"/>
                  </a:cubicBezTo>
                  <a:cubicBezTo>
                    <a:pt x="551" y="185"/>
                    <a:pt x="549" y="185"/>
                    <a:pt x="552" y="185"/>
                  </a:cubicBezTo>
                  <a:cubicBezTo>
                    <a:pt x="553" y="186"/>
                    <a:pt x="553" y="186"/>
                    <a:pt x="553" y="186"/>
                  </a:cubicBezTo>
                  <a:cubicBezTo>
                    <a:pt x="555" y="186"/>
                    <a:pt x="555" y="186"/>
                    <a:pt x="555" y="186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6" y="188"/>
                    <a:pt x="556" y="188"/>
                    <a:pt x="556" y="188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7" y="191"/>
                    <a:pt x="557" y="191"/>
                    <a:pt x="557" y="191"/>
                  </a:cubicBezTo>
                  <a:cubicBezTo>
                    <a:pt x="557" y="191"/>
                    <a:pt x="557" y="191"/>
                    <a:pt x="557" y="191"/>
                  </a:cubicBezTo>
                  <a:cubicBezTo>
                    <a:pt x="556" y="192"/>
                    <a:pt x="556" y="192"/>
                    <a:pt x="556" y="192"/>
                  </a:cubicBezTo>
                  <a:cubicBezTo>
                    <a:pt x="556" y="194"/>
                    <a:pt x="556" y="194"/>
                    <a:pt x="556" y="194"/>
                  </a:cubicBezTo>
                  <a:cubicBezTo>
                    <a:pt x="557" y="194"/>
                    <a:pt x="557" y="194"/>
                    <a:pt x="557" y="194"/>
                  </a:cubicBezTo>
                  <a:cubicBezTo>
                    <a:pt x="558" y="193"/>
                    <a:pt x="558" y="193"/>
                    <a:pt x="558" y="193"/>
                  </a:cubicBezTo>
                  <a:cubicBezTo>
                    <a:pt x="560" y="193"/>
                    <a:pt x="560" y="193"/>
                    <a:pt x="560" y="193"/>
                  </a:cubicBezTo>
                  <a:cubicBezTo>
                    <a:pt x="562" y="195"/>
                    <a:pt x="562" y="195"/>
                    <a:pt x="562" y="195"/>
                  </a:cubicBezTo>
                  <a:cubicBezTo>
                    <a:pt x="562" y="195"/>
                    <a:pt x="562" y="195"/>
                    <a:pt x="562" y="195"/>
                  </a:cubicBezTo>
                  <a:cubicBezTo>
                    <a:pt x="565" y="195"/>
                    <a:pt x="565" y="195"/>
                    <a:pt x="565" y="195"/>
                  </a:cubicBezTo>
                  <a:cubicBezTo>
                    <a:pt x="566" y="195"/>
                    <a:pt x="566" y="195"/>
                    <a:pt x="566" y="195"/>
                  </a:cubicBezTo>
                  <a:cubicBezTo>
                    <a:pt x="566" y="192"/>
                    <a:pt x="566" y="194"/>
                    <a:pt x="567" y="192"/>
                  </a:cubicBezTo>
                  <a:cubicBezTo>
                    <a:pt x="569" y="192"/>
                    <a:pt x="569" y="192"/>
                    <a:pt x="570" y="192"/>
                  </a:cubicBezTo>
                  <a:cubicBezTo>
                    <a:pt x="571" y="193"/>
                    <a:pt x="571" y="193"/>
                    <a:pt x="571" y="193"/>
                  </a:cubicBezTo>
                  <a:cubicBezTo>
                    <a:pt x="571" y="194"/>
                    <a:pt x="570" y="193"/>
                    <a:pt x="571" y="194"/>
                  </a:cubicBezTo>
                  <a:cubicBezTo>
                    <a:pt x="572" y="195"/>
                    <a:pt x="572" y="195"/>
                    <a:pt x="572" y="195"/>
                  </a:cubicBezTo>
                  <a:cubicBezTo>
                    <a:pt x="574" y="197"/>
                    <a:pt x="574" y="197"/>
                    <a:pt x="574" y="197"/>
                  </a:cubicBezTo>
                  <a:cubicBezTo>
                    <a:pt x="575" y="197"/>
                    <a:pt x="575" y="197"/>
                    <a:pt x="575" y="197"/>
                  </a:cubicBezTo>
                  <a:cubicBezTo>
                    <a:pt x="576" y="198"/>
                    <a:pt x="576" y="198"/>
                    <a:pt x="576" y="198"/>
                  </a:cubicBezTo>
                  <a:cubicBezTo>
                    <a:pt x="578" y="198"/>
                    <a:pt x="578" y="198"/>
                    <a:pt x="578" y="198"/>
                  </a:cubicBezTo>
                  <a:cubicBezTo>
                    <a:pt x="578" y="198"/>
                    <a:pt x="578" y="198"/>
                    <a:pt x="578" y="198"/>
                  </a:cubicBezTo>
                  <a:cubicBezTo>
                    <a:pt x="579" y="198"/>
                    <a:pt x="579" y="198"/>
                    <a:pt x="579" y="198"/>
                  </a:cubicBezTo>
                  <a:cubicBezTo>
                    <a:pt x="579" y="198"/>
                    <a:pt x="579" y="198"/>
                    <a:pt x="579" y="198"/>
                  </a:cubicBezTo>
                  <a:cubicBezTo>
                    <a:pt x="579" y="197"/>
                    <a:pt x="579" y="197"/>
                    <a:pt x="579" y="197"/>
                  </a:cubicBezTo>
                  <a:cubicBezTo>
                    <a:pt x="579" y="197"/>
                    <a:pt x="579" y="197"/>
                    <a:pt x="579" y="197"/>
                  </a:cubicBezTo>
                  <a:cubicBezTo>
                    <a:pt x="579" y="195"/>
                    <a:pt x="579" y="195"/>
                    <a:pt x="579" y="195"/>
                  </a:cubicBezTo>
                  <a:cubicBezTo>
                    <a:pt x="578" y="197"/>
                    <a:pt x="578" y="197"/>
                    <a:pt x="578" y="197"/>
                  </a:cubicBezTo>
                  <a:cubicBezTo>
                    <a:pt x="578" y="196"/>
                    <a:pt x="578" y="196"/>
                    <a:pt x="578" y="196"/>
                  </a:cubicBezTo>
                  <a:cubicBezTo>
                    <a:pt x="577" y="196"/>
                    <a:pt x="577" y="196"/>
                    <a:pt x="577" y="196"/>
                  </a:cubicBezTo>
                  <a:cubicBezTo>
                    <a:pt x="576" y="195"/>
                    <a:pt x="576" y="195"/>
                    <a:pt x="576" y="195"/>
                  </a:cubicBezTo>
                  <a:cubicBezTo>
                    <a:pt x="576" y="195"/>
                    <a:pt x="576" y="195"/>
                    <a:pt x="576" y="195"/>
                  </a:cubicBezTo>
                  <a:cubicBezTo>
                    <a:pt x="575" y="194"/>
                    <a:pt x="575" y="194"/>
                    <a:pt x="575" y="194"/>
                  </a:cubicBezTo>
                  <a:cubicBezTo>
                    <a:pt x="574" y="191"/>
                    <a:pt x="574" y="192"/>
                    <a:pt x="573" y="19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74" y="189"/>
                    <a:pt x="574" y="189"/>
                    <a:pt x="574" y="189"/>
                  </a:cubicBezTo>
                  <a:cubicBezTo>
                    <a:pt x="574" y="189"/>
                    <a:pt x="574" y="189"/>
                    <a:pt x="574" y="189"/>
                  </a:cubicBezTo>
                  <a:cubicBezTo>
                    <a:pt x="574" y="188"/>
                    <a:pt x="574" y="188"/>
                    <a:pt x="574" y="188"/>
                  </a:cubicBezTo>
                  <a:cubicBezTo>
                    <a:pt x="573" y="188"/>
                    <a:pt x="573" y="188"/>
                    <a:pt x="573" y="188"/>
                  </a:cubicBezTo>
                  <a:cubicBezTo>
                    <a:pt x="573" y="188"/>
                    <a:pt x="573" y="188"/>
                    <a:pt x="573" y="188"/>
                  </a:cubicBezTo>
                  <a:cubicBezTo>
                    <a:pt x="572" y="188"/>
                    <a:pt x="572" y="188"/>
                    <a:pt x="572" y="188"/>
                  </a:cubicBezTo>
                  <a:cubicBezTo>
                    <a:pt x="572" y="188"/>
                    <a:pt x="572" y="188"/>
                    <a:pt x="572" y="188"/>
                  </a:cubicBezTo>
                  <a:cubicBezTo>
                    <a:pt x="571" y="188"/>
                    <a:pt x="571" y="188"/>
                    <a:pt x="571" y="188"/>
                  </a:cubicBezTo>
                  <a:cubicBezTo>
                    <a:pt x="571" y="187"/>
                    <a:pt x="571" y="187"/>
                    <a:pt x="571" y="187"/>
                  </a:cubicBezTo>
                  <a:cubicBezTo>
                    <a:pt x="570" y="185"/>
                    <a:pt x="570" y="186"/>
                    <a:pt x="569" y="185"/>
                  </a:cubicBezTo>
                  <a:cubicBezTo>
                    <a:pt x="568" y="184"/>
                    <a:pt x="568" y="184"/>
                    <a:pt x="568" y="184"/>
                  </a:cubicBezTo>
                  <a:cubicBezTo>
                    <a:pt x="567" y="184"/>
                    <a:pt x="567" y="184"/>
                    <a:pt x="567" y="184"/>
                  </a:cubicBezTo>
                  <a:cubicBezTo>
                    <a:pt x="566" y="183"/>
                    <a:pt x="566" y="183"/>
                    <a:pt x="566" y="183"/>
                  </a:cubicBezTo>
                  <a:cubicBezTo>
                    <a:pt x="566" y="183"/>
                    <a:pt x="566" y="183"/>
                    <a:pt x="566" y="183"/>
                  </a:cubicBezTo>
                  <a:cubicBezTo>
                    <a:pt x="565" y="182"/>
                    <a:pt x="565" y="182"/>
                    <a:pt x="565" y="182"/>
                  </a:cubicBezTo>
                  <a:cubicBezTo>
                    <a:pt x="564" y="182"/>
                    <a:pt x="564" y="182"/>
                    <a:pt x="564" y="182"/>
                  </a:cubicBezTo>
                  <a:cubicBezTo>
                    <a:pt x="563" y="182"/>
                    <a:pt x="563" y="182"/>
                    <a:pt x="563" y="182"/>
                  </a:cubicBezTo>
                  <a:cubicBezTo>
                    <a:pt x="563" y="182"/>
                    <a:pt x="563" y="182"/>
                    <a:pt x="563" y="182"/>
                  </a:cubicBezTo>
                  <a:cubicBezTo>
                    <a:pt x="562" y="181"/>
                    <a:pt x="562" y="181"/>
                    <a:pt x="562" y="181"/>
                  </a:cubicBezTo>
                  <a:cubicBezTo>
                    <a:pt x="561" y="181"/>
                    <a:pt x="561" y="181"/>
                    <a:pt x="559" y="181"/>
                  </a:cubicBezTo>
                  <a:cubicBezTo>
                    <a:pt x="559" y="180"/>
                    <a:pt x="559" y="180"/>
                    <a:pt x="559" y="180"/>
                  </a:cubicBezTo>
                  <a:cubicBezTo>
                    <a:pt x="558" y="180"/>
                    <a:pt x="558" y="180"/>
                    <a:pt x="558" y="180"/>
                  </a:cubicBezTo>
                  <a:cubicBezTo>
                    <a:pt x="557" y="179"/>
                    <a:pt x="557" y="179"/>
                    <a:pt x="557" y="179"/>
                  </a:cubicBezTo>
                  <a:cubicBezTo>
                    <a:pt x="557" y="179"/>
                    <a:pt x="557" y="179"/>
                    <a:pt x="557" y="179"/>
                  </a:cubicBezTo>
                  <a:cubicBezTo>
                    <a:pt x="556" y="179"/>
                    <a:pt x="556" y="179"/>
                    <a:pt x="556" y="179"/>
                  </a:cubicBezTo>
                  <a:cubicBezTo>
                    <a:pt x="555" y="179"/>
                    <a:pt x="555" y="179"/>
                    <a:pt x="554" y="180"/>
                  </a:cubicBezTo>
                  <a:cubicBezTo>
                    <a:pt x="553" y="180"/>
                    <a:pt x="553" y="180"/>
                    <a:pt x="553" y="180"/>
                  </a:cubicBezTo>
                  <a:cubicBezTo>
                    <a:pt x="553" y="179"/>
                    <a:pt x="553" y="179"/>
                    <a:pt x="553" y="179"/>
                  </a:cubicBezTo>
                  <a:cubicBezTo>
                    <a:pt x="553" y="179"/>
                    <a:pt x="553" y="179"/>
                    <a:pt x="553" y="179"/>
                  </a:cubicBezTo>
                  <a:cubicBezTo>
                    <a:pt x="553" y="180"/>
                    <a:pt x="553" y="180"/>
                    <a:pt x="553" y="180"/>
                  </a:cubicBezTo>
                  <a:cubicBezTo>
                    <a:pt x="553" y="180"/>
                    <a:pt x="553" y="180"/>
                    <a:pt x="553" y="180"/>
                  </a:cubicBezTo>
                  <a:cubicBezTo>
                    <a:pt x="553" y="181"/>
                    <a:pt x="553" y="181"/>
                    <a:pt x="553" y="181"/>
                  </a:cubicBezTo>
                  <a:cubicBezTo>
                    <a:pt x="553" y="181"/>
                    <a:pt x="553" y="181"/>
                    <a:pt x="553" y="181"/>
                  </a:cubicBezTo>
                  <a:cubicBezTo>
                    <a:pt x="551" y="183"/>
                    <a:pt x="551" y="183"/>
                    <a:pt x="551" y="183"/>
                  </a:cubicBezTo>
                  <a:cubicBezTo>
                    <a:pt x="550" y="182"/>
                    <a:pt x="550" y="182"/>
                    <a:pt x="550" y="182"/>
                  </a:cubicBezTo>
                  <a:cubicBezTo>
                    <a:pt x="550" y="181"/>
                    <a:pt x="550" y="181"/>
                    <a:pt x="550" y="181"/>
                  </a:cubicBezTo>
                  <a:cubicBezTo>
                    <a:pt x="549" y="179"/>
                    <a:pt x="550" y="179"/>
                    <a:pt x="549" y="178"/>
                  </a:cubicBezTo>
                  <a:cubicBezTo>
                    <a:pt x="547" y="178"/>
                    <a:pt x="547" y="178"/>
                    <a:pt x="547" y="178"/>
                  </a:cubicBezTo>
                  <a:cubicBezTo>
                    <a:pt x="547" y="176"/>
                    <a:pt x="547" y="176"/>
                    <a:pt x="547" y="176"/>
                  </a:cubicBezTo>
                  <a:cubicBezTo>
                    <a:pt x="546" y="176"/>
                    <a:pt x="546" y="176"/>
                    <a:pt x="546" y="176"/>
                  </a:cubicBezTo>
                  <a:cubicBezTo>
                    <a:pt x="545" y="177"/>
                    <a:pt x="545" y="177"/>
                    <a:pt x="545" y="177"/>
                  </a:cubicBezTo>
                  <a:close/>
                  <a:moveTo>
                    <a:pt x="563" y="199"/>
                  </a:moveTo>
                  <a:cubicBezTo>
                    <a:pt x="564" y="198"/>
                    <a:pt x="564" y="198"/>
                    <a:pt x="564" y="198"/>
                  </a:cubicBezTo>
                  <a:cubicBezTo>
                    <a:pt x="565" y="200"/>
                    <a:pt x="565" y="200"/>
                    <a:pt x="565" y="202"/>
                  </a:cubicBezTo>
                  <a:cubicBezTo>
                    <a:pt x="566" y="202"/>
                    <a:pt x="566" y="202"/>
                    <a:pt x="566" y="202"/>
                  </a:cubicBezTo>
                  <a:cubicBezTo>
                    <a:pt x="566" y="204"/>
                    <a:pt x="566" y="204"/>
                    <a:pt x="566" y="204"/>
                  </a:cubicBezTo>
                  <a:cubicBezTo>
                    <a:pt x="566" y="205"/>
                    <a:pt x="566" y="205"/>
                    <a:pt x="566" y="205"/>
                  </a:cubicBezTo>
                  <a:cubicBezTo>
                    <a:pt x="567" y="206"/>
                    <a:pt x="567" y="206"/>
                    <a:pt x="567" y="206"/>
                  </a:cubicBezTo>
                  <a:cubicBezTo>
                    <a:pt x="568" y="206"/>
                    <a:pt x="568" y="206"/>
                    <a:pt x="568" y="206"/>
                  </a:cubicBezTo>
                  <a:cubicBezTo>
                    <a:pt x="569" y="207"/>
                    <a:pt x="569" y="207"/>
                    <a:pt x="569" y="207"/>
                  </a:cubicBezTo>
                  <a:cubicBezTo>
                    <a:pt x="569" y="210"/>
                    <a:pt x="569" y="210"/>
                    <a:pt x="569" y="210"/>
                  </a:cubicBezTo>
                  <a:cubicBezTo>
                    <a:pt x="570" y="211"/>
                    <a:pt x="570" y="211"/>
                    <a:pt x="570" y="211"/>
                  </a:cubicBezTo>
                  <a:cubicBezTo>
                    <a:pt x="570" y="212"/>
                    <a:pt x="570" y="212"/>
                    <a:pt x="571" y="213"/>
                  </a:cubicBezTo>
                  <a:cubicBezTo>
                    <a:pt x="571" y="216"/>
                    <a:pt x="571" y="214"/>
                    <a:pt x="571" y="215"/>
                  </a:cubicBezTo>
                  <a:cubicBezTo>
                    <a:pt x="571" y="216"/>
                    <a:pt x="571" y="216"/>
                    <a:pt x="571" y="216"/>
                  </a:cubicBezTo>
                  <a:cubicBezTo>
                    <a:pt x="572" y="216"/>
                    <a:pt x="572" y="216"/>
                    <a:pt x="572" y="216"/>
                  </a:cubicBezTo>
                  <a:cubicBezTo>
                    <a:pt x="572" y="216"/>
                    <a:pt x="572" y="216"/>
                    <a:pt x="572" y="216"/>
                  </a:cubicBezTo>
                  <a:cubicBezTo>
                    <a:pt x="573" y="217"/>
                    <a:pt x="573" y="217"/>
                    <a:pt x="573" y="217"/>
                  </a:cubicBezTo>
                  <a:cubicBezTo>
                    <a:pt x="574" y="217"/>
                    <a:pt x="574" y="217"/>
                    <a:pt x="574" y="217"/>
                  </a:cubicBezTo>
                  <a:cubicBezTo>
                    <a:pt x="575" y="218"/>
                    <a:pt x="575" y="218"/>
                    <a:pt x="575" y="218"/>
                  </a:cubicBezTo>
                  <a:cubicBezTo>
                    <a:pt x="576" y="219"/>
                    <a:pt x="576" y="219"/>
                    <a:pt x="576" y="219"/>
                  </a:cubicBezTo>
                  <a:cubicBezTo>
                    <a:pt x="575" y="220"/>
                    <a:pt x="575" y="220"/>
                    <a:pt x="575" y="220"/>
                  </a:cubicBezTo>
                  <a:cubicBezTo>
                    <a:pt x="576" y="220"/>
                    <a:pt x="576" y="220"/>
                    <a:pt x="576" y="220"/>
                  </a:cubicBezTo>
                  <a:cubicBezTo>
                    <a:pt x="576" y="221"/>
                    <a:pt x="576" y="221"/>
                    <a:pt x="576" y="221"/>
                  </a:cubicBezTo>
                  <a:cubicBezTo>
                    <a:pt x="577" y="221"/>
                    <a:pt x="577" y="221"/>
                    <a:pt x="577" y="221"/>
                  </a:cubicBezTo>
                  <a:cubicBezTo>
                    <a:pt x="577" y="223"/>
                    <a:pt x="577" y="223"/>
                    <a:pt x="577" y="223"/>
                  </a:cubicBezTo>
                  <a:cubicBezTo>
                    <a:pt x="578" y="223"/>
                    <a:pt x="578" y="223"/>
                    <a:pt x="578" y="223"/>
                  </a:cubicBezTo>
                  <a:cubicBezTo>
                    <a:pt x="579" y="224"/>
                    <a:pt x="579" y="224"/>
                    <a:pt x="579" y="224"/>
                  </a:cubicBezTo>
                  <a:cubicBezTo>
                    <a:pt x="579" y="226"/>
                    <a:pt x="579" y="226"/>
                    <a:pt x="579" y="226"/>
                  </a:cubicBezTo>
                  <a:cubicBezTo>
                    <a:pt x="581" y="226"/>
                    <a:pt x="581" y="226"/>
                    <a:pt x="581" y="226"/>
                  </a:cubicBezTo>
                  <a:cubicBezTo>
                    <a:pt x="581" y="227"/>
                    <a:pt x="581" y="227"/>
                    <a:pt x="581" y="227"/>
                  </a:cubicBezTo>
                  <a:cubicBezTo>
                    <a:pt x="583" y="229"/>
                    <a:pt x="583" y="229"/>
                    <a:pt x="583" y="229"/>
                  </a:cubicBezTo>
                  <a:cubicBezTo>
                    <a:pt x="583" y="229"/>
                    <a:pt x="583" y="229"/>
                    <a:pt x="583" y="229"/>
                  </a:cubicBezTo>
                  <a:cubicBezTo>
                    <a:pt x="583" y="229"/>
                    <a:pt x="583" y="229"/>
                    <a:pt x="584" y="229"/>
                  </a:cubicBezTo>
                  <a:cubicBezTo>
                    <a:pt x="583" y="230"/>
                    <a:pt x="583" y="230"/>
                    <a:pt x="583" y="230"/>
                  </a:cubicBezTo>
                  <a:cubicBezTo>
                    <a:pt x="583" y="230"/>
                    <a:pt x="583" y="230"/>
                    <a:pt x="583" y="230"/>
                  </a:cubicBezTo>
                  <a:cubicBezTo>
                    <a:pt x="584" y="231"/>
                    <a:pt x="584" y="231"/>
                    <a:pt x="584" y="231"/>
                  </a:cubicBezTo>
                  <a:cubicBezTo>
                    <a:pt x="584" y="233"/>
                    <a:pt x="584" y="233"/>
                    <a:pt x="584" y="233"/>
                  </a:cubicBezTo>
                  <a:cubicBezTo>
                    <a:pt x="584" y="235"/>
                    <a:pt x="584" y="235"/>
                    <a:pt x="584" y="235"/>
                  </a:cubicBezTo>
                  <a:cubicBezTo>
                    <a:pt x="584" y="237"/>
                    <a:pt x="584" y="237"/>
                    <a:pt x="584" y="237"/>
                  </a:cubicBezTo>
                  <a:cubicBezTo>
                    <a:pt x="584" y="238"/>
                    <a:pt x="584" y="236"/>
                    <a:pt x="584" y="239"/>
                  </a:cubicBezTo>
                  <a:cubicBezTo>
                    <a:pt x="584" y="240"/>
                    <a:pt x="584" y="240"/>
                    <a:pt x="584" y="240"/>
                  </a:cubicBezTo>
                  <a:cubicBezTo>
                    <a:pt x="583" y="241"/>
                    <a:pt x="583" y="239"/>
                    <a:pt x="583" y="242"/>
                  </a:cubicBezTo>
                  <a:cubicBezTo>
                    <a:pt x="583" y="243"/>
                    <a:pt x="583" y="243"/>
                    <a:pt x="583" y="243"/>
                  </a:cubicBezTo>
                  <a:cubicBezTo>
                    <a:pt x="582" y="243"/>
                    <a:pt x="582" y="243"/>
                    <a:pt x="582" y="243"/>
                  </a:cubicBezTo>
                  <a:cubicBezTo>
                    <a:pt x="582" y="246"/>
                    <a:pt x="582" y="245"/>
                    <a:pt x="581" y="246"/>
                  </a:cubicBezTo>
                  <a:cubicBezTo>
                    <a:pt x="580" y="247"/>
                    <a:pt x="580" y="247"/>
                    <a:pt x="580" y="247"/>
                  </a:cubicBezTo>
                  <a:cubicBezTo>
                    <a:pt x="580" y="248"/>
                    <a:pt x="580" y="248"/>
                    <a:pt x="580" y="248"/>
                  </a:cubicBezTo>
                  <a:cubicBezTo>
                    <a:pt x="579" y="249"/>
                    <a:pt x="579" y="249"/>
                    <a:pt x="579" y="249"/>
                  </a:cubicBezTo>
                  <a:cubicBezTo>
                    <a:pt x="579" y="250"/>
                    <a:pt x="579" y="250"/>
                    <a:pt x="579" y="251"/>
                  </a:cubicBezTo>
                  <a:cubicBezTo>
                    <a:pt x="578" y="251"/>
                    <a:pt x="578" y="251"/>
                    <a:pt x="578" y="251"/>
                  </a:cubicBezTo>
                  <a:cubicBezTo>
                    <a:pt x="578" y="253"/>
                    <a:pt x="578" y="253"/>
                    <a:pt x="578" y="253"/>
                  </a:cubicBezTo>
                  <a:cubicBezTo>
                    <a:pt x="578" y="254"/>
                    <a:pt x="578" y="252"/>
                    <a:pt x="578" y="255"/>
                  </a:cubicBezTo>
                  <a:cubicBezTo>
                    <a:pt x="577" y="255"/>
                    <a:pt x="577" y="255"/>
                    <a:pt x="577" y="255"/>
                  </a:cubicBezTo>
                  <a:cubicBezTo>
                    <a:pt x="576" y="256"/>
                    <a:pt x="576" y="256"/>
                    <a:pt x="576" y="256"/>
                  </a:cubicBezTo>
                  <a:cubicBezTo>
                    <a:pt x="574" y="256"/>
                    <a:pt x="574" y="256"/>
                    <a:pt x="574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72" y="257"/>
                    <a:pt x="572" y="257"/>
                    <a:pt x="572" y="257"/>
                  </a:cubicBezTo>
                  <a:cubicBezTo>
                    <a:pt x="572" y="258"/>
                    <a:pt x="572" y="257"/>
                    <a:pt x="571" y="2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69" y="256"/>
                    <a:pt x="569" y="256"/>
                    <a:pt x="569" y="256"/>
                  </a:cubicBezTo>
                  <a:cubicBezTo>
                    <a:pt x="568" y="256"/>
                    <a:pt x="568" y="256"/>
                    <a:pt x="568" y="256"/>
                  </a:cubicBezTo>
                  <a:cubicBezTo>
                    <a:pt x="568" y="256"/>
                    <a:pt x="568" y="256"/>
                    <a:pt x="568" y="256"/>
                  </a:cubicBezTo>
                  <a:cubicBezTo>
                    <a:pt x="566" y="258"/>
                    <a:pt x="566" y="258"/>
                    <a:pt x="566" y="258"/>
                  </a:cubicBezTo>
                  <a:cubicBezTo>
                    <a:pt x="565" y="258"/>
                    <a:pt x="565" y="258"/>
                    <a:pt x="565" y="258"/>
                  </a:cubicBezTo>
                  <a:cubicBezTo>
                    <a:pt x="565" y="257"/>
                    <a:pt x="565" y="257"/>
                    <a:pt x="565" y="257"/>
                  </a:cubicBezTo>
                  <a:cubicBezTo>
                    <a:pt x="564" y="257"/>
                    <a:pt x="564" y="257"/>
                    <a:pt x="564" y="257"/>
                  </a:cubicBezTo>
                  <a:cubicBezTo>
                    <a:pt x="563" y="256"/>
                    <a:pt x="563" y="256"/>
                    <a:pt x="563" y="256"/>
                  </a:cubicBezTo>
                  <a:cubicBezTo>
                    <a:pt x="562" y="256"/>
                    <a:pt x="562" y="256"/>
                    <a:pt x="562" y="256"/>
                  </a:cubicBezTo>
                  <a:cubicBezTo>
                    <a:pt x="561" y="256"/>
                    <a:pt x="561" y="256"/>
                    <a:pt x="561" y="256"/>
                  </a:cubicBezTo>
                  <a:cubicBezTo>
                    <a:pt x="560" y="256"/>
                    <a:pt x="560" y="256"/>
                    <a:pt x="560" y="256"/>
                  </a:cubicBezTo>
                  <a:cubicBezTo>
                    <a:pt x="559" y="255"/>
                    <a:pt x="559" y="255"/>
                    <a:pt x="559" y="255"/>
                  </a:cubicBezTo>
                  <a:cubicBezTo>
                    <a:pt x="559" y="254"/>
                    <a:pt x="559" y="254"/>
                    <a:pt x="559" y="254"/>
                  </a:cubicBezTo>
                  <a:cubicBezTo>
                    <a:pt x="559" y="254"/>
                    <a:pt x="559" y="254"/>
                    <a:pt x="559" y="254"/>
                  </a:cubicBezTo>
                  <a:cubicBezTo>
                    <a:pt x="559" y="253"/>
                    <a:pt x="559" y="253"/>
                    <a:pt x="559" y="253"/>
                  </a:cubicBezTo>
                  <a:cubicBezTo>
                    <a:pt x="559" y="252"/>
                    <a:pt x="559" y="252"/>
                    <a:pt x="559" y="252"/>
                  </a:cubicBezTo>
                  <a:cubicBezTo>
                    <a:pt x="559" y="252"/>
                    <a:pt x="559" y="252"/>
                    <a:pt x="559" y="252"/>
                  </a:cubicBezTo>
                  <a:cubicBezTo>
                    <a:pt x="558" y="251"/>
                    <a:pt x="558" y="251"/>
                    <a:pt x="558" y="251"/>
                  </a:cubicBezTo>
                  <a:cubicBezTo>
                    <a:pt x="557" y="251"/>
                    <a:pt x="559" y="250"/>
                    <a:pt x="556" y="251"/>
                  </a:cubicBezTo>
                  <a:cubicBezTo>
                    <a:pt x="556" y="250"/>
                    <a:pt x="556" y="250"/>
                    <a:pt x="556" y="250"/>
                  </a:cubicBezTo>
                  <a:cubicBezTo>
                    <a:pt x="557" y="249"/>
                    <a:pt x="557" y="249"/>
                    <a:pt x="557" y="249"/>
                  </a:cubicBezTo>
                  <a:cubicBezTo>
                    <a:pt x="556" y="249"/>
                    <a:pt x="556" y="249"/>
                    <a:pt x="556" y="249"/>
                  </a:cubicBezTo>
                  <a:cubicBezTo>
                    <a:pt x="555" y="250"/>
                    <a:pt x="555" y="250"/>
                    <a:pt x="555" y="250"/>
                  </a:cubicBezTo>
                  <a:cubicBezTo>
                    <a:pt x="554" y="250"/>
                    <a:pt x="554" y="250"/>
                    <a:pt x="554" y="250"/>
                  </a:cubicBezTo>
                  <a:cubicBezTo>
                    <a:pt x="555" y="249"/>
                    <a:pt x="555" y="249"/>
                    <a:pt x="555" y="249"/>
                  </a:cubicBezTo>
                  <a:cubicBezTo>
                    <a:pt x="555" y="248"/>
                    <a:pt x="555" y="248"/>
                    <a:pt x="555" y="248"/>
                  </a:cubicBezTo>
                  <a:cubicBezTo>
                    <a:pt x="555" y="247"/>
                    <a:pt x="555" y="247"/>
                    <a:pt x="555" y="247"/>
                  </a:cubicBezTo>
                  <a:cubicBezTo>
                    <a:pt x="555" y="247"/>
                    <a:pt x="555" y="247"/>
                    <a:pt x="555" y="247"/>
                  </a:cubicBezTo>
                  <a:cubicBezTo>
                    <a:pt x="554" y="247"/>
                    <a:pt x="554" y="247"/>
                    <a:pt x="554" y="247"/>
                  </a:cubicBezTo>
                  <a:cubicBezTo>
                    <a:pt x="553" y="248"/>
                    <a:pt x="553" y="248"/>
                    <a:pt x="553" y="248"/>
                  </a:cubicBezTo>
                  <a:cubicBezTo>
                    <a:pt x="552" y="249"/>
                    <a:pt x="552" y="249"/>
                    <a:pt x="552" y="249"/>
                  </a:cubicBezTo>
                  <a:cubicBezTo>
                    <a:pt x="551" y="249"/>
                    <a:pt x="551" y="249"/>
                    <a:pt x="551" y="249"/>
                  </a:cubicBezTo>
                  <a:cubicBezTo>
                    <a:pt x="551" y="248"/>
                    <a:pt x="551" y="248"/>
                    <a:pt x="551" y="248"/>
                  </a:cubicBezTo>
                  <a:cubicBezTo>
                    <a:pt x="550" y="247"/>
                    <a:pt x="550" y="247"/>
                    <a:pt x="550" y="247"/>
                  </a:cubicBezTo>
                  <a:cubicBezTo>
                    <a:pt x="549" y="245"/>
                    <a:pt x="549" y="245"/>
                    <a:pt x="549" y="245"/>
                  </a:cubicBezTo>
                  <a:cubicBezTo>
                    <a:pt x="548" y="244"/>
                    <a:pt x="549" y="244"/>
                    <a:pt x="547" y="243"/>
                  </a:cubicBezTo>
                  <a:cubicBezTo>
                    <a:pt x="543" y="243"/>
                    <a:pt x="546" y="242"/>
                    <a:pt x="542" y="242"/>
                  </a:cubicBezTo>
                  <a:cubicBezTo>
                    <a:pt x="541" y="242"/>
                    <a:pt x="540" y="242"/>
                    <a:pt x="540" y="243"/>
                  </a:cubicBezTo>
                  <a:cubicBezTo>
                    <a:pt x="539" y="243"/>
                    <a:pt x="539" y="243"/>
                    <a:pt x="539" y="243"/>
                  </a:cubicBezTo>
                  <a:cubicBezTo>
                    <a:pt x="538" y="243"/>
                    <a:pt x="538" y="243"/>
                    <a:pt x="538" y="243"/>
                  </a:cubicBezTo>
                  <a:cubicBezTo>
                    <a:pt x="537" y="243"/>
                    <a:pt x="537" y="243"/>
                    <a:pt x="537" y="243"/>
                  </a:cubicBezTo>
                  <a:cubicBezTo>
                    <a:pt x="537" y="244"/>
                    <a:pt x="537" y="244"/>
                    <a:pt x="537" y="244"/>
                  </a:cubicBezTo>
                  <a:cubicBezTo>
                    <a:pt x="534" y="244"/>
                    <a:pt x="534" y="244"/>
                    <a:pt x="534" y="244"/>
                  </a:cubicBezTo>
                  <a:cubicBezTo>
                    <a:pt x="533" y="245"/>
                    <a:pt x="533" y="245"/>
                    <a:pt x="533" y="245"/>
                  </a:cubicBezTo>
                  <a:cubicBezTo>
                    <a:pt x="530" y="245"/>
                    <a:pt x="532" y="245"/>
                    <a:pt x="530" y="247"/>
                  </a:cubicBezTo>
                  <a:cubicBezTo>
                    <a:pt x="526" y="247"/>
                    <a:pt x="526" y="247"/>
                    <a:pt x="526" y="247"/>
                  </a:cubicBezTo>
                  <a:cubicBezTo>
                    <a:pt x="523" y="248"/>
                    <a:pt x="523" y="248"/>
                    <a:pt x="523" y="248"/>
                  </a:cubicBezTo>
                  <a:cubicBezTo>
                    <a:pt x="523" y="248"/>
                    <a:pt x="523" y="248"/>
                    <a:pt x="522" y="248"/>
                  </a:cubicBezTo>
                  <a:cubicBezTo>
                    <a:pt x="522" y="249"/>
                    <a:pt x="522" y="249"/>
                    <a:pt x="522" y="249"/>
                  </a:cubicBezTo>
                  <a:cubicBezTo>
                    <a:pt x="521" y="249"/>
                    <a:pt x="521" y="249"/>
                    <a:pt x="520" y="249"/>
                  </a:cubicBezTo>
                  <a:cubicBezTo>
                    <a:pt x="520" y="250"/>
                    <a:pt x="520" y="250"/>
                    <a:pt x="520" y="250"/>
                  </a:cubicBezTo>
                  <a:cubicBezTo>
                    <a:pt x="519" y="250"/>
                    <a:pt x="519" y="250"/>
                    <a:pt x="519" y="250"/>
                  </a:cubicBezTo>
                  <a:cubicBezTo>
                    <a:pt x="518" y="249"/>
                    <a:pt x="520" y="249"/>
                    <a:pt x="517" y="249"/>
                  </a:cubicBezTo>
                  <a:cubicBezTo>
                    <a:pt x="515" y="249"/>
                    <a:pt x="516" y="249"/>
                    <a:pt x="515" y="248"/>
                  </a:cubicBezTo>
                  <a:cubicBezTo>
                    <a:pt x="514" y="248"/>
                    <a:pt x="514" y="248"/>
                    <a:pt x="514" y="248"/>
                  </a:cubicBezTo>
                  <a:cubicBezTo>
                    <a:pt x="514" y="247"/>
                    <a:pt x="514" y="247"/>
                    <a:pt x="514" y="247"/>
                  </a:cubicBezTo>
                  <a:cubicBezTo>
                    <a:pt x="515" y="246"/>
                    <a:pt x="515" y="246"/>
                    <a:pt x="515" y="246"/>
                  </a:cubicBezTo>
                  <a:cubicBezTo>
                    <a:pt x="515" y="246"/>
                    <a:pt x="515" y="247"/>
                    <a:pt x="515" y="245"/>
                  </a:cubicBezTo>
                  <a:cubicBezTo>
                    <a:pt x="515" y="244"/>
                    <a:pt x="515" y="243"/>
                    <a:pt x="515" y="242"/>
                  </a:cubicBezTo>
                  <a:cubicBezTo>
                    <a:pt x="515" y="242"/>
                    <a:pt x="515" y="242"/>
                    <a:pt x="515" y="242"/>
                  </a:cubicBezTo>
                  <a:cubicBezTo>
                    <a:pt x="514" y="240"/>
                    <a:pt x="514" y="238"/>
                    <a:pt x="514" y="236"/>
                  </a:cubicBezTo>
                  <a:cubicBezTo>
                    <a:pt x="513" y="236"/>
                    <a:pt x="513" y="236"/>
                    <a:pt x="513" y="236"/>
                  </a:cubicBezTo>
                  <a:cubicBezTo>
                    <a:pt x="513" y="235"/>
                    <a:pt x="513" y="235"/>
                    <a:pt x="513" y="235"/>
                  </a:cubicBezTo>
                  <a:cubicBezTo>
                    <a:pt x="512" y="235"/>
                    <a:pt x="512" y="235"/>
                    <a:pt x="512" y="235"/>
                  </a:cubicBezTo>
                  <a:cubicBezTo>
                    <a:pt x="512" y="233"/>
                    <a:pt x="512" y="233"/>
                    <a:pt x="512" y="233"/>
                  </a:cubicBezTo>
                  <a:cubicBezTo>
                    <a:pt x="512" y="232"/>
                    <a:pt x="512" y="233"/>
                    <a:pt x="512" y="230"/>
                  </a:cubicBezTo>
                  <a:cubicBezTo>
                    <a:pt x="512" y="230"/>
                    <a:pt x="512" y="230"/>
                    <a:pt x="512" y="230"/>
                  </a:cubicBezTo>
                  <a:cubicBezTo>
                    <a:pt x="512" y="229"/>
                    <a:pt x="512" y="229"/>
                    <a:pt x="512" y="229"/>
                  </a:cubicBezTo>
                  <a:cubicBezTo>
                    <a:pt x="512" y="229"/>
                    <a:pt x="512" y="229"/>
                    <a:pt x="512" y="229"/>
                  </a:cubicBezTo>
                  <a:cubicBezTo>
                    <a:pt x="511" y="228"/>
                    <a:pt x="511" y="228"/>
                    <a:pt x="511" y="228"/>
                  </a:cubicBezTo>
                  <a:cubicBezTo>
                    <a:pt x="511" y="225"/>
                    <a:pt x="512" y="226"/>
                    <a:pt x="512" y="224"/>
                  </a:cubicBezTo>
                  <a:cubicBezTo>
                    <a:pt x="512" y="223"/>
                    <a:pt x="512" y="223"/>
                    <a:pt x="512" y="223"/>
                  </a:cubicBezTo>
                  <a:cubicBezTo>
                    <a:pt x="512" y="223"/>
                    <a:pt x="512" y="223"/>
                    <a:pt x="512" y="223"/>
                  </a:cubicBezTo>
                  <a:cubicBezTo>
                    <a:pt x="512" y="222"/>
                    <a:pt x="512" y="222"/>
                    <a:pt x="512" y="222"/>
                  </a:cubicBezTo>
                  <a:cubicBezTo>
                    <a:pt x="514" y="222"/>
                    <a:pt x="513" y="222"/>
                    <a:pt x="514" y="221"/>
                  </a:cubicBezTo>
                  <a:cubicBezTo>
                    <a:pt x="515" y="221"/>
                    <a:pt x="515" y="221"/>
                    <a:pt x="515" y="221"/>
                  </a:cubicBezTo>
                  <a:cubicBezTo>
                    <a:pt x="516" y="220"/>
                    <a:pt x="516" y="220"/>
                    <a:pt x="517" y="219"/>
                  </a:cubicBezTo>
                  <a:cubicBezTo>
                    <a:pt x="518" y="219"/>
                    <a:pt x="520" y="219"/>
                    <a:pt x="521" y="219"/>
                  </a:cubicBezTo>
                  <a:cubicBezTo>
                    <a:pt x="521" y="218"/>
                    <a:pt x="521" y="218"/>
                    <a:pt x="521" y="218"/>
                  </a:cubicBezTo>
                  <a:cubicBezTo>
                    <a:pt x="523" y="218"/>
                    <a:pt x="523" y="218"/>
                    <a:pt x="523" y="218"/>
                  </a:cubicBezTo>
                  <a:cubicBezTo>
                    <a:pt x="524" y="217"/>
                    <a:pt x="524" y="217"/>
                    <a:pt x="524" y="217"/>
                  </a:cubicBezTo>
                  <a:cubicBezTo>
                    <a:pt x="526" y="217"/>
                    <a:pt x="525" y="217"/>
                    <a:pt x="526" y="216"/>
                  </a:cubicBezTo>
                  <a:cubicBezTo>
                    <a:pt x="527" y="215"/>
                    <a:pt x="527" y="215"/>
                    <a:pt x="527" y="213"/>
                  </a:cubicBezTo>
                  <a:cubicBezTo>
                    <a:pt x="527" y="212"/>
                    <a:pt x="527" y="212"/>
                    <a:pt x="527" y="212"/>
                  </a:cubicBezTo>
                  <a:cubicBezTo>
                    <a:pt x="528" y="211"/>
                    <a:pt x="528" y="211"/>
                    <a:pt x="528" y="211"/>
                  </a:cubicBezTo>
                  <a:cubicBezTo>
                    <a:pt x="529" y="211"/>
                    <a:pt x="529" y="211"/>
                    <a:pt x="529" y="211"/>
                  </a:cubicBezTo>
                  <a:cubicBezTo>
                    <a:pt x="529" y="212"/>
                    <a:pt x="529" y="212"/>
                    <a:pt x="529" y="212"/>
                  </a:cubicBezTo>
                  <a:cubicBezTo>
                    <a:pt x="529" y="212"/>
                    <a:pt x="529" y="213"/>
                    <a:pt x="530" y="212"/>
                  </a:cubicBezTo>
                  <a:cubicBezTo>
                    <a:pt x="530" y="211"/>
                    <a:pt x="530" y="212"/>
                    <a:pt x="530" y="211"/>
                  </a:cubicBezTo>
                  <a:cubicBezTo>
                    <a:pt x="530" y="210"/>
                    <a:pt x="530" y="210"/>
                    <a:pt x="530" y="210"/>
                  </a:cubicBezTo>
                  <a:cubicBezTo>
                    <a:pt x="530" y="210"/>
                    <a:pt x="530" y="210"/>
                    <a:pt x="530" y="210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1" y="210"/>
                    <a:pt x="531" y="210"/>
                    <a:pt x="531" y="210"/>
                  </a:cubicBezTo>
                  <a:cubicBezTo>
                    <a:pt x="532" y="208"/>
                    <a:pt x="532" y="209"/>
                    <a:pt x="532" y="208"/>
                  </a:cubicBezTo>
                  <a:cubicBezTo>
                    <a:pt x="533" y="207"/>
                    <a:pt x="533" y="207"/>
                    <a:pt x="533" y="207"/>
                  </a:cubicBezTo>
                  <a:cubicBezTo>
                    <a:pt x="533" y="207"/>
                    <a:pt x="533" y="207"/>
                    <a:pt x="533" y="207"/>
                  </a:cubicBezTo>
                  <a:cubicBezTo>
                    <a:pt x="533" y="207"/>
                    <a:pt x="534" y="206"/>
                    <a:pt x="534" y="206"/>
                  </a:cubicBezTo>
                  <a:cubicBezTo>
                    <a:pt x="534" y="206"/>
                    <a:pt x="535" y="206"/>
                    <a:pt x="535" y="205"/>
                  </a:cubicBezTo>
                  <a:cubicBezTo>
                    <a:pt x="536" y="205"/>
                    <a:pt x="536" y="205"/>
                    <a:pt x="536" y="205"/>
                  </a:cubicBezTo>
                  <a:cubicBezTo>
                    <a:pt x="536" y="205"/>
                    <a:pt x="536" y="205"/>
                    <a:pt x="536" y="205"/>
                  </a:cubicBezTo>
                  <a:cubicBezTo>
                    <a:pt x="538" y="207"/>
                    <a:pt x="538" y="207"/>
                    <a:pt x="538" y="207"/>
                  </a:cubicBezTo>
                  <a:cubicBezTo>
                    <a:pt x="538" y="207"/>
                    <a:pt x="538" y="207"/>
                    <a:pt x="539" y="207"/>
                  </a:cubicBezTo>
                  <a:cubicBezTo>
                    <a:pt x="539" y="207"/>
                    <a:pt x="540" y="207"/>
                    <a:pt x="540" y="207"/>
                  </a:cubicBezTo>
                  <a:cubicBezTo>
                    <a:pt x="540" y="205"/>
                    <a:pt x="540" y="205"/>
                    <a:pt x="540" y="205"/>
                  </a:cubicBezTo>
                  <a:cubicBezTo>
                    <a:pt x="541" y="205"/>
                    <a:pt x="541" y="205"/>
                    <a:pt x="541" y="205"/>
                  </a:cubicBezTo>
                  <a:cubicBezTo>
                    <a:pt x="541" y="204"/>
                    <a:pt x="541" y="204"/>
                    <a:pt x="541" y="203"/>
                  </a:cubicBezTo>
                  <a:cubicBezTo>
                    <a:pt x="542" y="202"/>
                    <a:pt x="542" y="202"/>
                    <a:pt x="542" y="202"/>
                  </a:cubicBezTo>
                  <a:cubicBezTo>
                    <a:pt x="543" y="202"/>
                    <a:pt x="543" y="202"/>
                    <a:pt x="543" y="202"/>
                  </a:cubicBezTo>
                  <a:cubicBezTo>
                    <a:pt x="543" y="202"/>
                    <a:pt x="543" y="202"/>
                    <a:pt x="543" y="202"/>
                  </a:cubicBezTo>
                  <a:cubicBezTo>
                    <a:pt x="545" y="202"/>
                    <a:pt x="545" y="202"/>
                    <a:pt x="545" y="202"/>
                  </a:cubicBezTo>
                  <a:cubicBezTo>
                    <a:pt x="546" y="201"/>
                    <a:pt x="546" y="201"/>
                    <a:pt x="546" y="201"/>
                  </a:cubicBezTo>
                  <a:cubicBezTo>
                    <a:pt x="545" y="200"/>
                    <a:pt x="545" y="200"/>
                    <a:pt x="545" y="200"/>
                  </a:cubicBezTo>
                  <a:cubicBezTo>
                    <a:pt x="546" y="200"/>
                    <a:pt x="546" y="200"/>
                    <a:pt x="546" y="200"/>
                  </a:cubicBezTo>
                  <a:cubicBezTo>
                    <a:pt x="546" y="200"/>
                    <a:pt x="546" y="200"/>
                    <a:pt x="546" y="200"/>
                  </a:cubicBezTo>
                  <a:cubicBezTo>
                    <a:pt x="547" y="200"/>
                    <a:pt x="547" y="200"/>
                    <a:pt x="547" y="200"/>
                  </a:cubicBezTo>
                  <a:cubicBezTo>
                    <a:pt x="547" y="201"/>
                    <a:pt x="547" y="201"/>
                    <a:pt x="547" y="201"/>
                  </a:cubicBezTo>
                  <a:cubicBezTo>
                    <a:pt x="549" y="201"/>
                    <a:pt x="549" y="201"/>
                    <a:pt x="549" y="201"/>
                  </a:cubicBezTo>
                  <a:cubicBezTo>
                    <a:pt x="549" y="201"/>
                    <a:pt x="549" y="201"/>
                    <a:pt x="549" y="201"/>
                  </a:cubicBezTo>
                  <a:cubicBezTo>
                    <a:pt x="553" y="201"/>
                    <a:pt x="553" y="201"/>
                    <a:pt x="553" y="201"/>
                  </a:cubicBezTo>
                  <a:cubicBezTo>
                    <a:pt x="554" y="202"/>
                    <a:pt x="554" y="202"/>
                    <a:pt x="554" y="202"/>
                  </a:cubicBezTo>
                  <a:cubicBezTo>
                    <a:pt x="554" y="203"/>
                    <a:pt x="554" y="202"/>
                    <a:pt x="553" y="203"/>
                  </a:cubicBezTo>
                  <a:cubicBezTo>
                    <a:pt x="553" y="203"/>
                    <a:pt x="553" y="203"/>
                    <a:pt x="553" y="203"/>
                  </a:cubicBezTo>
                  <a:cubicBezTo>
                    <a:pt x="553" y="203"/>
                    <a:pt x="553" y="204"/>
                    <a:pt x="553" y="204"/>
                  </a:cubicBezTo>
                  <a:cubicBezTo>
                    <a:pt x="552" y="204"/>
                    <a:pt x="552" y="204"/>
                    <a:pt x="552" y="204"/>
                  </a:cubicBezTo>
                  <a:cubicBezTo>
                    <a:pt x="552" y="205"/>
                    <a:pt x="552" y="205"/>
                    <a:pt x="552" y="205"/>
                  </a:cubicBezTo>
                  <a:cubicBezTo>
                    <a:pt x="552" y="205"/>
                    <a:pt x="552" y="205"/>
                    <a:pt x="552" y="205"/>
                  </a:cubicBezTo>
                  <a:cubicBezTo>
                    <a:pt x="552" y="207"/>
                    <a:pt x="552" y="206"/>
                    <a:pt x="552" y="207"/>
                  </a:cubicBezTo>
                  <a:cubicBezTo>
                    <a:pt x="552" y="208"/>
                    <a:pt x="552" y="208"/>
                    <a:pt x="552" y="208"/>
                  </a:cubicBezTo>
                  <a:cubicBezTo>
                    <a:pt x="553" y="208"/>
                    <a:pt x="553" y="208"/>
                    <a:pt x="553" y="208"/>
                  </a:cubicBezTo>
                  <a:cubicBezTo>
                    <a:pt x="554" y="210"/>
                    <a:pt x="554" y="210"/>
                    <a:pt x="554" y="210"/>
                  </a:cubicBezTo>
                  <a:cubicBezTo>
                    <a:pt x="555" y="210"/>
                    <a:pt x="555" y="210"/>
                    <a:pt x="556" y="210"/>
                  </a:cubicBezTo>
                  <a:cubicBezTo>
                    <a:pt x="556" y="211"/>
                    <a:pt x="556" y="211"/>
                    <a:pt x="556" y="211"/>
                  </a:cubicBezTo>
                  <a:cubicBezTo>
                    <a:pt x="557" y="211"/>
                    <a:pt x="557" y="211"/>
                    <a:pt x="558" y="211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9" y="213"/>
                    <a:pt x="559" y="213"/>
                    <a:pt x="559" y="213"/>
                  </a:cubicBezTo>
                  <a:cubicBezTo>
                    <a:pt x="560" y="213"/>
                    <a:pt x="559" y="213"/>
                    <a:pt x="560" y="213"/>
                  </a:cubicBezTo>
                  <a:cubicBezTo>
                    <a:pt x="561" y="212"/>
                    <a:pt x="561" y="212"/>
                    <a:pt x="562" y="210"/>
                  </a:cubicBezTo>
                  <a:cubicBezTo>
                    <a:pt x="562" y="209"/>
                    <a:pt x="562" y="209"/>
                    <a:pt x="562" y="209"/>
                  </a:cubicBezTo>
                  <a:cubicBezTo>
                    <a:pt x="562" y="203"/>
                    <a:pt x="562" y="203"/>
                    <a:pt x="562" y="203"/>
                  </a:cubicBezTo>
                  <a:cubicBezTo>
                    <a:pt x="562" y="202"/>
                    <a:pt x="562" y="202"/>
                    <a:pt x="562" y="202"/>
                  </a:cubicBezTo>
                  <a:cubicBezTo>
                    <a:pt x="562" y="202"/>
                    <a:pt x="562" y="202"/>
                    <a:pt x="562" y="202"/>
                  </a:cubicBezTo>
                  <a:cubicBezTo>
                    <a:pt x="563" y="201"/>
                    <a:pt x="563" y="201"/>
                    <a:pt x="563" y="201"/>
                  </a:cubicBezTo>
                  <a:cubicBezTo>
                    <a:pt x="563" y="201"/>
                    <a:pt x="563" y="201"/>
                    <a:pt x="563" y="201"/>
                  </a:cubicBezTo>
                  <a:cubicBezTo>
                    <a:pt x="563" y="200"/>
                    <a:pt x="563" y="200"/>
                    <a:pt x="563" y="200"/>
                  </a:cubicBezTo>
                  <a:cubicBezTo>
                    <a:pt x="563" y="199"/>
                    <a:pt x="563" y="199"/>
                    <a:pt x="563" y="199"/>
                  </a:cubicBezTo>
                  <a:close/>
                  <a:moveTo>
                    <a:pt x="203" y="18"/>
                  </a:moveTo>
                  <a:cubicBezTo>
                    <a:pt x="203" y="18"/>
                    <a:pt x="203" y="18"/>
                    <a:pt x="203" y="18"/>
                  </a:cubicBezTo>
                  <a:cubicBezTo>
                    <a:pt x="203" y="18"/>
                    <a:pt x="203" y="18"/>
                    <a:pt x="203" y="18"/>
                  </a:cubicBezTo>
                  <a:close/>
                  <a:moveTo>
                    <a:pt x="150" y="11"/>
                  </a:moveTo>
                  <a:cubicBezTo>
                    <a:pt x="149" y="11"/>
                    <a:pt x="149" y="11"/>
                    <a:pt x="149" y="11"/>
                  </a:cubicBezTo>
                  <a:cubicBezTo>
                    <a:pt x="150" y="11"/>
                    <a:pt x="150" y="11"/>
                    <a:pt x="150" y="11"/>
                  </a:cubicBezTo>
                  <a:close/>
                  <a:moveTo>
                    <a:pt x="152" y="9"/>
                  </a:moveTo>
                  <a:cubicBezTo>
                    <a:pt x="152" y="9"/>
                    <a:pt x="152" y="9"/>
                    <a:pt x="152" y="9"/>
                  </a:cubicBezTo>
                  <a:cubicBezTo>
                    <a:pt x="152" y="9"/>
                    <a:pt x="152" y="9"/>
                    <a:pt x="152" y="9"/>
                  </a:cubicBezTo>
                  <a:close/>
                  <a:moveTo>
                    <a:pt x="151" y="9"/>
                  </a:moveTo>
                  <a:cubicBezTo>
                    <a:pt x="150" y="9"/>
                    <a:pt x="151" y="9"/>
                    <a:pt x="151" y="9"/>
                  </a:cubicBezTo>
                  <a:cubicBezTo>
                    <a:pt x="151" y="9"/>
                    <a:pt x="151" y="9"/>
                    <a:pt x="151" y="9"/>
                  </a:cubicBezTo>
                  <a:close/>
                  <a:moveTo>
                    <a:pt x="151" y="8"/>
                  </a:moveTo>
                  <a:cubicBezTo>
                    <a:pt x="151" y="8"/>
                    <a:pt x="151" y="8"/>
                    <a:pt x="151" y="8"/>
                  </a:cubicBezTo>
                  <a:cubicBezTo>
                    <a:pt x="151" y="8"/>
                    <a:pt x="151" y="8"/>
                    <a:pt x="151" y="8"/>
                  </a:cubicBezTo>
                  <a:close/>
                  <a:moveTo>
                    <a:pt x="154" y="6"/>
                  </a:moveTo>
                  <a:cubicBezTo>
                    <a:pt x="154" y="6"/>
                    <a:pt x="154" y="6"/>
                    <a:pt x="154" y="6"/>
                  </a:cubicBezTo>
                  <a:cubicBezTo>
                    <a:pt x="154" y="6"/>
                    <a:pt x="154" y="6"/>
                    <a:pt x="154" y="6"/>
                  </a:cubicBezTo>
                  <a:close/>
                  <a:moveTo>
                    <a:pt x="148" y="6"/>
                  </a:moveTo>
                  <a:cubicBezTo>
                    <a:pt x="148" y="6"/>
                    <a:pt x="149" y="4"/>
                    <a:pt x="149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9" y="9"/>
                    <a:pt x="148" y="7"/>
                    <a:pt x="148" y="7"/>
                  </a:cubicBezTo>
                  <a:cubicBezTo>
                    <a:pt x="148" y="6"/>
                    <a:pt x="148" y="6"/>
                    <a:pt x="148" y="6"/>
                  </a:cubicBezTo>
                  <a:close/>
                  <a:moveTo>
                    <a:pt x="153" y="6"/>
                  </a:moveTo>
                  <a:cubicBezTo>
                    <a:pt x="153" y="6"/>
                    <a:pt x="154" y="6"/>
                    <a:pt x="154" y="6"/>
                  </a:cubicBezTo>
                  <a:cubicBezTo>
                    <a:pt x="153" y="6"/>
                    <a:pt x="153" y="6"/>
                    <a:pt x="153" y="6"/>
                  </a:cubicBezTo>
                  <a:close/>
                  <a:moveTo>
                    <a:pt x="145" y="6"/>
                  </a:moveTo>
                  <a:cubicBezTo>
                    <a:pt x="145" y="6"/>
                    <a:pt x="145" y="6"/>
                    <a:pt x="145" y="6"/>
                  </a:cubicBezTo>
                  <a:cubicBezTo>
                    <a:pt x="145" y="6"/>
                    <a:pt x="145" y="6"/>
                    <a:pt x="145" y="6"/>
                  </a:cubicBezTo>
                  <a:close/>
                  <a:moveTo>
                    <a:pt x="150" y="4"/>
                  </a:moveTo>
                  <a:cubicBezTo>
                    <a:pt x="150" y="4"/>
                    <a:pt x="150" y="5"/>
                    <a:pt x="150" y="5"/>
                  </a:cubicBezTo>
                  <a:cubicBezTo>
                    <a:pt x="150" y="4"/>
                    <a:pt x="150" y="4"/>
                    <a:pt x="150" y="4"/>
                  </a:cubicBezTo>
                  <a:close/>
                  <a:moveTo>
                    <a:pt x="193" y="3"/>
                  </a:moveTo>
                  <a:cubicBezTo>
                    <a:pt x="193" y="3"/>
                    <a:pt x="193" y="3"/>
                    <a:pt x="193" y="3"/>
                  </a:cubicBezTo>
                  <a:cubicBezTo>
                    <a:pt x="194" y="3"/>
                    <a:pt x="194" y="1"/>
                    <a:pt x="194" y="4"/>
                  </a:cubicBezTo>
                  <a:cubicBezTo>
                    <a:pt x="191" y="4"/>
                    <a:pt x="191" y="5"/>
                    <a:pt x="190" y="3"/>
                  </a:cubicBezTo>
                  <a:cubicBezTo>
                    <a:pt x="193" y="3"/>
                    <a:pt x="193" y="3"/>
                    <a:pt x="193" y="3"/>
                  </a:cubicBezTo>
                  <a:close/>
                  <a:moveTo>
                    <a:pt x="234" y="0"/>
                  </a:moveTo>
                  <a:cubicBezTo>
                    <a:pt x="231" y="0"/>
                    <a:pt x="231" y="0"/>
                    <a:pt x="231" y="0"/>
                  </a:cubicBezTo>
                  <a:cubicBezTo>
                    <a:pt x="230" y="1"/>
                    <a:pt x="230" y="1"/>
                    <a:pt x="230" y="1"/>
                  </a:cubicBezTo>
                  <a:cubicBezTo>
                    <a:pt x="229" y="1"/>
                    <a:pt x="229" y="1"/>
                    <a:pt x="229" y="1"/>
                  </a:cubicBezTo>
                  <a:cubicBezTo>
                    <a:pt x="228" y="1"/>
                    <a:pt x="227" y="1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5" y="1"/>
                    <a:pt x="225" y="1"/>
                    <a:pt x="223" y="1"/>
                  </a:cubicBezTo>
                  <a:cubicBezTo>
                    <a:pt x="221" y="1"/>
                    <a:pt x="221" y="0"/>
                    <a:pt x="220" y="1"/>
                  </a:cubicBezTo>
                  <a:cubicBezTo>
                    <a:pt x="219" y="1"/>
                    <a:pt x="219" y="1"/>
                    <a:pt x="219" y="1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19" y="3"/>
                    <a:pt x="219" y="3"/>
                    <a:pt x="219" y="3"/>
                  </a:cubicBezTo>
                  <a:cubicBezTo>
                    <a:pt x="217" y="3"/>
                    <a:pt x="218" y="3"/>
                    <a:pt x="217" y="3"/>
                  </a:cubicBezTo>
                  <a:cubicBezTo>
                    <a:pt x="214" y="2"/>
                    <a:pt x="216" y="3"/>
                    <a:pt x="215" y="2"/>
                  </a:cubicBezTo>
                  <a:cubicBezTo>
                    <a:pt x="215" y="2"/>
                    <a:pt x="215" y="2"/>
                    <a:pt x="215" y="2"/>
                  </a:cubicBezTo>
                  <a:cubicBezTo>
                    <a:pt x="215" y="2"/>
                    <a:pt x="214" y="2"/>
                    <a:pt x="214" y="2"/>
                  </a:cubicBezTo>
                  <a:cubicBezTo>
                    <a:pt x="214" y="2"/>
                    <a:pt x="214" y="2"/>
                    <a:pt x="214" y="2"/>
                  </a:cubicBezTo>
                  <a:cubicBezTo>
                    <a:pt x="212" y="3"/>
                    <a:pt x="213" y="1"/>
                    <a:pt x="213" y="4"/>
                  </a:cubicBezTo>
                  <a:cubicBezTo>
                    <a:pt x="210" y="4"/>
                    <a:pt x="212" y="4"/>
                    <a:pt x="210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07" y="3"/>
                    <a:pt x="207" y="3"/>
                    <a:pt x="207" y="3"/>
                  </a:cubicBezTo>
                  <a:cubicBezTo>
                    <a:pt x="206" y="4"/>
                    <a:pt x="207" y="2"/>
                    <a:pt x="204" y="3"/>
                  </a:cubicBezTo>
                  <a:cubicBezTo>
                    <a:pt x="202" y="3"/>
                    <a:pt x="201" y="4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9" y="3"/>
                    <a:pt x="199" y="3"/>
                    <a:pt x="199" y="3"/>
                  </a:cubicBezTo>
                  <a:cubicBezTo>
                    <a:pt x="199" y="3"/>
                    <a:pt x="199" y="3"/>
                    <a:pt x="199" y="3"/>
                  </a:cubicBezTo>
                  <a:cubicBezTo>
                    <a:pt x="198" y="3"/>
                    <a:pt x="198" y="3"/>
                    <a:pt x="197" y="4"/>
                  </a:cubicBezTo>
                  <a:cubicBezTo>
                    <a:pt x="195" y="4"/>
                    <a:pt x="196" y="3"/>
                    <a:pt x="196" y="3"/>
                  </a:cubicBezTo>
                  <a:cubicBezTo>
                    <a:pt x="194" y="3"/>
                    <a:pt x="194" y="3"/>
                    <a:pt x="194" y="3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88" y="1"/>
                    <a:pt x="187" y="1"/>
                    <a:pt x="183" y="1"/>
                  </a:cubicBezTo>
                  <a:cubicBezTo>
                    <a:pt x="182" y="1"/>
                    <a:pt x="181" y="1"/>
                    <a:pt x="180" y="1"/>
                  </a:cubicBezTo>
                  <a:cubicBezTo>
                    <a:pt x="178" y="1"/>
                    <a:pt x="179" y="1"/>
                    <a:pt x="178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1" y="0"/>
                    <a:pt x="172" y="1"/>
                    <a:pt x="170" y="1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66" y="0"/>
                    <a:pt x="166" y="0"/>
                    <a:pt x="166" y="0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59" y="1"/>
                    <a:pt x="159" y="1"/>
                    <a:pt x="159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5" y="2"/>
                    <a:pt x="155" y="1"/>
                    <a:pt x="154" y="2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49" y="2"/>
                    <a:pt x="149" y="2"/>
                    <a:pt x="149" y="2"/>
                  </a:cubicBezTo>
                  <a:cubicBezTo>
                    <a:pt x="149" y="2"/>
                    <a:pt x="149" y="2"/>
                    <a:pt x="149" y="2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3" y="3"/>
                    <a:pt x="143" y="3"/>
                    <a:pt x="143" y="3"/>
                  </a:cubicBezTo>
                  <a:cubicBezTo>
                    <a:pt x="143" y="3"/>
                    <a:pt x="142" y="5"/>
                    <a:pt x="142" y="3"/>
                  </a:cubicBezTo>
                  <a:cubicBezTo>
                    <a:pt x="142" y="3"/>
                    <a:pt x="142" y="3"/>
                    <a:pt x="142" y="3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2" y="4"/>
                    <a:pt x="142" y="4"/>
                    <a:pt x="142" y="4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140" y="5"/>
                    <a:pt x="140" y="5"/>
                    <a:pt x="140" y="5"/>
                  </a:cubicBezTo>
                  <a:cubicBezTo>
                    <a:pt x="139" y="4"/>
                    <a:pt x="140" y="4"/>
                    <a:pt x="137" y="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4" y="5"/>
                    <a:pt x="135" y="5"/>
                    <a:pt x="133" y="6"/>
                  </a:cubicBezTo>
                  <a:cubicBezTo>
                    <a:pt x="132" y="6"/>
                    <a:pt x="132" y="6"/>
                    <a:pt x="132" y="6"/>
                  </a:cubicBezTo>
                  <a:cubicBezTo>
                    <a:pt x="132" y="7"/>
                    <a:pt x="132" y="7"/>
                    <a:pt x="133" y="8"/>
                  </a:cubicBezTo>
                  <a:cubicBezTo>
                    <a:pt x="133" y="8"/>
                    <a:pt x="134" y="8"/>
                    <a:pt x="134" y="8"/>
                  </a:cubicBezTo>
                  <a:cubicBezTo>
                    <a:pt x="134" y="8"/>
                    <a:pt x="134" y="8"/>
                    <a:pt x="134" y="9"/>
                  </a:cubicBezTo>
                  <a:cubicBezTo>
                    <a:pt x="136" y="9"/>
                    <a:pt x="135" y="8"/>
                    <a:pt x="136" y="9"/>
                  </a:cubicBezTo>
                  <a:cubicBezTo>
                    <a:pt x="136" y="10"/>
                    <a:pt x="136" y="10"/>
                    <a:pt x="136" y="10"/>
                  </a:cubicBezTo>
                  <a:cubicBezTo>
                    <a:pt x="137" y="10"/>
                    <a:pt x="137" y="10"/>
                    <a:pt x="137" y="10"/>
                  </a:cubicBezTo>
                  <a:cubicBezTo>
                    <a:pt x="138" y="11"/>
                    <a:pt x="138" y="11"/>
                    <a:pt x="138" y="11"/>
                  </a:cubicBezTo>
                  <a:cubicBezTo>
                    <a:pt x="140" y="11"/>
                    <a:pt x="140" y="11"/>
                    <a:pt x="140" y="11"/>
                  </a:cubicBezTo>
                  <a:cubicBezTo>
                    <a:pt x="142" y="11"/>
                    <a:pt x="142" y="11"/>
                    <a:pt x="142" y="11"/>
                  </a:cubicBezTo>
                  <a:cubicBezTo>
                    <a:pt x="143" y="11"/>
                    <a:pt x="143" y="11"/>
                    <a:pt x="143" y="11"/>
                  </a:cubicBezTo>
                  <a:cubicBezTo>
                    <a:pt x="143" y="11"/>
                    <a:pt x="143" y="11"/>
                    <a:pt x="143" y="11"/>
                  </a:cubicBezTo>
                  <a:cubicBezTo>
                    <a:pt x="145" y="11"/>
                    <a:pt x="145" y="11"/>
                    <a:pt x="145" y="11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6" y="10"/>
                    <a:pt x="146" y="10"/>
                    <a:pt x="146" y="10"/>
                  </a:cubicBezTo>
                  <a:cubicBezTo>
                    <a:pt x="147" y="11"/>
                    <a:pt x="147" y="11"/>
                    <a:pt x="147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6" y="11"/>
                    <a:pt x="146" y="11"/>
                    <a:pt x="146" y="11"/>
                  </a:cubicBezTo>
                  <a:cubicBezTo>
                    <a:pt x="147" y="13"/>
                    <a:pt x="146" y="12"/>
                    <a:pt x="146" y="13"/>
                  </a:cubicBezTo>
                  <a:cubicBezTo>
                    <a:pt x="145" y="13"/>
                    <a:pt x="147" y="13"/>
                    <a:pt x="144" y="13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7" y="14"/>
                    <a:pt x="147" y="14"/>
                    <a:pt x="147" y="14"/>
                  </a:cubicBezTo>
                  <a:cubicBezTo>
                    <a:pt x="150" y="14"/>
                    <a:pt x="148" y="14"/>
                    <a:pt x="149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1" y="15"/>
                    <a:pt x="151" y="15"/>
                    <a:pt x="151" y="15"/>
                  </a:cubicBezTo>
                  <a:cubicBezTo>
                    <a:pt x="152" y="15"/>
                    <a:pt x="152" y="15"/>
                    <a:pt x="152" y="15"/>
                  </a:cubicBezTo>
                  <a:cubicBezTo>
                    <a:pt x="152" y="14"/>
                    <a:pt x="152" y="14"/>
                    <a:pt x="152" y="14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5" y="14"/>
                    <a:pt x="155" y="14"/>
                    <a:pt x="155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59" y="15"/>
                    <a:pt x="159" y="15"/>
                    <a:pt x="159" y="15"/>
                  </a:cubicBezTo>
                  <a:cubicBezTo>
                    <a:pt x="161" y="15"/>
                    <a:pt x="160" y="15"/>
                    <a:pt x="162" y="16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3"/>
                    <a:pt x="162" y="13"/>
                    <a:pt x="162" y="13"/>
                  </a:cubicBezTo>
                  <a:cubicBezTo>
                    <a:pt x="165" y="13"/>
                    <a:pt x="164" y="13"/>
                    <a:pt x="164" y="11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9" y="11"/>
                    <a:pt x="169" y="11"/>
                    <a:pt x="169" y="11"/>
                  </a:cubicBezTo>
                  <a:cubicBezTo>
                    <a:pt x="170" y="10"/>
                    <a:pt x="170" y="10"/>
                    <a:pt x="170" y="10"/>
                  </a:cubicBezTo>
                  <a:cubicBezTo>
                    <a:pt x="170" y="9"/>
                    <a:pt x="170" y="9"/>
                    <a:pt x="170" y="9"/>
                  </a:cubicBezTo>
                  <a:cubicBezTo>
                    <a:pt x="171" y="8"/>
                    <a:pt x="171" y="8"/>
                    <a:pt x="171" y="8"/>
                  </a:cubicBezTo>
                  <a:cubicBezTo>
                    <a:pt x="172" y="8"/>
                    <a:pt x="172" y="8"/>
                    <a:pt x="172" y="8"/>
                  </a:cubicBezTo>
                  <a:cubicBezTo>
                    <a:pt x="175" y="8"/>
                    <a:pt x="175" y="8"/>
                    <a:pt x="175" y="8"/>
                  </a:cubicBezTo>
                  <a:cubicBezTo>
                    <a:pt x="176" y="7"/>
                    <a:pt x="176" y="7"/>
                    <a:pt x="176" y="7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77" y="7"/>
                    <a:pt x="177" y="7"/>
                    <a:pt x="177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180" y="6"/>
                    <a:pt x="180" y="6"/>
                    <a:pt x="180" y="6"/>
                  </a:cubicBezTo>
                  <a:cubicBezTo>
                    <a:pt x="181" y="6"/>
                    <a:pt x="181" y="6"/>
                    <a:pt x="181" y="6"/>
                  </a:cubicBezTo>
                  <a:cubicBezTo>
                    <a:pt x="183" y="6"/>
                    <a:pt x="183" y="6"/>
                    <a:pt x="183" y="6"/>
                  </a:cubicBezTo>
                  <a:cubicBezTo>
                    <a:pt x="184" y="5"/>
                    <a:pt x="183" y="5"/>
                    <a:pt x="184" y="5"/>
                  </a:cubicBezTo>
                  <a:cubicBezTo>
                    <a:pt x="185" y="5"/>
                    <a:pt x="185" y="5"/>
                    <a:pt x="186" y="5"/>
                  </a:cubicBezTo>
                  <a:cubicBezTo>
                    <a:pt x="184" y="7"/>
                    <a:pt x="184" y="7"/>
                    <a:pt x="184" y="7"/>
                  </a:cubicBezTo>
                  <a:cubicBezTo>
                    <a:pt x="185" y="7"/>
                    <a:pt x="185" y="7"/>
                    <a:pt x="185" y="7"/>
                  </a:cubicBezTo>
                  <a:cubicBezTo>
                    <a:pt x="185" y="7"/>
                    <a:pt x="186" y="5"/>
                    <a:pt x="186" y="7"/>
                  </a:cubicBezTo>
                  <a:cubicBezTo>
                    <a:pt x="187" y="7"/>
                    <a:pt x="187" y="7"/>
                    <a:pt x="187" y="7"/>
                  </a:cubicBezTo>
                  <a:cubicBezTo>
                    <a:pt x="187" y="7"/>
                    <a:pt x="187" y="7"/>
                    <a:pt x="187" y="7"/>
                  </a:cubicBezTo>
                  <a:cubicBezTo>
                    <a:pt x="188" y="8"/>
                    <a:pt x="188" y="8"/>
                    <a:pt x="188" y="8"/>
                  </a:cubicBezTo>
                  <a:cubicBezTo>
                    <a:pt x="188" y="9"/>
                    <a:pt x="188" y="9"/>
                    <a:pt x="188" y="9"/>
                  </a:cubicBezTo>
                  <a:cubicBezTo>
                    <a:pt x="184" y="9"/>
                    <a:pt x="181" y="10"/>
                    <a:pt x="176" y="10"/>
                  </a:cubicBezTo>
                  <a:cubicBezTo>
                    <a:pt x="177" y="11"/>
                    <a:pt x="177" y="11"/>
                    <a:pt x="177" y="11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13"/>
                    <a:pt x="178" y="13"/>
                    <a:pt x="178" y="13"/>
                  </a:cubicBezTo>
                  <a:cubicBezTo>
                    <a:pt x="179" y="14"/>
                    <a:pt x="179" y="14"/>
                    <a:pt x="179" y="14"/>
                  </a:cubicBezTo>
                  <a:cubicBezTo>
                    <a:pt x="179" y="13"/>
                    <a:pt x="179" y="14"/>
                    <a:pt x="180" y="14"/>
                  </a:cubicBezTo>
                  <a:cubicBezTo>
                    <a:pt x="180" y="14"/>
                    <a:pt x="180" y="14"/>
                    <a:pt x="180" y="14"/>
                  </a:cubicBezTo>
                  <a:cubicBezTo>
                    <a:pt x="182" y="15"/>
                    <a:pt x="182" y="15"/>
                    <a:pt x="185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8" y="15"/>
                    <a:pt x="188" y="15"/>
                    <a:pt x="188" y="15"/>
                  </a:cubicBezTo>
                  <a:cubicBezTo>
                    <a:pt x="189" y="15"/>
                    <a:pt x="190" y="13"/>
                    <a:pt x="190" y="15"/>
                  </a:cubicBezTo>
                  <a:cubicBezTo>
                    <a:pt x="190" y="15"/>
                    <a:pt x="190" y="15"/>
                    <a:pt x="190" y="15"/>
                  </a:cubicBezTo>
                  <a:cubicBezTo>
                    <a:pt x="191" y="15"/>
                    <a:pt x="190" y="15"/>
                    <a:pt x="191" y="15"/>
                  </a:cubicBezTo>
                  <a:cubicBezTo>
                    <a:pt x="194" y="14"/>
                    <a:pt x="192" y="14"/>
                    <a:pt x="193" y="15"/>
                  </a:cubicBezTo>
                  <a:cubicBezTo>
                    <a:pt x="196" y="15"/>
                    <a:pt x="196" y="15"/>
                    <a:pt x="196" y="15"/>
                  </a:cubicBezTo>
                  <a:cubicBezTo>
                    <a:pt x="197" y="15"/>
                    <a:pt x="198" y="15"/>
                    <a:pt x="198" y="16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0" y="17"/>
                    <a:pt x="201" y="17"/>
                    <a:pt x="201" y="17"/>
                  </a:cubicBezTo>
                  <a:cubicBezTo>
                    <a:pt x="201" y="17"/>
                    <a:pt x="201" y="17"/>
                    <a:pt x="202" y="17"/>
                  </a:cubicBezTo>
                  <a:cubicBezTo>
                    <a:pt x="202" y="17"/>
                    <a:pt x="202" y="17"/>
                    <a:pt x="202" y="17"/>
                  </a:cubicBezTo>
                  <a:cubicBezTo>
                    <a:pt x="203" y="18"/>
                    <a:pt x="203" y="18"/>
                    <a:pt x="203" y="18"/>
                  </a:cubicBezTo>
                  <a:cubicBezTo>
                    <a:pt x="203" y="19"/>
                    <a:pt x="203" y="19"/>
                    <a:pt x="203" y="19"/>
                  </a:cubicBezTo>
                  <a:cubicBezTo>
                    <a:pt x="207" y="20"/>
                    <a:pt x="204" y="21"/>
                    <a:pt x="208" y="22"/>
                  </a:cubicBezTo>
                  <a:cubicBezTo>
                    <a:pt x="207" y="22"/>
                    <a:pt x="207" y="22"/>
                    <a:pt x="207" y="22"/>
                  </a:cubicBezTo>
                  <a:cubicBezTo>
                    <a:pt x="207" y="23"/>
                    <a:pt x="207" y="23"/>
                    <a:pt x="207" y="23"/>
                  </a:cubicBezTo>
                  <a:cubicBezTo>
                    <a:pt x="206" y="24"/>
                    <a:pt x="206" y="24"/>
                    <a:pt x="206" y="24"/>
                  </a:cubicBezTo>
                  <a:cubicBezTo>
                    <a:pt x="206" y="25"/>
                    <a:pt x="206" y="25"/>
                    <a:pt x="206" y="25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0" y="26"/>
                    <a:pt x="210" y="26"/>
                    <a:pt x="210" y="26"/>
                  </a:cubicBezTo>
                  <a:cubicBezTo>
                    <a:pt x="211" y="26"/>
                    <a:pt x="211" y="26"/>
                    <a:pt x="211" y="26"/>
                  </a:cubicBezTo>
                  <a:cubicBezTo>
                    <a:pt x="211" y="26"/>
                    <a:pt x="210" y="24"/>
                    <a:pt x="212" y="26"/>
                  </a:cubicBezTo>
                  <a:cubicBezTo>
                    <a:pt x="212" y="26"/>
                    <a:pt x="213" y="25"/>
                    <a:pt x="212" y="26"/>
                  </a:cubicBezTo>
                  <a:cubicBezTo>
                    <a:pt x="211" y="28"/>
                    <a:pt x="210" y="26"/>
                    <a:pt x="210" y="26"/>
                  </a:cubicBezTo>
                  <a:cubicBezTo>
                    <a:pt x="209" y="26"/>
                    <a:pt x="209" y="26"/>
                    <a:pt x="209" y="26"/>
                  </a:cubicBezTo>
                  <a:cubicBezTo>
                    <a:pt x="208" y="27"/>
                    <a:pt x="208" y="26"/>
                    <a:pt x="207" y="27"/>
                  </a:cubicBezTo>
                  <a:cubicBezTo>
                    <a:pt x="207" y="28"/>
                    <a:pt x="207" y="28"/>
                    <a:pt x="207" y="29"/>
                  </a:cubicBezTo>
                  <a:cubicBezTo>
                    <a:pt x="208" y="29"/>
                    <a:pt x="208" y="29"/>
                    <a:pt x="208" y="29"/>
                  </a:cubicBezTo>
                  <a:cubicBezTo>
                    <a:pt x="209" y="29"/>
                    <a:pt x="209" y="29"/>
                    <a:pt x="209" y="29"/>
                  </a:cubicBezTo>
                  <a:cubicBezTo>
                    <a:pt x="210" y="29"/>
                    <a:pt x="210" y="29"/>
                    <a:pt x="210" y="29"/>
                  </a:cubicBezTo>
                  <a:cubicBezTo>
                    <a:pt x="210" y="29"/>
                    <a:pt x="210" y="29"/>
                    <a:pt x="210" y="29"/>
                  </a:cubicBezTo>
                  <a:cubicBezTo>
                    <a:pt x="211" y="29"/>
                    <a:pt x="211" y="29"/>
                    <a:pt x="211" y="29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3" y="28"/>
                    <a:pt x="211" y="27"/>
                    <a:pt x="214" y="27"/>
                  </a:cubicBezTo>
                  <a:cubicBezTo>
                    <a:pt x="214" y="31"/>
                    <a:pt x="215" y="30"/>
                    <a:pt x="213" y="31"/>
                  </a:cubicBezTo>
                  <a:cubicBezTo>
                    <a:pt x="212" y="31"/>
                    <a:pt x="212" y="31"/>
                    <a:pt x="212" y="31"/>
                  </a:cubicBezTo>
                  <a:cubicBezTo>
                    <a:pt x="212" y="31"/>
                    <a:pt x="211" y="32"/>
                    <a:pt x="211" y="32"/>
                  </a:cubicBezTo>
                  <a:cubicBezTo>
                    <a:pt x="210" y="33"/>
                    <a:pt x="210" y="33"/>
                    <a:pt x="209" y="33"/>
                  </a:cubicBezTo>
                  <a:cubicBezTo>
                    <a:pt x="209" y="35"/>
                    <a:pt x="209" y="34"/>
                    <a:pt x="209" y="36"/>
                  </a:cubicBezTo>
                  <a:cubicBezTo>
                    <a:pt x="210" y="37"/>
                    <a:pt x="210" y="37"/>
                    <a:pt x="210" y="37"/>
                  </a:cubicBezTo>
                  <a:cubicBezTo>
                    <a:pt x="210" y="37"/>
                    <a:pt x="211" y="37"/>
                    <a:pt x="211" y="37"/>
                  </a:cubicBezTo>
                  <a:cubicBezTo>
                    <a:pt x="211" y="37"/>
                    <a:pt x="211" y="37"/>
                    <a:pt x="211" y="38"/>
                  </a:cubicBezTo>
                  <a:cubicBezTo>
                    <a:pt x="211" y="38"/>
                    <a:pt x="211" y="38"/>
                    <a:pt x="211" y="38"/>
                  </a:cubicBezTo>
                  <a:cubicBezTo>
                    <a:pt x="212" y="39"/>
                    <a:pt x="212" y="39"/>
                    <a:pt x="212" y="39"/>
                  </a:cubicBezTo>
                  <a:cubicBezTo>
                    <a:pt x="212" y="39"/>
                    <a:pt x="212" y="39"/>
                    <a:pt x="212" y="39"/>
                  </a:cubicBezTo>
                  <a:cubicBezTo>
                    <a:pt x="212" y="40"/>
                    <a:pt x="212" y="40"/>
                    <a:pt x="212" y="40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3" y="41"/>
                    <a:pt x="213" y="41"/>
                    <a:pt x="213" y="42"/>
                  </a:cubicBezTo>
                  <a:cubicBezTo>
                    <a:pt x="214" y="42"/>
                    <a:pt x="214" y="42"/>
                    <a:pt x="214" y="42"/>
                  </a:cubicBezTo>
                  <a:cubicBezTo>
                    <a:pt x="214" y="42"/>
                    <a:pt x="216" y="43"/>
                    <a:pt x="216" y="43"/>
                  </a:cubicBezTo>
                  <a:cubicBezTo>
                    <a:pt x="217" y="45"/>
                    <a:pt x="216" y="44"/>
                    <a:pt x="216" y="44"/>
                  </a:cubicBezTo>
                  <a:cubicBezTo>
                    <a:pt x="217" y="46"/>
                    <a:pt x="217" y="46"/>
                    <a:pt x="217" y="46"/>
                  </a:cubicBezTo>
                  <a:cubicBezTo>
                    <a:pt x="218" y="46"/>
                    <a:pt x="218" y="46"/>
                    <a:pt x="218" y="46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19" y="47"/>
                    <a:pt x="219" y="47"/>
                    <a:pt x="219" y="47"/>
                  </a:cubicBezTo>
                  <a:cubicBezTo>
                    <a:pt x="222" y="47"/>
                    <a:pt x="222" y="47"/>
                    <a:pt x="222" y="47"/>
                  </a:cubicBezTo>
                  <a:cubicBezTo>
                    <a:pt x="223" y="48"/>
                    <a:pt x="223" y="48"/>
                    <a:pt x="223" y="48"/>
                  </a:cubicBezTo>
                  <a:cubicBezTo>
                    <a:pt x="223" y="48"/>
                    <a:pt x="223" y="48"/>
                    <a:pt x="223" y="48"/>
                  </a:cubicBezTo>
                  <a:cubicBezTo>
                    <a:pt x="225" y="49"/>
                    <a:pt x="225" y="49"/>
                    <a:pt x="225" y="49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8" y="47"/>
                    <a:pt x="228" y="47"/>
                    <a:pt x="229" y="45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232" y="41"/>
                    <a:pt x="232" y="41"/>
                    <a:pt x="232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3" y="38"/>
                    <a:pt x="233" y="38"/>
                    <a:pt x="233" y="38"/>
                  </a:cubicBezTo>
                  <a:cubicBezTo>
                    <a:pt x="236" y="36"/>
                    <a:pt x="233" y="37"/>
                    <a:pt x="235" y="37"/>
                  </a:cubicBezTo>
                  <a:cubicBezTo>
                    <a:pt x="236" y="37"/>
                    <a:pt x="235" y="37"/>
                    <a:pt x="237" y="36"/>
                  </a:cubicBezTo>
                  <a:cubicBezTo>
                    <a:pt x="238" y="36"/>
                    <a:pt x="238" y="36"/>
                    <a:pt x="238" y="36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240" y="36"/>
                    <a:pt x="240" y="36"/>
                    <a:pt x="240" y="36"/>
                  </a:cubicBezTo>
                  <a:cubicBezTo>
                    <a:pt x="241" y="36"/>
                    <a:pt x="241" y="36"/>
                    <a:pt x="241" y="36"/>
                  </a:cubicBezTo>
                  <a:cubicBezTo>
                    <a:pt x="242" y="36"/>
                    <a:pt x="242" y="36"/>
                    <a:pt x="242" y="36"/>
                  </a:cubicBezTo>
                  <a:cubicBezTo>
                    <a:pt x="243" y="35"/>
                    <a:pt x="243" y="35"/>
                    <a:pt x="243" y="35"/>
                  </a:cubicBezTo>
                  <a:cubicBezTo>
                    <a:pt x="244" y="35"/>
                    <a:pt x="244" y="35"/>
                    <a:pt x="244" y="35"/>
                  </a:cubicBezTo>
                  <a:cubicBezTo>
                    <a:pt x="244" y="34"/>
                    <a:pt x="244" y="34"/>
                    <a:pt x="244" y="34"/>
                  </a:cubicBezTo>
                  <a:cubicBezTo>
                    <a:pt x="245" y="34"/>
                    <a:pt x="245" y="34"/>
                    <a:pt x="245" y="34"/>
                  </a:cubicBezTo>
                  <a:cubicBezTo>
                    <a:pt x="245" y="33"/>
                    <a:pt x="245" y="33"/>
                    <a:pt x="245" y="33"/>
                  </a:cubicBezTo>
                  <a:cubicBezTo>
                    <a:pt x="245" y="33"/>
                    <a:pt x="245" y="33"/>
                    <a:pt x="245" y="33"/>
                  </a:cubicBezTo>
                  <a:cubicBezTo>
                    <a:pt x="246" y="33"/>
                    <a:pt x="246" y="33"/>
                    <a:pt x="246" y="33"/>
                  </a:cubicBezTo>
                  <a:cubicBezTo>
                    <a:pt x="247" y="32"/>
                    <a:pt x="247" y="32"/>
                    <a:pt x="247" y="32"/>
                  </a:cubicBezTo>
                  <a:cubicBezTo>
                    <a:pt x="248" y="32"/>
                    <a:pt x="248" y="32"/>
                    <a:pt x="248" y="32"/>
                  </a:cubicBezTo>
                  <a:cubicBezTo>
                    <a:pt x="251" y="32"/>
                    <a:pt x="251" y="32"/>
                    <a:pt x="251" y="32"/>
                  </a:cubicBezTo>
                  <a:cubicBezTo>
                    <a:pt x="253" y="32"/>
                    <a:pt x="253" y="32"/>
                    <a:pt x="253" y="32"/>
                  </a:cubicBezTo>
                  <a:cubicBezTo>
                    <a:pt x="253" y="31"/>
                    <a:pt x="252" y="31"/>
                    <a:pt x="254" y="31"/>
                  </a:cubicBezTo>
                  <a:cubicBezTo>
                    <a:pt x="257" y="31"/>
                    <a:pt x="257" y="31"/>
                    <a:pt x="257" y="31"/>
                  </a:cubicBezTo>
                  <a:cubicBezTo>
                    <a:pt x="258" y="30"/>
                    <a:pt x="258" y="30"/>
                    <a:pt x="258" y="30"/>
                  </a:cubicBezTo>
                  <a:cubicBezTo>
                    <a:pt x="258" y="30"/>
                    <a:pt x="258" y="30"/>
                    <a:pt x="258" y="30"/>
                  </a:cubicBezTo>
                  <a:cubicBezTo>
                    <a:pt x="259" y="30"/>
                    <a:pt x="259" y="30"/>
                    <a:pt x="259" y="30"/>
                  </a:cubicBezTo>
                  <a:cubicBezTo>
                    <a:pt x="260" y="30"/>
                    <a:pt x="260" y="30"/>
                    <a:pt x="260" y="30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61" y="29"/>
                    <a:pt x="261" y="29"/>
                    <a:pt x="261" y="29"/>
                  </a:cubicBezTo>
                  <a:cubicBezTo>
                    <a:pt x="262" y="28"/>
                    <a:pt x="262" y="28"/>
                    <a:pt x="262" y="28"/>
                  </a:cubicBezTo>
                  <a:cubicBezTo>
                    <a:pt x="261" y="27"/>
                    <a:pt x="262" y="28"/>
                    <a:pt x="260" y="27"/>
                  </a:cubicBezTo>
                  <a:cubicBezTo>
                    <a:pt x="260" y="26"/>
                    <a:pt x="260" y="26"/>
                    <a:pt x="260" y="26"/>
                  </a:cubicBezTo>
                  <a:cubicBezTo>
                    <a:pt x="261" y="25"/>
                    <a:pt x="261" y="25"/>
                    <a:pt x="261" y="26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3" y="27"/>
                    <a:pt x="263" y="27"/>
                    <a:pt x="263" y="27"/>
                  </a:cubicBezTo>
                  <a:cubicBezTo>
                    <a:pt x="263" y="27"/>
                    <a:pt x="263" y="27"/>
                    <a:pt x="263" y="27"/>
                  </a:cubicBezTo>
                  <a:cubicBezTo>
                    <a:pt x="264" y="27"/>
                    <a:pt x="264" y="27"/>
                    <a:pt x="264" y="27"/>
                  </a:cubicBezTo>
                  <a:cubicBezTo>
                    <a:pt x="266" y="27"/>
                    <a:pt x="266" y="27"/>
                    <a:pt x="266" y="27"/>
                  </a:cubicBezTo>
                  <a:cubicBezTo>
                    <a:pt x="266" y="26"/>
                    <a:pt x="266" y="26"/>
                    <a:pt x="266" y="26"/>
                  </a:cubicBezTo>
                  <a:cubicBezTo>
                    <a:pt x="266" y="26"/>
                    <a:pt x="266" y="26"/>
                    <a:pt x="265" y="25"/>
                  </a:cubicBezTo>
                  <a:cubicBezTo>
                    <a:pt x="265" y="25"/>
                    <a:pt x="265" y="25"/>
                    <a:pt x="265" y="25"/>
                  </a:cubicBezTo>
                  <a:cubicBezTo>
                    <a:pt x="265" y="25"/>
                    <a:pt x="265" y="25"/>
                    <a:pt x="265" y="25"/>
                  </a:cubicBezTo>
                  <a:cubicBezTo>
                    <a:pt x="265" y="23"/>
                    <a:pt x="265" y="23"/>
                    <a:pt x="265" y="23"/>
                  </a:cubicBezTo>
                  <a:cubicBezTo>
                    <a:pt x="265" y="19"/>
                    <a:pt x="266" y="21"/>
                    <a:pt x="269" y="20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8" y="18"/>
                    <a:pt x="268" y="19"/>
                    <a:pt x="268" y="17"/>
                  </a:cubicBezTo>
                  <a:cubicBezTo>
                    <a:pt x="270" y="17"/>
                    <a:pt x="270" y="17"/>
                    <a:pt x="270" y="17"/>
                  </a:cubicBezTo>
                  <a:cubicBezTo>
                    <a:pt x="269" y="16"/>
                    <a:pt x="269" y="16"/>
                    <a:pt x="269" y="15"/>
                  </a:cubicBezTo>
                  <a:cubicBezTo>
                    <a:pt x="267" y="15"/>
                    <a:pt x="267" y="15"/>
                    <a:pt x="267" y="15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6" y="13"/>
                    <a:pt x="266" y="13"/>
                    <a:pt x="266" y="13"/>
                  </a:cubicBezTo>
                  <a:cubicBezTo>
                    <a:pt x="268" y="13"/>
                    <a:pt x="268" y="13"/>
                    <a:pt x="268" y="13"/>
                  </a:cubicBezTo>
                  <a:cubicBezTo>
                    <a:pt x="269" y="13"/>
                    <a:pt x="269" y="13"/>
                    <a:pt x="269" y="13"/>
                  </a:cubicBezTo>
                  <a:cubicBezTo>
                    <a:pt x="269" y="13"/>
                    <a:pt x="269" y="13"/>
                    <a:pt x="269" y="13"/>
                  </a:cubicBezTo>
                  <a:cubicBezTo>
                    <a:pt x="271" y="13"/>
                    <a:pt x="271" y="13"/>
                    <a:pt x="271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1" y="13"/>
                    <a:pt x="271" y="13"/>
                    <a:pt x="271" y="13"/>
                  </a:cubicBezTo>
                  <a:cubicBezTo>
                    <a:pt x="271" y="13"/>
                    <a:pt x="271" y="12"/>
                    <a:pt x="271" y="12"/>
                  </a:cubicBezTo>
                  <a:cubicBezTo>
                    <a:pt x="271" y="13"/>
                    <a:pt x="270" y="12"/>
                    <a:pt x="270" y="12"/>
                  </a:cubicBezTo>
                  <a:cubicBezTo>
                    <a:pt x="270" y="12"/>
                    <a:pt x="270" y="12"/>
                    <a:pt x="269" y="12"/>
                  </a:cubicBezTo>
                  <a:cubicBezTo>
                    <a:pt x="269" y="12"/>
                    <a:pt x="268" y="12"/>
                    <a:pt x="267" y="11"/>
                  </a:cubicBezTo>
                  <a:cubicBezTo>
                    <a:pt x="267" y="11"/>
                    <a:pt x="267" y="11"/>
                    <a:pt x="267" y="11"/>
                  </a:cubicBezTo>
                  <a:cubicBezTo>
                    <a:pt x="267" y="10"/>
                    <a:pt x="267" y="10"/>
                    <a:pt x="267" y="10"/>
                  </a:cubicBezTo>
                  <a:cubicBezTo>
                    <a:pt x="268" y="9"/>
                    <a:pt x="268" y="9"/>
                    <a:pt x="268" y="9"/>
                  </a:cubicBezTo>
                  <a:cubicBezTo>
                    <a:pt x="269" y="9"/>
                    <a:pt x="269" y="9"/>
                    <a:pt x="269" y="9"/>
                  </a:cubicBezTo>
                  <a:cubicBezTo>
                    <a:pt x="270" y="9"/>
                    <a:pt x="270" y="9"/>
                    <a:pt x="270" y="9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70" y="8"/>
                    <a:pt x="271" y="8"/>
                    <a:pt x="271" y="8"/>
                  </a:cubicBezTo>
                  <a:cubicBezTo>
                    <a:pt x="271" y="8"/>
                    <a:pt x="271" y="7"/>
                    <a:pt x="271" y="7"/>
                  </a:cubicBezTo>
                  <a:cubicBezTo>
                    <a:pt x="271" y="7"/>
                    <a:pt x="272" y="5"/>
                    <a:pt x="272" y="7"/>
                  </a:cubicBezTo>
                  <a:cubicBezTo>
                    <a:pt x="273" y="7"/>
                    <a:pt x="273" y="7"/>
                    <a:pt x="273" y="7"/>
                  </a:cubicBezTo>
                  <a:cubicBezTo>
                    <a:pt x="273" y="6"/>
                    <a:pt x="273" y="6"/>
                    <a:pt x="273" y="6"/>
                  </a:cubicBezTo>
                  <a:cubicBezTo>
                    <a:pt x="275" y="6"/>
                    <a:pt x="275" y="6"/>
                    <a:pt x="275" y="6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77" y="5"/>
                    <a:pt x="277" y="5"/>
                    <a:pt x="277" y="5"/>
                  </a:cubicBezTo>
                  <a:cubicBezTo>
                    <a:pt x="278" y="5"/>
                    <a:pt x="278" y="5"/>
                    <a:pt x="278" y="5"/>
                  </a:cubicBezTo>
                  <a:cubicBezTo>
                    <a:pt x="279" y="4"/>
                    <a:pt x="279" y="4"/>
                    <a:pt x="279" y="4"/>
                  </a:cubicBezTo>
                  <a:cubicBezTo>
                    <a:pt x="280" y="4"/>
                    <a:pt x="280" y="4"/>
                    <a:pt x="280" y="4"/>
                  </a:cubicBezTo>
                  <a:cubicBezTo>
                    <a:pt x="280" y="3"/>
                    <a:pt x="280" y="3"/>
                    <a:pt x="280" y="3"/>
                  </a:cubicBezTo>
                  <a:cubicBezTo>
                    <a:pt x="280" y="3"/>
                    <a:pt x="280" y="3"/>
                    <a:pt x="280" y="3"/>
                  </a:cubicBezTo>
                  <a:cubicBezTo>
                    <a:pt x="279" y="4"/>
                    <a:pt x="272" y="4"/>
                    <a:pt x="271" y="4"/>
                  </a:cubicBezTo>
                  <a:cubicBezTo>
                    <a:pt x="269" y="4"/>
                    <a:pt x="269" y="5"/>
                    <a:pt x="269" y="4"/>
                  </a:cubicBezTo>
                  <a:cubicBezTo>
                    <a:pt x="268" y="3"/>
                    <a:pt x="268" y="3"/>
                    <a:pt x="268" y="3"/>
                  </a:cubicBezTo>
                  <a:cubicBezTo>
                    <a:pt x="267" y="3"/>
                    <a:pt x="267" y="3"/>
                    <a:pt x="267" y="3"/>
                  </a:cubicBezTo>
                  <a:cubicBezTo>
                    <a:pt x="267" y="4"/>
                    <a:pt x="267" y="4"/>
                    <a:pt x="267" y="4"/>
                  </a:cubicBezTo>
                  <a:cubicBezTo>
                    <a:pt x="268" y="4"/>
                    <a:pt x="268" y="4"/>
                    <a:pt x="268" y="4"/>
                  </a:cubicBezTo>
                  <a:cubicBezTo>
                    <a:pt x="266" y="4"/>
                    <a:pt x="266" y="4"/>
                    <a:pt x="266" y="4"/>
                  </a:cubicBezTo>
                  <a:cubicBezTo>
                    <a:pt x="263" y="4"/>
                    <a:pt x="265" y="4"/>
                    <a:pt x="264" y="4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4" y="3"/>
                    <a:pt x="264" y="3"/>
                    <a:pt x="264" y="3"/>
                  </a:cubicBezTo>
                  <a:cubicBezTo>
                    <a:pt x="264" y="2"/>
                    <a:pt x="264" y="2"/>
                    <a:pt x="264" y="2"/>
                  </a:cubicBezTo>
                  <a:cubicBezTo>
                    <a:pt x="263" y="2"/>
                    <a:pt x="263" y="2"/>
                    <a:pt x="263" y="2"/>
                  </a:cubicBezTo>
                  <a:cubicBezTo>
                    <a:pt x="263" y="3"/>
                    <a:pt x="263" y="3"/>
                    <a:pt x="263" y="3"/>
                  </a:cubicBezTo>
                  <a:cubicBezTo>
                    <a:pt x="262" y="4"/>
                    <a:pt x="262" y="3"/>
                    <a:pt x="260" y="3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0" y="2"/>
                    <a:pt x="260" y="2"/>
                    <a:pt x="260" y="2"/>
                  </a:cubicBezTo>
                  <a:cubicBezTo>
                    <a:pt x="260" y="1"/>
                    <a:pt x="260" y="1"/>
                    <a:pt x="260" y="1"/>
                  </a:cubicBezTo>
                  <a:cubicBezTo>
                    <a:pt x="258" y="1"/>
                    <a:pt x="258" y="1"/>
                    <a:pt x="258" y="1"/>
                  </a:cubicBezTo>
                  <a:cubicBezTo>
                    <a:pt x="256" y="1"/>
                    <a:pt x="257" y="1"/>
                    <a:pt x="257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55" y="0"/>
                    <a:pt x="254" y="0"/>
                    <a:pt x="253" y="0"/>
                  </a:cubicBezTo>
                  <a:cubicBezTo>
                    <a:pt x="251" y="0"/>
                    <a:pt x="250" y="1"/>
                    <a:pt x="250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0"/>
                    <a:pt x="248" y="2"/>
                    <a:pt x="248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6" y="0"/>
                    <a:pt x="249" y="0"/>
                    <a:pt x="245" y="0"/>
                  </a:cubicBezTo>
                  <a:cubicBezTo>
                    <a:pt x="243" y="0"/>
                    <a:pt x="245" y="0"/>
                    <a:pt x="244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2" y="0"/>
                    <a:pt x="243" y="0"/>
                    <a:pt x="242" y="0"/>
                  </a:cubicBezTo>
                  <a:cubicBezTo>
                    <a:pt x="242" y="0"/>
                    <a:pt x="240" y="0"/>
                    <a:pt x="240" y="0"/>
                  </a:cubicBezTo>
                  <a:cubicBezTo>
                    <a:pt x="238" y="0"/>
                    <a:pt x="238" y="1"/>
                    <a:pt x="238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36" y="1"/>
                    <a:pt x="236" y="0"/>
                    <a:pt x="234" y="0"/>
                  </a:cubicBezTo>
                  <a:close/>
                  <a:moveTo>
                    <a:pt x="178" y="287"/>
                  </a:moveTo>
                  <a:cubicBezTo>
                    <a:pt x="178" y="287"/>
                    <a:pt x="178" y="287"/>
                    <a:pt x="178" y="287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8" y="289"/>
                    <a:pt x="178" y="289"/>
                    <a:pt x="178" y="289"/>
                  </a:cubicBezTo>
                  <a:cubicBezTo>
                    <a:pt x="177" y="289"/>
                    <a:pt x="177" y="289"/>
                    <a:pt x="177" y="289"/>
                  </a:cubicBezTo>
                  <a:cubicBezTo>
                    <a:pt x="178" y="288"/>
                    <a:pt x="177" y="288"/>
                    <a:pt x="178" y="287"/>
                  </a:cubicBezTo>
                  <a:cubicBezTo>
                    <a:pt x="178" y="287"/>
                    <a:pt x="178" y="287"/>
                    <a:pt x="178" y="287"/>
                  </a:cubicBezTo>
                  <a:cubicBezTo>
                    <a:pt x="178" y="287"/>
                    <a:pt x="178" y="287"/>
                    <a:pt x="178" y="287"/>
                  </a:cubicBezTo>
                  <a:close/>
                  <a:moveTo>
                    <a:pt x="204" y="245"/>
                  </a:moveTo>
                  <a:cubicBezTo>
                    <a:pt x="203" y="244"/>
                    <a:pt x="203" y="244"/>
                    <a:pt x="203" y="244"/>
                  </a:cubicBezTo>
                  <a:cubicBezTo>
                    <a:pt x="205" y="244"/>
                    <a:pt x="205" y="244"/>
                    <a:pt x="205" y="244"/>
                  </a:cubicBezTo>
                  <a:cubicBezTo>
                    <a:pt x="205" y="245"/>
                    <a:pt x="205" y="245"/>
                    <a:pt x="205" y="245"/>
                  </a:cubicBezTo>
                  <a:cubicBezTo>
                    <a:pt x="204" y="245"/>
                    <a:pt x="204" y="245"/>
                    <a:pt x="204" y="245"/>
                  </a:cubicBezTo>
                  <a:close/>
                  <a:moveTo>
                    <a:pt x="184" y="215"/>
                  </a:moveTo>
                  <a:cubicBezTo>
                    <a:pt x="185" y="214"/>
                    <a:pt x="185" y="214"/>
                    <a:pt x="185" y="214"/>
                  </a:cubicBezTo>
                  <a:cubicBezTo>
                    <a:pt x="185" y="216"/>
                    <a:pt x="185" y="216"/>
                    <a:pt x="185" y="216"/>
                  </a:cubicBezTo>
                  <a:cubicBezTo>
                    <a:pt x="184" y="216"/>
                    <a:pt x="184" y="216"/>
                    <a:pt x="184" y="216"/>
                  </a:cubicBezTo>
                  <a:cubicBezTo>
                    <a:pt x="184" y="215"/>
                    <a:pt x="184" y="215"/>
                    <a:pt x="184" y="215"/>
                  </a:cubicBezTo>
                  <a:close/>
                  <a:moveTo>
                    <a:pt x="179" y="208"/>
                  </a:moveTo>
                  <a:cubicBezTo>
                    <a:pt x="180" y="208"/>
                    <a:pt x="180" y="208"/>
                    <a:pt x="180" y="208"/>
                  </a:cubicBezTo>
                  <a:cubicBezTo>
                    <a:pt x="180" y="210"/>
                    <a:pt x="180" y="210"/>
                    <a:pt x="180" y="210"/>
                  </a:cubicBezTo>
                  <a:cubicBezTo>
                    <a:pt x="179" y="209"/>
                    <a:pt x="179" y="209"/>
                    <a:pt x="179" y="209"/>
                  </a:cubicBezTo>
                  <a:cubicBezTo>
                    <a:pt x="179" y="208"/>
                    <a:pt x="179" y="208"/>
                    <a:pt x="179" y="208"/>
                  </a:cubicBezTo>
                  <a:close/>
                  <a:moveTo>
                    <a:pt x="213" y="177"/>
                  </a:moveTo>
                  <a:cubicBezTo>
                    <a:pt x="215" y="177"/>
                    <a:pt x="214" y="178"/>
                    <a:pt x="213" y="178"/>
                  </a:cubicBezTo>
                  <a:cubicBezTo>
                    <a:pt x="213" y="178"/>
                    <a:pt x="213" y="178"/>
                    <a:pt x="213" y="178"/>
                  </a:cubicBezTo>
                  <a:cubicBezTo>
                    <a:pt x="212" y="177"/>
                    <a:pt x="212" y="177"/>
                    <a:pt x="212" y="177"/>
                  </a:cubicBezTo>
                  <a:cubicBezTo>
                    <a:pt x="212" y="177"/>
                    <a:pt x="213" y="175"/>
                    <a:pt x="213" y="177"/>
                  </a:cubicBezTo>
                  <a:close/>
                  <a:moveTo>
                    <a:pt x="176" y="154"/>
                  </a:moveTo>
                  <a:cubicBezTo>
                    <a:pt x="177" y="155"/>
                    <a:pt x="177" y="155"/>
                    <a:pt x="177" y="155"/>
                  </a:cubicBezTo>
                  <a:cubicBezTo>
                    <a:pt x="177" y="156"/>
                    <a:pt x="177" y="156"/>
                    <a:pt x="177" y="156"/>
                  </a:cubicBezTo>
                  <a:cubicBezTo>
                    <a:pt x="176" y="156"/>
                    <a:pt x="176" y="156"/>
                    <a:pt x="176" y="156"/>
                  </a:cubicBezTo>
                  <a:cubicBezTo>
                    <a:pt x="175" y="156"/>
                    <a:pt x="175" y="156"/>
                    <a:pt x="175" y="156"/>
                  </a:cubicBezTo>
                  <a:cubicBezTo>
                    <a:pt x="175" y="153"/>
                    <a:pt x="175" y="155"/>
                    <a:pt x="176" y="154"/>
                  </a:cubicBezTo>
                  <a:close/>
                  <a:moveTo>
                    <a:pt x="151" y="151"/>
                  </a:moveTo>
                  <a:cubicBezTo>
                    <a:pt x="151" y="151"/>
                    <a:pt x="151" y="151"/>
                    <a:pt x="151" y="151"/>
                  </a:cubicBezTo>
                  <a:cubicBezTo>
                    <a:pt x="152" y="152"/>
                    <a:pt x="152" y="152"/>
                    <a:pt x="152" y="152"/>
                  </a:cubicBezTo>
                  <a:cubicBezTo>
                    <a:pt x="151" y="151"/>
                    <a:pt x="151" y="151"/>
                    <a:pt x="151" y="151"/>
                  </a:cubicBezTo>
                  <a:cubicBezTo>
                    <a:pt x="150" y="152"/>
                    <a:pt x="150" y="152"/>
                    <a:pt x="150" y="152"/>
                  </a:cubicBezTo>
                  <a:cubicBezTo>
                    <a:pt x="150" y="154"/>
                    <a:pt x="150" y="154"/>
                    <a:pt x="150" y="154"/>
                  </a:cubicBezTo>
                  <a:cubicBezTo>
                    <a:pt x="151" y="155"/>
                    <a:pt x="151" y="155"/>
                    <a:pt x="151" y="155"/>
                  </a:cubicBezTo>
                  <a:cubicBezTo>
                    <a:pt x="151" y="155"/>
                    <a:pt x="151" y="155"/>
                    <a:pt x="151" y="155"/>
                  </a:cubicBezTo>
                  <a:cubicBezTo>
                    <a:pt x="152" y="156"/>
                    <a:pt x="152" y="156"/>
                    <a:pt x="152" y="156"/>
                  </a:cubicBezTo>
                  <a:cubicBezTo>
                    <a:pt x="153" y="157"/>
                    <a:pt x="153" y="157"/>
                    <a:pt x="153" y="157"/>
                  </a:cubicBezTo>
                  <a:cubicBezTo>
                    <a:pt x="154" y="157"/>
                    <a:pt x="154" y="157"/>
                    <a:pt x="154" y="157"/>
                  </a:cubicBezTo>
                  <a:cubicBezTo>
                    <a:pt x="155" y="158"/>
                    <a:pt x="155" y="158"/>
                    <a:pt x="155" y="158"/>
                  </a:cubicBezTo>
                  <a:cubicBezTo>
                    <a:pt x="157" y="158"/>
                    <a:pt x="156" y="158"/>
                    <a:pt x="156" y="159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58" y="160"/>
                    <a:pt x="158" y="160"/>
                    <a:pt x="158" y="160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60" y="159"/>
                    <a:pt x="160" y="159"/>
                    <a:pt x="160" y="159"/>
                  </a:cubicBezTo>
                  <a:cubicBezTo>
                    <a:pt x="160" y="159"/>
                    <a:pt x="160" y="159"/>
                    <a:pt x="160" y="159"/>
                  </a:cubicBezTo>
                  <a:cubicBezTo>
                    <a:pt x="161" y="158"/>
                    <a:pt x="161" y="158"/>
                    <a:pt x="161" y="158"/>
                  </a:cubicBezTo>
                  <a:cubicBezTo>
                    <a:pt x="161" y="157"/>
                    <a:pt x="161" y="157"/>
                    <a:pt x="161" y="157"/>
                  </a:cubicBezTo>
                  <a:cubicBezTo>
                    <a:pt x="162" y="157"/>
                    <a:pt x="162" y="157"/>
                    <a:pt x="162" y="157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4" y="160"/>
                    <a:pt x="164" y="160"/>
                    <a:pt x="164" y="160"/>
                  </a:cubicBezTo>
                  <a:cubicBezTo>
                    <a:pt x="165" y="161"/>
                    <a:pt x="165" y="161"/>
                    <a:pt x="165" y="161"/>
                  </a:cubicBezTo>
                  <a:cubicBezTo>
                    <a:pt x="165" y="162"/>
                    <a:pt x="165" y="162"/>
                    <a:pt x="165" y="162"/>
                  </a:cubicBezTo>
                  <a:cubicBezTo>
                    <a:pt x="165" y="162"/>
                    <a:pt x="165" y="162"/>
                    <a:pt x="165" y="162"/>
                  </a:cubicBezTo>
                  <a:cubicBezTo>
                    <a:pt x="165" y="164"/>
                    <a:pt x="165" y="164"/>
                    <a:pt x="165" y="164"/>
                  </a:cubicBezTo>
                  <a:cubicBezTo>
                    <a:pt x="165" y="165"/>
                    <a:pt x="165" y="165"/>
                    <a:pt x="165" y="165"/>
                  </a:cubicBezTo>
                  <a:cubicBezTo>
                    <a:pt x="165" y="167"/>
                    <a:pt x="165" y="167"/>
                    <a:pt x="165" y="167"/>
                  </a:cubicBezTo>
                  <a:cubicBezTo>
                    <a:pt x="165" y="168"/>
                    <a:pt x="165" y="168"/>
                    <a:pt x="165" y="168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5" y="169"/>
                    <a:pt x="165" y="169"/>
                    <a:pt x="165" y="169"/>
                  </a:cubicBezTo>
                  <a:cubicBezTo>
                    <a:pt x="164" y="170"/>
                    <a:pt x="164" y="170"/>
                    <a:pt x="164" y="170"/>
                  </a:cubicBezTo>
                  <a:cubicBezTo>
                    <a:pt x="164" y="170"/>
                    <a:pt x="164" y="170"/>
                    <a:pt x="164" y="170"/>
                  </a:cubicBezTo>
                  <a:cubicBezTo>
                    <a:pt x="163" y="172"/>
                    <a:pt x="163" y="172"/>
                    <a:pt x="163" y="172"/>
                  </a:cubicBezTo>
                  <a:cubicBezTo>
                    <a:pt x="162" y="172"/>
                    <a:pt x="162" y="172"/>
                    <a:pt x="162" y="172"/>
                  </a:cubicBezTo>
                  <a:cubicBezTo>
                    <a:pt x="162" y="173"/>
                    <a:pt x="162" y="173"/>
                    <a:pt x="162" y="173"/>
                  </a:cubicBezTo>
                  <a:cubicBezTo>
                    <a:pt x="161" y="174"/>
                    <a:pt x="161" y="174"/>
                    <a:pt x="161" y="174"/>
                  </a:cubicBezTo>
                  <a:cubicBezTo>
                    <a:pt x="161" y="174"/>
                    <a:pt x="161" y="174"/>
                    <a:pt x="161" y="174"/>
                  </a:cubicBezTo>
                  <a:cubicBezTo>
                    <a:pt x="161" y="177"/>
                    <a:pt x="161" y="175"/>
                    <a:pt x="160" y="176"/>
                  </a:cubicBezTo>
                  <a:cubicBezTo>
                    <a:pt x="160" y="177"/>
                    <a:pt x="160" y="177"/>
                    <a:pt x="160" y="177"/>
                  </a:cubicBezTo>
                  <a:cubicBezTo>
                    <a:pt x="159" y="178"/>
                    <a:pt x="159" y="178"/>
                    <a:pt x="159" y="178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159" y="181"/>
                    <a:pt x="159" y="181"/>
                    <a:pt x="159" y="181"/>
                  </a:cubicBezTo>
                  <a:cubicBezTo>
                    <a:pt x="161" y="181"/>
                    <a:pt x="161" y="181"/>
                    <a:pt x="161" y="181"/>
                  </a:cubicBezTo>
                  <a:cubicBezTo>
                    <a:pt x="161" y="184"/>
                    <a:pt x="161" y="182"/>
                    <a:pt x="160" y="183"/>
                  </a:cubicBezTo>
                  <a:cubicBezTo>
                    <a:pt x="158" y="185"/>
                    <a:pt x="158" y="185"/>
                    <a:pt x="158" y="185"/>
                  </a:cubicBezTo>
                  <a:cubicBezTo>
                    <a:pt x="158" y="186"/>
                    <a:pt x="158" y="186"/>
                    <a:pt x="158" y="186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59" y="189"/>
                    <a:pt x="159" y="189"/>
                    <a:pt x="159" y="189"/>
                  </a:cubicBezTo>
                  <a:cubicBezTo>
                    <a:pt x="160" y="190"/>
                    <a:pt x="161" y="190"/>
                    <a:pt x="161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62" y="194"/>
                    <a:pt x="162" y="194"/>
                    <a:pt x="162" y="194"/>
                  </a:cubicBezTo>
                  <a:cubicBezTo>
                    <a:pt x="163" y="194"/>
                    <a:pt x="163" y="194"/>
                    <a:pt x="163" y="194"/>
                  </a:cubicBezTo>
                  <a:cubicBezTo>
                    <a:pt x="163" y="195"/>
                    <a:pt x="163" y="195"/>
                    <a:pt x="163" y="195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4" y="198"/>
                    <a:pt x="164" y="198"/>
                    <a:pt x="164" y="198"/>
                  </a:cubicBezTo>
                  <a:cubicBezTo>
                    <a:pt x="165" y="199"/>
                    <a:pt x="165" y="199"/>
                    <a:pt x="165" y="199"/>
                  </a:cubicBezTo>
                  <a:cubicBezTo>
                    <a:pt x="165" y="200"/>
                    <a:pt x="165" y="201"/>
                    <a:pt x="166" y="202"/>
                  </a:cubicBezTo>
                  <a:cubicBezTo>
                    <a:pt x="167" y="202"/>
                    <a:pt x="167" y="202"/>
                    <a:pt x="167" y="202"/>
                  </a:cubicBezTo>
                  <a:cubicBezTo>
                    <a:pt x="167" y="203"/>
                    <a:pt x="167" y="203"/>
                    <a:pt x="167" y="203"/>
                  </a:cubicBezTo>
                  <a:cubicBezTo>
                    <a:pt x="167" y="204"/>
                    <a:pt x="167" y="204"/>
                    <a:pt x="167" y="204"/>
                  </a:cubicBezTo>
                  <a:cubicBezTo>
                    <a:pt x="167" y="206"/>
                    <a:pt x="167" y="205"/>
                    <a:pt x="168" y="207"/>
                  </a:cubicBezTo>
                  <a:cubicBezTo>
                    <a:pt x="170" y="209"/>
                    <a:pt x="170" y="209"/>
                    <a:pt x="170" y="209"/>
                  </a:cubicBezTo>
                  <a:cubicBezTo>
                    <a:pt x="171" y="209"/>
                    <a:pt x="171" y="209"/>
                    <a:pt x="171" y="209"/>
                  </a:cubicBezTo>
                  <a:cubicBezTo>
                    <a:pt x="172" y="210"/>
                    <a:pt x="172" y="210"/>
                    <a:pt x="172" y="210"/>
                  </a:cubicBezTo>
                  <a:cubicBezTo>
                    <a:pt x="172" y="210"/>
                    <a:pt x="172" y="210"/>
                    <a:pt x="172" y="210"/>
                  </a:cubicBezTo>
                  <a:cubicBezTo>
                    <a:pt x="173" y="211"/>
                    <a:pt x="173" y="211"/>
                    <a:pt x="173" y="211"/>
                  </a:cubicBezTo>
                  <a:cubicBezTo>
                    <a:pt x="174" y="211"/>
                    <a:pt x="174" y="211"/>
                    <a:pt x="174" y="211"/>
                  </a:cubicBezTo>
                  <a:cubicBezTo>
                    <a:pt x="174" y="211"/>
                    <a:pt x="174" y="211"/>
                    <a:pt x="174" y="211"/>
                  </a:cubicBezTo>
                  <a:cubicBezTo>
                    <a:pt x="175" y="212"/>
                    <a:pt x="175" y="212"/>
                    <a:pt x="175" y="212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8" y="214"/>
                    <a:pt x="178" y="214"/>
                    <a:pt x="178" y="214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78" y="217"/>
                    <a:pt x="178" y="217"/>
                    <a:pt x="178" y="217"/>
                  </a:cubicBezTo>
                  <a:cubicBezTo>
                    <a:pt x="178" y="222"/>
                    <a:pt x="178" y="222"/>
                    <a:pt x="178" y="222"/>
                  </a:cubicBezTo>
                  <a:cubicBezTo>
                    <a:pt x="178" y="225"/>
                    <a:pt x="178" y="223"/>
                    <a:pt x="178" y="224"/>
                  </a:cubicBezTo>
                  <a:cubicBezTo>
                    <a:pt x="178" y="224"/>
                    <a:pt x="178" y="224"/>
                    <a:pt x="178" y="224"/>
                  </a:cubicBezTo>
                  <a:cubicBezTo>
                    <a:pt x="178" y="226"/>
                    <a:pt x="178" y="226"/>
                    <a:pt x="178" y="226"/>
                  </a:cubicBezTo>
                  <a:cubicBezTo>
                    <a:pt x="178" y="229"/>
                    <a:pt x="178" y="229"/>
                    <a:pt x="178" y="229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7" y="233"/>
                    <a:pt x="177" y="233"/>
                    <a:pt x="177" y="233"/>
                  </a:cubicBezTo>
                  <a:cubicBezTo>
                    <a:pt x="177" y="234"/>
                    <a:pt x="177" y="234"/>
                    <a:pt x="177" y="234"/>
                  </a:cubicBezTo>
                  <a:cubicBezTo>
                    <a:pt x="177" y="236"/>
                    <a:pt x="177" y="236"/>
                    <a:pt x="177" y="236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6" y="237"/>
                    <a:pt x="176" y="237"/>
                    <a:pt x="176" y="237"/>
                  </a:cubicBezTo>
                  <a:cubicBezTo>
                    <a:pt x="176" y="237"/>
                    <a:pt x="176" y="237"/>
                    <a:pt x="176" y="237"/>
                  </a:cubicBezTo>
                  <a:cubicBezTo>
                    <a:pt x="176" y="239"/>
                    <a:pt x="176" y="239"/>
                    <a:pt x="176" y="239"/>
                  </a:cubicBezTo>
                  <a:cubicBezTo>
                    <a:pt x="175" y="240"/>
                    <a:pt x="175" y="240"/>
                    <a:pt x="175" y="240"/>
                  </a:cubicBezTo>
                  <a:cubicBezTo>
                    <a:pt x="175" y="242"/>
                    <a:pt x="175" y="242"/>
                    <a:pt x="175" y="242"/>
                  </a:cubicBezTo>
                  <a:cubicBezTo>
                    <a:pt x="176" y="243"/>
                    <a:pt x="176" y="241"/>
                    <a:pt x="176" y="244"/>
                  </a:cubicBezTo>
                  <a:cubicBezTo>
                    <a:pt x="176" y="245"/>
                    <a:pt x="176" y="245"/>
                    <a:pt x="176" y="245"/>
                  </a:cubicBezTo>
                  <a:cubicBezTo>
                    <a:pt x="175" y="246"/>
                    <a:pt x="175" y="246"/>
                    <a:pt x="175" y="246"/>
                  </a:cubicBezTo>
                  <a:cubicBezTo>
                    <a:pt x="175" y="248"/>
                    <a:pt x="175" y="248"/>
                    <a:pt x="175" y="248"/>
                  </a:cubicBezTo>
                  <a:cubicBezTo>
                    <a:pt x="175" y="248"/>
                    <a:pt x="175" y="248"/>
                    <a:pt x="175" y="248"/>
                  </a:cubicBezTo>
                  <a:cubicBezTo>
                    <a:pt x="175" y="250"/>
                    <a:pt x="175" y="249"/>
                    <a:pt x="174" y="251"/>
                  </a:cubicBezTo>
                  <a:cubicBezTo>
                    <a:pt x="174" y="251"/>
                    <a:pt x="174" y="251"/>
                    <a:pt x="174" y="251"/>
                  </a:cubicBezTo>
                  <a:cubicBezTo>
                    <a:pt x="174" y="252"/>
                    <a:pt x="174" y="252"/>
                    <a:pt x="174" y="252"/>
                  </a:cubicBezTo>
                  <a:cubicBezTo>
                    <a:pt x="173" y="253"/>
                    <a:pt x="173" y="253"/>
                    <a:pt x="173" y="253"/>
                  </a:cubicBezTo>
                  <a:cubicBezTo>
                    <a:pt x="173" y="254"/>
                    <a:pt x="173" y="254"/>
                    <a:pt x="173" y="254"/>
                  </a:cubicBezTo>
                  <a:cubicBezTo>
                    <a:pt x="172" y="255"/>
                    <a:pt x="172" y="255"/>
                    <a:pt x="172" y="255"/>
                  </a:cubicBezTo>
                  <a:cubicBezTo>
                    <a:pt x="172" y="256"/>
                    <a:pt x="172" y="256"/>
                    <a:pt x="172" y="256"/>
                  </a:cubicBezTo>
                  <a:cubicBezTo>
                    <a:pt x="172" y="257"/>
                    <a:pt x="172" y="255"/>
                    <a:pt x="172" y="258"/>
                  </a:cubicBezTo>
                  <a:cubicBezTo>
                    <a:pt x="172" y="259"/>
                    <a:pt x="172" y="259"/>
                    <a:pt x="172" y="259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262"/>
                    <a:pt x="172" y="262"/>
                    <a:pt x="172" y="262"/>
                  </a:cubicBezTo>
                  <a:cubicBezTo>
                    <a:pt x="172" y="263"/>
                    <a:pt x="172" y="263"/>
                    <a:pt x="172" y="263"/>
                  </a:cubicBezTo>
                  <a:cubicBezTo>
                    <a:pt x="172" y="264"/>
                    <a:pt x="172" y="264"/>
                    <a:pt x="172" y="264"/>
                  </a:cubicBezTo>
                  <a:cubicBezTo>
                    <a:pt x="171" y="264"/>
                    <a:pt x="171" y="264"/>
                    <a:pt x="171" y="264"/>
                  </a:cubicBezTo>
                  <a:cubicBezTo>
                    <a:pt x="171" y="266"/>
                    <a:pt x="171" y="266"/>
                    <a:pt x="171" y="266"/>
                  </a:cubicBezTo>
                  <a:cubicBezTo>
                    <a:pt x="171" y="267"/>
                    <a:pt x="171" y="267"/>
                    <a:pt x="171" y="267"/>
                  </a:cubicBezTo>
                  <a:cubicBezTo>
                    <a:pt x="171" y="267"/>
                    <a:pt x="171" y="267"/>
                    <a:pt x="171" y="267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2" y="265"/>
                    <a:pt x="172" y="265"/>
                    <a:pt x="172" y="265"/>
                  </a:cubicBezTo>
                  <a:cubicBezTo>
                    <a:pt x="173" y="264"/>
                    <a:pt x="173" y="264"/>
                    <a:pt x="173" y="264"/>
                  </a:cubicBezTo>
                  <a:cubicBezTo>
                    <a:pt x="174" y="264"/>
                    <a:pt x="174" y="264"/>
                    <a:pt x="174" y="264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4" y="267"/>
                    <a:pt x="174" y="267"/>
                    <a:pt x="173" y="268"/>
                  </a:cubicBezTo>
                  <a:cubicBezTo>
                    <a:pt x="173" y="268"/>
                    <a:pt x="173" y="268"/>
                    <a:pt x="173" y="268"/>
                  </a:cubicBezTo>
                  <a:cubicBezTo>
                    <a:pt x="173" y="270"/>
                    <a:pt x="172" y="270"/>
                    <a:pt x="172" y="273"/>
                  </a:cubicBezTo>
                  <a:cubicBezTo>
                    <a:pt x="172" y="273"/>
                    <a:pt x="172" y="273"/>
                    <a:pt x="172" y="273"/>
                  </a:cubicBezTo>
                  <a:cubicBezTo>
                    <a:pt x="171" y="273"/>
                    <a:pt x="171" y="273"/>
                    <a:pt x="170" y="273"/>
                  </a:cubicBezTo>
                  <a:cubicBezTo>
                    <a:pt x="170" y="273"/>
                    <a:pt x="170" y="273"/>
                    <a:pt x="170" y="273"/>
                  </a:cubicBezTo>
                  <a:cubicBezTo>
                    <a:pt x="169" y="274"/>
                    <a:pt x="169" y="274"/>
                    <a:pt x="169" y="274"/>
                  </a:cubicBezTo>
                  <a:cubicBezTo>
                    <a:pt x="170" y="274"/>
                    <a:pt x="171" y="274"/>
                    <a:pt x="171" y="275"/>
                  </a:cubicBezTo>
                  <a:cubicBezTo>
                    <a:pt x="171" y="276"/>
                    <a:pt x="171" y="276"/>
                    <a:pt x="171" y="276"/>
                  </a:cubicBezTo>
                  <a:cubicBezTo>
                    <a:pt x="170" y="277"/>
                    <a:pt x="170" y="277"/>
                    <a:pt x="170" y="277"/>
                  </a:cubicBezTo>
                  <a:cubicBezTo>
                    <a:pt x="170" y="277"/>
                    <a:pt x="170" y="277"/>
                    <a:pt x="170" y="277"/>
                  </a:cubicBezTo>
                  <a:cubicBezTo>
                    <a:pt x="170" y="278"/>
                    <a:pt x="170" y="278"/>
                    <a:pt x="170" y="278"/>
                  </a:cubicBezTo>
                  <a:cubicBezTo>
                    <a:pt x="170" y="278"/>
                    <a:pt x="170" y="278"/>
                    <a:pt x="170" y="278"/>
                  </a:cubicBezTo>
                  <a:cubicBezTo>
                    <a:pt x="171" y="277"/>
                    <a:pt x="170" y="277"/>
                    <a:pt x="171" y="278"/>
                  </a:cubicBezTo>
                  <a:cubicBezTo>
                    <a:pt x="172" y="279"/>
                    <a:pt x="171" y="278"/>
                    <a:pt x="171" y="278"/>
                  </a:cubicBezTo>
                  <a:cubicBezTo>
                    <a:pt x="170" y="278"/>
                    <a:pt x="170" y="278"/>
                    <a:pt x="170" y="278"/>
                  </a:cubicBezTo>
                  <a:cubicBezTo>
                    <a:pt x="170" y="281"/>
                    <a:pt x="170" y="281"/>
                    <a:pt x="170" y="281"/>
                  </a:cubicBezTo>
                  <a:cubicBezTo>
                    <a:pt x="170" y="282"/>
                    <a:pt x="170" y="282"/>
                    <a:pt x="170" y="282"/>
                  </a:cubicBezTo>
                  <a:cubicBezTo>
                    <a:pt x="171" y="282"/>
                    <a:pt x="171" y="282"/>
                    <a:pt x="171" y="282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1" y="283"/>
                    <a:pt x="171" y="283"/>
                    <a:pt x="171" y="283"/>
                  </a:cubicBezTo>
                  <a:cubicBezTo>
                    <a:pt x="170" y="283"/>
                    <a:pt x="170" y="282"/>
                    <a:pt x="170" y="284"/>
                  </a:cubicBezTo>
                  <a:cubicBezTo>
                    <a:pt x="171" y="284"/>
                    <a:pt x="171" y="284"/>
                    <a:pt x="171" y="284"/>
                  </a:cubicBezTo>
                  <a:cubicBezTo>
                    <a:pt x="171" y="284"/>
                    <a:pt x="171" y="284"/>
                    <a:pt x="171" y="284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2" y="286"/>
                    <a:pt x="172" y="286"/>
                    <a:pt x="172" y="286"/>
                  </a:cubicBezTo>
                  <a:cubicBezTo>
                    <a:pt x="171" y="287"/>
                    <a:pt x="172" y="287"/>
                    <a:pt x="171" y="287"/>
                  </a:cubicBezTo>
                  <a:cubicBezTo>
                    <a:pt x="171" y="288"/>
                    <a:pt x="171" y="288"/>
                    <a:pt x="171" y="288"/>
                  </a:cubicBezTo>
                  <a:cubicBezTo>
                    <a:pt x="172" y="288"/>
                    <a:pt x="172" y="288"/>
                    <a:pt x="172" y="288"/>
                  </a:cubicBezTo>
                  <a:cubicBezTo>
                    <a:pt x="172" y="289"/>
                    <a:pt x="172" y="289"/>
                    <a:pt x="172" y="289"/>
                  </a:cubicBezTo>
                  <a:cubicBezTo>
                    <a:pt x="173" y="290"/>
                    <a:pt x="173" y="290"/>
                    <a:pt x="173" y="290"/>
                  </a:cubicBezTo>
                  <a:cubicBezTo>
                    <a:pt x="174" y="290"/>
                    <a:pt x="174" y="290"/>
                    <a:pt x="174" y="290"/>
                  </a:cubicBezTo>
                  <a:cubicBezTo>
                    <a:pt x="175" y="290"/>
                    <a:pt x="175" y="290"/>
                    <a:pt x="176" y="290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78" y="292"/>
                    <a:pt x="178" y="292"/>
                    <a:pt x="181" y="293"/>
                  </a:cubicBezTo>
                  <a:cubicBezTo>
                    <a:pt x="183" y="293"/>
                    <a:pt x="183" y="293"/>
                    <a:pt x="183" y="293"/>
                  </a:cubicBezTo>
                  <a:cubicBezTo>
                    <a:pt x="183" y="293"/>
                    <a:pt x="183" y="293"/>
                    <a:pt x="183" y="293"/>
                  </a:cubicBezTo>
                  <a:cubicBezTo>
                    <a:pt x="184" y="293"/>
                    <a:pt x="184" y="293"/>
                    <a:pt x="184" y="293"/>
                  </a:cubicBezTo>
                  <a:cubicBezTo>
                    <a:pt x="184" y="292"/>
                    <a:pt x="184" y="292"/>
                    <a:pt x="184" y="292"/>
                  </a:cubicBezTo>
                  <a:cubicBezTo>
                    <a:pt x="186" y="292"/>
                    <a:pt x="186" y="292"/>
                    <a:pt x="186" y="292"/>
                  </a:cubicBezTo>
                  <a:cubicBezTo>
                    <a:pt x="187" y="291"/>
                    <a:pt x="187" y="291"/>
                    <a:pt x="187" y="291"/>
                  </a:cubicBezTo>
                  <a:cubicBezTo>
                    <a:pt x="184" y="290"/>
                    <a:pt x="184" y="290"/>
                    <a:pt x="184" y="290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2" y="288"/>
                    <a:pt x="182" y="288"/>
                    <a:pt x="182" y="288"/>
                  </a:cubicBezTo>
                  <a:cubicBezTo>
                    <a:pt x="182" y="287"/>
                    <a:pt x="182" y="287"/>
                    <a:pt x="182" y="287"/>
                  </a:cubicBezTo>
                  <a:cubicBezTo>
                    <a:pt x="181" y="287"/>
                    <a:pt x="181" y="287"/>
                    <a:pt x="181" y="287"/>
                  </a:cubicBezTo>
                  <a:cubicBezTo>
                    <a:pt x="181" y="286"/>
                    <a:pt x="181" y="286"/>
                    <a:pt x="181" y="286"/>
                  </a:cubicBezTo>
                  <a:cubicBezTo>
                    <a:pt x="180" y="285"/>
                    <a:pt x="180" y="285"/>
                    <a:pt x="180" y="285"/>
                  </a:cubicBezTo>
                  <a:cubicBezTo>
                    <a:pt x="180" y="284"/>
                    <a:pt x="180" y="284"/>
                    <a:pt x="180" y="284"/>
                  </a:cubicBezTo>
                  <a:cubicBezTo>
                    <a:pt x="180" y="283"/>
                    <a:pt x="180" y="283"/>
                    <a:pt x="180" y="283"/>
                  </a:cubicBezTo>
                  <a:cubicBezTo>
                    <a:pt x="181" y="282"/>
                    <a:pt x="181" y="282"/>
                    <a:pt x="181" y="282"/>
                  </a:cubicBezTo>
                  <a:cubicBezTo>
                    <a:pt x="182" y="281"/>
                    <a:pt x="182" y="281"/>
                    <a:pt x="182" y="281"/>
                  </a:cubicBezTo>
                  <a:cubicBezTo>
                    <a:pt x="183" y="281"/>
                    <a:pt x="183" y="281"/>
                    <a:pt x="183" y="281"/>
                  </a:cubicBezTo>
                  <a:cubicBezTo>
                    <a:pt x="183" y="281"/>
                    <a:pt x="183" y="281"/>
                    <a:pt x="183" y="281"/>
                  </a:cubicBezTo>
                  <a:cubicBezTo>
                    <a:pt x="183" y="280"/>
                    <a:pt x="183" y="280"/>
                    <a:pt x="183" y="280"/>
                  </a:cubicBezTo>
                  <a:cubicBezTo>
                    <a:pt x="184" y="278"/>
                    <a:pt x="184" y="278"/>
                    <a:pt x="184" y="278"/>
                  </a:cubicBezTo>
                  <a:cubicBezTo>
                    <a:pt x="186" y="278"/>
                    <a:pt x="186" y="278"/>
                    <a:pt x="186" y="278"/>
                  </a:cubicBezTo>
                  <a:cubicBezTo>
                    <a:pt x="187" y="277"/>
                    <a:pt x="187" y="277"/>
                    <a:pt x="187" y="277"/>
                  </a:cubicBezTo>
                  <a:cubicBezTo>
                    <a:pt x="187" y="275"/>
                    <a:pt x="187" y="275"/>
                    <a:pt x="187" y="275"/>
                  </a:cubicBezTo>
                  <a:cubicBezTo>
                    <a:pt x="186" y="275"/>
                    <a:pt x="186" y="275"/>
                    <a:pt x="186" y="275"/>
                  </a:cubicBezTo>
                  <a:cubicBezTo>
                    <a:pt x="184" y="275"/>
                    <a:pt x="184" y="275"/>
                    <a:pt x="184" y="275"/>
                  </a:cubicBezTo>
                  <a:cubicBezTo>
                    <a:pt x="184" y="274"/>
                    <a:pt x="184" y="274"/>
                    <a:pt x="184" y="274"/>
                  </a:cubicBezTo>
                  <a:cubicBezTo>
                    <a:pt x="184" y="274"/>
                    <a:pt x="182" y="273"/>
                    <a:pt x="184" y="273"/>
                  </a:cubicBezTo>
                  <a:cubicBezTo>
                    <a:pt x="184" y="271"/>
                    <a:pt x="184" y="271"/>
                    <a:pt x="184" y="271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6" y="271"/>
                    <a:pt x="186" y="271"/>
                    <a:pt x="186" y="271"/>
                  </a:cubicBezTo>
                  <a:cubicBezTo>
                    <a:pt x="187" y="271"/>
                    <a:pt x="187" y="271"/>
                    <a:pt x="187" y="271"/>
                  </a:cubicBezTo>
                  <a:cubicBezTo>
                    <a:pt x="187" y="270"/>
                    <a:pt x="187" y="270"/>
                    <a:pt x="187" y="270"/>
                  </a:cubicBezTo>
                  <a:cubicBezTo>
                    <a:pt x="187" y="270"/>
                    <a:pt x="187" y="270"/>
                    <a:pt x="187" y="270"/>
                  </a:cubicBezTo>
                  <a:cubicBezTo>
                    <a:pt x="187" y="267"/>
                    <a:pt x="187" y="268"/>
                    <a:pt x="188" y="268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89" y="266"/>
                    <a:pt x="188" y="267"/>
                    <a:pt x="189" y="266"/>
                  </a:cubicBezTo>
                  <a:cubicBezTo>
                    <a:pt x="190" y="266"/>
                    <a:pt x="190" y="266"/>
                    <a:pt x="190" y="266"/>
                  </a:cubicBezTo>
                  <a:cubicBezTo>
                    <a:pt x="190" y="265"/>
                    <a:pt x="190" y="265"/>
                    <a:pt x="190" y="265"/>
                  </a:cubicBezTo>
                  <a:cubicBezTo>
                    <a:pt x="189" y="265"/>
                    <a:pt x="189" y="265"/>
                    <a:pt x="189" y="265"/>
                  </a:cubicBezTo>
                  <a:cubicBezTo>
                    <a:pt x="188" y="265"/>
                    <a:pt x="188" y="265"/>
                    <a:pt x="188" y="265"/>
                  </a:cubicBezTo>
                  <a:cubicBezTo>
                    <a:pt x="187" y="265"/>
                    <a:pt x="188" y="264"/>
                    <a:pt x="188" y="262"/>
                  </a:cubicBezTo>
                  <a:cubicBezTo>
                    <a:pt x="188" y="262"/>
                    <a:pt x="188" y="262"/>
                    <a:pt x="188" y="262"/>
                  </a:cubicBezTo>
                  <a:cubicBezTo>
                    <a:pt x="189" y="262"/>
                    <a:pt x="189" y="262"/>
                    <a:pt x="190" y="262"/>
                  </a:cubicBezTo>
                  <a:cubicBezTo>
                    <a:pt x="191" y="262"/>
                    <a:pt x="191" y="262"/>
                    <a:pt x="191" y="262"/>
                  </a:cubicBezTo>
                  <a:cubicBezTo>
                    <a:pt x="193" y="262"/>
                    <a:pt x="193" y="262"/>
                    <a:pt x="193" y="262"/>
                  </a:cubicBezTo>
                  <a:cubicBezTo>
                    <a:pt x="193" y="261"/>
                    <a:pt x="193" y="260"/>
                    <a:pt x="193" y="259"/>
                  </a:cubicBezTo>
                  <a:cubicBezTo>
                    <a:pt x="193" y="258"/>
                    <a:pt x="193" y="259"/>
                    <a:pt x="193" y="258"/>
                  </a:cubicBezTo>
                  <a:cubicBezTo>
                    <a:pt x="194" y="257"/>
                    <a:pt x="194" y="258"/>
                    <a:pt x="194" y="258"/>
                  </a:cubicBezTo>
                  <a:cubicBezTo>
                    <a:pt x="196" y="258"/>
                    <a:pt x="196" y="258"/>
                    <a:pt x="196" y="258"/>
                  </a:cubicBezTo>
                  <a:cubicBezTo>
                    <a:pt x="197" y="258"/>
                    <a:pt x="197" y="258"/>
                    <a:pt x="197" y="258"/>
                  </a:cubicBezTo>
                  <a:cubicBezTo>
                    <a:pt x="199" y="258"/>
                    <a:pt x="199" y="258"/>
                    <a:pt x="199" y="258"/>
                  </a:cubicBezTo>
                  <a:cubicBezTo>
                    <a:pt x="199" y="257"/>
                    <a:pt x="199" y="257"/>
                    <a:pt x="199" y="257"/>
                  </a:cubicBezTo>
                  <a:cubicBezTo>
                    <a:pt x="200" y="257"/>
                    <a:pt x="200" y="257"/>
                    <a:pt x="200" y="257"/>
                  </a:cubicBezTo>
                  <a:cubicBezTo>
                    <a:pt x="201" y="256"/>
                    <a:pt x="201" y="256"/>
                    <a:pt x="201" y="256"/>
                  </a:cubicBezTo>
                  <a:cubicBezTo>
                    <a:pt x="201" y="256"/>
                    <a:pt x="201" y="256"/>
                    <a:pt x="201" y="256"/>
                  </a:cubicBezTo>
                  <a:cubicBezTo>
                    <a:pt x="201" y="256"/>
                    <a:pt x="201" y="256"/>
                    <a:pt x="201" y="256"/>
                  </a:cubicBezTo>
                  <a:cubicBezTo>
                    <a:pt x="202" y="255"/>
                    <a:pt x="202" y="255"/>
                    <a:pt x="202" y="255"/>
                  </a:cubicBezTo>
                  <a:cubicBezTo>
                    <a:pt x="203" y="254"/>
                    <a:pt x="203" y="254"/>
                    <a:pt x="203" y="254"/>
                  </a:cubicBezTo>
                  <a:cubicBezTo>
                    <a:pt x="203" y="254"/>
                    <a:pt x="203" y="254"/>
                    <a:pt x="203" y="254"/>
                  </a:cubicBezTo>
                  <a:cubicBezTo>
                    <a:pt x="203" y="253"/>
                    <a:pt x="203" y="253"/>
                    <a:pt x="203" y="253"/>
                  </a:cubicBezTo>
                  <a:cubicBezTo>
                    <a:pt x="202" y="251"/>
                    <a:pt x="202" y="251"/>
                    <a:pt x="202" y="251"/>
                  </a:cubicBezTo>
                  <a:cubicBezTo>
                    <a:pt x="202" y="250"/>
                    <a:pt x="202" y="250"/>
                    <a:pt x="202" y="250"/>
                  </a:cubicBezTo>
                  <a:cubicBezTo>
                    <a:pt x="201" y="249"/>
                    <a:pt x="201" y="249"/>
                    <a:pt x="201" y="249"/>
                  </a:cubicBezTo>
                  <a:cubicBezTo>
                    <a:pt x="200" y="248"/>
                    <a:pt x="200" y="248"/>
                    <a:pt x="200" y="248"/>
                  </a:cubicBezTo>
                  <a:cubicBezTo>
                    <a:pt x="201" y="249"/>
                    <a:pt x="201" y="249"/>
                    <a:pt x="201" y="249"/>
                  </a:cubicBezTo>
                  <a:cubicBezTo>
                    <a:pt x="203" y="249"/>
                    <a:pt x="204" y="249"/>
                    <a:pt x="207" y="249"/>
                  </a:cubicBezTo>
                  <a:cubicBezTo>
                    <a:pt x="207" y="249"/>
                    <a:pt x="207" y="249"/>
                    <a:pt x="207" y="249"/>
                  </a:cubicBezTo>
                  <a:cubicBezTo>
                    <a:pt x="208" y="248"/>
                    <a:pt x="208" y="248"/>
                    <a:pt x="208" y="248"/>
                  </a:cubicBezTo>
                  <a:cubicBezTo>
                    <a:pt x="209" y="248"/>
                    <a:pt x="209" y="248"/>
                    <a:pt x="209" y="248"/>
                  </a:cubicBezTo>
                  <a:cubicBezTo>
                    <a:pt x="210" y="246"/>
                    <a:pt x="210" y="246"/>
                    <a:pt x="210" y="246"/>
                  </a:cubicBezTo>
                  <a:cubicBezTo>
                    <a:pt x="210" y="245"/>
                    <a:pt x="210" y="245"/>
                    <a:pt x="210" y="245"/>
                  </a:cubicBezTo>
                  <a:cubicBezTo>
                    <a:pt x="210" y="245"/>
                    <a:pt x="210" y="245"/>
                    <a:pt x="210" y="245"/>
                  </a:cubicBezTo>
                  <a:cubicBezTo>
                    <a:pt x="211" y="244"/>
                    <a:pt x="211" y="244"/>
                    <a:pt x="211" y="244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12" y="243"/>
                    <a:pt x="212" y="243"/>
                    <a:pt x="212" y="243"/>
                  </a:cubicBezTo>
                  <a:cubicBezTo>
                    <a:pt x="212" y="242"/>
                    <a:pt x="212" y="242"/>
                    <a:pt x="212" y="241"/>
                  </a:cubicBezTo>
                  <a:cubicBezTo>
                    <a:pt x="213" y="240"/>
                    <a:pt x="213" y="240"/>
                    <a:pt x="213" y="240"/>
                  </a:cubicBezTo>
                  <a:cubicBezTo>
                    <a:pt x="215" y="240"/>
                    <a:pt x="215" y="240"/>
                    <a:pt x="215" y="240"/>
                  </a:cubicBezTo>
                  <a:cubicBezTo>
                    <a:pt x="215" y="239"/>
                    <a:pt x="215" y="239"/>
                    <a:pt x="215" y="239"/>
                  </a:cubicBezTo>
                  <a:cubicBezTo>
                    <a:pt x="215" y="239"/>
                    <a:pt x="215" y="239"/>
                    <a:pt x="215" y="239"/>
                  </a:cubicBezTo>
                  <a:cubicBezTo>
                    <a:pt x="215" y="238"/>
                    <a:pt x="215" y="238"/>
                    <a:pt x="215" y="238"/>
                  </a:cubicBezTo>
                  <a:cubicBezTo>
                    <a:pt x="216" y="237"/>
                    <a:pt x="216" y="237"/>
                    <a:pt x="216" y="237"/>
                  </a:cubicBezTo>
                  <a:cubicBezTo>
                    <a:pt x="218" y="235"/>
                    <a:pt x="218" y="235"/>
                    <a:pt x="218" y="235"/>
                  </a:cubicBezTo>
                  <a:cubicBezTo>
                    <a:pt x="218" y="233"/>
                    <a:pt x="218" y="233"/>
                    <a:pt x="218" y="233"/>
                  </a:cubicBezTo>
                  <a:cubicBezTo>
                    <a:pt x="218" y="233"/>
                    <a:pt x="218" y="233"/>
                    <a:pt x="218" y="233"/>
                  </a:cubicBezTo>
                  <a:cubicBezTo>
                    <a:pt x="218" y="230"/>
                    <a:pt x="218" y="230"/>
                    <a:pt x="218" y="230"/>
                  </a:cubicBezTo>
                  <a:cubicBezTo>
                    <a:pt x="218" y="230"/>
                    <a:pt x="218" y="230"/>
                    <a:pt x="218" y="230"/>
                  </a:cubicBezTo>
                  <a:cubicBezTo>
                    <a:pt x="221" y="227"/>
                    <a:pt x="221" y="227"/>
                    <a:pt x="221" y="227"/>
                  </a:cubicBezTo>
                  <a:cubicBezTo>
                    <a:pt x="222" y="226"/>
                    <a:pt x="222" y="226"/>
                    <a:pt x="222" y="226"/>
                  </a:cubicBezTo>
                  <a:cubicBezTo>
                    <a:pt x="222" y="226"/>
                    <a:pt x="222" y="226"/>
                    <a:pt x="222" y="226"/>
                  </a:cubicBezTo>
                  <a:cubicBezTo>
                    <a:pt x="223" y="226"/>
                    <a:pt x="223" y="226"/>
                    <a:pt x="223" y="226"/>
                  </a:cubicBezTo>
                  <a:cubicBezTo>
                    <a:pt x="223" y="226"/>
                    <a:pt x="223" y="226"/>
                    <a:pt x="223" y="226"/>
                  </a:cubicBezTo>
                  <a:cubicBezTo>
                    <a:pt x="224" y="225"/>
                    <a:pt x="224" y="225"/>
                    <a:pt x="224" y="225"/>
                  </a:cubicBezTo>
                  <a:cubicBezTo>
                    <a:pt x="225" y="225"/>
                    <a:pt x="225" y="225"/>
                    <a:pt x="226" y="224"/>
                  </a:cubicBezTo>
                  <a:cubicBezTo>
                    <a:pt x="227" y="223"/>
                    <a:pt x="227" y="224"/>
                    <a:pt x="229" y="224"/>
                  </a:cubicBezTo>
                  <a:cubicBezTo>
                    <a:pt x="231" y="223"/>
                    <a:pt x="231" y="223"/>
                    <a:pt x="231" y="223"/>
                  </a:cubicBezTo>
                  <a:cubicBezTo>
                    <a:pt x="231" y="222"/>
                    <a:pt x="231" y="222"/>
                    <a:pt x="231" y="222"/>
                  </a:cubicBezTo>
                  <a:cubicBezTo>
                    <a:pt x="231" y="221"/>
                    <a:pt x="231" y="221"/>
                    <a:pt x="231" y="221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33" y="219"/>
                    <a:pt x="233" y="218"/>
                    <a:pt x="234" y="216"/>
                  </a:cubicBezTo>
                  <a:cubicBezTo>
                    <a:pt x="234" y="215"/>
                    <a:pt x="233" y="214"/>
                    <a:pt x="234" y="213"/>
                  </a:cubicBezTo>
                  <a:cubicBezTo>
                    <a:pt x="234" y="213"/>
                    <a:pt x="234" y="213"/>
                    <a:pt x="234" y="213"/>
                  </a:cubicBezTo>
                  <a:cubicBezTo>
                    <a:pt x="234" y="213"/>
                    <a:pt x="234" y="213"/>
                    <a:pt x="234" y="213"/>
                  </a:cubicBezTo>
                  <a:cubicBezTo>
                    <a:pt x="235" y="213"/>
                    <a:pt x="235" y="213"/>
                    <a:pt x="235" y="213"/>
                  </a:cubicBezTo>
                  <a:cubicBezTo>
                    <a:pt x="235" y="210"/>
                    <a:pt x="235" y="210"/>
                    <a:pt x="235" y="210"/>
                  </a:cubicBezTo>
                  <a:cubicBezTo>
                    <a:pt x="235" y="208"/>
                    <a:pt x="235" y="208"/>
                    <a:pt x="235" y="208"/>
                  </a:cubicBezTo>
                  <a:cubicBezTo>
                    <a:pt x="235" y="205"/>
                    <a:pt x="235" y="205"/>
                    <a:pt x="235" y="205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5" y="204"/>
                    <a:pt x="236" y="203"/>
                    <a:pt x="236" y="203"/>
                  </a:cubicBezTo>
                  <a:cubicBezTo>
                    <a:pt x="237" y="202"/>
                    <a:pt x="237" y="202"/>
                    <a:pt x="237" y="202"/>
                  </a:cubicBezTo>
                  <a:cubicBezTo>
                    <a:pt x="237" y="202"/>
                    <a:pt x="237" y="202"/>
                    <a:pt x="237" y="202"/>
                  </a:cubicBezTo>
                  <a:cubicBezTo>
                    <a:pt x="237" y="201"/>
                    <a:pt x="237" y="201"/>
                    <a:pt x="237" y="201"/>
                  </a:cubicBezTo>
                  <a:cubicBezTo>
                    <a:pt x="238" y="201"/>
                    <a:pt x="238" y="201"/>
                    <a:pt x="238" y="201"/>
                  </a:cubicBezTo>
                  <a:cubicBezTo>
                    <a:pt x="238" y="198"/>
                    <a:pt x="239" y="199"/>
                    <a:pt x="240" y="197"/>
                  </a:cubicBezTo>
                  <a:cubicBezTo>
                    <a:pt x="241" y="196"/>
                    <a:pt x="241" y="196"/>
                    <a:pt x="241" y="196"/>
                  </a:cubicBezTo>
                  <a:cubicBezTo>
                    <a:pt x="242" y="195"/>
                    <a:pt x="242" y="195"/>
                    <a:pt x="242" y="194"/>
                  </a:cubicBezTo>
                  <a:cubicBezTo>
                    <a:pt x="242" y="194"/>
                    <a:pt x="242" y="194"/>
                    <a:pt x="242" y="194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2" y="188"/>
                    <a:pt x="242" y="188"/>
                    <a:pt x="242" y="188"/>
                  </a:cubicBezTo>
                  <a:cubicBezTo>
                    <a:pt x="241" y="187"/>
                    <a:pt x="241" y="187"/>
                    <a:pt x="241" y="187"/>
                  </a:cubicBezTo>
                  <a:cubicBezTo>
                    <a:pt x="239" y="186"/>
                    <a:pt x="239" y="186"/>
                    <a:pt x="239" y="186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29" y="182"/>
                    <a:pt x="229" y="182"/>
                    <a:pt x="229" y="182"/>
                  </a:cubicBezTo>
                  <a:cubicBezTo>
                    <a:pt x="228" y="181"/>
                    <a:pt x="228" y="181"/>
                    <a:pt x="228" y="181"/>
                  </a:cubicBezTo>
                  <a:cubicBezTo>
                    <a:pt x="227" y="181"/>
                    <a:pt x="227" y="181"/>
                    <a:pt x="227" y="181"/>
                  </a:cubicBezTo>
                  <a:cubicBezTo>
                    <a:pt x="226" y="181"/>
                    <a:pt x="226" y="181"/>
                    <a:pt x="226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0"/>
                    <a:pt x="225" y="180"/>
                    <a:pt x="225" y="180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3" y="179"/>
                    <a:pt x="223" y="179"/>
                    <a:pt x="223" y="179"/>
                  </a:cubicBezTo>
                  <a:cubicBezTo>
                    <a:pt x="223" y="178"/>
                    <a:pt x="223" y="178"/>
                    <a:pt x="223" y="178"/>
                  </a:cubicBezTo>
                  <a:cubicBezTo>
                    <a:pt x="222" y="178"/>
                    <a:pt x="222" y="178"/>
                    <a:pt x="222" y="178"/>
                  </a:cubicBezTo>
                  <a:cubicBezTo>
                    <a:pt x="222" y="178"/>
                    <a:pt x="222" y="178"/>
                    <a:pt x="222" y="178"/>
                  </a:cubicBezTo>
                  <a:cubicBezTo>
                    <a:pt x="221" y="178"/>
                    <a:pt x="221" y="178"/>
                    <a:pt x="221" y="178"/>
                  </a:cubicBezTo>
                  <a:cubicBezTo>
                    <a:pt x="221" y="177"/>
                    <a:pt x="221" y="177"/>
                    <a:pt x="221" y="177"/>
                  </a:cubicBezTo>
                  <a:cubicBezTo>
                    <a:pt x="218" y="177"/>
                    <a:pt x="219" y="177"/>
                    <a:pt x="219" y="178"/>
                  </a:cubicBezTo>
                  <a:cubicBezTo>
                    <a:pt x="217" y="180"/>
                    <a:pt x="217" y="180"/>
                    <a:pt x="217" y="180"/>
                  </a:cubicBezTo>
                  <a:cubicBezTo>
                    <a:pt x="216" y="180"/>
                    <a:pt x="216" y="180"/>
                    <a:pt x="216" y="180"/>
                  </a:cubicBezTo>
                  <a:cubicBezTo>
                    <a:pt x="216" y="179"/>
                    <a:pt x="216" y="179"/>
                    <a:pt x="216" y="179"/>
                  </a:cubicBezTo>
                  <a:cubicBezTo>
                    <a:pt x="217" y="179"/>
                    <a:pt x="217" y="179"/>
                    <a:pt x="217" y="179"/>
                  </a:cubicBezTo>
                  <a:cubicBezTo>
                    <a:pt x="218" y="178"/>
                    <a:pt x="218" y="178"/>
                    <a:pt x="218" y="178"/>
                  </a:cubicBezTo>
                  <a:cubicBezTo>
                    <a:pt x="218" y="178"/>
                    <a:pt x="218" y="178"/>
                    <a:pt x="218" y="178"/>
                  </a:cubicBezTo>
                  <a:cubicBezTo>
                    <a:pt x="218" y="177"/>
                    <a:pt x="218" y="177"/>
                    <a:pt x="218" y="177"/>
                  </a:cubicBezTo>
                  <a:cubicBezTo>
                    <a:pt x="218" y="176"/>
                    <a:pt x="218" y="176"/>
                    <a:pt x="218" y="176"/>
                  </a:cubicBezTo>
                  <a:cubicBezTo>
                    <a:pt x="216" y="176"/>
                    <a:pt x="216" y="176"/>
                    <a:pt x="216" y="176"/>
                  </a:cubicBezTo>
                  <a:cubicBezTo>
                    <a:pt x="215" y="175"/>
                    <a:pt x="215" y="175"/>
                    <a:pt x="215" y="175"/>
                  </a:cubicBezTo>
                  <a:cubicBezTo>
                    <a:pt x="215" y="175"/>
                    <a:pt x="215" y="175"/>
                    <a:pt x="215" y="175"/>
                  </a:cubicBezTo>
                  <a:cubicBezTo>
                    <a:pt x="215" y="176"/>
                    <a:pt x="215" y="176"/>
                    <a:pt x="215" y="176"/>
                  </a:cubicBezTo>
                  <a:cubicBezTo>
                    <a:pt x="215" y="176"/>
                    <a:pt x="215" y="176"/>
                    <a:pt x="215" y="176"/>
                  </a:cubicBezTo>
                  <a:cubicBezTo>
                    <a:pt x="213" y="176"/>
                    <a:pt x="213" y="176"/>
                    <a:pt x="213" y="176"/>
                  </a:cubicBezTo>
                  <a:cubicBezTo>
                    <a:pt x="214" y="175"/>
                    <a:pt x="214" y="175"/>
                    <a:pt x="214" y="175"/>
                  </a:cubicBezTo>
                  <a:cubicBezTo>
                    <a:pt x="215" y="175"/>
                    <a:pt x="215" y="175"/>
                    <a:pt x="215" y="175"/>
                  </a:cubicBezTo>
                  <a:cubicBezTo>
                    <a:pt x="215" y="173"/>
                    <a:pt x="215" y="173"/>
                    <a:pt x="215" y="173"/>
                  </a:cubicBezTo>
                  <a:cubicBezTo>
                    <a:pt x="215" y="172"/>
                    <a:pt x="215" y="173"/>
                    <a:pt x="215" y="172"/>
                  </a:cubicBezTo>
                  <a:cubicBezTo>
                    <a:pt x="214" y="171"/>
                    <a:pt x="214" y="171"/>
                    <a:pt x="214" y="171"/>
                  </a:cubicBezTo>
                  <a:cubicBezTo>
                    <a:pt x="214" y="170"/>
                    <a:pt x="214" y="170"/>
                    <a:pt x="214" y="170"/>
                  </a:cubicBezTo>
                  <a:cubicBezTo>
                    <a:pt x="213" y="169"/>
                    <a:pt x="213" y="169"/>
                    <a:pt x="213" y="169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3" y="167"/>
                    <a:pt x="213" y="167"/>
                    <a:pt x="213" y="167"/>
                  </a:cubicBezTo>
                  <a:cubicBezTo>
                    <a:pt x="211" y="166"/>
                    <a:pt x="211" y="165"/>
                    <a:pt x="209" y="165"/>
                  </a:cubicBezTo>
                  <a:cubicBezTo>
                    <a:pt x="209" y="164"/>
                    <a:pt x="209" y="164"/>
                    <a:pt x="209" y="164"/>
                  </a:cubicBezTo>
                  <a:cubicBezTo>
                    <a:pt x="208" y="164"/>
                    <a:pt x="208" y="164"/>
                    <a:pt x="208" y="164"/>
                  </a:cubicBezTo>
                  <a:cubicBezTo>
                    <a:pt x="207" y="163"/>
                    <a:pt x="207" y="163"/>
                    <a:pt x="207" y="163"/>
                  </a:cubicBezTo>
                  <a:cubicBezTo>
                    <a:pt x="207" y="163"/>
                    <a:pt x="205" y="163"/>
                    <a:pt x="204" y="163"/>
                  </a:cubicBezTo>
                  <a:cubicBezTo>
                    <a:pt x="204" y="163"/>
                    <a:pt x="204" y="163"/>
                    <a:pt x="203" y="163"/>
                  </a:cubicBezTo>
                  <a:cubicBezTo>
                    <a:pt x="202" y="163"/>
                    <a:pt x="203" y="163"/>
                    <a:pt x="202" y="163"/>
                  </a:cubicBezTo>
                  <a:cubicBezTo>
                    <a:pt x="201" y="162"/>
                    <a:pt x="201" y="162"/>
                    <a:pt x="201" y="162"/>
                  </a:cubicBezTo>
                  <a:cubicBezTo>
                    <a:pt x="200" y="162"/>
                    <a:pt x="200" y="162"/>
                    <a:pt x="200" y="162"/>
                  </a:cubicBezTo>
                  <a:cubicBezTo>
                    <a:pt x="200" y="161"/>
                    <a:pt x="200" y="161"/>
                    <a:pt x="200" y="161"/>
                  </a:cubicBezTo>
                  <a:cubicBezTo>
                    <a:pt x="199" y="159"/>
                    <a:pt x="198" y="158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5" y="156"/>
                    <a:pt x="195" y="156"/>
                    <a:pt x="194" y="155"/>
                  </a:cubicBezTo>
                  <a:cubicBezTo>
                    <a:pt x="193" y="155"/>
                    <a:pt x="193" y="155"/>
                    <a:pt x="193" y="155"/>
                  </a:cubicBezTo>
                  <a:cubicBezTo>
                    <a:pt x="192" y="153"/>
                    <a:pt x="193" y="155"/>
                    <a:pt x="192" y="154"/>
                  </a:cubicBezTo>
                  <a:cubicBezTo>
                    <a:pt x="192" y="153"/>
                    <a:pt x="192" y="153"/>
                    <a:pt x="192" y="153"/>
                  </a:cubicBezTo>
                  <a:cubicBezTo>
                    <a:pt x="190" y="153"/>
                    <a:pt x="191" y="153"/>
                    <a:pt x="189" y="154"/>
                  </a:cubicBezTo>
                  <a:cubicBezTo>
                    <a:pt x="188" y="154"/>
                    <a:pt x="188" y="154"/>
                    <a:pt x="188" y="154"/>
                  </a:cubicBezTo>
                  <a:cubicBezTo>
                    <a:pt x="188" y="154"/>
                    <a:pt x="188" y="154"/>
                    <a:pt x="188" y="154"/>
                  </a:cubicBezTo>
                  <a:cubicBezTo>
                    <a:pt x="187" y="154"/>
                    <a:pt x="187" y="154"/>
                    <a:pt x="187" y="154"/>
                  </a:cubicBezTo>
                  <a:cubicBezTo>
                    <a:pt x="187" y="154"/>
                    <a:pt x="187" y="154"/>
                    <a:pt x="187" y="154"/>
                  </a:cubicBezTo>
                  <a:cubicBezTo>
                    <a:pt x="185" y="153"/>
                    <a:pt x="186" y="153"/>
                    <a:pt x="183" y="153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1" y="152"/>
                    <a:pt x="181" y="152"/>
                    <a:pt x="181" y="152"/>
                  </a:cubicBezTo>
                  <a:cubicBezTo>
                    <a:pt x="181" y="151"/>
                    <a:pt x="181" y="151"/>
                    <a:pt x="181" y="151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78" y="151"/>
                    <a:pt x="178" y="151"/>
                    <a:pt x="178" y="151"/>
                  </a:cubicBezTo>
                  <a:cubicBezTo>
                    <a:pt x="177" y="152"/>
                    <a:pt x="177" y="152"/>
                    <a:pt x="177" y="152"/>
                  </a:cubicBezTo>
                  <a:cubicBezTo>
                    <a:pt x="176" y="152"/>
                    <a:pt x="176" y="152"/>
                    <a:pt x="176" y="152"/>
                  </a:cubicBezTo>
                  <a:cubicBezTo>
                    <a:pt x="177" y="150"/>
                    <a:pt x="177" y="150"/>
                    <a:pt x="177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1"/>
                    <a:pt x="175" y="150"/>
                    <a:pt x="174" y="151"/>
                  </a:cubicBezTo>
                  <a:cubicBezTo>
                    <a:pt x="173" y="152"/>
                    <a:pt x="174" y="151"/>
                    <a:pt x="172" y="151"/>
                  </a:cubicBezTo>
                  <a:cubicBezTo>
                    <a:pt x="171" y="152"/>
                    <a:pt x="171" y="152"/>
                    <a:pt x="171" y="152"/>
                  </a:cubicBezTo>
                  <a:cubicBezTo>
                    <a:pt x="171" y="152"/>
                    <a:pt x="171" y="152"/>
                    <a:pt x="171" y="152"/>
                  </a:cubicBezTo>
                  <a:cubicBezTo>
                    <a:pt x="170" y="153"/>
                    <a:pt x="170" y="153"/>
                    <a:pt x="170" y="153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68" y="157"/>
                    <a:pt x="168" y="155"/>
                    <a:pt x="167" y="157"/>
                  </a:cubicBezTo>
                  <a:cubicBezTo>
                    <a:pt x="165" y="158"/>
                    <a:pt x="165" y="158"/>
                    <a:pt x="165" y="158"/>
                  </a:cubicBezTo>
                  <a:cubicBezTo>
                    <a:pt x="164" y="156"/>
                    <a:pt x="164" y="156"/>
                    <a:pt x="164" y="156"/>
                  </a:cubicBezTo>
                  <a:cubicBezTo>
                    <a:pt x="162" y="156"/>
                    <a:pt x="162" y="156"/>
                    <a:pt x="162" y="156"/>
                  </a:cubicBezTo>
                  <a:cubicBezTo>
                    <a:pt x="161" y="156"/>
                    <a:pt x="161" y="156"/>
                    <a:pt x="161" y="156"/>
                  </a:cubicBezTo>
                  <a:cubicBezTo>
                    <a:pt x="159" y="157"/>
                    <a:pt x="159" y="157"/>
                    <a:pt x="158" y="157"/>
                  </a:cubicBezTo>
                  <a:cubicBezTo>
                    <a:pt x="155" y="154"/>
                    <a:pt x="155" y="154"/>
                    <a:pt x="155" y="154"/>
                  </a:cubicBezTo>
                  <a:cubicBezTo>
                    <a:pt x="154" y="153"/>
                    <a:pt x="154" y="153"/>
                    <a:pt x="154" y="153"/>
                  </a:cubicBezTo>
                  <a:cubicBezTo>
                    <a:pt x="154" y="152"/>
                    <a:pt x="154" y="152"/>
                    <a:pt x="154" y="152"/>
                  </a:cubicBezTo>
                  <a:cubicBezTo>
                    <a:pt x="154" y="151"/>
                    <a:pt x="154" y="151"/>
                    <a:pt x="154" y="151"/>
                  </a:cubicBezTo>
                  <a:cubicBezTo>
                    <a:pt x="154" y="149"/>
                    <a:pt x="154" y="149"/>
                    <a:pt x="154" y="149"/>
                  </a:cubicBezTo>
                  <a:cubicBezTo>
                    <a:pt x="154" y="148"/>
                    <a:pt x="154" y="146"/>
                    <a:pt x="155" y="146"/>
                  </a:cubicBezTo>
                  <a:cubicBezTo>
                    <a:pt x="155" y="144"/>
                    <a:pt x="155" y="144"/>
                    <a:pt x="155" y="144"/>
                  </a:cubicBezTo>
                  <a:cubicBezTo>
                    <a:pt x="154" y="143"/>
                    <a:pt x="154" y="143"/>
                    <a:pt x="154" y="143"/>
                  </a:cubicBezTo>
                  <a:cubicBezTo>
                    <a:pt x="153" y="143"/>
                    <a:pt x="153" y="143"/>
                    <a:pt x="153" y="143"/>
                  </a:cubicBezTo>
                  <a:cubicBezTo>
                    <a:pt x="152" y="142"/>
                    <a:pt x="152" y="142"/>
                    <a:pt x="152" y="142"/>
                  </a:cubicBezTo>
                  <a:cubicBezTo>
                    <a:pt x="149" y="142"/>
                    <a:pt x="149" y="142"/>
                    <a:pt x="149" y="142"/>
                  </a:cubicBezTo>
                  <a:cubicBezTo>
                    <a:pt x="148" y="142"/>
                    <a:pt x="149" y="142"/>
                    <a:pt x="147" y="143"/>
                  </a:cubicBezTo>
                  <a:cubicBezTo>
                    <a:pt x="147" y="143"/>
                    <a:pt x="147" y="143"/>
                    <a:pt x="146" y="143"/>
                  </a:cubicBezTo>
                  <a:cubicBezTo>
                    <a:pt x="144" y="143"/>
                    <a:pt x="145" y="143"/>
                    <a:pt x="145" y="142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6" y="138"/>
                    <a:pt x="146" y="138"/>
                    <a:pt x="146" y="138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146" y="137"/>
                    <a:pt x="147" y="137"/>
                    <a:pt x="147" y="136"/>
                  </a:cubicBezTo>
                  <a:cubicBezTo>
                    <a:pt x="147" y="136"/>
                    <a:pt x="147" y="136"/>
                    <a:pt x="147" y="136"/>
                  </a:cubicBezTo>
                  <a:cubicBezTo>
                    <a:pt x="147" y="131"/>
                    <a:pt x="148" y="134"/>
                    <a:pt x="148" y="130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4" y="131"/>
                    <a:pt x="146" y="131"/>
                    <a:pt x="143" y="13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2" y="131"/>
                    <a:pt x="142" y="131"/>
                    <a:pt x="142" y="131"/>
                  </a:cubicBezTo>
                  <a:cubicBezTo>
                    <a:pt x="142" y="133"/>
                    <a:pt x="142" y="133"/>
                    <a:pt x="142" y="133"/>
                  </a:cubicBezTo>
                  <a:cubicBezTo>
                    <a:pt x="141" y="134"/>
                    <a:pt x="141" y="134"/>
                    <a:pt x="141" y="134"/>
                  </a:cubicBezTo>
                  <a:cubicBezTo>
                    <a:pt x="141" y="136"/>
                    <a:pt x="141" y="135"/>
                    <a:pt x="139" y="137"/>
                  </a:cubicBezTo>
                  <a:cubicBezTo>
                    <a:pt x="139" y="136"/>
                    <a:pt x="139" y="136"/>
                    <a:pt x="139" y="136"/>
                  </a:cubicBezTo>
                  <a:cubicBezTo>
                    <a:pt x="137" y="136"/>
                    <a:pt x="137" y="136"/>
                    <a:pt x="137" y="136"/>
                  </a:cubicBezTo>
                  <a:cubicBezTo>
                    <a:pt x="137" y="137"/>
                    <a:pt x="137" y="137"/>
                    <a:pt x="137" y="137"/>
                  </a:cubicBezTo>
                  <a:cubicBezTo>
                    <a:pt x="135" y="137"/>
                    <a:pt x="136" y="137"/>
                    <a:pt x="135" y="137"/>
                  </a:cubicBezTo>
                  <a:cubicBezTo>
                    <a:pt x="133" y="136"/>
                    <a:pt x="133" y="136"/>
                    <a:pt x="133" y="136"/>
                  </a:cubicBezTo>
                  <a:cubicBezTo>
                    <a:pt x="131" y="135"/>
                    <a:pt x="132" y="136"/>
                    <a:pt x="131" y="134"/>
                  </a:cubicBezTo>
                  <a:cubicBezTo>
                    <a:pt x="130" y="133"/>
                    <a:pt x="130" y="133"/>
                    <a:pt x="130" y="131"/>
                  </a:cubicBezTo>
                  <a:cubicBezTo>
                    <a:pt x="130" y="131"/>
                    <a:pt x="130" y="131"/>
                    <a:pt x="130" y="131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9" y="129"/>
                    <a:pt x="129" y="130"/>
                    <a:pt x="129" y="128"/>
                  </a:cubicBezTo>
                  <a:cubicBezTo>
                    <a:pt x="128" y="127"/>
                    <a:pt x="129" y="126"/>
                    <a:pt x="129" y="125"/>
                  </a:cubicBezTo>
                  <a:cubicBezTo>
                    <a:pt x="129" y="121"/>
                    <a:pt x="129" y="124"/>
                    <a:pt x="130" y="121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9" y="118"/>
                    <a:pt x="129" y="118"/>
                    <a:pt x="129" y="118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0" y="117"/>
                    <a:pt x="130" y="117"/>
                    <a:pt x="130" y="117"/>
                  </a:cubicBezTo>
                  <a:cubicBezTo>
                    <a:pt x="131" y="116"/>
                    <a:pt x="131" y="116"/>
                    <a:pt x="131" y="116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3" y="114"/>
                    <a:pt x="133" y="114"/>
                    <a:pt x="133" y="114"/>
                  </a:cubicBezTo>
                  <a:cubicBezTo>
                    <a:pt x="134" y="114"/>
                    <a:pt x="134" y="114"/>
                    <a:pt x="134" y="114"/>
                  </a:cubicBezTo>
                  <a:cubicBezTo>
                    <a:pt x="135" y="114"/>
                    <a:pt x="135" y="114"/>
                    <a:pt x="135" y="114"/>
                  </a:cubicBezTo>
                  <a:cubicBezTo>
                    <a:pt x="135" y="113"/>
                    <a:pt x="135" y="113"/>
                    <a:pt x="135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7" y="114"/>
                    <a:pt x="137" y="114"/>
                    <a:pt x="137" y="114"/>
                  </a:cubicBezTo>
                  <a:cubicBezTo>
                    <a:pt x="138" y="114"/>
                    <a:pt x="138" y="114"/>
                    <a:pt x="138" y="114"/>
                  </a:cubicBezTo>
                  <a:cubicBezTo>
                    <a:pt x="139" y="113"/>
                    <a:pt x="139" y="113"/>
                    <a:pt x="139" y="113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0" y="114"/>
                    <a:pt x="140" y="114"/>
                    <a:pt x="140" y="114"/>
                  </a:cubicBezTo>
                  <a:cubicBezTo>
                    <a:pt x="143" y="114"/>
                    <a:pt x="143" y="114"/>
                    <a:pt x="143" y="114"/>
                  </a:cubicBezTo>
                  <a:cubicBezTo>
                    <a:pt x="143" y="114"/>
                    <a:pt x="143" y="114"/>
                    <a:pt x="143" y="114"/>
                  </a:cubicBezTo>
                  <a:cubicBezTo>
                    <a:pt x="143" y="113"/>
                    <a:pt x="143" y="113"/>
                    <a:pt x="143" y="113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3" y="112"/>
                    <a:pt x="143" y="112"/>
                    <a:pt x="143" y="112"/>
                  </a:cubicBezTo>
                  <a:cubicBezTo>
                    <a:pt x="148" y="112"/>
                    <a:pt x="148" y="112"/>
                    <a:pt x="148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49" y="112"/>
                    <a:pt x="149" y="112"/>
                    <a:pt x="149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1" y="113"/>
                    <a:pt x="151" y="113"/>
                    <a:pt x="152" y="113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4" y="113"/>
                    <a:pt x="154" y="113"/>
                    <a:pt x="154" y="113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5"/>
                    <a:pt x="155" y="115"/>
                    <a:pt x="155" y="115"/>
                  </a:cubicBezTo>
                  <a:cubicBezTo>
                    <a:pt x="155" y="116"/>
                    <a:pt x="155" y="116"/>
                    <a:pt x="155" y="116"/>
                  </a:cubicBezTo>
                  <a:cubicBezTo>
                    <a:pt x="156" y="117"/>
                    <a:pt x="156" y="117"/>
                    <a:pt x="156" y="117"/>
                  </a:cubicBezTo>
                  <a:cubicBezTo>
                    <a:pt x="156" y="118"/>
                    <a:pt x="156" y="118"/>
                    <a:pt x="156" y="118"/>
                  </a:cubicBezTo>
                  <a:cubicBezTo>
                    <a:pt x="157" y="119"/>
                    <a:pt x="157" y="119"/>
                    <a:pt x="157" y="119"/>
                  </a:cubicBezTo>
                  <a:cubicBezTo>
                    <a:pt x="157" y="121"/>
                    <a:pt x="157" y="121"/>
                    <a:pt x="157" y="121"/>
                  </a:cubicBezTo>
                  <a:cubicBezTo>
                    <a:pt x="158" y="122"/>
                    <a:pt x="158" y="122"/>
                    <a:pt x="158" y="122"/>
                  </a:cubicBezTo>
                  <a:cubicBezTo>
                    <a:pt x="158" y="122"/>
                    <a:pt x="158" y="122"/>
                    <a:pt x="158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1" y="119"/>
                    <a:pt x="161" y="119"/>
                    <a:pt x="161" y="119"/>
                  </a:cubicBezTo>
                  <a:cubicBezTo>
                    <a:pt x="160" y="118"/>
                    <a:pt x="160" y="118"/>
                    <a:pt x="160" y="118"/>
                  </a:cubicBezTo>
                  <a:cubicBezTo>
                    <a:pt x="160" y="117"/>
                    <a:pt x="159" y="115"/>
                    <a:pt x="159" y="114"/>
                  </a:cubicBezTo>
                  <a:cubicBezTo>
                    <a:pt x="158" y="114"/>
                    <a:pt x="158" y="114"/>
                    <a:pt x="158" y="114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58" y="112"/>
                    <a:pt x="156" y="111"/>
                    <a:pt x="158" y="111"/>
                  </a:cubicBezTo>
                  <a:cubicBezTo>
                    <a:pt x="158" y="109"/>
                    <a:pt x="158" y="109"/>
                    <a:pt x="158" y="109"/>
                  </a:cubicBezTo>
                  <a:cubicBezTo>
                    <a:pt x="159" y="109"/>
                    <a:pt x="159" y="109"/>
                    <a:pt x="159" y="109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60" y="108"/>
                    <a:pt x="160" y="107"/>
                    <a:pt x="160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0" y="107"/>
                    <a:pt x="161" y="107"/>
                    <a:pt x="162" y="105"/>
                  </a:cubicBezTo>
                  <a:cubicBezTo>
                    <a:pt x="163" y="105"/>
                    <a:pt x="163" y="105"/>
                    <a:pt x="163" y="105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4" y="104"/>
                    <a:pt x="164" y="104"/>
                    <a:pt x="164" y="104"/>
                  </a:cubicBezTo>
                  <a:cubicBezTo>
                    <a:pt x="166" y="103"/>
                    <a:pt x="165" y="103"/>
                    <a:pt x="167" y="103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8" y="100"/>
                    <a:pt x="168" y="100"/>
                    <a:pt x="168" y="100"/>
                  </a:cubicBezTo>
                  <a:cubicBezTo>
                    <a:pt x="167" y="99"/>
                    <a:pt x="168" y="100"/>
                    <a:pt x="168" y="99"/>
                  </a:cubicBezTo>
                  <a:cubicBezTo>
                    <a:pt x="168" y="98"/>
                    <a:pt x="168" y="98"/>
                    <a:pt x="168" y="98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67" y="96"/>
                    <a:pt x="167" y="96"/>
                    <a:pt x="167" y="96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3"/>
                    <a:pt x="167" y="93"/>
                    <a:pt x="167" y="93"/>
                  </a:cubicBezTo>
                  <a:cubicBezTo>
                    <a:pt x="168" y="93"/>
                    <a:pt x="168" y="93"/>
                    <a:pt x="168" y="93"/>
                  </a:cubicBezTo>
                  <a:cubicBezTo>
                    <a:pt x="168" y="95"/>
                    <a:pt x="168" y="95"/>
                    <a:pt x="168" y="95"/>
                  </a:cubicBezTo>
                  <a:cubicBezTo>
                    <a:pt x="168" y="95"/>
                    <a:pt x="168" y="95"/>
                    <a:pt x="168" y="96"/>
                  </a:cubicBezTo>
                  <a:cubicBezTo>
                    <a:pt x="168" y="96"/>
                    <a:pt x="169" y="96"/>
                    <a:pt x="169" y="96"/>
                  </a:cubicBezTo>
                  <a:cubicBezTo>
                    <a:pt x="169" y="96"/>
                    <a:pt x="169" y="96"/>
                    <a:pt x="169" y="96"/>
                  </a:cubicBezTo>
                  <a:cubicBezTo>
                    <a:pt x="170" y="95"/>
                    <a:pt x="169" y="96"/>
                    <a:pt x="170" y="93"/>
                  </a:cubicBezTo>
                  <a:cubicBezTo>
                    <a:pt x="170" y="93"/>
                    <a:pt x="169" y="93"/>
                    <a:pt x="170" y="93"/>
                  </a:cubicBezTo>
                  <a:cubicBezTo>
                    <a:pt x="171" y="93"/>
                    <a:pt x="171" y="93"/>
                    <a:pt x="171" y="92"/>
                  </a:cubicBezTo>
                  <a:cubicBezTo>
                    <a:pt x="171" y="92"/>
                    <a:pt x="171" y="92"/>
                    <a:pt x="171" y="92"/>
                  </a:cubicBezTo>
                  <a:cubicBezTo>
                    <a:pt x="171" y="92"/>
                    <a:pt x="171" y="92"/>
                    <a:pt x="171" y="92"/>
                  </a:cubicBezTo>
                  <a:cubicBezTo>
                    <a:pt x="172" y="91"/>
                    <a:pt x="172" y="91"/>
                    <a:pt x="172" y="91"/>
                  </a:cubicBezTo>
                  <a:cubicBezTo>
                    <a:pt x="172" y="90"/>
                    <a:pt x="172" y="90"/>
                    <a:pt x="172" y="90"/>
                  </a:cubicBezTo>
                  <a:cubicBezTo>
                    <a:pt x="171" y="90"/>
                    <a:pt x="171" y="90"/>
                    <a:pt x="171" y="90"/>
                  </a:cubicBezTo>
                  <a:cubicBezTo>
                    <a:pt x="172" y="90"/>
                    <a:pt x="172" y="90"/>
                    <a:pt x="172" y="90"/>
                  </a:cubicBezTo>
                  <a:cubicBezTo>
                    <a:pt x="173" y="90"/>
                    <a:pt x="173" y="90"/>
                    <a:pt x="173" y="90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6" y="89"/>
                    <a:pt x="176" y="89"/>
                    <a:pt x="176" y="89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7" y="88"/>
                    <a:pt x="177" y="88"/>
                    <a:pt x="177" y="88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78" y="87"/>
                    <a:pt x="178" y="87"/>
                    <a:pt x="178" y="87"/>
                  </a:cubicBezTo>
                  <a:cubicBezTo>
                    <a:pt x="178" y="87"/>
                    <a:pt x="178" y="87"/>
                    <a:pt x="178" y="87"/>
                  </a:cubicBezTo>
                  <a:cubicBezTo>
                    <a:pt x="177" y="86"/>
                    <a:pt x="177" y="86"/>
                    <a:pt x="177" y="86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9" y="83"/>
                    <a:pt x="179" y="83"/>
                    <a:pt x="179" y="83"/>
                  </a:cubicBezTo>
                  <a:cubicBezTo>
                    <a:pt x="180" y="83"/>
                    <a:pt x="180" y="83"/>
                    <a:pt x="180" y="83"/>
                  </a:cubicBezTo>
                  <a:cubicBezTo>
                    <a:pt x="181" y="82"/>
                    <a:pt x="181" y="82"/>
                    <a:pt x="181" y="82"/>
                  </a:cubicBezTo>
                  <a:cubicBezTo>
                    <a:pt x="182" y="82"/>
                    <a:pt x="182" y="82"/>
                    <a:pt x="182" y="82"/>
                  </a:cubicBezTo>
                  <a:cubicBezTo>
                    <a:pt x="183" y="82"/>
                    <a:pt x="183" y="82"/>
                    <a:pt x="183" y="82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80"/>
                    <a:pt x="186" y="80"/>
                    <a:pt x="186" y="80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8" y="80"/>
                    <a:pt x="188" y="80"/>
                    <a:pt x="188" y="80"/>
                  </a:cubicBezTo>
                  <a:cubicBezTo>
                    <a:pt x="188" y="80"/>
                    <a:pt x="189" y="79"/>
                    <a:pt x="188" y="80"/>
                  </a:cubicBezTo>
                  <a:cubicBezTo>
                    <a:pt x="187" y="82"/>
                    <a:pt x="188" y="81"/>
                    <a:pt x="187" y="81"/>
                  </a:cubicBezTo>
                  <a:cubicBezTo>
                    <a:pt x="186" y="82"/>
                    <a:pt x="186" y="82"/>
                    <a:pt x="186" y="82"/>
                  </a:cubicBezTo>
                  <a:cubicBezTo>
                    <a:pt x="186" y="83"/>
                    <a:pt x="186" y="83"/>
                    <a:pt x="187" y="84"/>
                  </a:cubicBezTo>
                  <a:cubicBezTo>
                    <a:pt x="189" y="83"/>
                    <a:pt x="188" y="83"/>
                    <a:pt x="190" y="82"/>
                  </a:cubicBezTo>
                  <a:cubicBezTo>
                    <a:pt x="190" y="81"/>
                    <a:pt x="190" y="81"/>
                    <a:pt x="190" y="81"/>
                  </a:cubicBezTo>
                  <a:cubicBezTo>
                    <a:pt x="192" y="81"/>
                    <a:pt x="192" y="81"/>
                    <a:pt x="192" y="81"/>
                  </a:cubicBezTo>
                  <a:cubicBezTo>
                    <a:pt x="193" y="81"/>
                    <a:pt x="193" y="81"/>
                    <a:pt x="193" y="81"/>
                  </a:cubicBezTo>
                  <a:cubicBezTo>
                    <a:pt x="193" y="81"/>
                    <a:pt x="193" y="81"/>
                    <a:pt x="193" y="81"/>
                  </a:cubicBezTo>
                  <a:cubicBezTo>
                    <a:pt x="194" y="80"/>
                    <a:pt x="194" y="80"/>
                    <a:pt x="194" y="80"/>
                  </a:cubicBezTo>
                  <a:cubicBezTo>
                    <a:pt x="195" y="80"/>
                    <a:pt x="195" y="80"/>
                    <a:pt x="196" y="80"/>
                  </a:cubicBezTo>
                  <a:cubicBezTo>
                    <a:pt x="196" y="79"/>
                    <a:pt x="196" y="79"/>
                    <a:pt x="196" y="79"/>
                  </a:cubicBezTo>
                  <a:cubicBezTo>
                    <a:pt x="197" y="79"/>
                    <a:pt x="197" y="79"/>
                    <a:pt x="197" y="79"/>
                  </a:cubicBezTo>
                  <a:cubicBezTo>
                    <a:pt x="196" y="78"/>
                    <a:pt x="196" y="78"/>
                    <a:pt x="196" y="78"/>
                  </a:cubicBezTo>
                  <a:cubicBezTo>
                    <a:pt x="196" y="77"/>
                    <a:pt x="196" y="77"/>
                    <a:pt x="196" y="77"/>
                  </a:cubicBezTo>
                  <a:cubicBezTo>
                    <a:pt x="196" y="77"/>
                    <a:pt x="196" y="77"/>
                    <a:pt x="196" y="77"/>
                  </a:cubicBezTo>
                  <a:cubicBezTo>
                    <a:pt x="196" y="77"/>
                    <a:pt x="196" y="77"/>
                    <a:pt x="196" y="77"/>
                  </a:cubicBezTo>
                  <a:cubicBezTo>
                    <a:pt x="195" y="77"/>
                    <a:pt x="195" y="77"/>
                    <a:pt x="195" y="77"/>
                  </a:cubicBezTo>
                  <a:cubicBezTo>
                    <a:pt x="195" y="78"/>
                    <a:pt x="195" y="78"/>
                    <a:pt x="194" y="79"/>
                  </a:cubicBezTo>
                  <a:cubicBezTo>
                    <a:pt x="193" y="79"/>
                    <a:pt x="193" y="79"/>
                    <a:pt x="193" y="79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77"/>
                    <a:pt x="191" y="77"/>
                    <a:pt x="191" y="77"/>
                  </a:cubicBezTo>
                  <a:cubicBezTo>
                    <a:pt x="190" y="77"/>
                    <a:pt x="190" y="77"/>
                    <a:pt x="190" y="77"/>
                  </a:cubicBezTo>
                  <a:cubicBezTo>
                    <a:pt x="190" y="77"/>
                    <a:pt x="190" y="77"/>
                    <a:pt x="190" y="77"/>
                  </a:cubicBezTo>
                  <a:cubicBezTo>
                    <a:pt x="188" y="78"/>
                    <a:pt x="189" y="77"/>
                    <a:pt x="188" y="77"/>
                  </a:cubicBezTo>
                  <a:cubicBezTo>
                    <a:pt x="188" y="76"/>
                    <a:pt x="188" y="76"/>
                    <a:pt x="188" y="76"/>
                  </a:cubicBezTo>
                  <a:cubicBezTo>
                    <a:pt x="189" y="74"/>
                    <a:pt x="188" y="75"/>
                    <a:pt x="188" y="75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7" y="74"/>
                    <a:pt x="187" y="74"/>
                    <a:pt x="187" y="74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9" y="73"/>
                    <a:pt x="189" y="73"/>
                    <a:pt x="189" y="73"/>
                  </a:cubicBezTo>
                  <a:cubicBezTo>
                    <a:pt x="189" y="73"/>
                    <a:pt x="189" y="73"/>
                    <a:pt x="189" y="73"/>
                  </a:cubicBezTo>
                  <a:cubicBezTo>
                    <a:pt x="188" y="72"/>
                    <a:pt x="188" y="72"/>
                    <a:pt x="188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84" y="72"/>
                    <a:pt x="184" y="72"/>
                    <a:pt x="184" y="72"/>
                  </a:cubicBezTo>
                  <a:cubicBezTo>
                    <a:pt x="183" y="73"/>
                    <a:pt x="183" y="73"/>
                    <a:pt x="183" y="73"/>
                  </a:cubicBezTo>
                  <a:cubicBezTo>
                    <a:pt x="183" y="73"/>
                    <a:pt x="183" y="73"/>
                    <a:pt x="183" y="73"/>
                  </a:cubicBezTo>
                  <a:cubicBezTo>
                    <a:pt x="182" y="73"/>
                    <a:pt x="182" y="73"/>
                    <a:pt x="182" y="73"/>
                  </a:cubicBezTo>
                  <a:cubicBezTo>
                    <a:pt x="181" y="73"/>
                    <a:pt x="181" y="73"/>
                    <a:pt x="181" y="73"/>
                  </a:cubicBezTo>
                  <a:cubicBezTo>
                    <a:pt x="182" y="72"/>
                    <a:pt x="182" y="72"/>
                    <a:pt x="182" y="72"/>
                  </a:cubicBezTo>
                  <a:cubicBezTo>
                    <a:pt x="183" y="71"/>
                    <a:pt x="183" y="71"/>
                    <a:pt x="183" y="71"/>
                  </a:cubicBezTo>
                  <a:cubicBezTo>
                    <a:pt x="184" y="71"/>
                    <a:pt x="184" y="71"/>
                    <a:pt x="184" y="71"/>
                  </a:cubicBezTo>
                  <a:cubicBezTo>
                    <a:pt x="185" y="70"/>
                    <a:pt x="185" y="70"/>
                    <a:pt x="185" y="70"/>
                  </a:cubicBezTo>
                  <a:cubicBezTo>
                    <a:pt x="186" y="70"/>
                    <a:pt x="186" y="70"/>
                    <a:pt x="186" y="70"/>
                  </a:cubicBezTo>
                  <a:cubicBezTo>
                    <a:pt x="186" y="70"/>
                    <a:pt x="186" y="70"/>
                    <a:pt x="186" y="70"/>
                  </a:cubicBezTo>
                  <a:cubicBezTo>
                    <a:pt x="189" y="70"/>
                    <a:pt x="189" y="70"/>
                    <a:pt x="189" y="70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0" y="71"/>
                    <a:pt x="190" y="71"/>
                    <a:pt x="190" y="71"/>
                  </a:cubicBezTo>
                  <a:cubicBezTo>
                    <a:pt x="192" y="72"/>
                    <a:pt x="191" y="72"/>
                    <a:pt x="194" y="72"/>
                  </a:cubicBezTo>
                  <a:cubicBezTo>
                    <a:pt x="193" y="71"/>
                    <a:pt x="194" y="72"/>
                    <a:pt x="193" y="71"/>
                  </a:cubicBezTo>
                  <a:cubicBezTo>
                    <a:pt x="192" y="71"/>
                    <a:pt x="193" y="71"/>
                    <a:pt x="191" y="71"/>
                  </a:cubicBezTo>
                  <a:cubicBezTo>
                    <a:pt x="191" y="70"/>
                    <a:pt x="191" y="70"/>
                    <a:pt x="191" y="70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90" y="70"/>
                    <a:pt x="190" y="70"/>
                    <a:pt x="190" y="70"/>
                  </a:cubicBezTo>
                  <a:cubicBezTo>
                    <a:pt x="193" y="70"/>
                    <a:pt x="193" y="69"/>
                    <a:pt x="194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7" y="70"/>
                    <a:pt x="197" y="70"/>
                    <a:pt x="197" y="70"/>
                  </a:cubicBezTo>
                  <a:cubicBezTo>
                    <a:pt x="198" y="69"/>
                    <a:pt x="198" y="69"/>
                    <a:pt x="198" y="69"/>
                  </a:cubicBezTo>
                  <a:cubicBezTo>
                    <a:pt x="200" y="68"/>
                    <a:pt x="200" y="68"/>
                    <a:pt x="200" y="68"/>
                  </a:cubicBezTo>
                  <a:cubicBezTo>
                    <a:pt x="200" y="67"/>
                    <a:pt x="200" y="67"/>
                    <a:pt x="200" y="67"/>
                  </a:cubicBezTo>
                  <a:cubicBezTo>
                    <a:pt x="203" y="67"/>
                    <a:pt x="203" y="67"/>
                    <a:pt x="203" y="67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02" y="69"/>
                    <a:pt x="202" y="69"/>
                    <a:pt x="202" y="69"/>
                  </a:cubicBezTo>
                  <a:cubicBezTo>
                    <a:pt x="202" y="70"/>
                    <a:pt x="202" y="70"/>
                    <a:pt x="202" y="7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200" y="71"/>
                    <a:pt x="200" y="71"/>
                    <a:pt x="200" y="71"/>
                  </a:cubicBezTo>
                  <a:cubicBezTo>
                    <a:pt x="199" y="73"/>
                    <a:pt x="200" y="72"/>
                    <a:pt x="199" y="74"/>
                  </a:cubicBezTo>
                  <a:cubicBezTo>
                    <a:pt x="199" y="74"/>
                    <a:pt x="199" y="74"/>
                    <a:pt x="199" y="74"/>
                  </a:cubicBezTo>
                  <a:cubicBezTo>
                    <a:pt x="198" y="75"/>
                    <a:pt x="198" y="75"/>
                    <a:pt x="198" y="75"/>
                  </a:cubicBezTo>
                  <a:cubicBezTo>
                    <a:pt x="199" y="76"/>
                    <a:pt x="199" y="76"/>
                    <a:pt x="199" y="76"/>
                  </a:cubicBezTo>
                  <a:cubicBezTo>
                    <a:pt x="200" y="76"/>
                    <a:pt x="200" y="76"/>
                    <a:pt x="200" y="76"/>
                  </a:cubicBezTo>
                  <a:cubicBezTo>
                    <a:pt x="201" y="74"/>
                    <a:pt x="201" y="74"/>
                    <a:pt x="202" y="76"/>
                  </a:cubicBezTo>
                  <a:cubicBezTo>
                    <a:pt x="204" y="76"/>
                    <a:pt x="204" y="76"/>
                    <a:pt x="204" y="76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5" y="76"/>
                    <a:pt x="205" y="76"/>
                    <a:pt x="205" y="76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06" y="77"/>
                    <a:pt x="206" y="77"/>
                    <a:pt x="206" y="77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7" y="76"/>
                    <a:pt x="207" y="76"/>
                    <a:pt x="207" y="76"/>
                  </a:cubicBezTo>
                  <a:cubicBezTo>
                    <a:pt x="208" y="77"/>
                    <a:pt x="208" y="77"/>
                    <a:pt x="208" y="77"/>
                  </a:cubicBezTo>
                  <a:cubicBezTo>
                    <a:pt x="209" y="77"/>
                    <a:pt x="209" y="77"/>
                    <a:pt x="209" y="77"/>
                  </a:cubicBezTo>
                  <a:cubicBezTo>
                    <a:pt x="210" y="77"/>
                    <a:pt x="210" y="77"/>
                    <a:pt x="210" y="77"/>
                  </a:cubicBezTo>
                  <a:cubicBezTo>
                    <a:pt x="210" y="76"/>
                    <a:pt x="210" y="76"/>
                    <a:pt x="210" y="76"/>
                  </a:cubicBezTo>
                  <a:cubicBezTo>
                    <a:pt x="209" y="75"/>
                    <a:pt x="210" y="76"/>
                    <a:pt x="209" y="75"/>
                  </a:cubicBezTo>
                  <a:cubicBezTo>
                    <a:pt x="209" y="75"/>
                    <a:pt x="209" y="75"/>
                    <a:pt x="208" y="75"/>
                  </a:cubicBezTo>
                  <a:cubicBezTo>
                    <a:pt x="208" y="74"/>
                    <a:pt x="208" y="74"/>
                    <a:pt x="208" y="74"/>
                  </a:cubicBezTo>
                  <a:cubicBezTo>
                    <a:pt x="208" y="74"/>
                    <a:pt x="208" y="74"/>
                    <a:pt x="208" y="74"/>
                  </a:cubicBezTo>
                  <a:cubicBezTo>
                    <a:pt x="208" y="73"/>
                    <a:pt x="208" y="73"/>
                    <a:pt x="208" y="73"/>
                  </a:cubicBezTo>
                  <a:cubicBezTo>
                    <a:pt x="208" y="73"/>
                    <a:pt x="208" y="73"/>
                    <a:pt x="208" y="73"/>
                  </a:cubicBezTo>
                  <a:cubicBezTo>
                    <a:pt x="209" y="72"/>
                    <a:pt x="209" y="72"/>
                    <a:pt x="209" y="72"/>
                  </a:cubicBezTo>
                  <a:cubicBezTo>
                    <a:pt x="208" y="71"/>
                    <a:pt x="207" y="71"/>
                    <a:pt x="205" y="71"/>
                  </a:cubicBezTo>
                  <a:cubicBezTo>
                    <a:pt x="205" y="70"/>
                    <a:pt x="205" y="70"/>
                    <a:pt x="205" y="70"/>
                  </a:cubicBezTo>
                  <a:cubicBezTo>
                    <a:pt x="203" y="70"/>
                    <a:pt x="203" y="70"/>
                    <a:pt x="203" y="70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4" y="68"/>
                    <a:pt x="204" y="68"/>
                    <a:pt x="205" y="67"/>
                  </a:cubicBezTo>
                  <a:cubicBezTo>
                    <a:pt x="205" y="67"/>
                    <a:pt x="205" y="67"/>
                    <a:pt x="205" y="67"/>
                  </a:cubicBezTo>
                  <a:cubicBezTo>
                    <a:pt x="205" y="66"/>
                    <a:pt x="205" y="66"/>
                    <a:pt x="205" y="66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5" y="62"/>
                    <a:pt x="205" y="62"/>
                    <a:pt x="205" y="62"/>
                  </a:cubicBezTo>
                  <a:cubicBezTo>
                    <a:pt x="203" y="62"/>
                    <a:pt x="203" y="62"/>
                    <a:pt x="203" y="62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2" y="62"/>
                    <a:pt x="202" y="62"/>
                    <a:pt x="202" y="62"/>
                  </a:cubicBezTo>
                  <a:cubicBezTo>
                    <a:pt x="200" y="62"/>
                    <a:pt x="200" y="62"/>
                    <a:pt x="200" y="62"/>
                  </a:cubicBezTo>
                  <a:cubicBezTo>
                    <a:pt x="200" y="61"/>
                    <a:pt x="200" y="61"/>
                    <a:pt x="200" y="61"/>
                  </a:cubicBezTo>
                  <a:cubicBezTo>
                    <a:pt x="200" y="61"/>
                    <a:pt x="200" y="61"/>
                    <a:pt x="200" y="61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203" y="61"/>
                    <a:pt x="201" y="60"/>
                    <a:pt x="201" y="60"/>
                  </a:cubicBezTo>
                  <a:cubicBezTo>
                    <a:pt x="198" y="60"/>
                    <a:pt x="200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6" y="58"/>
                    <a:pt x="196" y="58"/>
                    <a:pt x="196" y="58"/>
                  </a:cubicBezTo>
                  <a:cubicBezTo>
                    <a:pt x="195" y="58"/>
                    <a:pt x="195" y="58"/>
                    <a:pt x="195" y="58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191" y="52"/>
                    <a:pt x="191" y="52"/>
                    <a:pt x="191" y="52"/>
                  </a:cubicBezTo>
                  <a:cubicBezTo>
                    <a:pt x="190" y="50"/>
                    <a:pt x="190" y="50"/>
                    <a:pt x="190" y="50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7" y="50"/>
                    <a:pt x="187" y="50"/>
                    <a:pt x="187" y="50"/>
                  </a:cubicBezTo>
                  <a:cubicBezTo>
                    <a:pt x="187" y="51"/>
                    <a:pt x="187" y="51"/>
                    <a:pt x="187" y="51"/>
                  </a:cubicBezTo>
                  <a:cubicBezTo>
                    <a:pt x="186" y="52"/>
                    <a:pt x="186" y="52"/>
                    <a:pt x="186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4" y="52"/>
                    <a:pt x="184" y="52"/>
                    <a:pt x="184" y="52"/>
                  </a:cubicBezTo>
                  <a:cubicBezTo>
                    <a:pt x="182" y="52"/>
                    <a:pt x="183" y="53"/>
                    <a:pt x="182" y="52"/>
                  </a:cubicBezTo>
                  <a:cubicBezTo>
                    <a:pt x="181" y="51"/>
                    <a:pt x="181" y="51"/>
                    <a:pt x="181" y="51"/>
                  </a:cubicBezTo>
                  <a:cubicBezTo>
                    <a:pt x="180" y="51"/>
                    <a:pt x="180" y="51"/>
                    <a:pt x="180" y="51"/>
                  </a:cubicBezTo>
                  <a:cubicBezTo>
                    <a:pt x="180" y="50"/>
                    <a:pt x="180" y="50"/>
                    <a:pt x="180" y="50"/>
                  </a:cubicBezTo>
                  <a:cubicBezTo>
                    <a:pt x="180" y="49"/>
                    <a:pt x="180" y="49"/>
                    <a:pt x="180" y="49"/>
                  </a:cubicBezTo>
                  <a:cubicBezTo>
                    <a:pt x="180" y="47"/>
                    <a:pt x="180" y="47"/>
                    <a:pt x="180" y="47"/>
                  </a:cubicBezTo>
                  <a:cubicBezTo>
                    <a:pt x="178" y="47"/>
                    <a:pt x="178" y="47"/>
                    <a:pt x="178" y="47"/>
                  </a:cubicBezTo>
                  <a:cubicBezTo>
                    <a:pt x="177" y="46"/>
                    <a:pt x="177" y="46"/>
                    <a:pt x="177" y="46"/>
                  </a:cubicBezTo>
                  <a:cubicBezTo>
                    <a:pt x="176" y="46"/>
                    <a:pt x="176" y="46"/>
                    <a:pt x="176" y="46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4" y="45"/>
                    <a:pt x="174" y="45"/>
                    <a:pt x="174" y="45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70" y="44"/>
                    <a:pt x="172" y="43"/>
                    <a:pt x="170" y="44"/>
                  </a:cubicBezTo>
                  <a:cubicBezTo>
                    <a:pt x="170" y="44"/>
                    <a:pt x="170" y="44"/>
                    <a:pt x="170" y="44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4" y="45"/>
                    <a:pt x="165" y="44"/>
                    <a:pt x="164" y="45"/>
                  </a:cubicBezTo>
                  <a:cubicBezTo>
                    <a:pt x="164" y="46"/>
                    <a:pt x="165" y="46"/>
                    <a:pt x="164" y="46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50"/>
                    <a:pt x="165" y="50"/>
                    <a:pt x="165" y="50"/>
                  </a:cubicBezTo>
                  <a:cubicBezTo>
                    <a:pt x="164" y="51"/>
                    <a:pt x="164" y="51"/>
                    <a:pt x="164" y="51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4" y="52"/>
                    <a:pt x="164" y="52"/>
                    <a:pt x="164" y="52"/>
                  </a:cubicBezTo>
                  <a:cubicBezTo>
                    <a:pt x="164" y="52"/>
                    <a:pt x="164" y="52"/>
                    <a:pt x="164" y="52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5" y="54"/>
                    <a:pt x="165" y="54"/>
                    <a:pt x="165" y="54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5" y="58"/>
                    <a:pt x="165" y="58"/>
                    <a:pt x="165" y="58"/>
                  </a:cubicBezTo>
                  <a:cubicBezTo>
                    <a:pt x="165" y="59"/>
                    <a:pt x="165" y="59"/>
                    <a:pt x="165" y="59"/>
                  </a:cubicBezTo>
                  <a:cubicBezTo>
                    <a:pt x="164" y="59"/>
                    <a:pt x="164" y="59"/>
                    <a:pt x="164" y="59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3" y="60"/>
                    <a:pt x="163" y="60"/>
                    <a:pt x="163" y="60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62" y="60"/>
                    <a:pt x="162" y="60"/>
                    <a:pt x="162" y="60"/>
                  </a:cubicBezTo>
                  <a:cubicBezTo>
                    <a:pt x="162" y="61"/>
                    <a:pt x="162" y="61"/>
                    <a:pt x="162" y="62"/>
                  </a:cubicBezTo>
                  <a:cubicBezTo>
                    <a:pt x="162" y="64"/>
                    <a:pt x="162" y="64"/>
                    <a:pt x="162" y="64"/>
                  </a:cubicBezTo>
                  <a:cubicBezTo>
                    <a:pt x="163" y="65"/>
                    <a:pt x="163" y="65"/>
                    <a:pt x="163" y="65"/>
                  </a:cubicBezTo>
                  <a:cubicBezTo>
                    <a:pt x="163" y="66"/>
                    <a:pt x="163" y="66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1" y="67"/>
                    <a:pt x="161" y="67"/>
                    <a:pt x="161" y="67"/>
                  </a:cubicBezTo>
                  <a:cubicBezTo>
                    <a:pt x="160" y="68"/>
                    <a:pt x="160" y="68"/>
                    <a:pt x="160" y="68"/>
                  </a:cubicBezTo>
                  <a:cubicBezTo>
                    <a:pt x="159" y="67"/>
                    <a:pt x="159" y="67"/>
                    <a:pt x="159" y="67"/>
                  </a:cubicBezTo>
                  <a:cubicBezTo>
                    <a:pt x="159" y="66"/>
                    <a:pt x="159" y="66"/>
                    <a:pt x="159" y="66"/>
                  </a:cubicBezTo>
                  <a:cubicBezTo>
                    <a:pt x="158" y="65"/>
                    <a:pt x="158" y="65"/>
                    <a:pt x="158" y="65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9" y="64"/>
                    <a:pt x="159" y="64"/>
                    <a:pt x="159" y="64"/>
                  </a:cubicBezTo>
                  <a:cubicBezTo>
                    <a:pt x="158" y="64"/>
                    <a:pt x="158" y="64"/>
                    <a:pt x="158" y="64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56" y="62"/>
                    <a:pt x="156" y="62"/>
                    <a:pt x="156" y="62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51" y="59"/>
                    <a:pt x="151" y="59"/>
                    <a:pt x="151" y="59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50" y="58"/>
                    <a:pt x="150" y="58"/>
                    <a:pt x="150" y="58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45" y="57"/>
                    <a:pt x="147" y="56"/>
                    <a:pt x="143" y="56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1" y="55"/>
                    <a:pt x="141" y="55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39" y="55"/>
                    <a:pt x="139" y="55"/>
                    <a:pt x="139" y="55"/>
                  </a:cubicBezTo>
                  <a:cubicBezTo>
                    <a:pt x="138" y="55"/>
                    <a:pt x="138" y="55"/>
                    <a:pt x="138" y="55"/>
                  </a:cubicBezTo>
                  <a:cubicBezTo>
                    <a:pt x="138" y="54"/>
                    <a:pt x="138" y="54"/>
                    <a:pt x="138" y="54"/>
                  </a:cubicBezTo>
                  <a:cubicBezTo>
                    <a:pt x="137" y="54"/>
                    <a:pt x="137" y="54"/>
                    <a:pt x="137" y="54"/>
                  </a:cubicBezTo>
                  <a:cubicBezTo>
                    <a:pt x="137" y="53"/>
                    <a:pt x="137" y="53"/>
                    <a:pt x="137" y="53"/>
                  </a:cubicBezTo>
                  <a:cubicBezTo>
                    <a:pt x="137" y="52"/>
                    <a:pt x="137" y="52"/>
                    <a:pt x="137" y="52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5" y="52"/>
                    <a:pt x="134" y="52"/>
                    <a:pt x="134" y="51"/>
                  </a:cubicBezTo>
                  <a:cubicBezTo>
                    <a:pt x="134" y="49"/>
                    <a:pt x="134" y="49"/>
                    <a:pt x="134" y="49"/>
                  </a:cubicBezTo>
                  <a:cubicBezTo>
                    <a:pt x="134" y="48"/>
                    <a:pt x="134" y="48"/>
                    <a:pt x="134" y="48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7" y="45"/>
                    <a:pt x="137" y="45"/>
                    <a:pt x="137" y="45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1" y="43"/>
                    <a:pt x="141" y="43"/>
                    <a:pt x="141" y="43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3" y="41"/>
                    <a:pt x="143" y="41"/>
                    <a:pt x="143" y="41"/>
                  </a:cubicBezTo>
                  <a:cubicBezTo>
                    <a:pt x="144" y="41"/>
                    <a:pt x="144" y="41"/>
                    <a:pt x="144" y="41"/>
                  </a:cubicBezTo>
                  <a:cubicBezTo>
                    <a:pt x="145" y="41"/>
                    <a:pt x="145" y="41"/>
                    <a:pt x="145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48" y="38"/>
                    <a:pt x="148" y="38"/>
                    <a:pt x="148" y="38"/>
                  </a:cubicBezTo>
                  <a:cubicBezTo>
                    <a:pt x="148" y="38"/>
                    <a:pt x="148" y="38"/>
                    <a:pt x="148" y="38"/>
                  </a:cubicBezTo>
                  <a:cubicBezTo>
                    <a:pt x="149" y="37"/>
                    <a:pt x="149" y="37"/>
                    <a:pt x="149" y="37"/>
                  </a:cubicBezTo>
                  <a:cubicBezTo>
                    <a:pt x="149" y="39"/>
                    <a:pt x="149" y="39"/>
                    <a:pt x="149" y="39"/>
                  </a:cubicBezTo>
                  <a:cubicBezTo>
                    <a:pt x="149" y="39"/>
                    <a:pt x="149" y="39"/>
                    <a:pt x="149" y="39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8" y="41"/>
                    <a:pt x="148" y="41"/>
                    <a:pt x="148" y="41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1"/>
                    <a:pt x="149" y="41"/>
                    <a:pt x="149" y="41"/>
                  </a:cubicBezTo>
                  <a:cubicBezTo>
                    <a:pt x="151" y="42"/>
                    <a:pt x="150" y="42"/>
                    <a:pt x="152" y="42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3" y="42"/>
                    <a:pt x="153" y="42"/>
                    <a:pt x="153" y="42"/>
                  </a:cubicBezTo>
                  <a:cubicBezTo>
                    <a:pt x="155" y="41"/>
                    <a:pt x="155" y="41"/>
                    <a:pt x="155" y="41"/>
                  </a:cubicBezTo>
                  <a:cubicBezTo>
                    <a:pt x="155" y="41"/>
                    <a:pt x="155" y="41"/>
                    <a:pt x="155" y="41"/>
                  </a:cubicBezTo>
                  <a:cubicBezTo>
                    <a:pt x="156" y="41"/>
                    <a:pt x="156" y="41"/>
                    <a:pt x="156" y="41"/>
                  </a:cubicBezTo>
                  <a:cubicBezTo>
                    <a:pt x="156" y="41"/>
                    <a:pt x="157" y="42"/>
                    <a:pt x="157" y="41"/>
                  </a:cubicBezTo>
                  <a:cubicBezTo>
                    <a:pt x="157" y="41"/>
                    <a:pt x="157" y="42"/>
                    <a:pt x="157" y="42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59" y="41"/>
                    <a:pt x="159" y="41"/>
                    <a:pt x="159" y="41"/>
                  </a:cubicBezTo>
                  <a:cubicBezTo>
                    <a:pt x="157" y="40"/>
                    <a:pt x="158" y="41"/>
                    <a:pt x="156" y="39"/>
                  </a:cubicBezTo>
                  <a:cubicBezTo>
                    <a:pt x="156" y="39"/>
                    <a:pt x="156" y="39"/>
                    <a:pt x="156" y="39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55" y="38"/>
                    <a:pt x="155" y="38"/>
                    <a:pt x="155" y="38"/>
                  </a:cubicBezTo>
                  <a:cubicBezTo>
                    <a:pt x="153" y="38"/>
                    <a:pt x="153" y="38"/>
                    <a:pt x="152" y="38"/>
                  </a:cubicBezTo>
                  <a:cubicBezTo>
                    <a:pt x="150" y="36"/>
                    <a:pt x="150" y="36"/>
                    <a:pt x="150" y="36"/>
                  </a:cubicBezTo>
                  <a:cubicBezTo>
                    <a:pt x="149" y="37"/>
                    <a:pt x="149" y="37"/>
                    <a:pt x="149" y="37"/>
                  </a:cubicBezTo>
                  <a:cubicBezTo>
                    <a:pt x="149" y="34"/>
                    <a:pt x="149" y="36"/>
                    <a:pt x="150" y="35"/>
                  </a:cubicBezTo>
                  <a:cubicBezTo>
                    <a:pt x="151" y="35"/>
                    <a:pt x="151" y="35"/>
                    <a:pt x="151" y="35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4" y="37"/>
                    <a:pt x="154" y="37"/>
                    <a:pt x="154" y="37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4" y="35"/>
                    <a:pt x="154" y="35"/>
                    <a:pt x="154" y="35"/>
                  </a:cubicBezTo>
                  <a:cubicBezTo>
                    <a:pt x="154" y="36"/>
                    <a:pt x="154" y="36"/>
                    <a:pt x="154" y="36"/>
                  </a:cubicBezTo>
                  <a:cubicBezTo>
                    <a:pt x="155" y="36"/>
                    <a:pt x="155" y="36"/>
                    <a:pt x="155" y="36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158" y="35"/>
                    <a:pt x="158" y="35"/>
                    <a:pt x="158" y="35"/>
                  </a:cubicBezTo>
                  <a:cubicBezTo>
                    <a:pt x="158" y="34"/>
                    <a:pt x="158" y="34"/>
                    <a:pt x="158" y="34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7" y="32"/>
                    <a:pt x="157" y="32"/>
                    <a:pt x="157" y="32"/>
                  </a:cubicBezTo>
                  <a:cubicBezTo>
                    <a:pt x="156" y="31"/>
                    <a:pt x="156" y="31"/>
                    <a:pt x="156" y="31"/>
                  </a:cubicBezTo>
                  <a:cubicBezTo>
                    <a:pt x="158" y="31"/>
                    <a:pt x="158" y="31"/>
                    <a:pt x="158" y="31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7" y="30"/>
                    <a:pt x="156" y="29"/>
                    <a:pt x="155" y="29"/>
                  </a:cubicBezTo>
                  <a:cubicBezTo>
                    <a:pt x="155" y="29"/>
                    <a:pt x="155" y="29"/>
                    <a:pt x="155" y="29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57" y="29"/>
                    <a:pt x="157" y="29"/>
                    <a:pt x="157" y="29"/>
                  </a:cubicBezTo>
                  <a:cubicBezTo>
                    <a:pt x="158" y="28"/>
                    <a:pt x="156" y="28"/>
                    <a:pt x="159" y="28"/>
                  </a:cubicBezTo>
                  <a:cubicBezTo>
                    <a:pt x="159" y="28"/>
                    <a:pt x="159" y="28"/>
                    <a:pt x="159" y="28"/>
                  </a:cubicBezTo>
                  <a:cubicBezTo>
                    <a:pt x="161" y="29"/>
                    <a:pt x="160" y="29"/>
                    <a:pt x="162" y="29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4" y="27"/>
                    <a:pt x="164" y="27"/>
                    <a:pt x="164" y="27"/>
                  </a:cubicBezTo>
                  <a:cubicBezTo>
                    <a:pt x="165" y="28"/>
                    <a:pt x="165" y="28"/>
                    <a:pt x="165" y="28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6" y="29"/>
                    <a:pt x="166" y="29"/>
                    <a:pt x="166" y="29"/>
                  </a:cubicBezTo>
                  <a:cubicBezTo>
                    <a:pt x="167" y="29"/>
                    <a:pt x="167" y="29"/>
                    <a:pt x="167" y="29"/>
                  </a:cubicBezTo>
                  <a:cubicBezTo>
                    <a:pt x="167" y="30"/>
                    <a:pt x="168" y="29"/>
                    <a:pt x="167" y="30"/>
                  </a:cubicBezTo>
                  <a:cubicBezTo>
                    <a:pt x="168" y="31"/>
                    <a:pt x="167" y="31"/>
                    <a:pt x="168" y="30"/>
                  </a:cubicBezTo>
                  <a:cubicBezTo>
                    <a:pt x="171" y="30"/>
                    <a:pt x="169" y="30"/>
                    <a:pt x="170" y="31"/>
                  </a:cubicBezTo>
                  <a:cubicBezTo>
                    <a:pt x="171" y="31"/>
                    <a:pt x="171" y="31"/>
                    <a:pt x="171" y="31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68" y="32"/>
                    <a:pt x="168" y="32"/>
                    <a:pt x="168" y="32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5" y="32"/>
                    <a:pt x="166" y="32"/>
                    <a:pt x="165" y="33"/>
                  </a:cubicBezTo>
                  <a:cubicBezTo>
                    <a:pt x="166" y="34"/>
                    <a:pt x="166" y="34"/>
                    <a:pt x="166" y="34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70" y="32"/>
                    <a:pt x="170" y="32"/>
                    <a:pt x="170" y="32"/>
                  </a:cubicBezTo>
                  <a:cubicBezTo>
                    <a:pt x="171" y="33"/>
                    <a:pt x="169" y="33"/>
                    <a:pt x="172" y="33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4" y="32"/>
                    <a:pt x="172" y="31"/>
                    <a:pt x="174" y="33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4" y="34"/>
                    <a:pt x="175" y="33"/>
                    <a:pt x="174" y="34"/>
                  </a:cubicBezTo>
                  <a:cubicBezTo>
                    <a:pt x="173" y="35"/>
                    <a:pt x="173" y="35"/>
                    <a:pt x="172" y="35"/>
                  </a:cubicBezTo>
                  <a:cubicBezTo>
                    <a:pt x="172" y="35"/>
                    <a:pt x="172" y="35"/>
                    <a:pt x="172" y="35"/>
                  </a:cubicBezTo>
                  <a:cubicBezTo>
                    <a:pt x="171" y="36"/>
                    <a:pt x="171" y="36"/>
                    <a:pt x="171" y="36"/>
                  </a:cubicBezTo>
                  <a:cubicBezTo>
                    <a:pt x="171" y="36"/>
                    <a:pt x="171" y="36"/>
                    <a:pt x="171" y="36"/>
                  </a:cubicBezTo>
                  <a:cubicBezTo>
                    <a:pt x="171" y="37"/>
                    <a:pt x="171" y="37"/>
                    <a:pt x="171" y="37"/>
                  </a:cubicBezTo>
                  <a:cubicBezTo>
                    <a:pt x="171" y="38"/>
                    <a:pt x="172" y="38"/>
                    <a:pt x="170" y="38"/>
                  </a:cubicBezTo>
                  <a:cubicBezTo>
                    <a:pt x="169" y="38"/>
                    <a:pt x="168" y="40"/>
                    <a:pt x="168" y="38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5" y="38"/>
                    <a:pt x="165" y="38"/>
                    <a:pt x="165" y="38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4" y="39"/>
                    <a:pt x="164" y="39"/>
                    <a:pt x="164" y="39"/>
                  </a:cubicBezTo>
                  <a:cubicBezTo>
                    <a:pt x="165" y="40"/>
                    <a:pt x="165" y="40"/>
                    <a:pt x="165" y="40"/>
                  </a:cubicBezTo>
                  <a:cubicBezTo>
                    <a:pt x="167" y="40"/>
                    <a:pt x="167" y="40"/>
                    <a:pt x="167" y="40"/>
                  </a:cubicBezTo>
                  <a:cubicBezTo>
                    <a:pt x="169" y="40"/>
                    <a:pt x="168" y="40"/>
                    <a:pt x="169" y="40"/>
                  </a:cubicBezTo>
                  <a:cubicBezTo>
                    <a:pt x="170" y="40"/>
                    <a:pt x="171" y="39"/>
                    <a:pt x="172" y="39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74" y="41"/>
                    <a:pt x="174" y="41"/>
                    <a:pt x="174" y="41"/>
                  </a:cubicBezTo>
                  <a:cubicBezTo>
                    <a:pt x="175" y="41"/>
                    <a:pt x="175" y="41"/>
                    <a:pt x="175" y="41"/>
                  </a:cubicBezTo>
                  <a:cubicBezTo>
                    <a:pt x="175" y="42"/>
                    <a:pt x="175" y="42"/>
                    <a:pt x="175" y="42"/>
                  </a:cubicBezTo>
                  <a:cubicBezTo>
                    <a:pt x="176" y="43"/>
                    <a:pt x="176" y="43"/>
                    <a:pt x="178" y="44"/>
                  </a:cubicBezTo>
                  <a:cubicBezTo>
                    <a:pt x="179" y="44"/>
                    <a:pt x="179" y="44"/>
                    <a:pt x="179" y="44"/>
                  </a:cubicBezTo>
                  <a:cubicBezTo>
                    <a:pt x="181" y="44"/>
                    <a:pt x="181" y="44"/>
                    <a:pt x="181" y="44"/>
                  </a:cubicBezTo>
                  <a:cubicBezTo>
                    <a:pt x="182" y="45"/>
                    <a:pt x="182" y="45"/>
                    <a:pt x="182" y="45"/>
                  </a:cubicBezTo>
                  <a:cubicBezTo>
                    <a:pt x="184" y="45"/>
                    <a:pt x="184" y="45"/>
                    <a:pt x="186" y="45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86" y="43"/>
                    <a:pt x="186" y="43"/>
                    <a:pt x="186" y="43"/>
                  </a:cubicBezTo>
                  <a:cubicBezTo>
                    <a:pt x="187" y="43"/>
                    <a:pt x="187" y="43"/>
                    <a:pt x="187" y="43"/>
                  </a:cubicBezTo>
                  <a:cubicBezTo>
                    <a:pt x="187" y="44"/>
                    <a:pt x="187" y="44"/>
                    <a:pt x="187" y="44"/>
                  </a:cubicBezTo>
                  <a:cubicBezTo>
                    <a:pt x="188" y="44"/>
                    <a:pt x="188" y="44"/>
                    <a:pt x="188" y="44"/>
                  </a:cubicBezTo>
                  <a:cubicBezTo>
                    <a:pt x="188" y="43"/>
                    <a:pt x="188" y="43"/>
                    <a:pt x="188" y="43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9" y="42"/>
                    <a:pt x="189" y="42"/>
                    <a:pt x="189" y="42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7" y="39"/>
                    <a:pt x="187" y="39"/>
                    <a:pt x="187" y="39"/>
                  </a:cubicBezTo>
                  <a:cubicBezTo>
                    <a:pt x="186" y="39"/>
                    <a:pt x="186" y="39"/>
                    <a:pt x="186" y="39"/>
                  </a:cubicBezTo>
                  <a:cubicBezTo>
                    <a:pt x="184" y="39"/>
                    <a:pt x="184" y="39"/>
                    <a:pt x="184" y="39"/>
                  </a:cubicBezTo>
                  <a:cubicBezTo>
                    <a:pt x="184" y="38"/>
                    <a:pt x="184" y="38"/>
                    <a:pt x="184" y="38"/>
                  </a:cubicBezTo>
                  <a:cubicBezTo>
                    <a:pt x="184" y="37"/>
                    <a:pt x="184" y="37"/>
                    <a:pt x="184" y="37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84" y="36"/>
                    <a:pt x="184" y="36"/>
                    <a:pt x="184" y="36"/>
                  </a:cubicBezTo>
                  <a:cubicBezTo>
                    <a:pt x="185" y="36"/>
                    <a:pt x="185" y="36"/>
                    <a:pt x="185" y="36"/>
                  </a:cubicBezTo>
                  <a:cubicBezTo>
                    <a:pt x="186" y="36"/>
                    <a:pt x="186" y="36"/>
                    <a:pt x="186" y="36"/>
                  </a:cubicBezTo>
                  <a:cubicBezTo>
                    <a:pt x="187" y="37"/>
                    <a:pt x="187" y="37"/>
                    <a:pt x="188" y="37"/>
                  </a:cubicBezTo>
                  <a:cubicBezTo>
                    <a:pt x="189" y="38"/>
                    <a:pt x="188" y="37"/>
                    <a:pt x="188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90" y="39"/>
                    <a:pt x="190" y="39"/>
                    <a:pt x="190" y="39"/>
                  </a:cubicBezTo>
                  <a:cubicBezTo>
                    <a:pt x="191" y="38"/>
                    <a:pt x="190" y="39"/>
                    <a:pt x="191" y="38"/>
                  </a:cubicBezTo>
                  <a:cubicBezTo>
                    <a:pt x="192" y="37"/>
                    <a:pt x="192" y="37"/>
                    <a:pt x="193" y="36"/>
                  </a:cubicBezTo>
                  <a:cubicBezTo>
                    <a:pt x="193" y="36"/>
                    <a:pt x="193" y="36"/>
                    <a:pt x="194" y="36"/>
                  </a:cubicBezTo>
                  <a:cubicBezTo>
                    <a:pt x="194" y="36"/>
                    <a:pt x="194" y="36"/>
                    <a:pt x="194" y="35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35"/>
                    <a:pt x="195" y="35"/>
                    <a:pt x="193" y="35"/>
                  </a:cubicBezTo>
                  <a:cubicBezTo>
                    <a:pt x="190" y="33"/>
                    <a:pt x="190" y="33"/>
                    <a:pt x="190" y="33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88" y="32"/>
                    <a:pt x="188" y="32"/>
                    <a:pt x="188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184" y="31"/>
                    <a:pt x="184" y="31"/>
                    <a:pt x="184" y="31"/>
                  </a:cubicBezTo>
                  <a:cubicBezTo>
                    <a:pt x="183" y="31"/>
                    <a:pt x="183" y="31"/>
                    <a:pt x="183" y="31"/>
                  </a:cubicBezTo>
                  <a:cubicBezTo>
                    <a:pt x="183" y="31"/>
                    <a:pt x="181" y="30"/>
                    <a:pt x="183" y="30"/>
                  </a:cubicBezTo>
                  <a:cubicBezTo>
                    <a:pt x="185" y="30"/>
                    <a:pt x="185" y="30"/>
                    <a:pt x="185" y="30"/>
                  </a:cubicBezTo>
                  <a:cubicBezTo>
                    <a:pt x="185" y="30"/>
                    <a:pt x="185" y="30"/>
                    <a:pt x="185" y="30"/>
                  </a:cubicBezTo>
                  <a:cubicBezTo>
                    <a:pt x="184" y="28"/>
                    <a:pt x="184" y="28"/>
                    <a:pt x="184" y="28"/>
                  </a:cubicBezTo>
                  <a:cubicBezTo>
                    <a:pt x="183" y="27"/>
                    <a:pt x="183" y="27"/>
                    <a:pt x="183" y="27"/>
                  </a:cubicBezTo>
                  <a:cubicBezTo>
                    <a:pt x="180" y="27"/>
                    <a:pt x="182" y="28"/>
                    <a:pt x="181" y="27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78" y="26"/>
                    <a:pt x="178" y="26"/>
                    <a:pt x="178" y="26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5" y="25"/>
                    <a:pt x="175" y="25"/>
                    <a:pt x="175" y="2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2" y="25"/>
                    <a:pt x="172" y="25"/>
                    <a:pt x="172" y="25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1" y="24"/>
                    <a:pt x="171" y="24"/>
                    <a:pt x="171" y="24"/>
                  </a:cubicBezTo>
                  <a:cubicBezTo>
                    <a:pt x="170" y="23"/>
                    <a:pt x="170" y="23"/>
                    <a:pt x="170" y="23"/>
                  </a:cubicBezTo>
                  <a:cubicBezTo>
                    <a:pt x="169" y="23"/>
                    <a:pt x="169" y="23"/>
                    <a:pt x="168" y="23"/>
                  </a:cubicBezTo>
                  <a:cubicBezTo>
                    <a:pt x="167" y="22"/>
                    <a:pt x="168" y="23"/>
                    <a:pt x="167" y="22"/>
                  </a:cubicBezTo>
                  <a:cubicBezTo>
                    <a:pt x="167" y="22"/>
                    <a:pt x="167" y="22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6" y="21"/>
                    <a:pt x="166" y="21"/>
                    <a:pt x="166" y="21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160" y="20"/>
                    <a:pt x="160" y="20"/>
                    <a:pt x="160" y="20"/>
                  </a:cubicBezTo>
                  <a:cubicBezTo>
                    <a:pt x="159" y="21"/>
                    <a:pt x="159" y="21"/>
                    <a:pt x="159" y="21"/>
                  </a:cubicBezTo>
                  <a:cubicBezTo>
                    <a:pt x="160" y="22"/>
                    <a:pt x="160" y="22"/>
                    <a:pt x="160" y="22"/>
                  </a:cubicBezTo>
                  <a:cubicBezTo>
                    <a:pt x="162" y="22"/>
                    <a:pt x="162" y="22"/>
                    <a:pt x="162" y="22"/>
                  </a:cubicBezTo>
                  <a:cubicBezTo>
                    <a:pt x="162" y="23"/>
                    <a:pt x="162" y="23"/>
                    <a:pt x="162" y="23"/>
                  </a:cubicBezTo>
                  <a:cubicBezTo>
                    <a:pt x="161" y="23"/>
                    <a:pt x="161" y="23"/>
                    <a:pt x="161" y="23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59" y="21"/>
                    <a:pt x="159" y="21"/>
                    <a:pt x="159" y="21"/>
                  </a:cubicBezTo>
                  <a:cubicBezTo>
                    <a:pt x="158" y="20"/>
                    <a:pt x="158" y="20"/>
                    <a:pt x="158" y="20"/>
                  </a:cubicBezTo>
                  <a:cubicBezTo>
                    <a:pt x="156" y="20"/>
                    <a:pt x="156" y="20"/>
                    <a:pt x="156" y="20"/>
                  </a:cubicBezTo>
                  <a:cubicBezTo>
                    <a:pt x="154" y="20"/>
                    <a:pt x="154" y="20"/>
                    <a:pt x="154" y="20"/>
                  </a:cubicBezTo>
                  <a:cubicBezTo>
                    <a:pt x="153" y="21"/>
                    <a:pt x="155" y="21"/>
                    <a:pt x="152" y="21"/>
                  </a:cubicBezTo>
                  <a:cubicBezTo>
                    <a:pt x="152" y="21"/>
                    <a:pt x="152" y="21"/>
                    <a:pt x="152" y="21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48" y="20"/>
                    <a:pt x="148" y="20"/>
                    <a:pt x="148" y="20"/>
                  </a:cubicBezTo>
                  <a:cubicBezTo>
                    <a:pt x="146" y="20"/>
                    <a:pt x="146" y="20"/>
                    <a:pt x="146" y="20"/>
                  </a:cubicBezTo>
                  <a:cubicBezTo>
                    <a:pt x="145" y="20"/>
                    <a:pt x="145" y="20"/>
                    <a:pt x="145" y="20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2" y="24"/>
                    <a:pt x="142" y="24"/>
                    <a:pt x="142" y="24"/>
                  </a:cubicBezTo>
                  <a:cubicBezTo>
                    <a:pt x="143" y="25"/>
                    <a:pt x="143" y="25"/>
                    <a:pt x="143" y="25"/>
                  </a:cubicBezTo>
                  <a:cubicBezTo>
                    <a:pt x="144" y="26"/>
                    <a:pt x="144" y="26"/>
                    <a:pt x="144" y="26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9" y="27"/>
                    <a:pt x="149" y="27"/>
                    <a:pt x="149" y="27"/>
                  </a:cubicBezTo>
                  <a:cubicBezTo>
                    <a:pt x="149" y="28"/>
                    <a:pt x="149" y="28"/>
                    <a:pt x="149" y="28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51" y="29"/>
                    <a:pt x="151" y="29"/>
                    <a:pt x="151" y="29"/>
                  </a:cubicBezTo>
                  <a:cubicBezTo>
                    <a:pt x="152" y="30"/>
                    <a:pt x="152" y="30"/>
                    <a:pt x="152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49" y="32"/>
                    <a:pt x="149" y="32"/>
                    <a:pt x="149" y="32"/>
                  </a:cubicBezTo>
                  <a:cubicBezTo>
                    <a:pt x="148" y="32"/>
                    <a:pt x="148" y="32"/>
                    <a:pt x="148" y="32"/>
                  </a:cubicBezTo>
                  <a:cubicBezTo>
                    <a:pt x="148" y="32"/>
                    <a:pt x="148" y="32"/>
                    <a:pt x="148" y="32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47" y="33"/>
                    <a:pt x="147" y="33"/>
                    <a:pt x="147" y="33"/>
                  </a:cubicBezTo>
                  <a:cubicBezTo>
                    <a:pt x="146" y="33"/>
                    <a:pt x="146" y="33"/>
                    <a:pt x="146" y="33"/>
                  </a:cubicBezTo>
                  <a:cubicBezTo>
                    <a:pt x="146" y="31"/>
                    <a:pt x="146" y="32"/>
                    <a:pt x="146" y="31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5" y="30"/>
                    <a:pt x="145" y="30"/>
                    <a:pt x="145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3" y="30"/>
                    <a:pt x="143" y="30"/>
                    <a:pt x="143" y="30"/>
                  </a:cubicBezTo>
                  <a:cubicBezTo>
                    <a:pt x="142" y="31"/>
                    <a:pt x="142" y="31"/>
                    <a:pt x="142" y="31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40" y="29"/>
                    <a:pt x="140" y="29"/>
                    <a:pt x="140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9"/>
                    <a:pt x="139" y="29"/>
                    <a:pt x="139" y="29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36" y="25"/>
                    <a:pt x="136" y="25"/>
                    <a:pt x="136" y="25"/>
                  </a:cubicBezTo>
                  <a:cubicBezTo>
                    <a:pt x="135" y="24"/>
                    <a:pt x="135" y="24"/>
                    <a:pt x="135" y="24"/>
                  </a:cubicBezTo>
                  <a:cubicBezTo>
                    <a:pt x="131" y="24"/>
                    <a:pt x="134" y="24"/>
                    <a:pt x="131" y="25"/>
                  </a:cubicBezTo>
                  <a:cubicBezTo>
                    <a:pt x="131" y="27"/>
                    <a:pt x="131" y="27"/>
                    <a:pt x="131" y="27"/>
                  </a:cubicBezTo>
                  <a:cubicBezTo>
                    <a:pt x="130" y="27"/>
                    <a:pt x="130" y="27"/>
                    <a:pt x="130" y="27"/>
                  </a:cubicBezTo>
                  <a:cubicBezTo>
                    <a:pt x="131" y="28"/>
                    <a:pt x="130" y="28"/>
                    <a:pt x="131" y="28"/>
                  </a:cubicBezTo>
                  <a:cubicBezTo>
                    <a:pt x="133" y="29"/>
                    <a:pt x="132" y="28"/>
                    <a:pt x="133" y="29"/>
                  </a:cubicBezTo>
                  <a:cubicBezTo>
                    <a:pt x="133" y="29"/>
                    <a:pt x="133" y="29"/>
                    <a:pt x="133" y="29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35" y="30"/>
                    <a:pt x="135" y="30"/>
                    <a:pt x="135" y="30"/>
                  </a:cubicBezTo>
                  <a:cubicBezTo>
                    <a:pt x="135" y="31"/>
                    <a:pt x="135" y="31"/>
                    <a:pt x="135" y="31"/>
                  </a:cubicBezTo>
                  <a:cubicBezTo>
                    <a:pt x="134" y="32"/>
                    <a:pt x="136" y="32"/>
                    <a:pt x="133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2"/>
                    <a:pt x="132" y="32"/>
                    <a:pt x="132" y="32"/>
                  </a:cubicBezTo>
                  <a:cubicBezTo>
                    <a:pt x="132" y="31"/>
                    <a:pt x="132" y="31"/>
                    <a:pt x="132" y="30"/>
                  </a:cubicBezTo>
                  <a:cubicBezTo>
                    <a:pt x="132" y="30"/>
                    <a:pt x="132" y="30"/>
                    <a:pt x="132" y="30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0" y="29"/>
                    <a:pt x="130" y="29"/>
                    <a:pt x="130" y="29"/>
                  </a:cubicBezTo>
                  <a:cubicBezTo>
                    <a:pt x="129" y="29"/>
                    <a:pt x="129" y="29"/>
                    <a:pt x="129" y="29"/>
                  </a:cubicBezTo>
                  <a:cubicBezTo>
                    <a:pt x="129" y="28"/>
                    <a:pt x="129" y="28"/>
                    <a:pt x="129" y="28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32"/>
                    <a:pt x="127" y="32"/>
                    <a:pt x="127" y="32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6" y="33"/>
                    <a:pt x="126" y="33"/>
                    <a:pt x="126" y="33"/>
                  </a:cubicBezTo>
                  <a:cubicBezTo>
                    <a:pt x="125" y="32"/>
                    <a:pt x="125" y="32"/>
                    <a:pt x="125" y="32"/>
                  </a:cubicBezTo>
                  <a:cubicBezTo>
                    <a:pt x="124" y="32"/>
                    <a:pt x="124" y="32"/>
                    <a:pt x="124" y="32"/>
                  </a:cubicBezTo>
                  <a:cubicBezTo>
                    <a:pt x="123" y="33"/>
                    <a:pt x="123" y="33"/>
                    <a:pt x="123" y="3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19" y="32"/>
                    <a:pt x="119" y="32"/>
                    <a:pt x="119" y="32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7" y="32"/>
                    <a:pt x="116" y="33"/>
                    <a:pt x="116" y="32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5" y="31"/>
                    <a:pt x="115" y="31"/>
                    <a:pt x="115" y="31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21" y="29"/>
                    <a:pt x="121" y="29"/>
                    <a:pt x="121" y="29"/>
                  </a:cubicBezTo>
                  <a:cubicBezTo>
                    <a:pt x="122" y="29"/>
                    <a:pt x="120" y="29"/>
                    <a:pt x="123" y="29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1" y="27"/>
                    <a:pt x="121" y="27"/>
                    <a:pt x="121" y="27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20" y="27"/>
                    <a:pt x="120" y="27"/>
                    <a:pt x="120" y="27"/>
                  </a:cubicBezTo>
                  <a:cubicBezTo>
                    <a:pt x="117" y="27"/>
                    <a:pt x="119" y="27"/>
                    <a:pt x="118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7" y="26"/>
                    <a:pt x="117" y="26"/>
                    <a:pt x="117" y="26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5" y="21"/>
                    <a:pt x="115" y="22"/>
                    <a:pt x="116" y="22"/>
                  </a:cubicBezTo>
                  <a:cubicBezTo>
                    <a:pt x="116" y="21"/>
                    <a:pt x="116" y="21"/>
                    <a:pt x="116" y="21"/>
                  </a:cubicBezTo>
                  <a:cubicBezTo>
                    <a:pt x="116" y="20"/>
                    <a:pt x="116" y="20"/>
                    <a:pt x="116" y="20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111" y="21"/>
                    <a:pt x="112" y="21"/>
                    <a:pt x="110" y="21"/>
                  </a:cubicBezTo>
                  <a:cubicBezTo>
                    <a:pt x="109" y="24"/>
                    <a:pt x="110" y="22"/>
                    <a:pt x="108" y="23"/>
                  </a:cubicBezTo>
                  <a:cubicBezTo>
                    <a:pt x="108" y="22"/>
                    <a:pt x="108" y="22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5" y="22"/>
                    <a:pt x="106" y="21"/>
                    <a:pt x="105" y="23"/>
                  </a:cubicBezTo>
                  <a:cubicBezTo>
                    <a:pt x="104" y="23"/>
                    <a:pt x="104" y="23"/>
                    <a:pt x="103" y="22"/>
                  </a:cubicBezTo>
                  <a:cubicBezTo>
                    <a:pt x="102" y="22"/>
                    <a:pt x="102" y="22"/>
                    <a:pt x="102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6" y="19"/>
                    <a:pt x="86" y="19"/>
                    <a:pt x="86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9"/>
                    <a:pt x="82" y="19"/>
                    <a:pt x="82" y="19"/>
                  </a:cubicBezTo>
                  <a:cubicBezTo>
                    <a:pt x="79" y="19"/>
                    <a:pt x="81" y="19"/>
                    <a:pt x="80" y="19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80" y="25"/>
                    <a:pt x="80" y="25"/>
                    <a:pt x="80" y="25"/>
                  </a:cubicBezTo>
                  <a:cubicBezTo>
                    <a:pt x="83" y="25"/>
                    <a:pt x="80" y="25"/>
                    <a:pt x="83" y="26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7" y="25"/>
                    <a:pt x="87" y="25"/>
                    <a:pt x="87" y="25"/>
                  </a:cubicBezTo>
                  <a:cubicBezTo>
                    <a:pt x="88" y="22"/>
                    <a:pt x="87" y="24"/>
                    <a:pt x="90" y="23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92" y="25"/>
                    <a:pt x="91" y="24"/>
                    <a:pt x="92" y="26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8"/>
                    <a:pt x="93" y="28"/>
                    <a:pt x="93" y="28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31"/>
                    <a:pt x="103" y="31"/>
                    <a:pt x="105" y="31"/>
                  </a:cubicBezTo>
                  <a:cubicBezTo>
                    <a:pt x="107" y="31"/>
                    <a:pt x="108" y="31"/>
                    <a:pt x="108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10" y="33"/>
                    <a:pt x="110" y="33"/>
                    <a:pt x="110" y="33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09" y="33"/>
                    <a:pt x="110" y="34"/>
                    <a:pt x="108" y="33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2" y="32"/>
                    <a:pt x="102" y="32"/>
                    <a:pt x="102" y="32"/>
                  </a:cubicBezTo>
                  <a:cubicBezTo>
                    <a:pt x="101" y="33"/>
                    <a:pt x="101" y="33"/>
                    <a:pt x="99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9" y="31"/>
                    <a:pt x="99" y="31"/>
                    <a:pt x="99" y="3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5" y="30"/>
                    <a:pt x="95" y="30"/>
                    <a:pt x="95" y="30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1" y="30"/>
                    <a:pt x="93" y="30"/>
                    <a:pt x="92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88" y="29"/>
                    <a:pt x="88" y="29"/>
                    <a:pt x="86" y="29"/>
                  </a:cubicBezTo>
                  <a:cubicBezTo>
                    <a:pt x="85" y="29"/>
                    <a:pt x="83" y="29"/>
                    <a:pt x="83" y="28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9"/>
                    <a:pt x="79" y="29"/>
                    <a:pt x="77" y="29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3" y="27"/>
                    <a:pt x="73" y="27"/>
                    <a:pt x="73" y="27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2" y="28"/>
                    <a:pt x="72" y="28"/>
                    <a:pt x="72" y="28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6" y="29"/>
                    <a:pt x="66" y="29"/>
                    <a:pt x="66" y="29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1" y="29"/>
                    <a:pt x="62" y="29"/>
                    <a:pt x="60" y="30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30"/>
                    <a:pt x="60" y="30"/>
                    <a:pt x="57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5" y="28"/>
                    <a:pt x="47" y="28"/>
                    <a:pt x="44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9" y="29"/>
                    <a:pt x="10" y="29"/>
                    <a:pt x="8" y="30"/>
                  </a:cubicBezTo>
                  <a:cubicBezTo>
                    <a:pt x="7" y="31"/>
                    <a:pt x="8" y="30"/>
                    <a:pt x="6" y="30"/>
                  </a:cubicBezTo>
                  <a:cubicBezTo>
                    <a:pt x="3" y="30"/>
                    <a:pt x="5" y="30"/>
                    <a:pt x="4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0" y="34"/>
                    <a:pt x="9" y="34"/>
                    <a:pt x="11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6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7" y="39"/>
                    <a:pt x="6" y="39"/>
                    <a:pt x="6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39"/>
                    <a:pt x="7" y="40"/>
                    <a:pt x="9" y="39"/>
                  </a:cubicBezTo>
                  <a:cubicBezTo>
                    <a:pt x="11" y="39"/>
                    <a:pt x="9" y="39"/>
                    <a:pt x="10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6"/>
                    <a:pt x="5" y="45"/>
                    <a:pt x="5" y="46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49"/>
                    <a:pt x="8" y="49"/>
                    <a:pt x="9" y="49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50"/>
                    <a:pt x="12" y="48"/>
                    <a:pt x="12" y="51"/>
                  </a:cubicBezTo>
                  <a:cubicBezTo>
                    <a:pt x="12" y="53"/>
                    <a:pt x="14" y="51"/>
                    <a:pt x="15" y="51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9" y="52"/>
                    <a:pt x="18" y="52"/>
                    <a:pt x="20" y="52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5" y="57"/>
                    <a:pt x="13" y="59"/>
                    <a:pt x="13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8" y="60"/>
                    <a:pt x="8" y="59"/>
                    <a:pt x="7" y="60"/>
                  </a:cubicBezTo>
                  <a:cubicBezTo>
                    <a:pt x="5" y="61"/>
                    <a:pt x="7" y="61"/>
                    <a:pt x="7" y="61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8" y="58"/>
                    <a:pt x="18" y="58"/>
                    <a:pt x="18" y="58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3" y="54"/>
                    <a:pt x="24" y="54"/>
                    <a:pt x="26" y="53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49"/>
                    <a:pt x="27" y="50"/>
                    <a:pt x="29" y="49"/>
                  </a:cubicBezTo>
                  <a:cubicBezTo>
                    <a:pt x="30" y="47"/>
                    <a:pt x="29" y="48"/>
                    <a:pt x="31" y="47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8"/>
                    <a:pt x="37" y="48"/>
                    <a:pt x="37" y="48"/>
                  </a:cubicBezTo>
                  <a:cubicBezTo>
                    <a:pt x="37" y="47"/>
                    <a:pt x="37" y="47"/>
                    <a:pt x="38" y="47"/>
                  </a:cubicBezTo>
                  <a:cubicBezTo>
                    <a:pt x="38" y="47"/>
                    <a:pt x="39" y="47"/>
                    <a:pt x="40" y="47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6" y="51"/>
                    <a:pt x="55" y="51"/>
                    <a:pt x="56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59"/>
                    <a:pt x="64" y="58"/>
                    <a:pt x="65" y="59"/>
                  </a:cubicBezTo>
                  <a:cubicBezTo>
                    <a:pt x="65" y="59"/>
                    <a:pt x="65" y="60"/>
                    <a:pt x="65" y="60"/>
                  </a:cubicBezTo>
                  <a:cubicBezTo>
                    <a:pt x="65" y="60"/>
                    <a:pt x="65" y="60"/>
                    <a:pt x="65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6" y="59"/>
                    <a:pt x="67" y="58"/>
                    <a:pt x="67" y="60"/>
                  </a:cubicBezTo>
                  <a:cubicBezTo>
                    <a:pt x="68" y="60"/>
                    <a:pt x="68" y="60"/>
                    <a:pt x="69" y="60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1" y="63"/>
                    <a:pt x="71" y="63"/>
                    <a:pt x="71" y="63"/>
                  </a:cubicBezTo>
                  <a:cubicBezTo>
                    <a:pt x="72" y="64"/>
                    <a:pt x="71" y="63"/>
                    <a:pt x="72" y="64"/>
                  </a:cubicBezTo>
                  <a:cubicBezTo>
                    <a:pt x="72" y="64"/>
                    <a:pt x="72" y="65"/>
                    <a:pt x="72" y="64"/>
                  </a:cubicBezTo>
                  <a:cubicBezTo>
                    <a:pt x="72" y="64"/>
                    <a:pt x="72" y="65"/>
                    <a:pt x="72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4" y="66"/>
                    <a:pt x="74" y="65"/>
                    <a:pt x="74" y="67"/>
                  </a:cubicBezTo>
                  <a:cubicBezTo>
                    <a:pt x="74" y="67"/>
                    <a:pt x="74" y="67"/>
                    <a:pt x="74" y="67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0" y="74"/>
                    <a:pt x="80" y="74"/>
                    <a:pt x="80" y="74"/>
                  </a:cubicBezTo>
                  <a:cubicBezTo>
                    <a:pt x="80" y="75"/>
                    <a:pt x="80" y="75"/>
                    <a:pt x="80" y="75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81" y="81"/>
                    <a:pt x="82" y="83"/>
                    <a:pt x="81" y="83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0" y="85"/>
                    <a:pt x="80" y="85"/>
                    <a:pt x="80" y="85"/>
                  </a:cubicBezTo>
                  <a:cubicBezTo>
                    <a:pt x="80" y="86"/>
                    <a:pt x="80" y="86"/>
                    <a:pt x="80" y="86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1" y="88"/>
                    <a:pt x="81" y="88"/>
                    <a:pt x="81" y="88"/>
                  </a:cubicBezTo>
                  <a:cubicBezTo>
                    <a:pt x="81" y="89"/>
                    <a:pt x="81" y="89"/>
                    <a:pt x="81" y="89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1" y="93"/>
                    <a:pt x="81" y="93"/>
                    <a:pt x="81" y="93"/>
                  </a:cubicBezTo>
                  <a:cubicBezTo>
                    <a:pt x="82" y="93"/>
                    <a:pt x="82" y="93"/>
                    <a:pt x="82" y="93"/>
                  </a:cubicBezTo>
                  <a:cubicBezTo>
                    <a:pt x="82" y="94"/>
                    <a:pt x="82" y="94"/>
                    <a:pt x="82" y="94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84" y="97"/>
                    <a:pt x="84" y="97"/>
                    <a:pt x="84" y="97"/>
                  </a:cubicBezTo>
                  <a:cubicBezTo>
                    <a:pt x="85" y="99"/>
                    <a:pt x="85" y="99"/>
                    <a:pt x="86" y="100"/>
                  </a:cubicBezTo>
                  <a:cubicBezTo>
                    <a:pt x="87" y="102"/>
                    <a:pt x="87" y="102"/>
                    <a:pt x="87" y="102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91" y="104"/>
                    <a:pt x="91" y="104"/>
                    <a:pt x="92" y="105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4" y="107"/>
                    <a:pt x="94" y="107"/>
                    <a:pt x="94" y="107"/>
                  </a:cubicBezTo>
                  <a:cubicBezTo>
                    <a:pt x="94" y="110"/>
                    <a:pt x="95" y="110"/>
                    <a:pt x="96" y="113"/>
                  </a:cubicBezTo>
                  <a:cubicBezTo>
                    <a:pt x="97" y="114"/>
                    <a:pt x="97" y="114"/>
                    <a:pt x="97" y="114"/>
                  </a:cubicBezTo>
                  <a:cubicBezTo>
                    <a:pt x="98" y="115"/>
                    <a:pt x="99" y="115"/>
                    <a:pt x="99" y="117"/>
                  </a:cubicBezTo>
                  <a:cubicBezTo>
                    <a:pt x="98" y="118"/>
                    <a:pt x="98" y="118"/>
                    <a:pt x="98" y="118"/>
                  </a:cubicBezTo>
                  <a:cubicBezTo>
                    <a:pt x="99" y="119"/>
                    <a:pt x="99" y="119"/>
                    <a:pt x="99" y="119"/>
                  </a:cubicBezTo>
                  <a:cubicBezTo>
                    <a:pt x="100" y="119"/>
                    <a:pt x="100" y="119"/>
                    <a:pt x="101" y="119"/>
                  </a:cubicBezTo>
                  <a:cubicBezTo>
                    <a:pt x="102" y="121"/>
                    <a:pt x="102" y="121"/>
                    <a:pt x="102" y="121"/>
                  </a:cubicBezTo>
                  <a:cubicBezTo>
                    <a:pt x="102" y="124"/>
                    <a:pt x="102" y="124"/>
                    <a:pt x="102" y="124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6" y="127"/>
                    <a:pt x="106" y="127"/>
                    <a:pt x="106" y="127"/>
                  </a:cubicBezTo>
                  <a:cubicBezTo>
                    <a:pt x="106" y="128"/>
                    <a:pt x="106" y="128"/>
                    <a:pt x="106" y="128"/>
                  </a:cubicBezTo>
                  <a:cubicBezTo>
                    <a:pt x="107" y="127"/>
                    <a:pt x="107" y="127"/>
                    <a:pt x="107" y="127"/>
                  </a:cubicBezTo>
                  <a:cubicBezTo>
                    <a:pt x="107" y="126"/>
                    <a:pt x="107" y="126"/>
                    <a:pt x="107" y="126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05" y="125"/>
                    <a:pt x="105" y="125"/>
                    <a:pt x="105" y="125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04" y="121"/>
                    <a:pt x="104" y="121"/>
                    <a:pt x="104" y="121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104" y="119"/>
                    <a:pt x="104" y="119"/>
                    <a:pt x="104" y="119"/>
                  </a:cubicBezTo>
                  <a:cubicBezTo>
                    <a:pt x="102" y="118"/>
                    <a:pt x="102" y="118"/>
                    <a:pt x="102" y="118"/>
                  </a:cubicBezTo>
                  <a:cubicBezTo>
                    <a:pt x="102" y="117"/>
                    <a:pt x="102" y="118"/>
                    <a:pt x="102" y="116"/>
                  </a:cubicBezTo>
                  <a:cubicBezTo>
                    <a:pt x="101" y="116"/>
                    <a:pt x="101" y="116"/>
                    <a:pt x="101" y="116"/>
                  </a:cubicBezTo>
                  <a:cubicBezTo>
                    <a:pt x="101" y="115"/>
                    <a:pt x="101" y="115"/>
                    <a:pt x="101" y="115"/>
                  </a:cubicBezTo>
                  <a:cubicBezTo>
                    <a:pt x="100" y="115"/>
                    <a:pt x="100" y="115"/>
                    <a:pt x="100" y="115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98" y="112"/>
                    <a:pt x="98" y="112"/>
                    <a:pt x="98" y="112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109"/>
                    <a:pt x="98" y="109"/>
                    <a:pt x="98" y="109"/>
                  </a:cubicBezTo>
                  <a:cubicBezTo>
                    <a:pt x="98" y="109"/>
                    <a:pt x="98" y="109"/>
                    <a:pt x="98" y="109"/>
                  </a:cubicBezTo>
                  <a:cubicBezTo>
                    <a:pt x="99" y="110"/>
                    <a:pt x="99" y="110"/>
                    <a:pt x="100" y="110"/>
                  </a:cubicBezTo>
                  <a:cubicBezTo>
                    <a:pt x="101" y="111"/>
                    <a:pt x="101" y="111"/>
                    <a:pt x="101" y="111"/>
                  </a:cubicBezTo>
                  <a:cubicBezTo>
                    <a:pt x="101" y="113"/>
                    <a:pt x="101" y="113"/>
                    <a:pt x="101" y="113"/>
                  </a:cubicBezTo>
                  <a:cubicBezTo>
                    <a:pt x="102" y="114"/>
                    <a:pt x="102" y="114"/>
                    <a:pt x="102" y="114"/>
                  </a:cubicBezTo>
                  <a:cubicBezTo>
                    <a:pt x="102" y="115"/>
                    <a:pt x="102" y="115"/>
                    <a:pt x="102" y="115"/>
                  </a:cubicBezTo>
                  <a:cubicBezTo>
                    <a:pt x="103" y="115"/>
                    <a:pt x="103" y="115"/>
                    <a:pt x="103" y="115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06" y="119"/>
                    <a:pt x="106" y="119"/>
                    <a:pt x="106" y="119"/>
                  </a:cubicBezTo>
                  <a:cubicBezTo>
                    <a:pt x="108" y="121"/>
                    <a:pt x="108" y="121"/>
                    <a:pt x="108" y="121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09" y="122"/>
                    <a:pt x="109" y="122"/>
                    <a:pt x="109" y="122"/>
                  </a:cubicBezTo>
                  <a:cubicBezTo>
                    <a:pt x="110" y="124"/>
                    <a:pt x="110" y="124"/>
                    <a:pt x="110" y="124"/>
                  </a:cubicBezTo>
                  <a:cubicBezTo>
                    <a:pt x="112" y="126"/>
                    <a:pt x="112" y="126"/>
                    <a:pt x="112" y="126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4" y="129"/>
                    <a:pt x="114" y="128"/>
                    <a:pt x="114" y="130"/>
                  </a:cubicBezTo>
                  <a:cubicBezTo>
                    <a:pt x="115" y="130"/>
                    <a:pt x="115" y="130"/>
                    <a:pt x="115" y="130"/>
                  </a:cubicBezTo>
                  <a:cubicBezTo>
                    <a:pt x="115" y="132"/>
                    <a:pt x="115" y="132"/>
                    <a:pt x="114" y="134"/>
                  </a:cubicBezTo>
                  <a:cubicBezTo>
                    <a:pt x="116" y="135"/>
                    <a:pt x="116" y="135"/>
                    <a:pt x="116" y="135"/>
                  </a:cubicBezTo>
                  <a:cubicBezTo>
                    <a:pt x="117" y="135"/>
                    <a:pt x="117" y="135"/>
                    <a:pt x="117" y="135"/>
                  </a:cubicBezTo>
                  <a:cubicBezTo>
                    <a:pt x="118" y="137"/>
                    <a:pt x="118" y="137"/>
                    <a:pt x="118" y="137"/>
                  </a:cubicBezTo>
                  <a:cubicBezTo>
                    <a:pt x="118" y="137"/>
                    <a:pt x="118" y="137"/>
                    <a:pt x="119" y="137"/>
                  </a:cubicBezTo>
                  <a:cubicBezTo>
                    <a:pt x="120" y="138"/>
                    <a:pt x="119" y="138"/>
                    <a:pt x="121" y="138"/>
                  </a:cubicBezTo>
                  <a:cubicBezTo>
                    <a:pt x="122" y="139"/>
                    <a:pt x="122" y="139"/>
                    <a:pt x="122" y="139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4" y="140"/>
                    <a:pt x="124" y="140"/>
                    <a:pt x="124" y="140"/>
                  </a:cubicBezTo>
                  <a:cubicBezTo>
                    <a:pt x="125" y="140"/>
                    <a:pt x="125" y="140"/>
                    <a:pt x="125" y="140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6" y="141"/>
                    <a:pt x="126" y="141"/>
                    <a:pt x="126" y="141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7" y="141"/>
                    <a:pt x="127" y="141"/>
                    <a:pt x="127" y="141"/>
                  </a:cubicBezTo>
                  <a:cubicBezTo>
                    <a:pt x="128" y="142"/>
                    <a:pt x="128" y="142"/>
                    <a:pt x="128" y="142"/>
                  </a:cubicBezTo>
                  <a:cubicBezTo>
                    <a:pt x="129" y="142"/>
                    <a:pt x="129" y="142"/>
                    <a:pt x="129" y="142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0" y="143"/>
                    <a:pt x="130" y="143"/>
                    <a:pt x="130" y="143"/>
                  </a:cubicBezTo>
                  <a:cubicBezTo>
                    <a:pt x="131" y="143"/>
                    <a:pt x="131" y="143"/>
                    <a:pt x="131" y="143"/>
                  </a:cubicBezTo>
                  <a:cubicBezTo>
                    <a:pt x="132" y="143"/>
                    <a:pt x="132" y="143"/>
                    <a:pt x="132" y="143"/>
                  </a:cubicBezTo>
                  <a:cubicBezTo>
                    <a:pt x="133" y="142"/>
                    <a:pt x="133" y="142"/>
                    <a:pt x="133" y="142"/>
                  </a:cubicBezTo>
                  <a:cubicBezTo>
                    <a:pt x="133" y="142"/>
                    <a:pt x="133" y="142"/>
                    <a:pt x="133" y="142"/>
                  </a:cubicBezTo>
                  <a:cubicBezTo>
                    <a:pt x="133" y="142"/>
                    <a:pt x="135" y="140"/>
                    <a:pt x="135" y="142"/>
                  </a:cubicBezTo>
                  <a:cubicBezTo>
                    <a:pt x="136" y="143"/>
                    <a:pt x="136" y="142"/>
                    <a:pt x="137" y="144"/>
                  </a:cubicBezTo>
                  <a:cubicBezTo>
                    <a:pt x="138" y="145"/>
                    <a:pt x="139" y="145"/>
                    <a:pt x="140" y="146"/>
                  </a:cubicBezTo>
                  <a:cubicBezTo>
                    <a:pt x="140" y="147"/>
                    <a:pt x="140" y="147"/>
                    <a:pt x="140" y="147"/>
                  </a:cubicBezTo>
                  <a:cubicBezTo>
                    <a:pt x="142" y="147"/>
                    <a:pt x="142" y="147"/>
                    <a:pt x="142" y="147"/>
                  </a:cubicBezTo>
                  <a:cubicBezTo>
                    <a:pt x="143" y="147"/>
                    <a:pt x="143" y="147"/>
                    <a:pt x="143" y="147"/>
                  </a:cubicBezTo>
                  <a:cubicBezTo>
                    <a:pt x="145" y="148"/>
                    <a:pt x="145" y="148"/>
                    <a:pt x="147" y="148"/>
                  </a:cubicBezTo>
                  <a:cubicBezTo>
                    <a:pt x="147" y="150"/>
                    <a:pt x="147" y="149"/>
                    <a:pt x="148" y="150"/>
                  </a:cubicBezTo>
                  <a:cubicBezTo>
                    <a:pt x="150" y="151"/>
                    <a:pt x="150" y="151"/>
                    <a:pt x="150" y="151"/>
                  </a:cubicBezTo>
                  <a:cubicBezTo>
                    <a:pt x="150" y="149"/>
                    <a:pt x="150" y="151"/>
                    <a:pt x="151" y="151"/>
                  </a:cubicBezTo>
                  <a:close/>
                  <a:moveTo>
                    <a:pt x="102" y="89"/>
                  </a:moveTo>
                  <a:cubicBezTo>
                    <a:pt x="102" y="89"/>
                    <a:pt x="102" y="89"/>
                    <a:pt x="102" y="89"/>
                  </a:cubicBezTo>
                  <a:cubicBezTo>
                    <a:pt x="102" y="89"/>
                    <a:pt x="102" y="89"/>
                    <a:pt x="102" y="89"/>
                  </a:cubicBezTo>
                  <a:cubicBezTo>
                    <a:pt x="101" y="89"/>
                    <a:pt x="101" y="89"/>
                    <a:pt x="101" y="89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9"/>
                    <a:pt x="102" y="89"/>
                    <a:pt x="102" y="89"/>
                  </a:cubicBezTo>
                  <a:close/>
                  <a:moveTo>
                    <a:pt x="161" y="87"/>
                  </a:moveTo>
                  <a:cubicBezTo>
                    <a:pt x="159" y="87"/>
                    <a:pt x="159" y="87"/>
                    <a:pt x="159" y="87"/>
                  </a:cubicBezTo>
                  <a:cubicBezTo>
                    <a:pt x="159" y="87"/>
                    <a:pt x="159" y="87"/>
                    <a:pt x="158" y="88"/>
                  </a:cubicBezTo>
                  <a:cubicBezTo>
                    <a:pt x="157" y="88"/>
                    <a:pt x="158" y="88"/>
                    <a:pt x="157" y="88"/>
                  </a:cubicBezTo>
                  <a:cubicBezTo>
                    <a:pt x="156" y="88"/>
                    <a:pt x="156" y="88"/>
                    <a:pt x="156" y="88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56" y="87"/>
                    <a:pt x="156" y="87"/>
                    <a:pt x="156" y="87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8" y="86"/>
                    <a:pt x="158" y="86"/>
                    <a:pt x="158" y="86"/>
                  </a:cubicBezTo>
                  <a:cubicBezTo>
                    <a:pt x="159" y="86"/>
                    <a:pt x="157" y="86"/>
                    <a:pt x="160" y="86"/>
                  </a:cubicBezTo>
                  <a:cubicBezTo>
                    <a:pt x="161" y="86"/>
                    <a:pt x="161" y="86"/>
                    <a:pt x="161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1" y="87"/>
                    <a:pt x="161" y="87"/>
                    <a:pt x="161" y="87"/>
                  </a:cubicBezTo>
                  <a:close/>
                  <a:moveTo>
                    <a:pt x="166" y="84"/>
                  </a:moveTo>
                  <a:cubicBezTo>
                    <a:pt x="165" y="84"/>
                    <a:pt x="165" y="84"/>
                    <a:pt x="165" y="84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4"/>
                    <a:pt x="162" y="84"/>
                    <a:pt x="162" y="84"/>
                  </a:cubicBezTo>
                  <a:cubicBezTo>
                    <a:pt x="162" y="83"/>
                    <a:pt x="162" y="83"/>
                    <a:pt x="162" y="83"/>
                  </a:cubicBezTo>
                  <a:cubicBezTo>
                    <a:pt x="164" y="83"/>
                    <a:pt x="164" y="83"/>
                    <a:pt x="164" y="83"/>
                  </a:cubicBezTo>
                  <a:cubicBezTo>
                    <a:pt x="164" y="82"/>
                    <a:pt x="164" y="83"/>
                    <a:pt x="166" y="83"/>
                  </a:cubicBezTo>
                  <a:cubicBezTo>
                    <a:pt x="167" y="83"/>
                    <a:pt x="167" y="83"/>
                    <a:pt x="167" y="83"/>
                  </a:cubicBezTo>
                  <a:cubicBezTo>
                    <a:pt x="168" y="83"/>
                    <a:pt x="168" y="83"/>
                    <a:pt x="168" y="83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6" y="84"/>
                    <a:pt x="166" y="84"/>
                    <a:pt x="166" y="84"/>
                  </a:cubicBezTo>
                  <a:close/>
                  <a:moveTo>
                    <a:pt x="154" y="79"/>
                  </a:moveTo>
                  <a:cubicBezTo>
                    <a:pt x="158" y="79"/>
                    <a:pt x="158" y="79"/>
                    <a:pt x="158" y="79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60" y="80"/>
                    <a:pt x="162" y="81"/>
                    <a:pt x="160" y="81"/>
                  </a:cubicBezTo>
                  <a:cubicBezTo>
                    <a:pt x="159" y="81"/>
                    <a:pt x="159" y="81"/>
                    <a:pt x="159" y="81"/>
                  </a:cubicBezTo>
                  <a:cubicBezTo>
                    <a:pt x="158" y="81"/>
                    <a:pt x="159" y="81"/>
                    <a:pt x="158" y="81"/>
                  </a:cubicBezTo>
                  <a:cubicBezTo>
                    <a:pt x="158" y="82"/>
                    <a:pt x="158" y="82"/>
                    <a:pt x="158" y="82"/>
                  </a:cubicBezTo>
                  <a:cubicBezTo>
                    <a:pt x="157" y="83"/>
                    <a:pt x="157" y="83"/>
                    <a:pt x="157" y="83"/>
                  </a:cubicBezTo>
                  <a:cubicBezTo>
                    <a:pt x="157" y="83"/>
                    <a:pt x="157" y="83"/>
                    <a:pt x="157" y="83"/>
                  </a:cubicBezTo>
                  <a:cubicBezTo>
                    <a:pt x="157" y="84"/>
                    <a:pt x="157" y="84"/>
                    <a:pt x="157" y="84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56" y="84"/>
                    <a:pt x="156" y="85"/>
                    <a:pt x="156" y="83"/>
                  </a:cubicBezTo>
                  <a:cubicBezTo>
                    <a:pt x="156" y="83"/>
                    <a:pt x="155" y="83"/>
                    <a:pt x="155" y="83"/>
                  </a:cubicBezTo>
                  <a:cubicBezTo>
                    <a:pt x="155" y="83"/>
                    <a:pt x="155" y="83"/>
                    <a:pt x="155" y="83"/>
                  </a:cubicBezTo>
                  <a:cubicBezTo>
                    <a:pt x="155" y="83"/>
                    <a:pt x="155" y="83"/>
                    <a:pt x="155" y="83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4" y="83"/>
                    <a:pt x="154" y="83"/>
                    <a:pt x="154" y="83"/>
                  </a:cubicBezTo>
                  <a:cubicBezTo>
                    <a:pt x="155" y="81"/>
                    <a:pt x="155" y="81"/>
                    <a:pt x="155" y="81"/>
                  </a:cubicBezTo>
                  <a:cubicBezTo>
                    <a:pt x="155" y="80"/>
                    <a:pt x="155" y="80"/>
                    <a:pt x="155" y="80"/>
                  </a:cubicBezTo>
                  <a:cubicBezTo>
                    <a:pt x="154" y="80"/>
                    <a:pt x="154" y="80"/>
                    <a:pt x="154" y="80"/>
                  </a:cubicBezTo>
                  <a:cubicBezTo>
                    <a:pt x="153" y="80"/>
                    <a:pt x="153" y="80"/>
                    <a:pt x="153" y="80"/>
                  </a:cubicBezTo>
                  <a:cubicBezTo>
                    <a:pt x="153" y="79"/>
                    <a:pt x="153" y="81"/>
                    <a:pt x="153" y="78"/>
                  </a:cubicBezTo>
                  <a:cubicBezTo>
                    <a:pt x="154" y="79"/>
                    <a:pt x="154" y="79"/>
                    <a:pt x="154" y="79"/>
                  </a:cubicBezTo>
                  <a:close/>
                  <a:moveTo>
                    <a:pt x="151" y="80"/>
                  </a:moveTo>
                  <a:cubicBezTo>
                    <a:pt x="149" y="81"/>
                    <a:pt x="149" y="81"/>
                    <a:pt x="149" y="81"/>
                  </a:cubicBezTo>
                  <a:cubicBezTo>
                    <a:pt x="149" y="82"/>
                    <a:pt x="149" y="82"/>
                    <a:pt x="149" y="82"/>
                  </a:cubicBezTo>
                  <a:cubicBezTo>
                    <a:pt x="149" y="83"/>
                    <a:pt x="149" y="83"/>
                    <a:pt x="149" y="83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49" y="85"/>
                    <a:pt x="151" y="86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8" y="89"/>
                    <a:pt x="147" y="87"/>
                    <a:pt x="147" y="87"/>
                  </a:cubicBezTo>
                  <a:cubicBezTo>
                    <a:pt x="146" y="86"/>
                    <a:pt x="146" y="88"/>
                    <a:pt x="146" y="85"/>
                  </a:cubicBezTo>
                  <a:cubicBezTo>
                    <a:pt x="146" y="83"/>
                    <a:pt x="146" y="85"/>
                    <a:pt x="147" y="84"/>
                  </a:cubicBezTo>
                  <a:cubicBezTo>
                    <a:pt x="147" y="83"/>
                    <a:pt x="147" y="83"/>
                    <a:pt x="147" y="83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9" y="79"/>
                    <a:pt x="149" y="79"/>
                    <a:pt x="149" y="79"/>
                  </a:cubicBezTo>
                  <a:cubicBezTo>
                    <a:pt x="151" y="79"/>
                    <a:pt x="151" y="79"/>
                    <a:pt x="151" y="79"/>
                  </a:cubicBezTo>
                  <a:cubicBezTo>
                    <a:pt x="152" y="79"/>
                    <a:pt x="152" y="79"/>
                    <a:pt x="152" y="79"/>
                  </a:cubicBezTo>
                  <a:cubicBezTo>
                    <a:pt x="151" y="80"/>
                    <a:pt x="152" y="79"/>
                    <a:pt x="151" y="80"/>
                  </a:cubicBezTo>
                  <a:close/>
                  <a:moveTo>
                    <a:pt x="191" y="78"/>
                  </a:moveTo>
                  <a:cubicBezTo>
                    <a:pt x="191" y="79"/>
                    <a:pt x="191" y="79"/>
                    <a:pt x="191" y="79"/>
                  </a:cubicBezTo>
                  <a:cubicBezTo>
                    <a:pt x="190" y="79"/>
                    <a:pt x="190" y="79"/>
                    <a:pt x="190" y="79"/>
                  </a:cubicBezTo>
                  <a:cubicBezTo>
                    <a:pt x="191" y="78"/>
                    <a:pt x="191" y="78"/>
                    <a:pt x="191" y="78"/>
                  </a:cubicBezTo>
                  <a:close/>
                  <a:moveTo>
                    <a:pt x="145" y="76"/>
                  </a:moveTo>
                  <a:cubicBezTo>
                    <a:pt x="144" y="77"/>
                    <a:pt x="144" y="77"/>
                    <a:pt x="143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2" y="77"/>
                    <a:pt x="142" y="77"/>
                    <a:pt x="142" y="77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40" y="76"/>
                    <a:pt x="140" y="76"/>
                    <a:pt x="140" y="7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2" y="76"/>
                    <a:pt x="142" y="76"/>
                    <a:pt x="142" y="76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3" y="75"/>
                    <a:pt x="143" y="75"/>
                    <a:pt x="143" y="75"/>
                  </a:cubicBezTo>
                  <a:cubicBezTo>
                    <a:pt x="143" y="74"/>
                    <a:pt x="143" y="74"/>
                    <a:pt x="143" y="74"/>
                  </a:cubicBezTo>
                  <a:cubicBezTo>
                    <a:pt x="144" y="74"/>
                    <a:pt x="144" y="74"/>
                    <a:pt x="145" y="74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146" y="73"/>
                    <a:pt x="146" y="73"/>
                    <a:pt x="146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48" y="73"/>
                    <a:pt x="148" y="73"/>
                    <a:pt x="148" y="73"/>
                  </a:cubicBezTo>
                  <a:cubicBezTo>
                    <a:pt x="149" y="73"/>
                    <a:pt x="149" y="73"/>
                    <a:pt x="149" y="73"/>
                  </a:cubicBezTo>
                  <a:cubicBezTo>
                    <a:pt x="149" y="74"/>
                    <a:pt x="149" y="74"/>
                    <a:pt x="149" y="74"/>
                  </a:cubicBezTo>
                  <a:cubicBezTo>
                    <a:pt x="150" y="74"/>
                    <a:pt x="150" y="74"/>
                    <a:pt x="150" y="74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52" y="77"/>
                    <a:pt x="152" y="77"/>
                    <a:pt x="152" y="77"/>
                  </a:cubicBezTo>
                  <a:cubicBezTo>
                    <a:pt x="149" y="77"/>
                    <a:pt x="149" y="77"/>
                    <a:pt x="149" y="77"/>
                  </a:cubicBezTo>
                  <a:cubicBezTo>
                    <a:pt x="147" y="77"/>
                    <a:pt x="147" y="77"/>
                    <a:pt x="147" y="77"/>
                  </a:cubicBezTo>
                  <a:cubicBezTo>
                    <a:pt x="146" y="77"/>
                    <a:pt x="146" y="77"/>
                    <a:pt x="146" y="77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46" y="76"/>
                    <a:pt x="146" y="76"/>
                    <a:pt x="146" y="76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45" y="76"/>
                    <a:pt x="145" y="76"/>
                    <a:pt x="145" y="76"/>
                  </a:cubicBezTo>
                  <a:close/>
                  <a:moveTo>
                    <a:pt x="181" y="73"/>
                  </a:moveTo>
                  <a:cubicBezTo>
                    <a:pt x="181" y="74"/>
                    <a:pt x="181" y="74"/>
                    <a:pt x="181" y="74"/>
                  </a:cubicBezTo>
                  <a:cubicBezTo>
                    <a:pt x="181" y="73"/>
                    <a:pt x="181" y="73"/>
                    <a:pt x="181" y="73"/>
                  </a:cubicBezTo>
                  <a:close/>
                  <a:moveTo>
                    <a:pt x="133" y="72"/>
                  </a:moveTo>
                  <a:cubicBezTo>
                    <a:pt x="133" y="71"/>
                    <a:pt x="133" y="71"/>
                    <a:pt x="133" y="71"/>
                  </a:cubicBezTo>
                  <a:cubicBezTo>
                    <a:pt x="134" y="71"/>
                    <a:pt x="134" y="71"/>
                    <a:pt x="134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2"/>
                    <a:pt x="135" y="72"/>
                    <a:pt x="135" y="72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33" y="72"/>
                    <a:pt x="133" y="72"/>
                    <a:pt x="133" y="72"/>
                  </a:cubicBezTo>
                  <a:cubicBezTo>
                    <a:pt x="133" y="72"/>
                    <a:pt x="133" y="72"/>
                    <a:pt x="133" y="72"/>
                  </a:cubicBezTo>
                  <a:close/>
                  <a:moveTo>
                    <a:pt x="145" y="70"/>
                  </a:moveTo>
                  <a:cubicBezTo>
                    <a:pt x="146" y="70"/>
                    <a:pt x="146" y="70"/>
                    <a:pt x="146" y="70"/>
                  </a:cubicBezTo>
                  <a:cubicBezTo>
                    <a:pt x="146" y="71"/>
                    <a:pt x="146" y="71"/>
                    <a:pt x="146" y="71"/>
                  </a:cubicBezTo>
                  <a:cubicBezTo>
                    <a:pt x="145" y="71"/>
                    <a:pt x="145" y="71"/>
                    <a:pt x="145" y="71"/>
                  </a:cubicBezTo>
                  <a:cubicBezTo>
                    <a:pt x="144" y="70"/>
                    <a:pt x="144" y="71"/>
                    <a:pt x="145" y="70"/>
                  </a:cubicBezTo>
                  <a:close/>
                  <a:moveTo>
                    <a:pt x="79" y="70"/>
                  </a:moveTo>
                  <a:cubicBezTo>
                    <a:pt x="79" y="70"/>
                    <a:pt x="79" y="70"/>
                    <a:pt x="79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3" y="73"/>
                    <a:pt x="83" y="73"/>
                    <a:pt x="83" y="73"/>
                  </a:cubicBezTo>
                  <a:cubicBezTo>
                    <a:pt x="83" y="74"/>
                    <a:pt x="83" y="74"/>
                    <a:pt x="83" y="74"/>
                  </a:cubicBezTo>
                  <a:cubicBezTo>
                    <a:pt x="83" y="74"/>
                    <a:pt x="83" y="74"/>
                    <a:pt x="83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1" y="71"/>
                    <a:pt x="81" y="71"/>
                    <a:pt x="81" y="71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79" y="70"/>
                    <a:pt x="79" y="70"/>
                    <a:pt x="79" y="70"/>
                  </a:cubicBezTo>
                  <a:close/>
                  <a:moveTo>
                    <a:pt x="127" y="68"/>
                  </a:moveTo>
                  <a:cubicBezTo>
                    <a:pt x="127" y="68"/>
                    <a:pt x="127" y="68"/>
                    <a:pt x="127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7" y="68"/>
                    <a:pt x="127" y="68"/>
                    <a:pt x="127" y="68"/>
                  </a:cubicBezTo>
                  <a:close/>
                  <a:moveTo>
                    <a:pt x="76" y="68"/>
                  </a:moveTo>
                  <a:cubicBezTo>
                    <a:pt x="76" y="68"/>
                    <a:pt x="76" y="68"/>
                    <a:pt x="76" y="68"/>
                  </a:cubicBezTo>
                  <a:cubicBezTo>
                    <a:pt x="76" y="68"/>
                    <a:pt x="76" y="68"/>
                    <a:pt x="76" y="68"/>
                  </a:cubicBezTo>
                  <a:close/>
                  <a:moveTo>
                    <a:pt x="128" y="62"/>
                  </a:moveTo>
                  <a:cubicBezTo>
                    <a:pt x="129" y="63"/>
                    <a:pt x="129" y="63"/>
                    <a:pt x="129" y="63"/>
                  </a:cubicBezTo>
                  <a:cubicBezTo>
                    <a:pt x="129" y="64"/>
                    <a:pt x="129" y="64"/>
                    <a:pt x="129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66"/>
                    <a:pt x="130" y="66"/>
                    <a:pt x="130" y="66"/>
                  </a:cubicBezTo>
                  <a:cubicBezTo>
                    <a:pt x="130" y="67"/>
                    <a:pt x="130" y="67"/>
                    <a:pt x="130" y="67"/>
                  </a:cubicBezTo>
                  <a:cubicBezTo>
                    <a:pt x="131" y="67"/>
                    <a:pt x="131" y="67"/>
                    <a:pt x="131" y="67"/>
                  </a:cubicBezTo>
                  <a:cubicBezTo>
                    <a:pt x="131" y="68"/>
                    <a:pt x="131" y="68"/>
                    <a:pt x="131" y="68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0" y="67"/>
                    <a:pt x="130" y="67"/>
                    <a:pt x="130" y="67"/>
                  </a:cubicBezTo>
                  <a:cubicBezTo>
                    <a:pt x="130" y="67"/>
                    <a:pt x="130" y="67"/>
                    <a:pt x="130" y="67"/>
                  </a:cubicBezTo>
                  <a:cubicBezTo>
                    <a:pt x="129" y="66"/>
                    <a:pt x="129" y="66"/>
                    <a:pt x="129" y="66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7" y="62"/>
                    <a:pt x="125" y="62"/>
                    <a:pt x="128" y="62"/>
                  </a:cubicBezTo>
                  <a:close/>
                  <a:moveTo>
                    <a:pt x="124" y="65"/>
                  </a:moveTo>
                  <a:cubicBezTo>
                    <a:pt x="124" y="64"/>
                    <a:pt x="124" y="64"/>
                    <a:pt x="124" y="64"/>
                  </a:cubicBezTo>
                  <a:cubicBezTo>
                    <a:pt x="123" y="63"/>
                    <a:pt x="123" y="66"/>
                    <a:pt x="123" y="62"/>
                  </a:cubicBezTo>
                  <a:cubicBezTo>
                    <a:pt x="124" y="63"/>
                    <a:pt x="124" y="63"/>
                    <a:pt x="124" y="63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5" y="65"/>
                    <a:pt x="125" y="63"/>
                    <a:pt x="125" y="66"/>
                  </a:cubicBezTo>
                  <a:cubicBezTo>
                    <a:pt x="124" y="65"/>
                    <a:pt x="124" y="65"/>
                    <a:pt x="124" y="65"/>
                  </a:cubicBezTo>
                  <a:close/>
                  <a:moveTo>
                    <a:pt x="199" y="62"/>
                  </a:moveTo>
                  <a:cubicBezTo>
                    <a:pt x="199" y="62"/>
                    <a:pt x="199" y="62"/>
                    <a:pt x="199" y="62"/>
                  </a:cubicBezTo>
                  <a:cubicBezTo>
                    <a:pt x="199" y="62"/>
                    <a:pt x="199" y="62"/>
                    <a:pt x="199" y="62"/>
                  </a:cubicBezTo>
                  <a:close/>
                  <a:moveTo>
                    <a:pt x="65" y="56"/>
                  </a:moveTo>
                  <a:cubicBezTo>
                    <a:pt x="66" y="57"/>
                    <a:pt x="66" y="57"/>
                    <a:pt x="66" y="57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57"/>
                    <a:pt x="65" y="57"/>
                    <a:pt x="65" y="57"/>
                  </a:cubicBezTo>
                  <a:cubicBezTo>
                    <a:pt x="65" y="56"/>
                    <a:pt x="65" y="56"/>
                    <a:pt x="65" y="56"/>
                  </a:cubicBezTo>
                  <a:close/>
                  <a:moveTo>
                    <a:pt x="61" y="55"/>
                  </a:moveTo>
                  <a:cubicBezTo>
                    <a:pt x="61" y="55"/>
                    <a:pt x="61" y="55"/>
                    <a:pt x="61" y="55"/>
                  </a:cubicBezTo>
                  <a:cubicBezTo>
                    <a:pt x="61" y="55"/>
                    <a:pt x="61" y="55"/>
                    <a:pt x="61" y="55"/>
                  </a:cubicBezTo>
                  <a:close/>
                  <a:moveTo>
                    <a:pt x="63" y="55"/>
                  </a:moveTo>
                  <a:cubicBezTo>
                    <a:pt x="63" y="54"/>
                    <a:pt x="63" y="54"/>
                    <a:pt x="63" y="54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3" y="55"/>
                    <a:pt x="63" y="55"/>
                    <a:pt x="63" y="55"/>
                  </a:cubicBezTo>
                  <a:close/>
                  <a:moveTo>
                    <a:pt x="61" y="52"/>
                  </a:moveTo>
                  <a:cubicBezTo>
                    <a:pt x="60" y="52"/>
                    <a:pt x="60" y="52"/>
                    <a:pt x="60" y="52"/>
                  </a:cubicBezTo>
                  <a:cubicBezTo>
                    <a:pt x="61" y="52"/>
                    <a:pt x="61" y="52"/>
                    <a:pt x="61" y="52"/>
                  </a:cubicBezTo>
                  <a:close/>
                  <a:moveTo>
                    <a:pt x="108" y="51"/>
                  </a:moveTo>
                  <a:cubicBezTo>
                    <a:pt x="108" y="51"/>
                    <a:pt x="108" y="51"/>
                    <a:pt x="108" y="51"/>
                  </a:cubicBezTo>
                  <a:cubicBezTo>
                    <a:pt x="106" y="51"/>
                    <a:pt x="107" y="51"/>
                    <a:pt x="105" y="52"/>
                  </a:cubicBezTo>
                  <a:cubicBezTo>
                    <a:pt x="105" y="51"/>
                    <a:pt x="105" y="51"/>
                    <a:pt x="105" y="51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8" y="49"/>
                    <a:pt x="108" y="49"/>
                    <a:pt x="108" y="49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10" y="50"/>
                    <a:pt x="110" y="50"/>
                    <a:pt x="110" y="50"/>
                  </a:cubicBezTo>
                  <a:cubicBezTo>
                    <a:pt x="110" y="51"/>
                    <a:pt x="110" y="51"/>
                    <a:pt x="110" y="51"/>
                  </a:cubicBezTo>
                  <a:cubicBezTo>
                    <a:pt x="108" y="51"/>
                    <a:pt x="108" y="51"/>
                    <a:pt x="108" y="51"/>
                  </a:cubicBezTo>
                  <a:close/>
                  <a:moveTo>
                    <a:pt x="32" y="46"/>
                  </a:move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2" y="46"/>
                    <a:pt x="32" y="46"/>
                  </a:cubicBezTo>
                  <a:close/>
                  <a:moveTo>
                    <a:pt x="104" y="44"/>
                  </a:moveTo>
                  <a:cubicBezTo>
                    <a:pt x="105" y="43"/>
                    <a:pt x="105" y="43"/>
                    <a:pt x="105" y="43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6" y="43"/>
                    <a:pt x="107" y="44"/>
                    <a:pt x="105" y="44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44"/>
                    <a:pt x="104" y="44"/>
                    <a:pt x="104" y="44"/>
                  </a:cubicBezTo>
                  <a:close/>
                  <a:moveTo>
                    <a:pt x="97" y="44"/>
                  </a:moveTo>
                  <a:cubicBezTo>
                    <a:pt x="98" y="44"/>
                    <a:pt x="98" y="44"/>
                    <a:pt x="98" y="44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2" y="45"/>
                    <a:pt x="102" y="45"/>
                    <a:pt x="102" y="45"/>
                  </a:cubicBezTo>
                  <a:cubicBezTo>
                    <a:pt x="101" y="46"/>
                    <a:pt x="102" y="46"/>
                    <a:pt x="100" y="46"/>
                  </a:cubicBezTo>
                  <a:cubicBezTo>
                    <a:pt x="100" y="46"/>
                    <a:pt x="100" y="46"/>
                    <a:pt x="100" y="46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7" y="46"/>
                    <a:pt x="96" y="46"/>
                    <a:pt x="97" y="46"/>
                  </a:cubicBezTo>
                  <a:cubicBezTo>
                    <a:pt x="97" y="46"/>
                    <a:pt x="97" y="46"/>
                    <a:pt x="97" y="45"/>
                  </a:cubicBezTo>
                  <a:cubicBezTo>
                    <a:pt x="97" y="45"/>
                    <a:pt x="98" y="45"/>
                    <a:pt x="98" y="45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lose/>
                  <a:moveTo>
                    <a:pt x="184" y="43"/>
                  </a:moveTo>
                  <a:cubicBezTo>
                    <a:pt x="183" y="43"/>
                    <a:pt x="183" y="43"/>
                    <a:pt x="183" y="43"/>
                  </a:cubicBezTo>
                  <a:cubicBezTo>
                    <a:pt x="184" y="42"/>
                    <a:pt x="184" y="42"/>
                    <a:pt x="184" y="42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4" y="43"/>
                    <a:pt x="184" y="43"/>
                    <a:pt x="184" y="43"/>
                  </a:cubicBezTo>
                  <a:close/>
                  <a:moveTo>
                    <a:pt x="184" y="42"/>
                  </a:moveTo>
                  <a:cubicBezTo>
                    <a:pt x="185" y="43"/>
                    <a:pt x="185" y="43"/>
                    <a:pt x="185" y="43"/>
                  </a:cubicBezTo>
                  <a:cubicBezTo>
                    <a:pt x="184" y="42"/>
                    <a:pt x="184" y="42"/>
                    <a:pt x="184" y="42"/>
                  </a:cubicBezTo>
                  <a:close/>
                  <a:moveTo>
                    <a:pt x="183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2"/>
                    <a:pt x="183" y="42"/>
                    <a:pt x="183" y="42"/>
                  </a:cubicBezTo>
                  <a:close/>
                  <a:moveTo>
                    <a:pt x="176" y="39"/>
                  </a:moveTo>
                  <a:cubicBezTo>
                    <a:pt x="177" y="38"/>
                    <a:pt x="177" y="38"/>
                    <a:pt x="177" y="38"/>
                  </a:cubicBezTo>
                  <a:cubicBezTo>
                    <a:pt x="177" y="38"/>
                    <a:pt x="179" y="39"/>
                    <a:pt x="177" y="39"/>
                  </a:cubicBezTo>
                  <a:cubicBezTo>
                    <a:pt x="176" y="39"/>
                    <a:pt x="176" y="39"/>
                    <a:pt x="176" y="39"/>
                  </a:cubicBezTo>
                  <a:cubicBezTo>
                    <a:pt x="176" y="39"/>
                    <a:pt x="176" y="39"/>
                    <a:pt x="176" y="39"/>
                  </a:cubicBezTo>
                  <a:close/>
                  <a:moveTo>
                    <a:pt x="83" y="35"/>
                  </a:moveTo>
                  <a:cubicBezTo>
                    <a:pt x="84" y="35"/>
                    <a:pt x="84" y="35"/>
                    <a:pt x="84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5" y="35"/>
                    <a:pt x="85" y="35"/>
                    <a:pt x="85" y="35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1" y="36"/>
                    <a:pt x="91" y="36"/>
                    <a:pt x="91" y="36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89" y="37"/>
                    <a:pt x="89" y="37"/>
                    <a:pt x="88" y="38"/>
                  </a:cubicBezTo>
                  <a:cubicBezTo>
                    <a:pt x="88" y="38"/>
                    <a:pt x="88" y="38"/>
                    <a:pt x="88" y="38"/>
                  </a:cubicBezTo>
                  <a:cubicBezTo>
                    <a:pt x="86" y="38"/>
                    <a:pt x="86" y="38"/>
                    <a:pt x="86" y="38"/>
                  </a:cubicBezTo>
                  <a:cubicBezTo>
                    <a:pt x="85" y="38"/>
                    <a:pt x="85" y="38"/>
                    <a:pt x="85" y="38"/>
                  </a:cubicBezTo>
                  <a:cubicBezTo>
                    <a:pt x="84" y="39"/>
                    <a:pt x="84" y="39"/>
                    <a:pt x="84" y="39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5" y="36"/>
                    <a:pt x="85" y="36"/>
                    <a:pt x="85" y="36"/>
                  </a:cubicBezTo>
                  <a:cubicBezTo>
                    <a:pt x="82" y="36"/>
                    <a:pt x="84" y="36"/>
                    <a:pt x="83" y="36"/>
                  </a:cubicBezTo>
                  <a:cubicBezTo>
                    <a:pt x="83" y="35"/>
                    <a:pt x="83" y="35"/>
                    <a:pt x="83" y="35"/>
                  </a:cubicBezTo>
                  <a:close/>
                  <a:moveTo>
                    <a:pt x="81" y="36"/>
                  </a:moveTo>
                  <a:cubicBezTo>
                    <a:pt x="82" y="36"/>
                    <a:pt x="82" y="36"/>
                    <a:pt x="82" y="36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81" y="36"/>
                    <a:pt x="81" y="36"/>
                  </a:cubicBezTo>
                  <a:close/>
                  <a:moveTo>
                    <a:pt x="111" y="30"/>
                  </a:moveTo>
                  <a:cubicBezTo>
                    <a:pt x="111" y="30"/>
                    <a:pt x="112" y="30"/>
                    <a:pt x="112" y="30"/>
                  </a:cubicBezTo>
                  <a:cubicBezTo>
                    <a:pt x="111" y="30"/>
                    <a:pt x="111" y="30"/>
                    <a:pt x="111" y="30"/>
                  </a:cubicBezTo>
                  <a:close/>
                  <a:moveTo>
                    <a:pt x="112" y="29"/>
                  </a:move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29"/>
                    <a:pt x="112" y="29"/>
                  </a:cubicBezTo>
                  <a:close/>
                  <a:moveTo>
                    <a:pt x="150" y="25"/>
                  </a:moveTo>
                  <a:cubicBezTo>
                    <a:pt x="149" y="24"/>
                    <a:pt x="149" y="24"/>
                    <a:pt x="149" y="24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150" y="21"/>
                    <a:pt x="150" y="21"/>
                    <a:pt x="150" y="21"/>
                  </a:cubicBezTo>
                  <a:cubicBezTo>
                    <a:pt x="151" y="22"/>
                    <a:pt x="151" y="22"/>
                    <a:pt x="151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3"/>
                    <a:pt x="150" y="23"/>
                    <a:pt x="150" y="23"/>
                  </a:cubicBezTo>
                  <a:cubicBezTo>
                    <a:pt x="151" y="24"/>
                    <a:pt x="151" y="24"/>
                    <a:pt x="151" y="24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1" y="25"/>
                    <a:pt x="151" y="25"/>
                    <a:pt x="151" y="25"/>
                  </a:cubicBezTo>
                  <a:cubicBezTo>
                    <a:pt x="150" y="25"/>
                    <a:pt x="150" y="25"/>
                    <a:pt x="150" y="25"/>
                  </a:cubicBezTo>
                  <a:close/>
                  <a:moveTo>
                    <a:pt x="110" y="24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109" y="23"/>
                    <a:pt x="109" y="23"/>
                    <a:pt x="109" y="23"/>
                  </a:cubicBezTo>
                  <a:cubicBezTo>
                    <a:pt x="110" y="24"/>
                    <a:pt x="110" y="24"/>
                    <a:pt x="110" y="24"/>
                  </a:cubicBezTo>
                  <a:close/>
                  <a:moveTo>
                    <a:pt x="356" y="212"/>
                  </a:moveTo>
                  <a:cubicBezTo>
                    <a:pt x="355" y="212"/>
                    <a:pt x="355" y="212"/>
                    <a:pt x="355" y="212"/>
                  </a:cubicBezTo>
                  <a:cubicBezTo>
                    <a:pt x="356" y="211"/>
                    <a:pt x="356" y="211"/>
                    <a:pt x="356" y="211"/>
                  </a:cubicBezTo>
                  <a:cubicBezTo>
                    <a:pt x="356" y="211"/>
                    <a:pt x="356" y="211"/>
                    <a:pt x="356" y="211"/>
                  </a:cubicBezTo>
                  <a:cubicBezTo>
                    <a:pt x="358" y="211"/>
                    <a:pt x="358" y="211"/>
                    <a:pt x="358" y="211"/>
                  </a:cubicBezTo>
                  <a:cubicBezTo>
                    <a:pt x="356" y="211"/>
                    <a:pt x="356" y="211"/>
                    <a:pt x="356" y="211"/>
                  </a:cubicBezTo>
                  <a:cubicBezTo>
                    <a:pt x="356" y="212"/>
                    <a:pt x="356" y="212"/>
                    <a:pt x="356" y="212"/>
                  </a:cubicBezTo>
                  <a:close/>
                  <a:moveTo>
                    <a:pt x="368" y="202"/>
                  </a:moveTo>
                  <a:cubicBezTo>
                    <a:pt x="368" y="202"/>
                    <a:pt x="368" y="202"/>
                    <a:pt x="368" y="202"/>
                  </a:cubicBezTo>
                  <a:cubicBezTo>
                    <a:pt x="368" y="201"/>
                    <a:pt x="368" y="201"/>
                    <a:pt x="368" y="201"/>
                  </a:cubicBezTo>
                  <a:cubicBezTo>
                    <a:pt x="368" y="200"/>
                    <a:pt x="368" y="200"/>
                    <a:pt x="368" y="200"/>
                  </a:cubicBezTo>
                  <a:cubicBezTo>
                    <a:pt x="368" y="199"/>
                    <a:pt x="368" y="199"/>
                    <a:pt x="368" y="199"/>
                  </a:cubicBezTo>
                  <a:cubicBezTo>
                    <a:pt x="369" y="199"/>
                    <a:pt x="369" y="199"/>
                    <a:pt x="369" y="199"/>
                  </a:cubicBezTo>
                  <a:cubicBezTo>
                    <a:pt x="369" y="200"/>
                    <a:pt x="369" y="200"/>
                    <a:pt x="369" y="200"/>
                  </a:cubicBezTo>
                  <a:cubicBezTo>
                    <a:pt x="369" y="201"/>
                    <a:pt x="369" y="201"/>
                    <a:pt x="369" y="201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2"/>
                    <a:pt x="369" y="202"/>
                    <a:pt x="369" y="202"/>
                  </a:cubicBezTo>
                  <a:cubicBezTo>
                    <a:pt x="369" y="204"/>
                    <a:pt x="369" y="204"/>
                    <a:pt x="369" y="204"/>
                  </a:cubicBezTo>
                  <a:cubicBezTo>
                    <a:pt x="369" y="205"/>
                    <a:pt x="369" y="205"/>
                    <a:pt x="369" y="205"/>
                  </a:cubicBezTo>
                  <a:cubicBezTo>
                    <a:pt x="370" y="205"/>
                    <a:pt x="370" y="205"/>
                    <a:pt x="370" y="205"/>
                  </a:cubicBezTo>
                  <a:cubicBezTo>
                    <a:pt x="368" y="205"/>
                    <a:pt x="368" y="205"/>
                    <a:pt x="368" y="205"/>
                  </a:cubicBezTo>
                  <a:cubicBezTo>
                    <a:pt x="368" y="204"/>
                    <a:pt x="368" y="204"/>
                    <a:pt x="368" y="204"/>
                  </a:cubicBezTo>
                  <a:cubicBezTo>
                    <a:pt x="368" y="202"/>
                    <a:pt x="368" y="202"/>
                    <a:pt x="368" y="202"/>
                  </a:cubicBezTo>
                  <a:close/>
                  <a:moveTo>
                    <a:pt x="368" y="197"/>
                  </a:moveTo>
                  <a:cubicBezTo>
                    <a:pt x="368" y="198"/>
                    <a:pt x="368" y="198"/>
                    <a:pt x="368" y="198"/>
                  </a:cubicBezTo>
                  <a:cubicBezTo>
                    <a:pt x="368" y="197"/>
                    <a:pt x="368" y="197"/>
                    <a:pt x="368" y="197"/>
                  </a:cubicBezTo>
                  <a:cubicBezTo>
                    <a:pt x="367" y="196"/>
                    <a:pt x="367" y="196"/>
                    <a:pt x="367" y="196"/>
                  </a:cubicBezTo>
                  <a:cubicBezTo>
                    <a:pt x="368" y="197"/>
                    <a:pt x="368" y="197"/>
                    <a:pt x="368" y="197"/>
                  </a:cubicBezTo>
                  <a:close/>
                  <a:moveTo>
                    <a:pt x="362" y="193"/>
                  </a:moveTo>
                  <a:cubicBezTo>
                    <a:pt x="361" y="193"/>
                    <a:pt x="361" y="193"/>
                    <a:pt x="361" y="193"/>
                  </a:cubicBezTo>
                  <a:cubicBezTo>
                    <a:pt x="362" y="193"/>
                    <a:pt x="362" y="193"/>
                    <a:pt x="362" y="193"/>
                  </a:cubicBezTo>
                  <a:close/>
                  <a:moveTo>
                    <a:pt x="359" y="188"/>
                  </a:moveTo>
                  <a:cubicBezTo>
                    <a:pt x="359" y="185"/>
                    <a:pt x="359" y="185"/>
                    <a:pt x="359" y="185"/>
                  </a:cubicBezTo>
                  <a:cubicBezTo>
                    <a:pt x="359" y="185"/>
                    <a:pt x="359" y="185"/>
                    <a:pt x="359" y="185"/>
                  </a:cubicBezTo>
                  <a:cubicBezTo>
                    <a:pt x="359" y="185"/>
                    <a:pt x="359" y="185"/>
                    <a:pt x="359" y="185"/>
                  </a:cubicBezTo>
                  <a:cubicBezTo>
                    <a:pt x="360" y="186"/>
                    <a:pt x="360" y="184"/>
                    <a:pt x="360" y="187"/>
                  </a:cubicBezTo>
                  <a:cubicBezTo>
                    <a:pt x="360" y="191"/>
                    <a:pt x="360" y="188"/>
                    <a:pt x="361" y="191"/>
                  </a:cubicBezTo>
                  <a:cubicBezTo>
                    <a:pt x="360" y="192"/>
                    <a:pt x="362" y="192"/>
                    <a:pt x="360" y="191"/>
                  </a:cubicBezTo>
                  <a:cubicBezTo>
                    <a:pt x="360" y="191"/>
                    <a:pt x="360" y="191"/>
                    <a:pt x="359" y="190"/>
                  </a:cubicBezTo>
                  <a:cubicBezTo>
                    <a:pt x="359" y="189"/>
                    <a:pt x="359" y="189"/>
                    <a:pt x="359" y="188"/>
                  </a:cubicBezTo>
                  <a:cubicBezTo>
                    <a:pt x="359" y="188"/>
                    <a:pt x="359" y="188"/>
                    <a:pt x="359" y="188"/>
                  </a:cubicBezTo>
                  <a:close/>
                  <a:moveTo>
                    <a:pt x="367" y="178"/>
                  </a:moveTo>
                  <a:cubicBezTo>
                    <a:pt x="367" y="179"/>
                    <a:pt x="367" y="179"/>
                    <a:pt x="367" y="179"/>
                  </a:cubicBezTo>
                  <a:cubicBezTo>
                    <a:pt x="366" y="180"/>
                    <a:pt x="367" y="179"/>
                    <a:pt x="366" y="181"/>
                  </a:cubicBezTo>
                  <a:cubicBezTo>
                    <a:pt x="363" y="181"/>
                    <a:pt x="365" y="181"/>
                    <a:pt x="365" y="181"/>
                  </a:cubicBezTo>
                  <a:cubicBezTo>
                    <a:pt x="363" y="181"/>
                    <a:pt x="363" y="181"/>
                    <a:pt x="363" y="181"/>
                  </a:cubicBezTo>
                  <a:cubicBezTo>
                    <a:pt x="363" y="179"/>
                    <a:pt x="363" y="179"/>
                    <a:pt x="363" y="179"/>
                  </a:cubicBezTo>
                  <a:cubicBezTo>
                    <a:pt x="363" y="178"/>
                    <a:pt x="363" y="178"/>
                    <a:pt x="363" y="178"/>
                  </a:cubicBezTo>
                  <a:cubicBezTo>
                    <a:pt x="363" y="177"/>
                    <a:pt x="363" y="177"/>
                    <a:pt x="363" y="177"/>
                  </a:cubicBezTo>
                  <a:cubicBezTo>
                    <a:pt x="364" y="176"/>
                    <a:pt x="364" y="176"/>
                    <a:pt x="364" y="176"/>
                  </a:cubicBezTo>
                  <a:cubicBezTo>
                    <a:pt x="365" y="176"/>
                    <a:pt x="365" y="176"/>
                    <a:pt x="365" y="176"/>
                  </a:cubicBezTo>
                  <a:cubicBezTo>
                    <a:pt x="366" y="176"/>
                    <a:pt x="366" y="176"/>
                    <a:pt x="366" y="176"/>
                  </a:cubicBezTo>
                  <a:cubicBezTo>
                    <a:pt x="366" y="176"/>
                    <a:pt x="367" y="174"/>
                    <a:pt x="367" y="176"/>
                  </a:cubicBezTo>
                  <a:cubicBezTo>
                    <a:pt x="368" y="176"/>
                    <a:pt x="368" y="176"/>
                    <a:pt x="368" y="176"/>
                  </a:cubicBezTo>
                  <a:cubicBezTo>
                    <a:pt x="368" y="177"/>
                    <a:pt x="368" y="177"/>
                    <a:pt x="368" y="177"/>
                  </a:cubicBezTo>
                  <a:cubicBezTo>
                    <a:pt x="367" y="178"/>
                    <a:pt x="367" y="178"/>
                    <a:pt x="367" y="178"/>
                  </a:cubicBezTo>
                  <a:close/>
                  <a:moveTo>
                    <a:pt x="362" y="173"/>
                  </a:moveTo>
                  <a:cubicBezTo>
                    <a:pt x="362" y="172"/>
                    <a:pt x="362" y="172"/>
                    <a:pt x="362" y="172"/>
                  </a:cubicBezTo>
                  <a:cubicBezTo>
                    <a:pt x="362" y="172"/>
                    <a:pt x="362" y="172"/>
                    <a:pt x="362" y="172"/>
                  </a:cubicBezTo>
                  <a:cubicBezTo>
                    <a:pt x="363" y="172"/>
                    <a:pt x="363" y="172"/>
                    <a:pt x="363" y="172"/>
                  </a:cubicBezTo>
                  <a:cubicBezTo>
                    <a:pt x="362" y="173"/>
                    <a:pt x="362" y="173"/>
                    <a:pt x="362" y="173"/>
                  </a:cubicBezTo>
                  <a:close/>
                  <a:moveTo>
                    <a:pt x="331" y="147"/>
                  </a:moveTo>
                  <a:cubicBezTo>
                    <a:pt x="331" y="147"/>
                    <a:pt x="331" y="147"/>
                    <a:pt x="331" y="147"/>
                  </a:cubicBezTo>
                  <a:cubicBezTo>
                    <a:pt x="332" y="148"/>
                    <a:pt x="331" y="148"/>
                    <a:pt x="333" y="147"/>
                  </a:cubicBezTo>
                  <a:cubicBezTo>
                    <a:pt x="333" y="148"/>
                    <a:pt x="333" y="148"/>
                    <a:pt x="333" y="148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32" y="149"/>
                    <a:pt x="331" y="150"/>
                    <a:pt x="331" y="149"/>
                  </a:cubicBezTo>
                  <a:cubicBezTo>
                    <a:pt x="331" y="147"/>
                    <a:pt x="331" y="147"/>
                    <a:pt x="331" y="147"/>
                  </a:cubicBezTo>
                  <a:close/>
                  <a:moveTo>
                    <a:pt x="330" y="147"/>
                  </a:moveTo>
                  <a:cubicBezTo>
                    <a:pt x="330" y="147"/>
                    <a:pt x="330" y="147"/>
                    <a:pt x="330" y="147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0" y="147"/>
                    <a:pt x="330" y="147"/>
                    <a:pt x="330" y="147"/>
                  </a:cubicBezTo>
                  <a:close/>
                  <a:moveTo>
                    <a:pt x="365" y="114"/>
                  </a:moveTo>
                  <a:cubicBezTo>
                    <a:pt x="366" y="116"/>
                    <a:pt x="366" y="116"/>
                    <a:pt x="366" y="116"/>
                  </a:cubicBezTo>
                  <a:cubicBezTo>
                    <a:pt x="367" y="116"/>
                    <a:pt x="367" y="116"/>
                    <a:pt x="367" y="116"/>
                  </a:cubicBezTo>
                  <a:cubicBezTo>
                    <a:pt x="367" y="117"/>
                    <a:pt x="367" y="117"/>
                    <a:pt x="367" y="117"/>
                  </a:cubicBezTo>
                  <a:cubicBezTo>
                    <a:pt x="368" y="117"/>
                    <a:pt x="368" y="117"/>
                    <a:pt x="368" y="117"/>
                  </a:cubicBezTo>
                  <a:cubicBezTo>
                    <a:pt x="368" y="117"/>
                    <a:pt x="368" y="117"/>
                    <a:pt x="368" y="117"/>
                  </a:cubicBezTo>
                  <a:cubicBezTo>
                    <a:pt x="368" y="115"/>
                    <a:pt x="369" y="117"/>
                    <a:pt x="369" y="117"/>
                  </a:cubicBezTo>
                  <a:cubicBezTo>
                    <a:pt x="370" y="118"/>
                    <a:pt x="370" y="118"/>
                    <a:pt x="370" y="118"/>
                  </a:cubicBezTo>
                  <a:cubicBezTo>
                    <a:pt x="370" y="118"/>
                    <a:pt x="370" y="118"/>
                    <a:pt x="370" y="118"/>
                  </a:cubicBezTo>
                  <a:cubicBezTo>
                    <a:pt x="371" y="119"/>
                    <a:pt x="371" y="119"/>
                    <a:pt x="371" y="119"/>
                  </a:cubicBezTo>
                  <a:cubicBezTo>
                    <a:pt x="371" y="121"/>
                    <a:pt x="371" y="120"/>
                    <a:pt x="372" y="121"/>
                  </a:cubicBezTo>
                  <a:cubicBezTo>
                    <a:pt x="372" y="122"/>
                    <a:pt x="372" y="122"/>
                    <a:pt x="372" y="122"/>
                  </a:cubicBezTo>
                  <a:cubicBezTo>
                    <a:pt x="372" y="122"/>
                    <a:pt x="372" y="122"/>
                    <a:pt x="372" y="122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73" y="124"/>
                    <a:pt x="373" y="124"/>
                    <a:pt x="373" y="124"/>
                  </a:cubicBezTo>
                  <a:cubicBezTo>
                    <a:pt x="375" y="125"/>
                    <a:pt x="374" y="124"/>
                    <a:pt x="375" y="126"/>
                  </a:cubicBezTo>
                  <a:cubicBezTo>
                    <a:pt x="375" y="127"/>
                    <a:pt x="375" y="127"/>
                    <a:pt x="375" y="127"/>
                  </a:cubicBezTo>
                  <a:cubicBezTo>
                    <a:pt x="376" y="127"/>
                    <a:pt x="376" y="127"/>
                    <a:pt x="376" y="127"/>
                  </a:cubicBezTo>
                  <a:cubicBezTo>
                    <a:pt x="376" y="128"/>
                    <a:pt x="376" y="128"/>
                    <a:pt x="376" y="128"/>
                  </a:cubicBezTo>
                  <a:cubicBezTo>
                    <a:pt x="377" y="129"/>
                    <a:pt x="377" y="129"/>
                    <a:pt x="377" y="131"/>
                  </a:cubicBezTo>
                  <a:cubicBezTo>
                    <a:pt x="377" y="132"/>
                    <a:pt x="377" y="132"/>
                    <a:pt x="377" y="132"/>
                  </a:cubicBezTo>
                  <a:cubicBezTo>
                    <a:pt x="378" y="133"/>
                    <a:pt x="378" y="133"/>
                    <a:pt x="378" y="133"/>
                  </a:cubicBezTo>
                  <a:cubicBezTo>
                    <a:pt x="378" y="133"/>
                    <a:pt x="378" y="133"/>
                    <a:pt x="378" y="133"/>
                  </a:cubicBezTo>
                  <a:cubicBezTo>
                    <a:pt x="379" y="134"/>
                    <a:pt x="379" y="134"/>
                    <a:pt x="379" y="134"/>
                  </a:cubicBezTo>
                  <a:cubicBezTo>
                    <a:pt x="380" y="135"/>
                    <a:pt x="380" y="135"/>
                    <a:pt x="380" y="135"/>
                  </a:cubicBezTo>
                  <a:cubicBezTo>
                    <a:pt x="380" y="136"/>
                    <a:pt x="380" y="136"/>
                    <a:pt x="380" y="136"/>
                  </a:cubicBezTo>
                  <a:cubicBezTo>
                    <a:pt x="380" y="137"/>
                    <a:pt x="380" y="137"/>
                    <a:pt x="380" y="137"/>
                  </a:cubicBezTo>
                  <a:cubicBezTo>
                    <a:pt x="381" y="137"/>
                    <a:pt x="381" y="137"/>
                    <a:pt x="381" y="137"/>
                  </a:cubicBezTo>
                  <a:cubicBezTo>
                    <a:pt x="382" y="139"/>
                    <a:pt x="382" y="139"/>
                    <a:pt x="382" y="139"/>
                  </a:cubicBezTo>
                  <a:cubicBezTo>
                    <a:pt x="382" y="140"/>
                    <a:pt x="382" y="140"/>
                    <a:pt x="382" y="140"/>
                  </a:cubicBezTo>
                  <a:cubicBezTo>
                    <a:pt x="382" y="140"/>
                    <a:pt x="382" y="140"/>
                    <a:pt x="382" y="140"/>
                  </a:cubicBezTo>
                  <a:cubicBezTo>
                    <a:pt x="383" y="141"/>
                    <a:pt x="383" y="141"/>
                    <a:pt x="383" y="141"/>
                  </a:cubicBezTo>
                  <a:cubicBezTo>
                    <a:pt x="383" y="143"/>
                    <a:pt x="383" y="143"/>
                    <a:pt x="383" y="143"/>
                  </a:cubicBezTo>
                  <a:cubicBezTo>
                    <a:pt x="383" y="144"/>
                    <a:pt x="383" y="144"/>
                    <a:pt x="383" y="144"/>
                  </a:cubicBezTo>
                  <a:cubicBezTo>
                    <a:pt x="383" y="144"/>
                    <a:pt x="383" y="144"/>
                    <a:pt x="383" y="144"/>
                  </a:cubicBezTo>
                  <a:cubicBezTo>
                    <a:pt x="384" y="145"/>
                    <a:pt x="384" y="145"/>
                    <a:pt x="384" y="147"/>
                  </a:cubicBezTo>
                  <a:cubicBezTo>
                    <a:pt x="384" y="147"/>
                    <a:pt x="384" y="147"/>
                    <a:pt x="384" y="147"/>
                  </a:cubicBezTo>
                  <a:cubicBezTo>
                    <a:pt x="384" y="149"/>
                    <a:pt x="384" y="149"/>
                    <a:pt x="384" y="149"/>
                  </a:cubicBezTo>
                  <a:cubicBezTo>
                    <a:pt x="383" y="148"/>
                    <a:pt x="383" y="148"/>
                    <a:pt x="383" y="148"/>
                  </a:cubicBezTo>
                  <a:cubicBezTo>
                    <a:pt x="381" y="146"/>
                    <a:pt x="381" y="146"/>
                    <a:pt x="381" y="146"/>
                  </a:cubicBezTo>
                  <a:cubicBezTo>
                    <a:pt x="380" y="144"/>
                    <a:pt x="380" y="144"/>
                    <a:pt x="380" y="144"/>
                  </a:cubicBezTo>
                  <a:cubicBezTo>
                    <a:pt x="380" y="144"/>
                    <a:pt x="380" y="144"/>
                    <a:pt x="380" y="144"/>
                  </a:cubicBezTo>
                  <a:cubicBezTo>
                    <a:pt x="379" y="144"/>
                    <a:pt x="379" y="144"/>
                    <a:pt x="379" y="144"/>
                  </a:cubicBezTo>
                  <a:cubicBezTo>
                    <a:pt x="378" y="143"/>
                    <a:pt x="378" y="143"/>
                    <a:pt x="378" y="143"/>
                  </a:cubicBezTo>
                  <a:cubicBezTo>
                    <a:pt x="378" y="143"/>
                    <a:pt x="378" y="143"/>
                    <a:pt x="378" y="143"/>
                  </a:cubicBezTo>
                  <a:cubicBezTo>
                    <a:pt x="377" y="142"/>
                    <a:pt x="377" y="142"/>
                    <a:pt x="377" y="142"/>
                  </a:cubicBezTo>
                  <a:cubicBezTo>
                    <a:pt x="377" y="141"/>
                    <a:pt x="377" y="143"/>
                    <a:pt x="377" y="140"/>
                  </a:cubicBezTo>
                  <a:cubicBezTo>
                    <a:pt x="377" y="139"/>
                    <a:pt x="377" y="139"/>
                    <a:pt x="377" y="139"/>
                  </a:cubicBezTo>
                  <a:cubicBezTo>
                    <a:pt x="376" y="138"/>
                    <a:pt x="376" y="138"/>
                    <a:pt x="376" y="138"/>
                  </a:cubicBezTo>
                  <a:cubicBezTo>
                    <a:pt x="375" y="137"/>
                    <a:pt x="375" y="137"/>
                    <a:pt x="375" y="137"/>
                  </a:cubicBezTo>
                  <a:cubicBezTo>
                    <a:pt x="374" y="135"/>
                    <a:pt x="374" y="135"/>
                    <a:pt x="374" y="135"/>
                  </a:cubicBezTo>
                  <a:cubicBezTo>
                    <a:pt x="374" y="134"/>
                    <a:pt x="374" y="134"/>
                    <a:pt x="374" y="134"/>
                  </a:cubicBezTo>
                  <a:cubicBezTo>
                    <a:pt x="373" y="134"/>
                    <a:pt x="372" y="132"/>
                    <a:pt x="374" y="132"/>
                  </a:cubicBezTo>
                  <a:cubicBezTo>
                    <a:pt x="374" y="132"/>
                    <a:pt x="374" y="132"/>
                    <a:pt x="374" y="132"/>
                  </a:cubicBezTo>
                  <a:cubicBezTo>
                    <a:pt x="373" y="131"/>
                    <a:pt x="373" y="131"/>
                    <a:pt x="373" y="131"/>
                  </a:cubicBezTo>
                  <a:cubicBezTo>
                    <a:pt x="373" y="130"/>
                    <a:pt x="373" y="130"/>
                    <a:pt x="373" y="130"/>
                  </a:cubicBezTo>
                  <a:cubicBezTo>
                    <a:pt x="372" y="129"/>
                    <a:pt x="372" y="129"/>
                    <a:pt x="372" y="129"/>
                  </a:cubicBezTo>
                  <a:cubicBezTo>
                    <a:pt x="371" y="128"/>
                    <a:pt x="371" y="128"/>
                    <a:pt x="371" y="128"/>
                  </a:cubicBezTo>
                  <a:cubicBezTo>
                    <a:pt x="371" y="127"/>
                    <a:pt x="371" y="127"/>
                    <a:pt x="371" y="127"/>
                  </a:cubicBezTo>
                  <a:cubicBezTo>
                    <a:pt x="371" y="127"/>
                    <a:pt x="371" y="127"/>
                    <a:pt x="371" y="127"/>
                  </a:cubicBezTo>
                  <a:cubicBezTo>
                    <a:pt x="370" y="126"/>
                    <a:pt x="369" y="125"/>
                    <a:pt x="371" y="125"/>
                  </a:cubicBezTo>
                  <a:cubicBezTo>
                    <a:pt x="371" y="125"/>
                    <a:pt x="371" y="125"/>
                    <a:pt x="371" y="125"/>
                  </a:cubicBezTo>
                  <a:cubicBezTo>
                    <a:pt x="369" y="124"/>
                    <a:pt x="369" y="124"/>
                    <a:pt x="369" y="124"/>
                  </a:cubicBezTo>
                  <a:cubicBezTo>
                    <a:pt x="369" y="123"/>
                    <a:pt x="369" y="123"/>
                    <a:pt x="369" y="123"/>
                  </a:cubicBezTo>
                  <a:cubicBezTo>
                    <a:pt x="369" y="122"/>
                    <a:pt x="369" y="122"/>
                    <a:pt x="369" y="122"/>
                  </a:cubicBezTo>
                  <a:cubicBezTo>
                    <a:pt x="369" y="122"/>
                    <a:pt x="369" y="122"/>
                    <a:pt x="369" y="122"/>
                  </a:cubicBezTo>
                  <a:cubicBezTo>
                    <a:pt x="368" y="121"/>
                    <a:pt x="368" y="121"/>
                    <a:pt x="368" y="121"/>
                  </a:cubicBezTo>
                  <a:cubicBezTo>
                    <a:pt x="368" y="121"/>
                    <a:pt x="368" y="121"/>
                    <a:pt x="368" y="121"/>
                  </a:cubicBezTo>
                  <a:cubicBezTo>
                    <a:pt x="368" y="120"/>
                    <a:pt x="368" y="120"/>
                    <a:pt x="368" y="120"/>
                  </a:cubicBezTo>
                  <a:cubicBezTo>
                    <a:pt x="368" y="119"/>
                    <a:pt x="368" y="119"/>
                    <a:pt x="368" y="119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7" y="118"/>
                    <a:pt x="367" y="118"/>
                    <a:pt x="367" y="118"/>
                  </a:cubicBezTo>
                  <a:cubicBezTo>
                    <a:pt x="366" y="117"/>
                    <a:pt x="366" y="117"/>
                    <a:pt x="366" y="117"/>
                  </a:cubicBezTo>
                  <a:cubicBezTo>
                    <a:pt x="366" y="116"/>
                    <a:pt x="366" y="116"/>
                    <a:pt x="366" y="116"/>
                  </a:cubicBezTo>
                  <a:cubicBezTo>
                    <a:pt x="365" y="115"/>
                    <a:pt x="365" y="116"/>
                    <a:pt x="365" y="114"/>
                  </a:cubicBezTo>
                  <a:cubicBezTo>
                    <a:pt x="364" y="113"/>
                    <a:pt x="364" y="113"/>
                    <a:pt x="364" y="113"/>
                  </a:cubicBezTo>
                  <a:cubicBezTo>
                    <a:pt x="365" y="114"/>
                    <a:pt x="365" y="114"/>
                    <a:pt x="365" y="114"/>
                  </a:cubicBezTo>
                  <a:close/>
                  <a:moveTo>
                    <a:pt x="353" y="95"/>
                  </a:moveTo>
                  <a:cubicBezTo>
                    <a:pt x="353" y="95"/>
                    <a:pt x="353" y="95"/>
                    <a:pt x="353" y="95"/>
                  </a:cubicBezTo>
                  <a:cubicBezTo>
                    <a:pt x="354" y="95"/>
                    <a:pt x="354" y="95"/>
                    <a:pt x="354" y="95"/>
                  </a:cubicBezTo>
                  <a:cubicBezTo>
                    <a:pt x="355" y="96"/>
                    <a:pt x="355" y="96"/>
                    <a:pt x="355" y="96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5" y="97"/>
                    <a:pt x="355" y="97"/>
                    <a:pt x="355" y="97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6" y="99"/>
                    <a:pt x="356" y="99"/>
                    <a:pt x="356" y="99"/>
                  </a:cubicBezTo>
                  <a:cubicBezTo>
                    <a:pt x="356" y="100"/>
                    <a:pt x="356" y="100"/>
                    <a:pt x="356" y="100"/>
                  </a:cubicBezTo>
                  <a:cubicBezTo>
                    <a:pt x="357" y="100"/>
                    <a:pt x="357" y="100"/>
                    <a:pt x="358" y="99"/>
                  </a:cubicBezTo>
                  <a:cubicBezTo>
                    <a:pt x="358" y="99"/>
                    <a:pt x="358" y="99"/>
                    <a:pt x="358" y="99"/>
                  </a:cubicBezTo>
                  <a:cubicBezTo>
                    <a:pt x="360" y="99"/>
                    <a:pt x="360" y="100"/>
                    <a:pt x="362" y="99"/>
                  </a:cubicBezTo>
                  <a:cubicBezTo>
                    <a:pt x="362" y="98"/>
                    <a:pt x="362" y="98"/>
                    <a:pt x="362" y="98"/>
                  </a:cubicBezTo>
                  <a:cubicBezTo>
                    <a:pt x="364" y="99"/>
                    <a:pt x="364" y="98"/>
                    <a:pt x="365" y="100"/>
                  </a:cubicBezTo>
                  <a:cubicBezTo>
                    <a:pt x="366" y="100"/>
                    <a:pt x="366" y="100"/>
                    <a:pt x="366" y="100"/>
                  </a:cubicBezTo>
                  <a:cubicBezTo>
                    <a:pt x="367" y="99"/>
                    <a:pt x="367" y="99"/>
                    <a:pt x="367" y="99"/>
                  </a:cubicBezTo>
                  <a:cubicBezTo>
                    <a:pt x="368" y="99"/>
                    <a:pt x="368" y="99"/>
                    <a:pt x="368" y="99"/>
                  </a:cubicBezTo>
                  <a:cubicBezTo>
                    <a:pt x="368" y="98"/>
                    <a:pt x="368" y="98"/>
                    <a:pt x="368" y="98"/>
                  </a:cubicBezTo>
                  <a:cubicBezTo>
                    <a:pt x="369" y="99"/>
                    <a:pt x="369" y="99"/>
                    <a:pt x="369" y="99"/>
                  </a:cubicBezTo>
                  <a:cubicBezTo>
                    <a:pt x="371" y="99"/>
                    <a:pt x="371" y="99"/>
                    <a:pt x="371" y="99"/>
                  </a:cubicBezTo>
                  <a:cubicBezTo>
                    <a:pt x="371" y="103"/>
                    <a:pt x="371" y="103"/>
                    <a:pt x="371" y="103"/>
                  </a:cubicBezTo>
                  <a:cubicBezTo>
                    <a:pt x="370" y="103"/>
                    <a:pt x="370" y="103"/>
                    <a:pt x="370" y="103"/>
                  </a:cubicBezTo>
                  <a:cubicBezTo>
                    <a:pt x="370" y="104"/>
                    <a:pt x="370" y="104"/>
                    <a:pt x="370" y="104"/>
                  </a:cubicBezTo>
                  <a:cubicBezTo>
                    <a:pt x="369" y="105"/>
                    <a:pt x="369" y="105"/>
                    <a:pt x="369" y="105"/>
                  </a:cubicBezTo>
                  <a:cubicBezTo>
                    <a:pt x="369" y="105"/>
                    <a:pt x="369" y="105"/>
                    <a:pt x="369" y="105"/>
                  </a:cubicBezTo>
                  <a:cubicBezTo>
                    <a:pt x="369" y="106"/>
                    <a:pt x="369" y="106"/>
                    <a:pt x="369" y="106"/>
                  </a:cubicBezTo>
                  <a:cubicBezTo>
                    <a:pt x="369" y="106"/>
                    <a:pt x="369" y="106"/>
                    <a:pt x="369" y="106"/>
                  </a:cubicBezTo>
                  <a:cubicBezTo>
                    <a:pt x="368" y="108"/>
                    <a:pt x="368" y="108"/>
                    <a:pt x="368" y="108"/>
                  </a:cubicBezTo>
                  <a:cubicBezTo>
                    <a:pt x="368" y="110"/>
                    <a:pt x="367" y="110"/>
                    <a:pt x="365" y="110"/>
                  </a:cubicBezTo>
                  <a:cubicBezTo>
                    <a:pt x="363" y="109"/>
                    <a:pt x="363" y="109"/>
                    <a:pt x="361" y="109"/>
                  </a:cubicBezTo>
                  <a:cubicBezTo>
                    <a:pt x="360" y="109"/>
                    <a:pt x="360" y="109"/>
                    <a:pt x="360" y="109"/>
                  </a:cubicBezTo>
                  <a:cubicBezTo>
                    <a:pt x="359" y="110"/>
                    <a:pt x="359" y="110"/>
                    <a:pt x="359" y="110"/>
                  </a:cubicBezTo>
                  <a:cubicBezTo>
                    <a:pt x="359" y="110"/>
                    <a:pt x="359" y="110"/>
                    <a:pt x="359" y="110"/>
                  </a:cubicBezTo>
                  <a:cubicBezTo>
                    <a:pt x="359" y="110"/>
                    <a:pt x="358" y="112"/>
                    <a:pt x="358" y="110"/>
                  </a:cubicBezTo>
                  <a:cubicBezTo>
                    <a:pt x="356" y="110"/>
                    <a:pt x="356" y="110"/>
                    <a:pt x="356" y="110"/>
                  </a:cubicBezTo>
                  <a:cubicBezTo>
                    <a:pt x="356" y="109"/>
                    <a:pt x="356" y="109"/>
                    <a:pt x="356" y="109"/>
                  </a:cubicBezTo>
                  <a:cubicBezTo>
                    <a:pt x="355" y="109"/>
                    <a:pt x="355" y="109"/>
                    <a:pt x="355" y="109"/>
                  </a:cubicBezTo>
                  <a:cubicBezTo>
                    <a:pt x="352" y="109"/>
                    <a:pt x="353" y="109"/>
                    <a:pt x="353" y="109"/>
                  </a:cubicBezTo>
                  <a:cubicBezTo>
                    <a:pt x="352" y="109"/>
                    <a:pt x="352" y="109"/>
                    <a:pt x="352" y="109"/>
                  </a:cubicBezTo>
                  <a:cubicBezTo>
                    <a:pt x="351" y="108"/>
                    <a:pt x="351" y="108"/>
                    <a:pt x="351" y="108"/>
                  </a:cubicBezTo>
                  <a:cubicBezTo>
                    <a:pt x="350" y="108"/>
                    <a:pt x="350" y="108"/>
                    <a:pt x="350" y="108"/>
                  </a:cubicBezTo>
                  <a:cubicBezTo>
                    <a:pt x="349" y="108"/>
                    <a:pt x="349" y="108"/>
                    <a:pt x="349" y="108"/>
                  </a:cubicBezTo>
                  <a:cubicBezTo>
                    <a:pt x="347" y="107"/>
                    <a:pt x="347" y="107"/>
                    <a:pt x="347" y="107"/>
                  </a:cubicBezTo>
                  <a:cubicBezTo>
                    <a:pt x="347" y="106"/>
                    <a:pt x="347" y="106"/>
                    <a:pt x="347" y="106"/>
                  </a:cubicBezTo>
                  <a:cubicBezTo>
                    <a:pt x="346" y="106"/>
                    <a:pt x="346" y="106"/>
                    <a:pt x="346" y="106"/>
                  </a:cubicBezTo>
                  <a:cubicBezTo>
                    <a:pt x="344" y="106"/>
                    <a:pt x="344" y="106"/>
                    <a:pt x="344" y="106"/>
                  </a:cubicBezTo>
                  <a:cubicBezTo>
                    <a:pt x="343" y="106"/>
                    <a:pt x="343" y="106"/>
                    <a:pt x="343" y="106"/>
                  </a:cubicBezTo>
                  <a:cubicBezTo>
                    <a:pt x="343" y="107"/>
                    <a:pt x="343" y="107"/>
                    <a:pt x="343" y="107"/>
                  </a:cubicBezTo>
                  <a:cubicBezTo>
                    <a:pt x="342" y="108"/>
                    <a:pt x="342" y="108"/>
                    <a:pt x="342" y="108"/>
                  </a:cubicBezTo>
                  <a:cubicBezTo>
                    <a:pt x="342" y="109"/>
                    <a:pt x="342" y="109"/>
                    <a:pt x="342" y="109"/>
                  </a:cubicBezTo>
                  <a:cubicBezTo>
                    <a:pt x="342" y="111"/>
                    <a:pt x="342" y="111"/>
                    <a:pt x="342" y="111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40" y="112"/>
                    <a:pt x="340" y="112"/>
                    <a:pt x="340" y="112"/>
                  </a:cubicBezTo>
                  <a:cubicBezTo>
                    <a:pt x="339" y="111"/>
                    <a:pt x="339" y="111"/>
                    <a:pt x="339" y="111"/>
                  </a:cubicBezTo>
                  <a:cubicBezTo>
                    <a:pt x="338" y="111"/>
                    <a:pt x="338" y="111"/>
                    <a:pt x="338" y="111"/>
                  </a:cubicBezTo>
                  <a:cubicBezTo>
                    <a:pt x="337" y="110"/>
                    <a:pt x="337" y="110"/>
                    <a:pt x="337" y="110"/>
                  </a:cubicBezTo>
                  <a:cubicBezTo>
                    <a:pt x="337" y="110"/>
                    <a:pt x="337" y="110"/>
                    <a:pt x="337" y="110"/>
                  </a:cubicBezTo>
                  <a:cubicBezTo>
                    <a:pt x="334" y="110"/>
                    <a:pt x="336" y="110"/>
                    <a:pt x="335" y="109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4" y="109"/>
                    <a:pt x="334" y="109"/>
                    <a:pt x="334" y="109"/>
                  </a:cubicBezTo>
                  <a:cubicBezTo>
                    <a:pt x="334" y="108"/>
                    <a:pt x="334" y="108"/>
                    <a:pt x="334" y="108"/>
                  </a:cubicBezTo>
                  <a:cubicBezTo>
                    <a:pt x="333" y="107"/>
                    <a:pt x="333" y="107"/>
                    <a:pt x="333" y="107"/>
                  </a:cubicBezTo>
                  <a:cubicBezTo>
                    <a:pt x="332" y="107"/>
                    <a:pt x="332" y="107"/>
                    <a:pt x="332" y="107"/>
                  </a:cubicBezTo>
                  <a:cubicBezTo>
                    <a:pt x="331" y="106"/>
                    <a:pt x="331" y="106"/>
                    <a:pt x="331" y="106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29" y="106"/>
                    <a:pt x="327" y="107"/>
                    <a:pt x="327" y="106"/>
                  </a:cubicBezTo>
                  <a:cubicBezTo>
                    <a:pt x="327" y="106"/>
                    <a:pt x="327" y="106"/>
                    <a:pt x="327" y="106"/>
                  </a:cubicBezTo>
                  <a:cubicBezTo>
                    <a:pt x="325" y="105"/>
                    <a:pt x="326" y="105"/>
                    <a:pt x="324" y="105"/>
                  </a:cubicBezTo>
                  <a:cubicBezTo>
                    <a:pt x="324" y="103"/>
                    <a:pt x="324" y="103"/>
                    <a:pt x="324" y="103"/>
                  </a:cubicBezTo>
                  <a:cubicBezTo>
                    <a:pt x="326" y="102"/>
                    <a:pt x="326" y="102"/>
                    <a:pt x="326" y="102"/>
                  </a:cubicBezTo>
                  <a:cubicBezTo>
                    <a:pt x="326" y="102"/>
                    <a:pt x="326" y="102"/>
                    <a:pt x="326" y="102"/>
                  </a:cubicBezTo>
                  <a:cubicBezTo>
                    <a:pt x="326" y="100"/>
                    <a:pt x="326" y="100"/>
                    <a:pt x="326" y="100"/>
                  </a:cubicBezTo>
                  <a:cubicBezTo>
                    <a:pt x="325" y="99"/>
                    <a:pt x="325" y="99"/>
                    <a:pt x="325" y="99"/>
                  </a:cubicBezTo>
                  <a:cubicBezTo>
                    <a:pt x="326" y="98"/>
                    <a:pt x="326" y="98"/>
                    <a:pt x="326" y="98"/>
                  </a:cubicBezTo>
                  <a:cubicBezTo>
                    <a:pt x="325" y="98"/>
                    <a:pt x="326" y="98"/>
                    <a:pt x="325" y="97"/>
                  </a:cubicBezTo>
                  <a:cubicBezTo>
                    <a:pt x="325" y="97"/>
                    <a:pt x="324" y="97"/>
                    <a:pt x="324" y="97"/>
                  </a:cubicBezTo>
                  <a:cubicBezTo>
                    <a:pt x="323" y="97"/>
                    <a:pt x="323" y="97"/>
                    <a:pt x="323" y="97"/>
                  </a:cubicBezTo>
                  <a:cubicBezTo>
                    <a:pt x="322" y="97"/>
                    <a:pt x="322" y="97"/>
                    <a:pt x="322" y="97"/>
                  </a:cubicBezTo>
                  <a:cubicBezTo>
                    <a:pt x="321" y="97"/>
                    <a:pt x="321" y="97"/>
                    <a:pt x="321" y="97"/>
                  </a:cubicBezTo>
                  <a:cubicBezTo>
                    <a:pt x="320" y="97"/>
                    <a:pt x="320" y="97"/>
                    <a:pt x="320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8" y="97"/>
                    <a:pt x="318" y="97"/>
                    <a:pt x="318" y="97"/>
                  </a:cubicBezTo>
                  <a:cubicBezTo>
                    <a:pt x="317" y="97"/>
                    <a:pt x="317" y="97"/>
                    <a:pt x="317" y="97"/>
                  </a:cubicBezTo>
                  <a:cubicBezTo>
                    <a:pt x="317" y="97"/>
                    <a:pt x="317" y="97"/>
                    <a:pt x="317" y="97"/>
                  </a:cubicBezTo>
                  <a:cubicBezTo>
                    <a:pt x="316" y="99"/>
                    <a:pt x="316" y="99"/>
                    <a:pt x="315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2" y="98"/>
                    <a:pt x="314" y="98"/>
                    <a:pt x="311" y="98"/>
                  </a:cubicBezTo>
                  <a:cubicBezTo>
                    <a:pt x="309" y="98"/>
                    <a:pt x="309" y="98"/>
                    <a:pt x="309" y="98"/>
                  </a:cubicBezTo>
                  <a:cubicBezTo>
                    <a:pt x="308" y="99"/>
                    <a:pt x="308" y="99"/>
                    <a:pt x="308" y="99"/>
                  </a:cubicBezTo>
                  <a:cubicBezTo>
                    <a:pt x="307" y="99"/>
                    <a:pt x="307" y="99"/>
                    <a:pt x="307" y="99"/>
                  </a:cubicBezTo>
                  <a:cubicBezTo>
                    <a:pt x="307" y="99"/>
                    <a:pt x="307" y="99"/>
                    <a:pt x="307" y="99"/>
                  </a:cubicBezTo>
                  <a:cubicBezTo>
                    <a:pt x="305" y="100"/>
                    <a:pt x="306" y="100"/>
                    <a:pt x="304" y="100"/>
                  </a:cubicBezTo>
                  <a:cubicBezTo>
                    <a:pt x="304" y="101"/>
                    <a:pt x="302" y="103"/>
                    <a:pt x="301" y="101"/>
                  </a:cubicBezTo>
                  <a:cubicBezTo>
                    <a:pt x="298" y="101"/>
                    <a:pt x="298" y="101"/>
                    <a:pt x="298" y="101"/>
                  </a:cubicBezTo>
                  <a:cubicBezTo>
                    <a:pt x="298" y="101"/>
                    <a:pt x="298" y="101"/>
                    <a:pt x="298" y="101"/>
                  </a:cubicBezTo>
                  <a:cubicBezTo>
                    <a:pt x="296" y="100"/>
                    <a:pt x="296" y="100"/>
                    <a:pt x="296" y="100"/>
                  </a:cubicBezTo>
                  <a:cubicBezTo>
                    <a:pt x="298" y="99"/>
                    <a:pt x="298" y="99"/>
                    <a:pt x="298" y="99"/>
                  </a:cubicBezTo>
                  <a:cubicBezTo>
                    <a:pt x="299" y="99"/>
                    <a:pt x="299" y="99"/>
                    <a:pt x="299" y="99"/>
                  </a:cubicBezTo>
                  <a:cubicBezTo>
                    <a:pt x="300" y="98"/>
                    <a:pt x="300" y="98"/>
                    <a:pt x="301" y="99"/>
                  </a:cubicBezTo>
                  <a:cubicBezTo>
                    <a:pt x="301" y="99"/>
                    <a:pt x="301" y="99"/>
                    <a:pt x="301" y="99"/>
                  </a:cubicBezTo>
                  <a:cubicBezTo>
                    <a:pt x="302" y="98"/>
                    <a:pt x="300" y="98"/>
                    <a:pt x="303" y="98"/>
                  </a:cubicBezTo>
                  <a:cubicBezTo>
                    <a:pt x="303" y="97"/>
                    <a:pt x="303" y="97"/>
                    <a:pt x="303" y="97"/>
                  </a:cubicBezTo>
                  <a:cubicBezTo>
                    <a:pt x="304" y="97"/>
                    <a:pt x="304" y="97"/>
                    <a:pt x="304" y="97"/>
                  </a:cubicBezTo>
                  <a:cubicBezTo>
                    <a:pt x="304" y="97"/>
                    <a:pt x="304" y="97"/>
                    <a:pt x="304" y="97"/>
                  </a:cubicBezTo>
                  <a:cubicBezTo>
                    <a:pt x="305" y="96"/>
                    <a:pt x="305" y="96"/>
                    <a:pt x="305" y="96"/>
                  </a:cubicBezTo>
                  <a:cubicBezTo>
                    <a:pt x="305" y="96"/>
                    <a:pt x="305" y="96"/>
                    <a:pt x="305" y="96"/>
                  </a:cubicBezTo>
                  <a:cubicBezTo>
                    <a:pt x="306" y="94"/>
                    <a:pt x="306" y="95"/>
                    <a:pt x="305" y="92"/>
                  </a:cubicBezTo>
                  <a:cubicBezTo>
                    <a:pt x="307" y="92"/>
                    <a:pt x="307" y="92"/>
                    <a:pt x="307" y="92"/>
                  </a:cubicBezTo>
                  <a:cubicBezTo>
                    <a:pt x="307" y="91"/>
                    <a:pt x="307" y="91"/>
                    <a:pt x="307" y="91"/>
                  </a:cubicBezTo>
                  <a:cubicBezTo>
                    <a:pt x="308" y="89"/>
                    <a:pt x="308" y="89"/>
                    <a:pt x="308" y="89"/>
                  </a:cubicBezTo>
                  <a:cubicBezTo>
                    <a:pt x="310" y="89"/>
                    <a:pt x="310" y="89"/>
                    <a:pt x="310" y="89"/>
                  </a:cubicBezTo>
                  <a:cubicBezTo>
                    <a:pt x="310" y="89"/>
                    <a:pt x="310" y="89"/>
                    <a:pt x="310" y="89"/>
                  </a:cubicBezTo>
                  <a:cubicBezTo>
                    <a:pt x="311" y="88"/>
                    <a:pt x="311" y="88"/>
                    <a:pt x="311" y="88"/>
                  </a:cubicBezTo>
                  <a:cubicBezTo>
                    <a:pt x="312" y="87"/>
                    <a:pt x="312" y="87"/>
                    <a:pt x="312" y="87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11" y="85"/>
                    <a:pt x="311" y="85"/>
                    <a:pt x="311" y="85"/>
                  </a:cubicBezTo>
                  <a:cubicBezTo>
                    <a:pt x="312" y="84"/>
                    <a:pt x="312" y="84"/>
                    <a:pt x="312" y="84"/>
                  </a:cubicBezTo>
                  <a:cubicBezTo>
                    <a:pt x="313" y="84"/>
                    <a:pt x="313" y="84"/>
                    <a:pt x="313" y="84"/>
                  </a:cubicBezTo>
                  <a:cubicBezTo>
                    <a:pt x="314" y="84"/>
                    <a:pt x="314" y="84"/>
                    <a:pt x="314" y="84"/>
                  </a:cubicBezTo>
                  <a:cubicBezTo>
                    <a:pt x="315" y="84"/>
                    <a:pt x="315" y="84"/>
                    <a:pt x="315" y="84"/>
                  </a:cubicBezTo>
                  <a:cubicBezTo>
                    <a:pt x="316" y="85"/>
                    <a:pt x="316" y="85"/>
                    <a:pt x="316" y="85"/>
                  </a:cubicBezTo>
                  <a:cubicBezTo>
                    <a:pt x="318" y="85"/>
                    <a:pt x="318" y="85"/>
                    <a:pt x="318" y="85"/>
                  </a:cubicBezTo>
                  <a:cubicBezTo>
                    <a:pt x="319" y="84"/>
                    <a:pt x="319" y="84"/>
                    <a:pt x="319" y="84"/>
                  </a:cubicBezTo>
                  <a:cubicBezTo>
                    <a:pt x="320" y="84"/>
                    <a:pt x="320" y="84"/>
                    <a:pt x="320" y="84"/>
                  </a:cubicBezTo>
                  <a:cubicBezTo>
                    <a:pt x="320" y="83"/>
                    <a:pt x="320" y="83"/>
                    <a:pt x="320" y="83"/>
                  </a:cubicBezTo>
                  <a:cubicBezTo>
                    <a:pt x="321" y="83"/>
                    <a:pt x="321" y="83"/>
                    <a:pt x="321" y="83"/>
                  </a:cubicBezTo>
                  <a:cubicBezTo>
                    <a:pt x="321" y="83"/>
                    <a:pt x="321" y="83"/>
                    <a:pt x="321" y="83"/>
                  </a:cubicBezTo>
                  <a:cubicBezTo>
                    <a:pt x="321" y="83"/>
                    <a:pt x="323" y="81"/>
                    <a:pt x="323" y="83"/>
                  </a:cubicBezTo>
                  <a:cubicBezTo>
                    <a:pt x="323" y="83"/>
                    <a:pt x="323" y="83"/>
                    <a:pt x="323" y="83"/>
                  </a:cubicBezTo>
                  <a:cubicBezTo>
                    <a:pt x="324" y="84"/>
                    <a:pt x="324" y="84"/>
                    <a:pt x="324" y="84"/>
                  </a:cubicBezTo>
                  <a:cubicBezTo>
                    <a:pt x="324" y="84"/>
                    <a:pt x="324" y="84"/>
                    <a:pt x="324" y="84"/>
                  </a:cubicBezTo>
                  <a:cubicBezTo>
                    <a:pt x="325" y="85"/>
                    <a:pt x="325" y="85"/>
                    <a:pt x="325" y="85"/>
                  </a:cubicBezTo>
                  <a:cubicBezTo>
                    <a:pt x="326" y="86"/>
                    <a:pt x="326" y="86"/>
                    <a:pt x="326" y="86"/>
                  </a:cubicBezTo>
                  <a:cubicBezTo>
                    <a:pt x="327" y="87"/>
                    <a:pt x="327" y="87"/>
                    <a:pt x="327" y="87"/>
                  </a:cubicBezTo>
                  <a:cubicBezTo>
                    <a:pt x="329" y="89"/>
                    <a:pt x="329" y="89"/>
                    <a:pt x="329" y="89"/>
                  </a:cubicBezTo>
                  <a:cubicBezTo>
                    <a:pt x="331" y="89"/>
                    <a:pt x="331" y="89"/>
                    <a:pt x="331" y="89"/>
                  </a:cubicBezTo>
                  <a:cubicBezTo>
                    <a:pt x="332" y="90"/>
                    <a:pt x="332" y="90"/>
                    <a:pt x="332" y="90"/>
                  </a:cubicBezTo>
                  <a:cubicBezTo>
                    <a:pt x="333" y="91"/>
                    <a:pt x="333" y="91"/>
                    <a:pt x="333" y="91"/>
                  </a:cubicBezTo>
                  <a:cubicBezTo>
                    <a:pt x="334" y="92"/>
                    <a:pt x="334" y="92"/>
                    <a:pt x="334" y="92"/>
                  </a:cubicBezTo>
                  <a:cubicBezTo>
                    <a:pt x="334" y="93"/>
                    <a:pt x="334" y="93"/>
                    <a:pt x="334" y="93"/>
                  </a:cubicBezTo>
                  <a:cubicBezTo>
                    <a:pt x="334" y="93"/>
                    <a:pt x="334" y="93"/>
                    <a:pt x="334" y="93"/>
                  </a:cubicBezTo>
                  <a:cubicBezTo>
                    <a:pt x="335" y="94"/>
                    <a:pt x="336" y="93"/>
                    <a:pt x="334" y="94"/>
                  </a:cubicBezTo>
                  <a:cubicBezTo>
                    <a:pt x="334" y="95"/>
                    <a:pt x="334" y="95"/>
                    <a:pt x="333" y="95"/>
                  </a:cubicBezTo>
                  <a:cubicBezTo>
                    <a:pt x="330" y="95"/>
                    <a:pt x="330" y="95"/>
                    <a:pt x="330" y="95"/>
                  </a:cubicBezTo>
                  <a:cubicBezTo>
                    <a:pt x="329" y="95"/>
                    <a:pt x="329" y="95"/>
                    <a:pt x="329" y="95"/>
                  </a:cubicBezTo>
                  <a:cubicBezTo>
                    <a:pt x="328" y="95"/>
                    <a:pt x="328" y="95"/>
                    <a:pt x="328" y="95"/>
                  </a:cubicBezTo>
                  <a:cubicBezTo>
                    <a:pt x="329" y="96"/>
                    <a:pt x="329" y="96"/>
                    <a:pt x="329" y="97"/>
                  </a:cubicBezTo>
                  <a:cubicBezTo>
                    <a:pt x="330" y="97"/>
                    <a:pt x="330" y="97"/>
                    <a:pt x="330" y="97"/>
                  </a:cubicBezTo>
                  <a:cubicBezTo>
                    <a:pt x="330" y="97"/>
                    <a:pt x="330" y="97"/>
                    <a:pt x="330" y="97"/>
                  </a:cubicBezTo>
                  <a:cubicBezTo>
                    <a:pt x="331" y="98"/>
                    <a:pt x="331" y="98"/>
                    <a:pt x="332" y="98"/>
                  </a:cubicBezTo>
                  <a:cubicBezTo>
                    <a:pt x="333" y="98"/>
                    <a:pt x="333" y="98"/>
                    <a:pt x="333" y="98"/>
                  </a:cubicBezTo>
                  <a:cubicBezTo>
                    <a:pt x="334" y="97"/>
                    <a:pt x="334" y="97"/>
                    <a:pt x="334" y="97"/>
                  </a:cubicBezTo>
                  <a:cubicBezTo>
                    <a:pt x="333" y="96"/>
                    <a:pt x="333" y="96"/>
                    <a:pt x="333" y="96"/>
                  </a:cubicBezTo>
                  <a:cubicBezTo>
                    <a:pt x="335" y="96"/>
                    <a:pt x="335" y="95"/>
                    <a:pt x="336" y="95"/>
                  </a:cubicBezTo>
                  <a:cubicBezTo>
                    <a:pt x="336" y="94"/>
                    <a:pt x="336" y="94"/>
                    <a:pt x="336" y="94"/>
                  </a:cubicBezTo>
                  <a:cubicBezTo>
                    <a:pt x="337" y="93"/>
                    <a:pt x="337" y="93"/>
                    <a:pt x="337" y="93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6" y="91"/>
                    <a:pt x="336" y="91"/>
                    <a:pt x="336" y="91"/>
                  </a:cubicBezTo>
                  <a:cubicBezTo>
                    <a:pt x="336" y="91"/>
                    <a:pt x="337" y="89"/>
                    <a:pt x="337" y="91"/>
                  </a:cubicBezTo>
                  <a:cubicBezTo>
                    <a:pt x="338" y="91"/>
                    <a:pt x="338" y="91"/>
                    <a:pt x="338" y="91"/>
                  </a:cubicBezTo>
                  <a:cubicBezTo>
                    <a:pt x="339" y="92"/>
                    <a:pt x="339" y="92"/>
                    <a:pt x="339" y="92"/>
                  </a:cubicBezTo>
                  <a:cubicBezTo>
                    <a:pt x="339" y="90"/>
                    <a:pt x="339" y="91"/>
                    <a:pt x="338" y="89"/>
                  </a:cubicBezTo>
                  <a:cubicBezTo>
                    <a:pt x="337" y="89"/>
                    <a:pt x="337" y="89"/>
                    <a:pt x="337" y="89"/>
                  </a:cubicBezTo>
                  <a:cubicBezTo>
                    <a:pt x="337" y="89"/>
                    <a:pt x="337" y="89"/>
                    <a:pt x="337" y="89"/>
                  </a:cubicBezTo>
                  <a:cubicBezTo>
                    <a:pt x="336" y="89"/>
                    <a:pt x="336" y="89"/>
                    <a:pt x="336" y="89"/>
                  </a:cubicBezTo>
                  <a:cubicBezTo>
                    <a:pt x="335" y="88"/>
                    <a:pt x="335" y="88"/>
                    <a:pt x="335" y="88"/>
                  </a:cubicBezTo>
                  <a:cubicBezTo>
                    <a:pt x="335" y="87"/>
                    <a:pt x="335" y="87"/>
                    <a:pt x="335" y="87"/>
                  </a:cubicBezTo>
                  <a:cubicBezTo>
                    <a:pt x="334" y="87"/>
                    <a:pt x="334" y="87"/>
                    <a:pt x="334" y="87"/>
                  </a:cubicBezTo>
                  <a:cubicBezTo>
                    <a:pt x="334" y="87"/>
                    <a:pt x="334" y="87"/>
                    <a:pt x="334" y="87"/>
                  </a:cubicBezTo>
                  <a:cubicBezTo>
                    <a:pt x="333" y="87"/>
                    <a:pt x="333" y="87"/>
                    <a:pt x="333" y="87"/>
                  </a:cubicBezTo>
                  <a:cubicBezTo>
                    <a:pt x="333" y="87"/>
                    <a:pt x="333" y="87"/>
                    <a:pt x="333" y="87"/>
                  </a:cubicBezTo>
                  <a:cubicBezTo>
                    <a:pt x="331" y="86"/>
                    <a:pt x="331" y="86"/>
                    <a:pt x="331" y="86"/>
                  </a:cubicBezTo>
                  <a:cubicBezTo>
                    <a:pt x="331" y="85"/>
                    <a:pt x="331" y="85"/>
                    <a:pt x="331" y="84"/>
                  </a:cubicBezTo>
                  <a:cubicBezTo>
                    <a:pt x="330" y="83"/>
                    <a:pt x="330" y="83"/>
                    <a:pt x="330" y="83"/>
                  </a:cubicBezTo>
                  <a:cubicBezTo>
                    <a:pt x="330" y="83"/>
                    <a:pt x="330" y="83"/>
                    <a:pt x="330" y="83"/>
                  </a:cubicBezTo>
                  <a:cubicBezTo>
                    <a:pt x="329" y="83"/>
                    <a:pt x="329" y="83"/>
                    <a:pt x="329" y="83"/>
                  </a:cubicBezTo>
                  <a:cubicBezTo>
                    <a:pt x="328" y="82"/>
                    <a:pt x="328" y="82"/>
                    <a:pt x="328" y="82"/>
                  </a:cubicBezTo>
                  <a:cubicBezTo>
                    <a:pt x="328" y="81"/>
                    <a:pt x="328" y="81"/>
                    <a:pt x="328" y="81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30" y="79"/>
                    <a:pt x="330" y="79"/>
                    <a:pt x="330" y="79"/>
                  </a:cubicBezTo>
                  <a:cubicBezTo>
                    <a:pt x="330" y="80"/>
                    <a:pt x="330" y="80"/>
                    <a:pt x="330" y="80"/>
                  </a:cubicBezTo>
                  <a:cubicBezTo>
                    <a:pt x="330" y="81"/>
                    <a:pt x="330" y="81"/>
                    <a:pt x="330" y="81"/>
                  </a:cubicBezTo>
                  <a:cubicBezTo>
                    <a:pt x="331" y="81"/>
                    <a:pt x="333" y="80"/>
                    <a:pt x="333" y="81"/>
                  </a:cubicBezTo>
                  <a:cubicBezTo>
                    <a:pt x="333" y="82"/>
                    <a:pt x="333" y="82"/>
                    <a:pt x="333" y="82"/>
                  </a:cubicBezTo>
                  <a:cubicBezTo>
                    <a:pt x="333" y="83"/>
                    <a:pt x="333" y="83"/>
                    <a:pt x="333" y="83"/>
                  </a:cubicBezTo>
                  <a:cubicBezTo>
                    <a:pt x="334" y="83"/>
                    <a:pt x="334" y="83"/>
                    <a:pt x="334" y="83"/>
                  </a:cubicBezTo>
                  <a:cubicBezTo>
                    <a:pt x="335" y="84"/>
                    <a:pt x="335" y="84"/>
                    <a:pt x="336" y="85"/>
                  </a:cubicBezTo>
                  <a:cubicBezTo>
                    <a:pt x="339" y="86"/>
                    <a:pt x="337" y="84"/>
                    <a:pt x="339" y="86"/>
                  </a:cubicBezTo>
                  <a:cubicBezTo>
                    <a:pt x="339" y="86"/>
                    <a:pt x="339" y="86"/>
                    <a:pt x="339" y="86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41" y="90"/>
                    <a:pt x="341" y="90"/>
                    <a:pt x="342" y="93"/>
                  </a:cubicBezTo>
                  <a:cubicBezTo>
                    <a:pt x="343" y="93"/>
                    <a:pt x="343" y="93"/>
                    <a:pt x="343" y="93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3" y="95"/>
                    <a:pt x="343" y="95"/>
                    <a:pt x="343" y="95"/>
                  </a:cubicBezTo>
                  <a:cubicBezTo>
                    <a:pt x="344" y="96"/>
                    <a:pt x="344" y="96"/>
                    <a:pt x="344" y="96"/>
                  </a:cubicBezTo>
                  <a:cubicBezTo>
                    <a:pt x="344" y="96"/>
                    <a:pt x="344" y="96"/>
                    <a:pt x="344" y="96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45" y="98"/>
                    <a:pt x="345" y="98"/>
                    <a:pt x="345" y="98"/>
                  </a:cubicBezTo>
                  <a:cubicBezTo>
                    <a:pt x="346" y="98"/>
                    <a:pt x="346" y="99"/>
                    <a:pt x="347" y="99"/>
                  </a:cubicBezTo>
                  <a:cubicBezTo>
                    <a:pt x="348" y="96"/>
                    <a:pt x="347" y="98"/>
                    <a:pt x="349" y="96"/>
                  </a:cubicBezTo>
                  <a:cubicBezTo>
                    <a:pt x="349" y="96"/>
                    <a:pt x="349" y="96"/>
                    <a:pt x="349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0" y="96"/>
                    <a:pt x="350" y="96"/>
                    <a:pt x="350" y="96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4"/>
                    <a:pt x="350" y="94"/>
                    <a:pt x="350" y="94"/>
                  </a:cubicBezTo>
                  <a:cubicBezTo>
                    <a:pt x="349" y="94"/>
                    <a:pt x="349" y="94"/>
                    <a:pt x="349" y="94"/>
                  </a:cubicBezTo>
                  <a:cubicBezTo>
                    <a:pt x="348" y="93"/>
                    <a:pt x="349" y="93"/>
                    <a:pt x="348" y="93"/>
                  </a:cubicBezTo>
                  <a:cubicBezTo>
                    <a:pt x="347" y="92"/>
                    <a:pt x="347" y="92"/>
                    <a:pt x="347" y="92"/>
                  </a:cubicBezTo>
                  <a:cubicBezTo>
                    <a:pt x="349" y="92"/>
                    <a:pt x="349" y="92"/>
                    <a:pt x="349" y="92"/>
                  </a:cubicBezTo>
                  <a:cubicBezTo>
                    <a:pt x="349" y="92"/>
                    <a:pt x="349" y="91"/>
                    <a:pt x="350" y="91"/>
                  </a:cubicBezTo>
                  <a:cubicBezTo>
                    <a:pt x="350" y="91"/>
                    <a:pt x="350" y="90"/>
                    <a:pt x="350" y="90"/>
                  </a:cubicBezTo>
                  <a:cubicBezTo>
                    <a:pt x="352" y="88"/>
                    <a:pt x="351" y="89"/>
                    <a:pt x="352" y="90"/>
                  </a:cubicBezTo>
                  <a:cubicBezTo>
                    <a:pt x="353" y="90"/>
                    <a:pt x="353" y="90"/>
                    <a:pt x="353" y="90"/>
                  </a:cubicBezTo>
                  <a:cubicBezTo>
                    <a:pt x="353" y="90"/>
                    <a:pt x="355" y="92"/>
                    <a:pt x="353" y="92"/>
                  </a:cubicBezTo>
                  <a:cubicBezTo>
                    <a:pt x="353" y="93"/>
                    <a:pt x="353" y="93"/>
                    <a:pt x="353" y="93"/>
                  </a:cubicBezTo>
                  <a:cubicBezTo>
                    <a:pt x="353" y="94"/>
                    <a:pt x="353" y="94"/>
                    <a:pt x="353" y="94"/>
                  </a:cubicBezTo>
                  <a:cubicBezTo>
                    <a:pt x="354" y="93"/>
                    <a:pt x="354" y="93"/>
                    <a:pt x="354" y="93"/>
                  </a:cubicBezTo>
                  <a:cubicBezTo>
                    <a:pt x="355" y="94"/>
                    <a:pt x="355" y="94"/>
                    <a:pt x="355" y="94"/>
                  </a:cubicBezTo>
                  <a:cubicBezTo>
                    <a:pt x="353" y="95"/>
                    <a:pt x="353" y="95"/>
                    <a:pt x="353" y="95"/>
                  </a:cubicBezTo>
                  <a:close/>
                  <a:moveTo>
                    <a:pt x="358" y="89"/>
                  </a:moveTo>
                  <a:cubicBezTo>
                    <a:pt x="355" y="89"/>
                    <a:pt x="357" y="89"/>
                    <a:pt x="355" y="90"/>
                  </a:cubicBezTo>
                  <a:cubicBezTo>
                    <a:pt x="358" y="90"/>
                    <a:pt x="358" y="90"/>
                    <a:pt x="358" y="90"/>
                  </a:cubicBezTo>
                  <a:cubicBezTo>
                    <a:pt x="358" y="89"/>
                    <a:pt x="358" y="89"/>
                    <a:pt x="358" y="89"/>
                  </a:cubicBezTo>
                  <a:close/>
                  <a:moveTo>
                    <a:pt x="399" y="80"/>
                  </a:moveTo>
                  <a:cubicBezTo>
                    <a:pt x="397" y="82"/>
                    <a:pt x="397" y="82"/>
                    <a:pt x="397" y="82"/>
                  </a:cubicBezTo>
                  <a:cubicBezTo>
                    <a:pt x="397" y="82"/>
                    <a:pt x="397" y="82"/>
                    <a:pt x="397" y="82"/>
                  </a:cubicBezTo>
                  <a:cubicBezTo>
                    <a:pt x="397" y="83"/>
                    <a:pt x="397" y="83"/>
                    <a:pt x="397" y="83"/>
                  </a:cubicBezTo>
                  <a:cubicBezTo>
                    <a:pt x="398" y="83"/>
                    <a:pt x="398" y="83"/>
                    <a:pt x="398" y="83"/>
                  </a:cubicBezTo>
                  <a:cubicBezTo>
                    <a:pt x="398" y="84"/>
                    <a:pt x="398" y="84"/>
                    <a:pt x="398" y="84"/>
                  </a:cubicBezTo>
                  <a:cubicBezTo>
                    <a:pt x="399" y="85"/>
                    <a:pt x="399" y="85"/>
                    <a:pt x="399" y="85"/>
                  </a:cubicBezTo>
                  <a:cubicBezTo>
                    <a:pt x="400" y="85"/>
                    <a:pt x="400" y="85"/>
                    <a:pt x="400" y="85"/>
                  </a:cubicBezTo>
                  <a:cubicBezTo>
                    <a:pt x="401" y="86"/>
                    <a:pt x="401" y="86"/>
                    <a:pt x="401" y="86"/>
                  </a:cubicBezTo>
                  <a:cubicBezTo>
                    <a:pt x="401" y="86"/>
                    <a:pt x="401" y="86"/>
                    <a:pt x="401" y="86"/>
                  </a:cubicBezTo>
                  <a:cubicBezTo>
                    <a:pt x="401" y="88"/>
                    <a:pt x="401" y="88"/>
                    <a:pt x="401" y="88"/>
                  </a:cubicBezTo>
                  <a:cubicBezTo>
                    <a:pt x="402" y="87"/>
                    <a:pt x="401" y="87"/>
                    <a:pt x="403" y="87"/>
                  </a:cubicBezTo>
                  <a:cubicBezTo>
                    <a:pt x="404" y="88"/>
                    <a:pt x="404" y="88"/>
                    <a:pt x="404" y="88"/>
                  </a:cubicBezTo>
                  <a:cubicBezTo>
                    <a:pt x="404" y="89"/>
                    <a:pt x="404" y="89"/>
                    <a:pt x="404" y="89"/>
                  </a:cubicBezTo>
                  <a:cubicBezTo>
                    <a:pt x="404" y="89"/>
                    <a:pt x="406" y="89"/>
                    <a:pt x="404" y="90"/>
                  </a:cubicBezTo>
                  <a:cubicBezTo>
                    <a:pt x="403" y="90"/>
                    <a:pt x="402" y="90"/>
                    <a:pt x="401" y="90"/>
                  </a:cubicBezTo>
                  <a:cubicBezTo>
                    <a:pt x="401" y="92"/>
                    <a:pt x="401" y="92"/>
                    <a:pt x="401" y="92"/>
                  </a:cubicBezTo>
                  <a:cubicBezTo>
                    <a:pt x="402" y="92"/>
                    <a:pt x="402" y="92"/>
                    <a:pt x="402" y="92"/>
                  </a:cubicBezTo>
                  <a:cubicBezTo>
                    <a:pt x="403" y="92"/>
                    <a:pt x="403" y="92"/>
                    <a:pt x="403" y="92"/>
                  </a:cubicBezTo>
                  <a:cubicBezTo>
                    <a:pt x="403" y="93"/>
                    <a:pt x="403" y="93"/>
                    <a:pt x="403" y="93"/>
                  </a:cubicBezTo>
                  <a:cubicBezTo>
                    <a:pt x="403" y="93"/>
                    <a:pt x="403" y="93"/>
                    <a:pt x="403" y="93"/>
                  </a:cubicBezTo>
                  <a:cubicBezTo>
                    <a:pt x="403" y="94"/>
                    <a:pt x="403" y="94"/>
                    <a:pt x="403" y="94"/>
                  </a:cubicBezTo>
                  <a:cubicBezTo>
                    <a:pt x="403" y="96"/>
                    <a:pt x="403" y="96"/>
                    <a:pt x="403" y="96"/>
                  </a:cubicBezTo>
                  <a:cubicBezTo>
                    <a:pt x="403" y="97"/>
                    <a:pt x="403" y="97"/>
                    <a:pt x="403" y="97"/>
                  </a:cubicBezTo>
                  <a:cubicBezTo>
                    <a:pt x="403" y="97"/>
                    <a:pt x="403" y="97"/>
                    <a:pt x="403" y="97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8"/>
                    <a:pt x="401" y="98"/>
                    <a:pt x="401" y="98"/>
                  </a:cubicBezTo>
                  <a:cubicBezTo>
                    <a:pt x="398" y="98"/>
                    <a:pt x="398" y="98"/>
                    <a:pt x="398" y="98"/>
                  </a:cubicBezTo>
                  <a:cubicBezTo>
                    <a:pt x="398" y="97"/>
                    <a:pt x="398" y="97"/>
                    <a:pt x="398" y="97"/>
                  </a:cubicBezTo>
                  <a:cubicBezTo>
                    <a:pt x="397" y="97"/>
                    <a:pt x="397" y="97"/>
                    <a:pt x="397" y="97"/>
                  </a:cubicBezTo>
                  <a:cubicBezTo>
                    <a:pt x="397" y="96"/>
                    <a:pt x="397" y="96"/>
                    <a:pt x="397" y="96"/>
                  </a:cubicBezTo>
                  <a:cubicBezTo>
                    <a:pt x="394" y="96"/>
                    <a:pt x="396" y="96"/>
                    <a:pt x="395" y="96"/>
                  </a:cubicBezTo>
                  <a:cubicBezTo>
                    <a:pt x="395" y="96"/>
                    <a:pt x="394" y="97"/>
                    <a:pt x="394" y="94"/>
                  </a:cubicBezTo>
                  <a:cubicBezTo>
                    <a:pt x="395" y="93"/>
                    <a:pt x="395" y="93"/>
                    <a:pt x="396" y="93"/>
                  </a:cubicBezTo>
                  <a:cubicBezTo>
                    <a:pt x="396" y="92"/>
                    <a:pt x="396" y="92"/>
                    <a:pt x="396" y="92"/>
                  </a:cubicBezTo>
                  <a:cubicBezTo>
                    <a:pt x="397" y="90"/>
                    <a:pt x="397" y="90"/>
                    <a:pt x="397" y="90"/>
                  </a:cubicBezTo>
                  <a:cubicBezTo>
                    <a:pt x="396" y="90"/>
                    <a:pt x="396" y="90"/>
                    <a:pt x="396" y="90"/>
                  </a:cubicBezTo>
                  <a:cubicBezTo>
                    <a:pt x="395" y="89"/>
                    <a:pt x="395" y="89"/>
                    <a:pt x="395" y="89"/>
                  </a:cubicBezTo>
                  <a:cubicBezTo>
                    <a:pt x="393" y="86"/>
                    <a:pt x="393" y="86"/>
                    <a:pt x="393" y="86"/>
                  </a:cubicBezTo>
                  <a:cubicBezTo>
                    <a:pt x="393" y="86"/>
                    <a:pt x="393" y="86"/>
                    <a:pt x="393" y="86"/>
                  </a:cubicBezTo>
                  <a:cubicBezTo>
                    <a:pt x="393" y="85"/>
                    <a:pt x="393" y="85"/>
                    <a:pt x="393" y="85"/>
                  </a:cubicBezTo>
                  <a:cubicBezTo>
                    <a:pt x="392" y="85"/>
                    <a:pt x="392" y="85"/>
                    <a:pt x="392" y="85"/>
                  </a:cubicBezTo>
                  <a:cubicBezTo>
                    <a:pt x="391" y="81"/>
                    <a:pt x="391" y="81"/>
                    <a:pt x="391" y="81"/>
                  </a:cubicBezTo>
                  <a:cubicBezTo>
                    <a:pt x="391" y="80"/>
                    <a:pt x="391" y="80"/>
                    <a:pt x="391" y="80"/>
                  </a:cubicBezTo>
                  <a:cubicBezTo>
                    <a:pt x="392" y="80"/>
                    <a:pt x="392" y="80"/>
                    <a:pt x="392" y="80"/>
                  </a:cubicBezTo>
                  <a:cubicBezTo>
                    <a:pt x="392" y="79"/>
                    <a:pt x="392" y="79"/>
                    <a:pt x="392" y="79"/>
                  </a:cubicBezTo>
                  <a:cubicBezTo>
                    <a:pt x="393" y="79"/>
                    <a:pt x="393" y="79"/>
                    <a:pt x="393" y="79"/>
                  </a:cubicBezTo>
                  <a:cubicBezTo>
                    <a:pt x="394" y="79"/>
                    <a:pt x="394" y="79"/>
                    <a:pt x="394" y="79"/>
                  </a:cubicBezTo>
                  <a:cubicBezTo>
                    <a:pt x="394" y="78"/>
                    <a:pt x="394" y="78"/>
                    <a:pt x="394" y="78"/>
                  </a:cubicBezTo>
                  <a:cubicBezTo>
                    <a:pt x="395" y="77"/>
                    <a:pt x="395" y="77"/>
                    <a:pt x="395" y="77"/>
                  </a:cubicBezTo>
                  <a:cubicBezTo>
                    <a:pt x="396" y="77"/>
                    <a:pt x="396" y="77"/>
                    <a:pt x="396" y="77"/>
                  </a:cubicBezTo>
                  <a:cubicBezTo>
                    <a:pt x="397" y="77"/>
                    <a:pt x="397" y="77"/>
                    <a:pt x="397" y="77"/>
                  </a:cubicBezTo>
                  <a:cubicBezTo>
                    <a:pt x="398" y="76"/>
                    <a:pt x="398" y="76"/>
                    <a:pt x="399" y="76"/>
                  </a:cubicBezTo>
                  <a:cubicBezTo>
                    <a:pt x="400" y="76"/>
                    <a:pt x="401" y="76"/>
                    <a:pt x="401" y="77"/>
                  </a:cubicBezTo>
                  <a:cubicBezTo>
                    <a:pt x="403" y="78"/>
                    <a:pt x="403" y="78"/>
                    <a:pt x="403" y="78"/>
                  </a:cubicBezTo>
                  <a:cubicBezTo>
                    <a:pt x="403" y="79"/>
                    <a:pt x="403" y="79"/>
                    <a:pt x="403" y="79"/>
                  </a:cubicBezTo>
                  <a:cubicBezTo>
                    <a:pt x="404" y="79"/>
                    <a:pt x="404" y="79"/>
                    <a:pt x="404" y="79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4" y="80"/>
                    <a:pt x="404" y="80"/>
                    <a:pt x="404" y="80"/>
                  </a:cubicBezTo>
                  <a:cubicBezTo>
                    <a:pt x="403" y="80"/>
                    <a:pt x="403" y="80"/>
                    <a:pt x="403" y="80"/>
                  </a:cubicBezTo>
                  <a:cubicBezTo>
                    <a:pt x="403" y="80"/>
                    <a:pt x="403" y="80"/>
                    <a:pt x="403" y="80"/>
                  </a:cubicBezTo>
                  <a:cubicBezTo>
                    <a:pt x="403" y="80"/>
                    <a:pt x="401" y="82"/>
                    <a:pt x="401" y="80"/>
                  </a:cubicBezTo>
                  <a:cubicBezTo>
                    <a:pt x="400" y="80"/>
                    <a:pt x="400" y="80"/>
                    <a:pt x="400" y="80"/>
                  </a:cubicBezTo>
                  <a:cubicBezTo>
                    <a:pt x="399" y="80"/>
                    <a:pt x="399" y="80"/>
                    <a:pt x="399" y="80"/>
                  </a:cubicBezTo>
                  <a:close/>
                  <a:moveTo>
                    <a:pt x="417" y="81"/>
                  </a:moveTo>
                  <a:cubicBezTo>
                    <a:pt x="416" y="82"/>
                    <a:pt x="416" y="82"/>
                    <a:pt x="416" y="82"/>
                  </a:cubicBezTo>
                  <a:cubicBezTo>
                    <a:pt x="415" y="84"/>
                    <a:pt x="415" y="84"/>
                    <a:pt x="415" y="84"/>
                  </a:cubicBezTo>
                  <a:cubicBezTo>
                    <a:pt x="414" y="83"/>
                    <a:pt x="414" y="83"/>
                    <a:pt x="414" y="83"/>
                  </a:cubicBezTo>
                  <a:cubicBezTo>
                    <a:pt x="412" y="83"/>
                    <a:pt x="412" y="83"/>
                    <a:pt x="412" y="83"/>
                  </a:cubicBezTo>
                  <a:cubicBezTo>
                    <a:pt x="412" y="82"/>
                    <a:pt x="412" y="82"/>
                    <a:pt x="412" y="82"/>
                  </a:cubicBezTo>
                  <a:cubicBezTo>
                    <a:pt x="412" y="81"/>
                    <a:pt x="412" y="81"/>
                    <a:pt x="412" y="81"/>
                  </a:cubicBezTo>
                  <a:cubicBezTo>
                    <a:pt x="412" y="80"/>
                    <a:pt x="412" y="80"/>
                    <a:pt x="412" y="80"/>
                  </a:cubicBezTo>
                  <a:cubicBezTo>
                    <a:pt x="412" y="80"/>
                    <a:pt x="412" y="80"/>
                    <a:pt x="412" y="80"/>
                  </a:cubicBezTo>
                  <a:cubicBezTo>
                    <a:pt x="413" y="79"/>
                    <a:pt x="413" y="79"/>
                    <a:pt x="413" y="79"/>
                  </a:cubicBezTo>
                  <a:cubicBezTo>
                    <a:pt x="413" y="79"/>
                    <a:pt x="413" y="79"/>
                    <a:pt x="413" y="79"/>
                  </a:cubicBezTo>
                  <a:cubicBezTo>
                    <a:pt x="414" y="79"/>
                    <a:pt x="414" y="79"/>
                    <a:pt x="414" y="79"/>
                  </a:cubicBezTo>
                  <a:cubicBezTo>
                    <a:pt x="415" y="78"/>
                    <a:pt x="415" y="78"/>
                    <a:pt x="415" y="78"/>
                  </a:cubicBezTo>
                  <a:cubicBezTo>
                    <a:pt x="416" y="77"/>
                    <a:pt x="416" y="77"/>
                    <a:pt x="417" y="78"/>
                  </a:cubicBezTo>
                  <a:cubicBezTo>
                    <a:pt x="416" y="79"/>
                    <a:pt x="416" y="79"/>
                    <a:pt x="416" y="79"/>
                  </a:cubicBezTo>
                  <a:cubicBezTo>
                    <a:pt x="416" y="79"/>
                    <a:pt x="416" y="79"/>
                    <a:pt x="416" y="79"/>
                  </a:cubicBezTo>
                  <a:cubicBezTo>
                    <a:pt x="417" y="80"/>
                    <a:pt x="418" y="80"/>
                    <a:pt x="417" y="81"/>
                  </a:cubicBezTo>
                  <a:close/>
                  <a:moveTo>
                    <a:pt x="449" y="77"/>
                  </a:moveTo>
                  <a:cubicBezTo>
                    <a:pt x="449" y="78"/>
                    <a:pt x="449" y="78"/>
                    <a:pt x="449" y="78"/>
                  </a:cubicBezTo>
                  <a:cubicBezTo>
                    <a:pt x="447" y="78"/>
                    <a:pt x="447" y="78"/>
                    <a:pt x="447" y="78"/>
                  </a:cubicBezTo>
                  <a:cubicBezTo>
                    <a:pt x="447" y="77"/>
                    <a:pt x="446" y="78"/>
                    <a:pt x="448" y="77"/>
                  </a:cubicBezTo>
                  <a:cubicBezTo>
                    <a:pt x="449" y="77"/>
                    <a:pt x="448" y="77"/>
                    <a:pt x="449" y="77"/>
                  </a:cubicBezTo>
                  <a:close/>
                  <a:moveTo>
                    <a:pt x="445" y="77"/>
                  </a:moveTo>
                  <a:cubicBezTo>
                    <a:pt x="445" y="77"/>
                    <a:pt x="445" y="77"/>
                    <a:pt x="445" y="77"/>
                  </a:cubicBezTo>
                  <a:cubicBezTo>
                    <a:pt x="445" y="78"/>
                    <a:pt x="445" y="78"/>
                    <a:pt x="445" y="78"/>
                  </a:cubicBezTo>
                  <a:cubicBezTo>
                    <a:pt x="445" y="78"/>
                    <a:pt x="445" y="78"/>
                    <a:pt x="445" y="78"/>
                  </a:cubicBezTo>
                  <a:cubicBezTo>
                    <a:pt x="445" y="77"/>
                    <a:pt x="445" y="77"/>
                    <a:pt x="445" y="77"/>
                  </a:cubicBezTo>
                  <a:close/>
                  <a:moveTo>
                    <a:pt x="442" y="78"/>
                  </a:moveTo>
                  <a:cubicBezTo>
                    <a:pt x="441" y="78"/>
                    <a:pt x="441" y="78"/>
                    <a:pt x="441" y="78"/>
                  </a:cubicBezTo>
                  <a:cubicBezTo>
                    <a:pt x="441" y="79"/>
                    <a:pt x="441" y="79"/>
                    <a:pt x="441" y="79"/>
                  </a:cubicBezTo>
                  <a:cubicBezTo>
                    <a:pt x="440" y="79"/>
                    <a:pt x="440" y="79"/>
                    <a:pt x="440" y="79"/>
                  </a:cubicBezTo>
                  <a:cubicBezTo>
                    <a:pt x="440" y="80"/>
                    <a:pt x="440" y="80"/>
                    <a:pt x="440" y="80"/>
                  </a:cubicBezTo>
                  <a:cubicBezTo>
                    <a:pt x="439" y="80"/>
                    <a:pt x="439" y="80"/>
                    <a:pt x="439" y="80"/>
                  </a:cubicBezTo>
                  <a:cubicBezTo>
                    <a:pt x="439" y="79"/>
                    <a:pt x="439" y="79"/>
                    <a:pt x="439" y="79"/>
                  </a:cubicBezTo>
                  <a:cubicBezTo>
                    <a:pt x="439" y="79"/>
                    <a:pt x="439" y="79"/>
                    <a:pt x="439" y="79"/>
                  </a:cubicBezTo>
                  <a:cubicBezTo>
                    <a:pt x="441" y="77"/>
                    <a:pt x="441" y="77"/>
                    <a:pt x="441" y="77"/>
                  </a:cubicBezTo>
                  <a:cubicBezTo>
                    <a:pt x="441" y="77"/>
                    <a:pt x="440" y="77"/>
                    <a:pt x="442" y="77"/>
                  </a:cubicBezTo>
                  <a:cubicBezTo>
                    <a:pt x="444" y="77"/>
                    <a:pt x="444" y="77"/>
                    <a:pt x="444" y="77"/>
                  </a:cubicBezTo>
                  <a:cubicBezTo>
                    <a:pt x="442" y="77"/>
                    <a:pt x="442" y="77"/>
                    <a:pt x="442" y="77"/>
                  </a:cubicBezTo>
                  <a:cubicBezTo>
                    <a:pt x="442" y="78"/>
                    <a:pt x="442" y="78"/>
                    <a:pt x="442" y="78"/>
                  </a:cubicBezTo>
                  <a:close/>
                  <a:moveTo>
                    <a:pt x="375" y="78"/>
                  </a:moveTo>
                  <a:cubicBezTo>
                    <a:pt x="375" y="77"/>
                    <a:pt x="375" y="77"/>
                    <a:pt x="375" y="77"/>
                  </a:cubicBezTo>
                  <a:cubicBezTo>
                    <a:pt x="376" y="76"/>
                    <a:pt x="376" y="76"/>
                    <a:pt x="376" y="76"/>
                  </a:cubicBezTo>
                  <a:cubicBezTo>
                    <a:pt x="375" y="76"/>
                    <a:pt x="375" y="76"/>
                    <a:pt x="375" y="76"/>
                  </a:cubicBezTo>
                  <a:cubicBezTo>
                    <a:pt x="374" y="77"/>
                    <a:pt x="374" y="77"/>
                    <a:pt x="374" y="77"/>
                  </a:cubicBezTo>
                  <a:cubicBezTo>
                    <a:pt x="373" y="77"/>
                    <a:pt x="373" y="77"/>
                    <a:pt x="373" y="77"/>
                  </a:cubicBezTo>
                  <a:cubicBezTo>
                    <a:pt x="372" y="77"/>
                    <a:pt x="372" y="77"/>
                    <a:pt x="372" y="77"/>
                  </a:cubicBezTo>
                  <a:cubicBezTo>
                    <a:pt x="371" y="77"/>
                    <a:pt x="371" y="77"/>
                    <a:pt x="371" y="77"/>
                  </a:cubicBezTo>
                  <a:cubicBezTo>
                    <a:pt x="371" y="78"/>
                    <a:pt x="371" y="78"/>
                    <a:pt x="371" y="78"/>
                  </a:cubicBezTo>
                  <a:cubicBezTo>
                    <a:pt x="370" y="78"/>
                    <a:pt x="370" y="78"/>
                    <a:pt x="370" y="78"/>
                  </a:cubicBezTo>
                  <a:cubicBezTo>
                    <a:pt x="369" y="79"/>
                    <a:pt x="369" y="79"/>
                    <a:pt x="369" y="79"/>
                  </a:cubicBezTo>
                  <a:cubicBezTo>
                    <a:pt x="369" y="79"/>
                    <a:pt x="369" y="79"/>
                    <a:pt x="369" y="79"/>
                  </a:cubicBezTo>
                  <a:cubicBezTo>
                    <a:pt x="370" y="80"/>
                    <a:pt x="368" y="80"/>
                    <a:pt x="371" y="80"/>
                  </a:cubicBezTo>
                  <a:cubicBezTo>
                    <a:pt x="372" y="81"/>
                    <a:pt x="372" y="81"/>
                    <a:pt x="372" y="81"/>
                  </a:cubicBezTo>
                  <a:cubicBezTo>
                    <a:pt x="370" y="81"/>
                    <a:pt x="370" y="81"/>
                    <a:pt x="370" y="81"/>
                  </a:cubicBezTo>
                  <a:cubicBezTo>
                    <a:pt x="369" y="81"/>
                    <a:pt x="369" y="81"/>
                    <a:pt x="369" y="81"/>
                  </a:cubicBezTo>
                  <a:cubicBezTo>
                    <a:pt x="369" y="81"/>
                    <a:pt x="369" y="81"/>
                    <a:pt x="369" y="81"/>
                  </a:cubicBezTo>
                  <a:cubicBezTo>
                    <a:pt x="368" y="82"/>
                    <a:pt x="368" y="82"/>
                    <a:pt x="368" y="82"/>
                  </a:cubicBezTo>
                  <a:cubicBezTo>
                    <a:pt x="368" y="82"/>
                    <a:pt x="368" y="82"/>
                    <a:pt x="368" y="82"/>
                  </a:cubicBezTo>
                  <a:cubicBezTo>
                    <a:pt x="367" y="82"/>
                    <a:pt x="367" y="82"/>
                    <a:pt x="367" y="82"/>
                  </a:cubicBezTo>
                  <a:cubicBezTo>
                    <a:pt x="366" y="81"/>
                    <a:pt x="366" y="81"/>
                    <a:pt x="366" y="81"/>
                  </a:cubicBezTo>
                  <a:cubicBezTo>
                    <a:pt x="366" y="80"/>
                    <a:pt x="366" y="80"/>
                    <a:pt x="366" y="80"/>
                  </a:cubicBezTo>
                  <a:cubicBezTo>
                    <a:pt x="365" y="80"/>
                    <a:pt x="365" y="80"/>
                    <a:pt x="365" y="80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65" y="79"/>
                    <a:pt x="365" y="79"/>
                    <a:pt x="365" y="79"/>
                  </a:cubicBezTo>
                  <a:cubicBezTo>
                    <a:pt x="364" y="79"/>
                    <a:pt x="364" y="79"/>
                    <a:pt x="364" y="79"/>
                  </a:cubicBezTo>
                  <a:cubicBezTo>
                    <a:pt x="363" y="77"/>
                    <a:pt x="363" y="77"/>
                    <a:pt x="363" y="77"/>
                  </a:cubicBezTo>
                  <a:cubicBezTo>
                    <a:pt x="361" y="78"/>
                    <a:pt x="362" y="78"/>
                    <a:pt x="361" y="79"/>
                  </a:cubicBezTo>
                  <a:cubicBezTo>
                    <a:pt x="360" y="80"/>
                    <a:pt x="360" y="78"/>
                    <a:pt x="360" y="81"/>
                  </a:cubicBezTo>
                  <a:cubicBezTo>
                    <a:pt x="359" y="81"/>
                    <a:pt x="359" y="81"/>
                    <a:pt x="359" y="81"/>
                  </a:cubicBezTo>
                  <a:cubicBezTo>
                    <a:pt x="359" y="81"/>
                    <a:pt x="359" y="81"/>
                    <a:pt x="359" y="81"/>
                  </a:cubicBezTo>
                  <a:cubicBezTo>
                    <a:pt x="358" y="82"/>
                    <a:pt x="358" y="82"/>
                    <a:pt x="358" y="82"/>
                  </a:cubicBezTo>
                  <a:cubicBezTo>
                    <a:pt x="358" y="84"/>
                    <a:pt x="358" y="84"/>
                    <a:pt x="358" y="84"/>
                  </a:cubicBezTo>
                  <a:cubicBezTo>
                    <a:pt x="357" y="84"/>
                    <a:pt x="357" y="84"/>
                    <a:pt x="357" y="84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6"/>
                    <a:pt x="356" y="86"/>
                    <a:pt x="356" y="86"/>
                  </a:cubicBezTo>
                  <a:cubicBezTo>
                    <a:pt x="356" y="87"/>
                    <a:pt x="356" y="87"/>
                    <a:pt x="356" y="87"/>
                  </a:cubicBezTo>
                  <a:cubicBezTo>
                    <a:pt x="357" y="87"/>
                    <a:pt x="357" y="87"/>
                    <a:pt x="357" y="87"/>
                  </a:cubicBezTo>
                  <a:cubicBezTo>
                    <a:pt x="358" y="88"/>
                    <a:pt x="358" y="88"/>
                    <a:pt x="358" y="88"/>
                  </a:cubicBezTo>
                  <a:cubicBezTo>
                    <a:pt x="358" y="89"/>
                    <a:pt x="358" y="89"/>
                    <a:pt x="358" y="89"/>
                  </a:cubicBezTo>
                  <a:cubicBezTo>
                    <a:pt x="361" y="89"/>
                    <a:pt x="361" y="89"/>
                    <a:pt x="361" y="89"/>
                  </a:cubicBezTo>
                  <a:cubicBezTo>
                    <a:pt x="361" y="91"/>
                    <a:pt x="362" y="89"/>
                    <a:pt x="362" y="89"/>
                  </a:cubicBezTo>
                  <a:cubicBezTo>
                    <a:pt x="363" y="88"/>
                    <a:pt x="363" y="88"/>
                    <a:pt x="363" y="88"/>
                  </a:cubicBezTo>
                  <a:cubicBezTo>
                    <a:pt x="364" y="87"/>
                    <a:pt x="364" y="87"/>
                    <a:pt x="364" y="87"/>
                  </a:cubicBezTo>
                  <a:cubicBezTo>
                    <a:pt x="365" y="87"/>
                    <a:pt x="365" y="87"/>
                    <a:pt x="365" y="87"/>
                  </a:cubicBezTo>
                  <a:cubicBezTo>
                    <a:pt x="365" y="87"/>
                    <a:pt x="365" y="87"/>
                    <a:pt x="365" y="87"/>
                  </a:cubicBezTo>
                  <a:cubicBezTo>
                    <a:pt x="368" y="87"/>
                    <a:pt x="369" y="87"/>
                    <a:pt x="371" y="87"/>
                  </a:cubicBezTo>
                  <a:cubicBezTo>
                    <a:pt x="372" y="89"/>
                    <a:pt x="372" y="89"/>
                    <a:pt x="372" y="89"/>
                  </a:cubicBezTo>
                  <a:cubicBezTo>
                    <a:pt x="374" y="89"/>
                    <a:pt x="374" y="89"/>
                    <a:pt x="374" y="89"/>
                  </a:cubicBezTo>
                  <a:cubicBezTo>
                    <a:pt x="375" y="89"/>
                    <a:pt x="372" y="89"/>
                    <a:pt x="375" y="89"/>
                  </a:cubicBezTo>
                  <a:cubicBezTo>
                    <a:pt x="378" y="89"/>
                    <a:pt x="376" y="89"/>
                    <a:pt x="377" y="89"/>
                  </a:cubicBezTo>
                  <a:cubicBezTo>
                    <a:pt x="377" y="89"/>
                    <a:pt x="377" y="89"/>
                    <a:pt x="377" y="89"/>
                  </a:cubicBezTo>
                  <a:cubicBezTo>
                    <a:pt x="377" y="90"/>
                    <a:pt x="377" y="89"/>
                    <a:pt x="378" y="89"/>
                  </a:cubicBezTo>
                  <a:cubicBezTo>
                    <a:pt x="379" y="89"/>
                    <a:pt x="378" y="89"/>
                    <a:pt x="379" y="89"/>
                  </a:cubicBezTo>
                  <a:cubicBezTo>
                    <a:pt x="380" y="89"/>
                    <a:pt x="380" y="89"/>
                    <a:pt x="380" y="89"/>
                  </a:cubicBezTo>
                  <a:cubicBezTo>
                    <a:pt x="380" y="88"/>
                    <a:pt x="380" y="88"/>
                    <a:pt x="380" y="88"/>
                  </a:cubicBezTo>
                  <a:cubicBezTo>
                    <a:pt x="381" y="88"/>
                    <a:pt x="381" y="88"/>
                    <a:pt x="381" y="88"/>
                  </a:cubicBezTo>
                  <a:cubicBezTo>
                    <a:pt x="383" y="88"/>
                    <a:pt x="381" y="87"/>
                    <a:pt x="381" y="87"/>
                  </a:cubicBezTo>
                  <a:cubicBezTo>
                    <a:pt x="381" y="86"/>
                    <a:pt x="381" y="86"/>
                    <a:pt x="381" y="86"/>
                  </a:cubicBezTo>
                  <a:cubicBezTo>
                    <a:pt x="380" y="85"/>
                    <a:pt x="380" y="85"/>
                    <a:pt x="380" y="85"/>
                  </a:cubicBezTo>
                  <a:cubicBezTo>
                    <a:pt x="379" y="84"/>
                    <a:pt x="380" y="85"/>
                    <a:pt x="379" y="84"/>
                  </a:cubicBezTo>
                  <a:cubicBezTo>
                    <a:pt x="378" y="84"/>
                    <a:pt x="378" y="84"/>
                    <a:pt x="377" y="83"/>
                  </a:cubicBezTo>
                  <a:cubicBezTo>
                    <a:pt x="376" y="83"/>
                    <a:pt x="376" y="83"/>
                    <a:pt x="376" y="83"/>
                  </a:cubicBezTo>
                  <a:cubicBezTo>
                    <a:pt x="376" y="83"/>
                    <a:pt x="376" y="82"/>
                    <a:pt x="376" y="82"/>
                  </a:cubicBezTo>
                  <a:cubicBezTo>
                    <a:pt x="376" y="82"/>
                    <a:pt x="375" y="82"/>
                    <a:pt x="375" y="82"/>
                  </a:cubicBezTo>
                  <a:cubicBezTo>
                    <a:pt x="375" y="82"/>
                    <a:pt x="375" y="82"/>
                    <a:pt x="374" y="81"/>
                  </a:cubicBezTo>
                  <a:cubicBezTo>
                    <a:pt x="373" y="81"/>
                    <a:pt x="373" y="81"/>
                    <a:pt x="373" y="81"/>
                  </a:cubicBezTo>
                  <a:cubicBezTo>
                    <a:pt x="372" y="80"/>
                    <a:pt x="372" y="80"/>
                    <a:pt x="372" y="80"/>
                  </a:cubicBezTo>
                  <a:cubicBezTo>
                    <a:pt x="374" y="79"/>
                    <a:pt x="374" y="79"/>
                    <a:pt x="375" y="78"/>
                  </a:cubicBezTo>
                  <a:close/>
                  <a:moveTo>
                    <a:pt x="315" y="64"/>
                  </a:moveTo>
                  <a:cubicBezTo>
                    <a:pt x="315" y="64"/>
                    <a:pt x="315" y="64"/>
                    <a:pt x="315" y="64"/>
                  </a:cubicBezTo>
                  <a:cubicBezTo>
                    <a:pt x="315" y="64"/>
                    <a:pt x="315" y="64"/>
                    <a:pt x="315" y="64"/>
                  </a:cubicBezTo>
                  <a:close/>
                  <a:moveTo>
                    <a:pt x="504" y="62"/>
                  </a:moveTo>
                  <a:cubicBezTo>
                    <a:pt x="503" y="62"/>
                    <a:pt x="503" y="62"/>
                    <a:pt x="503" y="62"/>
                  </a:cubicBezTo>
                  <a:cubicBezTo>
                    <a:pt x="503" y="63"/>
                    <a:pt x="503" y="63"/>
                    <a:pt x="503" y="63"/>
                  </a:cubicBezTo>
                  <a:cubicBezTo>
                    <a:pt x="502" y="64"/>
                    <a:pt x="502" y="64"/>
                    <a:pt x="502" y="64"/>
                  </a:cubicBezTo>
                  <a:cubicBezTo>
                    <a:pt x="501" y="64"/>
                    <a:pt x="501" y="64"/>
                    <a:pt x="501" y="64"/>
                  </a:cubicBezTo>
                  <a:cubicBezTo>
                    <a:pt x="501" y="65"/>
                    <a:pt x="501" y="65"/>
                    <a:pt x="501" y="65"/>
                  </a:cubicBezTo>
                  <a:cubicBezTo>
                    <a:pt x="499" y="65"/>
                    <a:pt x="499" y="65"/>
                    <a:pt x="499" y="65"/>
                  </a:cubicBezTo>
                  <a:cubicBezTo>
                    <a:pt x="499" y="65"/>
                    <a:pt x="499" y="65"/>
                    <a:pt x="499" y="65"/>
                  </a:cubicBezTo>
                  <a:cubicBezTo>
                    <a:pt x="498" y="66"/>
                    <a:pt x="498" y="66"/>
                    <a:pt x="498" y="66"/>
                  </a:cubicBezTo>
                  <a:cubicBezTo>
                    <a:pt x="498" y="66"/>
                    <a:pt x="498" y="66"/>
                    <a:pt x="498" y="66"/>
                  </a:cubicBezTo>
                  <a:cubicBezTo>
                    <a:pt x="497" y="67"/>
                    <a:pt x="497" y="67"/>
                    <a:pt x="497" y="67"/>
                  </a:cubicBezTo>
                  <a:cubicBezTo>
                    <a:pt x="495" y="67"/>
                    <a:pt x="495" y="67"/>
                    <a:pt x="495" y="67"/>
                  </a:cubicBezTo>
                  <a:cubicBezTo>
                    <a:pt x="496" y="67"/>
                    <a:pt x="496" y="67"/>
                    <a:pt x="496" y="67"/>
                  </a:cubicBezTo>
                  <a:cubicBezTo>
                    <a:pt x="496" y="66"/>
                    <a:pt x="496" y="66"/>
                    <a:pt x="496" y="66"/>
                  </a:cubicBezTo>
                  <a:cubicBezTo>
                    <a:pt x="497" y="66"/>
                    <a:pt x="497" y="66"/>
                    <a:pt x="497" y="66"/>
                  </a:cubicBezTo>
                  <a:cubicBezTo>
                    <a:pt x="498" y="65"/>
                    <a:pt x="498" y="65"/>
                    <a:pt x="498" y="65"/>
                  </a:cubicBezTo>
                  <a:cubicBezTo>
                    <a:pt x="498" y="65"/>
                    <a:pt x="498" y="65"/>
                    <a:pt x="498" y="65"/>
                  </a:cubicBezTo>
                  <a:cubicBezTo>
                    <a:pt x="499" y="65"/>
                    <a:pt x="499" y="65"/>
                    <a:pt x="499" y="65"/>
                  </a:cubicBezTo>
                  <a:cubicBezTo>
                    <a:pt x="499" y="64"/>
                    <a:pt x="499" y="64"/>
                    <a:pt x="499" y="64"/>
                  </a:cubicBezTo>
                  <a:cubicBezTo>
                    <a:pt x="501" y="64"/>
                    <a:pt x="501" y="64"/>
                    <a:pt x="501" y="64"/>
                  </a:cubicBezTo>
                  <a:cubicBezTo>
                    <a:pt x="501" y="63"/>
                    <a:pt x="501" y="63"/>
                    <a:pt x="501" y="63"/>
                  </a:cubicBezTo>
                  <a:cubicBezTo>
                    <a:pt x="502" y="62"/>
                    <a:pt x="502" y="62"/>
                    <a:pt x="502" y="62"/>
                  </a:cubicBezTo>
                  <a:cubicBezTo>
                    <a:pt x="502" y="62"/>
                    <a:pt x="502" y="62"/>
                    <a:pt x="502" y="62"/>
                  </a:cubicBezTo>
                  <a:cubicBezTo>
                    <a:pt x="503" y="61"/>
                    <a:pt x="503" y="61"/>
                    <a:pt x="503" y="61"/>
                  </a:cubicBezTo>
                  <a:cubicBezTo>
                    <a:pt x="503" y="60"/>
                    <a:pt x="503" y="60"/>
                    <a:pt x="503" y="60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504" y="58"/>
                    <a:pt x="504" y="58"/>
                    <a:pt x="504" y="58"/>
                  </a:cubicBezTo>
                  <a:cubicBezTo>
                    <a:pt x="505" y="58"/>
                    <a:pt x="504" y="60"/>
                    <a:pt x="504" y="62"/>
                  </a:cubicBezTo>
                  <a:close/>
                  <a:moveTo>
                    <a:pt x="358" y="49"/>
                  </a:moveTo>
                  <a:cubicBezTo>
                    <a:pt x="358" y="49"/>
                    <a:pt x="358" y="49"/>
                    <a:pt x="358" y="49"/>
                  </a:cubicBezTo>
                  <a:cubicBezTo>
                    <a:pt x="358" y="49"/>
                    <a:pt x="358" y="49"/>
                    <a:pt x="358" y="49"/>
                  </a:cubicBezTo>
                  <a:close/>
                  <a:moveTo>
                    <a:pt x="364" y="46"/>
                  </a:moveTo>
                  <a:cubicBezTo>
                    <a:pt x="365" y="47"/>
                    <a:pt x="365" y="47"/>
                    <a:pt x="365" y="47"/>
                  </a:cubicBezTo>
                  <a:cubicBezTo>
                    <a:pt x="365" y="48"/>
                    <a:pt x="365" y="48"/>
                    <a:pt x="365" y="48"/>
                  </a:cubicBezTo>
                  <a:cubicBezTo>
                    <a:pt x="365" y="48"/>
                    <a:pt x="366" y="47"/>
                    <a:pt x="364" y="49"/>
                  </a:cubicBezTo>
                  <a:cubicBezTo>
                    <a:pt x="364" y="49"/>
                    <a:pt x="364" y="49"/>
                    <a:pt x="363" y="49"/>
                  </a:cubicBezTo>
                  <a:cubicBezTo>
                    <a:pt x="362" y="49"/>
                    <a:pt x="362" y="49"/>
                    <a:pt x="362" y="49"/>
                  </a:cubicBezTo>
                  <a:cubicBezTo>
                    <a:pt x="362" y="48"/>
                    <a:pt x="362" y="48"/>
                    <a:pt x="362" y="48"/>
                  </a:cubicBezTo>
                  <a:cubicBezTo>
                    <a:pt x="361" y="47"/>
                    <a:pt x="361" y="48"/>
                    <a:pt x="361" y="46"/>
                  </a:cubicBezTo>
                  <a:cubicBezTo>
                    <a:pt x="362" y="46"/>
                    <a:pt x="363" y="46"/>
                    <a:pt x="364" y="46"/>
                  </a:cubicBezTo>
                  <a:close/>
                  <a:moveTo>
                    <a:pt x="369" y="45"/>
                  </a:moveTo>
                  <a:cubicBezTo>
                    <a:pt x="370" y="45"/>
                    <a:pt x="370" y="45"/>
                    <a:pt x="370" y="45"/>
                  </a:cubicBezTo>
                  <a:cubicBezTo>
                    <a:pt x="371" y="45"/>
                    <a:pt x="371" y="45"/>
                    <a:pt x="371" y="45"/>
                  </a:cubicBezTo>
                  <a:cubicBezTo>
                    <a:pt x="371" y="45"/>
                    <a:pt x="371" y="45"/>
                    <a:pt x="371" y="45"/>
                  </a:cubicBezTo>
                  <a:cubicBezTo>
                    <a:pt x="371" y="46"/>
                    <a:pt x="371" y="46"/>
                    <a:pt x="371" y="46"/>
                  </a:cubicBezTo>
                  <a:cubicBezTo>
                    <a:pt x="371" y="46"/>
                    <a:pt x="371" y="46"/>
                    <a:pt x="371" y="46"/>
                  </a:cubicBezTo>
                  <a:cubicBezTo>
                    <a:pt x="371" y="46"/>
                    <a:pt x="371" y="46"/>
                    <a:pt x="371" y="46"/>
                  </a:cubicBezTo>
                  <a:cubicBezTo>
                    <a:pt x="369" y="46"/>
                    <a:pt x="369" y="46"/>
                    <a:pt x="369" y="46"/>
                  </a:cubicBezTo>
                  <a:cubicBezTo>
                    <a:pt x="369" y="45"/>
                    <a:pt x="369" y="45"/>
                    <a:pt x="369" y="45"/>
                  </a:cubicBezTo>
                  <a:cubicBezTo>
                    <a:pt x="368" y="44"/>
                    <a:pt x="368" y="44"/>
                    <a:pt x="368" y="44"/>
                  </a:cubicBezTo>
                  <a:cubicBezTo>
                    <a:pt x="369" y="45"/>
                    <a:pt x="369" y="45"/>
                    <a:pt x="369" y="45"/>
                  </a:cubicBezTo>
                  <a:close/>
                  <a:moveTo>
                    <a:pt x="349" y="39"/>
                  </a:moveTo>
                  <a:cubicBezTo>
                    <a:pt x="348" y="41"/>
                    <a:pt x="348" y="41"/>
                    <a:pt x="348" y="41"/>
                  </a:cubicBezTo>
                  <a:cubicBezTo>
                    <a:pt x="346" y="42"/>
                    <a:pt x="346" y="42"/>
                    <a:pt x="346" y="42"/>
                  </a:cubicBezTo>
                  <a:cubicBezTo>
                    <a:pt x="343" y="44"/>
                    <a:pt x="343" y="44"/>
                    <a:pt x="343" y="44"/>
                  </a:cubicBezTo>
                  <a:cubicBezTo>
                    <a:pt x="344" y="44"/>
                    <a:pt x="344" y="44"/>
                    <a:pt x="344" y="45"/>
                  </a:cubicBezTo>
                  <a:cubicBezTo>
                    <a:pt x="344" y="45"/>
                    <a:pt x="346" y="46"/>
                    <a:pt x="344" y="46"/>
                  </a:cubicBezTo>
                  <a:cubicBezTo>
                    <a:pt x="344" y="48"/>
                    <a:pt x="344" y="48"/>
                    <a:pt x="344" y="48"/>
                  </a:cubicBezTo>
                  <a:cubicBezTo>
                    <a:pt x="346" y="48"/>
                    <a:pt x="346" y="49"/>
                    <a:pt x="347" y="49"/>
                  </a:cubicBezTo>
                  <a:cubicBezTo>
                    <a:pt x="349" y="49"/>
                    <a:pt x="349" y="49"/>
                    <a:pt x="349" y="49"/>
                  </a:cubicBezTo>
                  <a:cubicBezTo>
                    <a:pt x="350" y="49"/>
                    <a:pt x="350" y="49"/>
                    <a:pt x="350" y="49"/>
                  </a:cubicBezTo>
                  <a:cubicBezTo>
                    <a:pt x="352" y="49"/>
                    <a:pt x="352" y="49"/>
                    <a:pt x="352" y="49"/>
                  </a:cubicBezTo>
                  <a:cubicBezTo>
                    <a:pt x="353" y="48"/>
                    <a:pt x="353" y="48"/>
                    <a:pt x="353" y="48"/>
                  </a:cubicBezTo>
                  <a:cubicBezTo>
                    <a:pt x="357" y="48"/>
                    <a:pt x="357" y="48"/>
                    <a:pt x="357" y="48"/>
                  </a:cubicBezTo>
                  <a:cubicBezTo>
                    <a:pt x="358" y="48"/>
                    <a:pt x="358" y="48"/>
                    <a:pt x="358" y="48"/>
                  </a:cubicBezTo>
                  <a:cubicBezTo>
                    <a:pt x="358" y="49"/>
                    <a:pt x="358" y="49"/>
                    <a:pt x="358" y="49"/>
                  </a:cubicBezTo>
                  <a:cubicBezTo>
                    <a:pt x="356" y="49"/>
                    <a:pt x="356" y="49"/>
                    <a:pt x="356" y="49"/>
                  </a:cubicBezTo>
                  <a:cubicBezTo>
                    <a:pt x="356" y="50"/>
                    <a:pt x="356" y="50"/>
                    <a:pt x="356" y="50"/>
                  </a:cubicBezTo>
                  <a:cubicBezTo>
                    <a:pt x="354" y="50"/>
                    <a:pt x="354" y="50"/>
                    <a:pt x="354" y="50"/>
                  </a:cubicBezTo>
                  <a:cubicBezTo>
                    <a:pt x="353" y="49"/>
                    <a:pt x="353" y="49"/>
                    <a:pt x="353" y="49"/>
                  </a:cubicBezTo>
                  <a:cubicBezTo>
                    <a:pt x="352" y="49"/>
                    <a:pt x="352" y="49"/>
                    <a:pt x="352" y="49"/>
                  </a:cubicBezTo>
                  <a:cubicBezTo>
                    <a:pt x="351" y="50"/>
                    <a:pt x="351" y="50"/>
                    <a:pt x="351" y="50"/>
                  </a:cubicBezTo>
                  <a:cubicBezTo>
                    <a:pt x="349" y="50"/>
                    <a:pt x="349" y="50"/>
                    <a:pt x="349" y="50"/>
                  </a:cubicBezTo>
                  <a:cubicBezTo>
                    <a:pt x="349" y="51"/>
                    <a:pt x="349" y="51"/>
                    <a:pt x="349" y="51"/>
                  </a:cubicBezTo>
                  <a:cubicBezTo>
                    <a:pt x="348" y="52"/>
                    <a:pt x="348" y="52"/>
                    <a:pt x="348" y="52"/>
                  </a:cubicBezTo>
                  <a:cubicBezTo>
                    <a:pt x="349" y="53"/>
                    <a:pt x="349" y="53"/>
                    <a:pt x="349" y="53"/>
                  </a:cubicBezTo>
                  <a:cubicBezTo>
                    <a:pt x="349" y="53"/>
                    <a:pt x="349" y="53"/>
                    <a:pt x="349" y="53"/>
                  </a:cubicBezTo>
                  <a:cubicBezTo>
                    <a:pt x="349" y="53"/>
                    <a:pt x="351" y="54"/>
                    <a:pt x="349" y="54"/>
                  </a:cubicBezTo>
                  <a:cubicBezTo>
                    <a:pt x="349" y="55"/>
                    <a:pt x="349" y="55"/>
                    <a:pt x="349" y="55"/>
                  </a:cubicBezTo>
                  <a:cubicBezTo>
                    <a:pt x="348" y="55"/>
                    <a:pt x="348" y="55"/>
                    <a:pt x="348" y="55"/>
                  </a:cubicBezTo>
                  <a:cubicBezTo>
                    <a:pt x="347" y="54"/>
                    <a:pt x="347" y="54"/>
                    <a:pt x="347" y="54"/>
                  </a:cubicBezTo>
                  <a:cubicBezTo>
                    <a:pt x="346" y="54"/>
                    <a:pt x="346" y="54"/>
                    <a:pt x="346" y="54"/>
                  </a:cubicBezTo>
                  <a:cubicBezTo>
                    <a:pt x="345" y="54"/>
                    <a:pt x="345" y="54"/>
                    <a:pt x="345" y="54"/>
                  </a:cubicBezTo>
                  <a:cubicBezTo>
                    <a:pt x="345" y="55"/>
                    <a:pt x="345" y="55"/>
                    <a:pt x="345" y="55"/>
                  </a:cubicBezTo>
                  <a:cubicBezTo>
                    <a:pt x="343" y="56"/>
                    <a:pt x="343" y="56"/>
                    <a:pt x="343" y="56"/>
                  </a:cubicBezTo>
                  <a:cubicBezTo>
                    <a:pt x="343" y="58"/>
                    <a:pt x="343" y="58"/>
                    <a:pt x="343" y="58"/>
                  </a:cubicBezTo>
                  <a:cubicBezTo>
                    <a:pt x="344" y="59"/>
                    <a:pt x="344" y="56"/>
                    <a:pt x="344" y="60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1" y="61"/>
                    <a:pt x="341" y="61"/>
                    <a:pt x="341" y="61"/>
                  </a:cubicBezTo>
                  <a:cubicBezTo>
                    <a:pt x="340" y="61"/>
                    <a:pt x="340" y="61"/>
                    <a:pt x="340" y="61"/>
                  </a:cubicBezTo>
                  <a:cubicBezTo>
                    <a:pt x="338" y="60"/>
                    <a:pt x="339" y="60"/>
                    <a:pt x="337" y="60"/>
                  </a:cubicBezTo>
                  <a:cubicBezTo>
                    <a:pt x="336" y="60"/>
                    <a:pt x="336" y="60"/>
                    <a:pt x="336" y="60"/>
                  </a:cubicBezTo>
                  <a:cubicBezTo>
                    <a:pt x="335" y="61"/>
                    <a:pt x="335" y="61"/>
                    <a:pt x="335" y="61"/>
                  </a:cubicBezTo>
                  <a:cubicBezTo>
                    <a:pt x="334" y="61"/>
                    <a:pt x="334" y="61"/>
                    <a:pt x="334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2" y="61"/>
                    <a:pt x="332" y="61"/>
                    <a:pt x="332" y="61"/>
                  </a:cubicBezTo>
                  <a:cubicBezTo>
                    <a:pt x="331" y="62"/>
                    <a:pt x="331" y="62"/>
                    <a:pt x="331" y="62"/>
                  </a:cubicBezTo>
                  <a:cubicBezTo>
                    <a:pt x="331" y="62"/>
                    <a:pt x="331" y="62"/>
                    <a:pt x="331" y="62"/>
                  </a:cubicBezTo>
                  <a:cubicBezTo>
                    <a:pt x="331" y="62"/>
                    <a:pt x="330" y="61"/>
                    <a:pt x="330" y="61"/>
                  </a:cubicBezTo>
                  <a:cubicBezTo>
                    <a:pt x="328" y="60"/>
                    <a:pt x="332" y="62"/>
                    <a:pt x="329" y="61"/>
                  </a:cubicBezTo>
                  <a:cubicBezTo>
                    <a:pt x="328" y="61"/>
                    <a:pt x="328" y="61"/>
                    <a:pt x="328" y="61"/>
                  </a:cubicBezTo>
                  <a:cubicBezTo>
                    <a:pt x="327" y="61"/>
                    <a:pt x="327" y="61"/>
                    <a:pt x="327" y="61"/>
                  </a:cubicBezTo>
                  <a:cubicBezTo>
                    <a:pt x="327" y="60"/>
                    <a:pt x="327" y="60"/>
                    <a:pt x="327" y="60"/>
                  </a:cubicBezTo>
                  <a:cubicBezTo>
                    <a:pt x="326" y="60"/>
                    <a:pt x="326" y="60"/>
                    <a:pt x="326" y="60"/>
                  </a:cubicBezTo>
                  <a:cubicBezTo>
                    <a:pt x="326" y="61"/>
                    <a:pt x="327" y="63"/>
                    <a:pt x="326" y="61"/>
                  </a:cubicBezTo>
                  <a:cubicBezTo>
                    <a:pt x="326" y="61"/>
                    <a:pt x="326" y="61"/>
                    <a:pt x="326" y="61"/>
                  </a:cubicBezTo>
                  <a:cubicBezTo>
                    <a:pt x="324" y="61"/>
                    <a:pt x="324" y="61"/>
                    <a:pt x="324" y="61"/>
                  </a:cubicBezTo>
                  <a:cubicBezTo>
                    <a:pt x="323" y="60"/>
                    <a:pt x="323" y="60"/>
                    <a:pt x="323" y="60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24" y="60"/>
                    <a:pt x="324" y="60"/>
                    <a:pt x="324" y="60"/>
                  </a:cubicBezTo>
                  <a:cubicBezTo>
                    <a:pt x="325" y="60"/>
                    <a:pt x="325" y="60"/>
                    <a:pt x="325" y="60"/>
                  </a:cubicBezTo>
                  <a:cubicBezTo>
                    <a:pt x="326" y="60"/>
                    <a:pt x="326" y="60"/>
                    <a:pt x="326" y="60"/>
                  </a:cubicBezTo>
                  <a:cubicBezTo>
                    <a:pt x="326" y="60"/>
                    <a:pt x="326" y="60"/>
                    <a:pt x="326" y="60"/>
                  </a:cubicBezTo>
                  <a:cubicBezTo>
                    <a:pt x="326" y="59"/>
                    <a:pt x="326" y="59"/>
                    <a:pt x="326" y="59"/>
                  </a:cubicBezTo>
                  <a:cubicBezTo>
                    <a:pt x="327" y="60"/>
                    <a:pt x="327" y="60"/>
                    <a:pt x="327" y="60"/>
                  </a:cubicBezTo>
                  <a:cubicBezTo>
                    <a:pt x="328" y="60"/>
                    <a:pt x="328" y="60"/>
                    <a:pt x="328" y="60"/>
                  </a:cubicBezTo>
                  <a:cubicBezTo>
                    <a:pt x="328" y="59"/>
                    <a:pt x="328" y="59"/>
                    <a:pt x="328" y="59"/>
                  </a:cubicBezTo>
                  <a:cubicBezTo>
                    <a:pt x="329" y="59"/>
                    <a:pt x="329" y="59"/>
                    <a:pt x="329" y="59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1" y="59"/>
                    <a:pt x="331" y="59"/>
                    <a:pt x="331" y="59"/>
                  </a:cubicBezTo>
                  <a:cubicBezTo>
                    <a:pt x="332" y="58"/>
                    <a:pt x="332" y="58"/>
                    <a:pt x="332" y="57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5" y="57"/>
                    <a:pt x="335" y="57"/>
                    <a:pt x="335" y="57"/>
                  </a:cubicBezTo>
                  <a:cubicBezTo>
                    <a:pt x="336" y="53"/>
                    <a:pt x="336" y="53"/>
                    <a:pt x="336" y="53"/>
                  </a:cubicBezTo>
                  <a:cubicBezTo>
                    <a:pt x="336" y="53"/>
                    <a:pt x="336" y="53"/>
                    <a:pt x="336" y="53"/>
                  </a:cubicBezTo>
                  <a:cubicBezTo>
                    <a:pt x="336" y="52"/>
                    <a:pt x="336" y="52"/>
                    <a:pt x="336" y="52"/>
                  </a:cubicBezTo>
                  <a:cubicBezTo>
                    <a:pt x="337" y="52"/>
                    <a:pt x="337" y="52"/>
                    <a:pt x="337" y="52"/>
                  </a:cubicBezTo>
                  <a:cubicBezTo>
                    <a:pt x="337" y="52"/>
                    <a:pt x="337" y="52"/>
                    <a:pt x="337" y="52"/>
                  </a:cubicBezTo>
                  <a:cubicBezTo>
                    <a:pt x="337" y="52"/>
                    <a:pt x="338" y="52"/>
                    <a:pt x="338" y="52"/>
                  </a:cubicBezTo>
                  <a:cubicBezTo>
                    <a:pt x="340" y="50"/>
                    <a:pt x="340" y="50"/>
                    <a:pt x="340" y="50"/>
                  </a:cubicBezTo>
                  <a:cubicBezTo>
                    <a:pt x="339" y="49"/>
                    <a:pt x="340" y="49"/>
                    <a:pt x="339" y="48"/>
                  </a:cubicBezTo>
                  <a:cubicBezTo>
                    <a:pt x="338" y="48"/>
                    <a:pt x="339" y="48"/>
                    <a:pt x="337" y="48"/>
                  </a:cubicBezTo>
                  <a:cubicBezTo>
                    <a:pt x="337" y="47"/>
                    <a:pt x="337" y="47"/>
                    <a:pt x="337" y="47"/>
                  </a:cubicBezTo>
                  <a:cubicBezTo>
                    <a:pt x="337" y="46"/>
                    <a:pt x="337" y="46"/>
                    <a:pt x="337" y="46"/>
                  </a:cubicBezTo>
                  <a:cubicBezTo>
                    <a:pt x="337" y="45"/>
                    <a:pt x="337" y="45"/>
                    <a:pt x="337" y="45"/>
                  </a:cubicBezTo>
                  <a:cubicBezTo>
                    <a:pt x="337" y="44"/>
                    <a:pt x="337" y="44"/>
                    <a:pt x="337" y="44"/>
                  </a:cubicBezTo>
                  <a:cubicBezTo>
                    <a:pt x="339" y="44"/>
                    <a:pt x="339" y="44"/>
                    <a:pt x="339" y="44"/>
                  </a:cubicBezTo>
                  <a:cubicBezTo>
                    <a:pt x="340" y="42"/>
                    <a:pt x="340" y="42"/>
                    <a:pt x="340" y="42"/>
                  </a:cubicBezTo>
                  <a:cubicBezTo>
                    <a:pt x="340" y="42"/>
                    <a:pt x="340" y="42"/>
                    <a:pt x="340" y="42"/>
                  </a:cubicBezTo>
                  <a:cubicBezTo>
                    <a:pt x="341" y="42"/>
                    <a:pt x="341" y="42"/>
                    <a:pt x="341" y="42"/>
                  </a:cubicBezTo>
                  <a:cubicBezTo>
                    <a:pt x="342" y="42"/>
                    <a:pt x="342" y="42"/>
                    <a:pt x="342" y="42"/>
                  </a:cubicBezTo>
                  <a:cubicBezTo>
                    <a:pt x="343" y="41"/>
                    <a:pt x="343" y="41"/>
                    <a:pt x="343" y="41"/>
                  </a:cubicBezTo>
                  <a:cubicBezTo>
                    <a:pt x="343" y="41"/>
                    <a:pt x="343" y="41"/>
                    <a:pt x="343" y="41"/>
                  </a:cubicBezTo>
                  <a:cubicBezTo>
                    <a:pt x="344" y="40"/>
                    <a:pt x="344" y="40"/>
                    <a:pt x="345" y="39"/>
                  </a:cubicBezTo>
                  <a:cubicBezTo>
                    <a:pt x="345" y="39"/>
                    <a:pt x="345" y="39"/>
                    <a:pt x="345" y="39"/>
                  </a:cubicBezTo>
                  <a:cubicBezTo>
                    <a:pt x="345" y="38"/>
                    <a:pt x="345" y="38"/>
                    <a:pt x="345" y="38"/>
                  </a:cubicBezTo>
                  <a:cubicBezTo>
                    <a:pt x="346" y="38"/>
                    <a:pt x="346" y="38"/>
                    <a:pt x="346" y="38"/>
                  </a:cubicBezTo>
                  <a:cubicBezTo>
                    <a:pt x="346" y="37"/>
                    <a:pt x="346" y="37"/>
                    <a:pt x="346" y="37"/>
                  </a:cubicBezTo>
                  <a:cubicBezTo>
                    <a:pt x="350" y="37"/>
                    <a:pt x="350" y="37"/>
                    <a:pt x="350" y="37"/>
                  </a:cubicBezTo>
                  <a:cubicBezTo>
                    <a:pt x="350" y="38"/>
                    <a:pt x="350" y="38"/>
                    <a:pt x="350" y="38"/>
                  </a:cubicBezTo>
                  <a:cubicBezTo>
                    <a:pt x="351" y="38"/>
                    <a:pt x="351" y="38"/>
                    <a:pt x="351" y="38"/>
                  </a:cubicBezTo>
                  <a:cubicBezTo>
                    <a:pt x="352" y="39"/>
                    <a:pt x="352" y="39"/>
                    <a:pt x="352" y="39"/>
                  </a:cubicBezTo>
                  <a:cubicBezTo>
                    <a:pt x="350" y="39"/>
                    <a:pt x="350" y="39"/>
                    <a:pt x="350" y="39"/>
                  </a:cubicBezTo>
                  <a:cubicBezTo>
                    <a:pt x="349" y="39"/>
                    <a:pt x="349" y="39"/>
                    <a:pt x="349" y="39"/>
                  </a:cubicBezTo>
                  <a:close/>
                  <a:moveTo>
                    <a:pt x="365" y="34"/>
                  </a:moveTo>
                  <a:cubicBezTo>
                    <a:pt x="365" y="35"/>
                    <a:pt x="365" y="35"/>
                    <a:pt x="365" y="35"/>
                  </a:cubicBezTo>
                  <a:cubicBezTo>
                    <a:pt x="366" y="35"/>
                    <a:pt x="366" y="35"/>
                    <a:pt x="366" y="35"/>
                  </a:cubicBezTo>
                  <a:cubicBezTo>
                    <a:pt x="366" y="35"/>
                    <a:pt x="366" y="35"/>
                    <a:pt x="366" y="35"/>
                  </a:cubicBezTo>
                  <a:cubicBezTo>
                    <a:pt x="365" y="35"/>
                    <a:pt x="365" y="35"/>
                    <a:pt x="365" y="35"/>
                  </a:cubicBezTo>
                  <a:cubicBezTo>
                    <a:pt x="365" y="35"/>
                    <a:pt x="365" y="35"/>
                    <a:pt x="365" y="35"/>
                  </a:cubicBezTo>
                  <a:cubicBezTo>
                    <a:pt x="365" y="34"/>
                    <a:pt x="365" y="34"/>
                    <a:pt x="365" y="34"/>
                  </a:cubicBezTo>
                  <a:close/>
                  <a:moveTo>
                    <a:pt x="447" y="31"/>
                  </a:moveTo>
                  <a:cubicBezTo>
                    <a:pt x="447" y="32"/>
                    <a:pt x="447" y="32"/>
                    <a:pt x="447" y="32"/>
                  </a:cubicBezTo>
                  <a:cubicBezTo>
                    <a:pt x="445" y="31"/>
                    <a:pt x="445" y="31"/>
                    <a:pt x="445" y="31"/>
                  </a:cubicBezTo>
                  <a:cubicBezTo>
                    <a:pt x="447" y="31"/>
                    <a:pt x="447" y="31"/>
                    <a:pt x="447" y="31"/>
                  </a:cubicBezTo>
                  <a:close/>
                  <a:moveTo>
                    <a:pt x="455" y="26"/>
                  </a:moveTo>
                  <a:cubicBezTo>
                    <a:pt x="455" y="26"/>
                    <a:pt x="455" y="26"/>
                    <a:pt x="455" y="26"/>
                  </a:cubicBezTo>
                  <a:cubicBezTo>
                    <a:pt x="456" y="26"/>
                    <a:pt x="457" y="24"/>
                    <a:pt x="457" y="26"/>
                  </a:cubicBezTo>
                  <a:cubicBezTo>
                    <a:pt x="457" y="26"/>
                    <a:pt x="457" y="26"/>
                    <a:pt x="457" y="26"/>
                  </a:cubicBezTo>
                  <a:cubicBezTo>
                    <a:pt x="457" y="27"/>
                    <a:pt x="457" y="27"/>
                    <a:pt x="457" y="27"/>
                  </a:cubicBezTo>
                  <a:cubicBezTo>
                    <a:pt x="457" y="27"/>
                    <a:pt x="457" y="27"/>
                    <a:pt x="457" y="27"/>
                  </a:cubicBezTo>
                  <a:cubicBezTo>
                    <a:pt x="456" y="27"/>
                    <a:pt x="456" y="27"/>
                    <a:pt x="456" y="27"/>
                  </a:cubicBezTo>
                  <a:cubicBezTo>
                    <a:pt x="455" y="27"/>
                    <a:pt x="455" y="27"/>
                    <a:pt x="455" y="27"/>
                  </a:cubicBezTo>
                  <a:cubicBezTo>
                    <a:pt x="455" y="26"/>
                    <a:pt x="455" y="26"/>
                    <a:pt x="455" y="26"/>
                  </a:cubicBezTo>
                  <a:close/>
                  <a:moveTo>
                    <a:pt x="446" y="25"/>
                  </a:moveTo>
                  <a:cubicBezTo>
                    <a:pt x="447" y="25"/>
                    <a:pt x="447" y="25"/>
                    <a:pt x="447" y="25"/>
                  </a:cubicBezTo>
                  <a:cubicBezTo>
                    <a:pt x="447" y="26"/>
                    <a:pt x="447" y="26"/>
                    <a:pt x="447" y="26"/>
                  </a:cubicBezTo>
                  <a:cubicBezTo>
                    <a:pt x="446" y="26"/>
                    <a:pt x="446" y="26"/>
                    <a:pt x="446" y="26"/>
                  </a:cubicBezTo>
                  <a:cubicBezTo>
                    <a:pt x="446" y="25"/>
                    <a:pt x="446" y="25"/>
                    <a:pt x="446" y="25"/>
                  </a:cubicBezTo>
                  <a:close/>
                  <a:moveTo>
                    <a:pt x="491" y="13"/>
                  </a:moveTo>
                  <a:cubicBezTo>
                    <a:pt x="490" y="13"/>
                    <a:pt x="490" y="13"/>
                    <a:pt x="490" y="13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9" y="14"/>
                    <a:pt x="489" y="14"/>
                    <a:pt x="489" y="14"/>
                  </a:cubicBezTo>
                  <a:cubicBezTo>
                    <a:pt x="485" y="14"/>
                    <a:pt x="485" y="14"/>
                    <a:pt x="485" y="14"/>
                  </a:cubicBezTo>
                  <a:cubicBezTo>
                    <a:pt x="484" y="15"/>
                    <a:pt x="484" y="15"/>
                    <a:pt x="484" y="15"/>
                  </a:cubicBezTo>
                  <a:cubicBezTo>
                    <a:pt x="483" y="15"/>
                    <a:pt x="483" y="15"/>
                    <a:pt x="483" y="15"/>
                  </a:cubicBezTo>
                  <a:cubicBezTo>
                    <a:pt x="482" y="16"/>
                    <a:pt x="482" y="16"/>
                    <a:pt x="482" y="16"/>
                  </a:cubicBezTo>
                  <a:cubicBezTo>
                    <a:pt x="481" y="16"/>
                    <a:pt x="481" y="16"/>
                    <a:pt x="481" y="16"/>
                  </a:cubicBezTo>
                  <a:cubicBezTo>
                    <a:pt x="480" y="15"/>
                    <a:pt x="480" y="15"/>
                    <a:pt x="479" y="15"/>
                  </a:cubicBezTo>
                  <a:cubicBezTo>
                    <a:pt x="476" y="15"/>
                    <a:pt x="476" y="15"/>
                    <a:pt x="476" y="15"/>
                  </a:cubicBezTo>
                  <a:cubicBezTo>
                    <a:pt x="474" y="16"/>
                    <a:pt x="474" y="16"/>
                    <a:pt x="474" y="16"/>
                  </a:cubicBezTo>
                  <a:cubicBezTo>
                    <a:pt x="473" y="16"/>
                    <a:pt x="473" y="16"/>
                    <a:pt x="473" y="16"/>
                  </a:cubicBezTo>
                  <a:cubicBezTo>
                    <a:pt x="473" y="16"/>
                    <a:pt x="473" y="16"/>
                    <a:pt x="473" y="16"/>
                  </a:cubicBezTo>
                  <a:cubicBezTo>
                    <a:pt x="472" y="16"/>
                    <a:pt x="472" y="16"/>
                    <a:pt x="472" y="16"/>
                  </a:cubicBezTo>
                  <a:cubicBezTo>
                    <a:pt x="471" y="16"/>
                    <a:pt x="471" y="16"/>
                    <a:pt x="471" y="16"/>
                  </a:cubicBezTo>
                  <a:cubicBezTo>
                    <a:pt x="468" y="16"/>
                    <a:pt x="468" y="16"/>
                    <a:pt x="468" y="16"/>
                  </a:cubicBezTo>
                  <a:cubicBezTo>
                    <a:pt x="468" y="16"/>
                    <a:pt x="468" y="16"/>
                    <a:pt x="468" y="16"/>
                  </a:cubicBezTo>
                  <a:cubicBezTo>
                    <a:pt x="467" y="16"/>
                    <a:pt x="467" y="16"/>
                    <a:pt x="467" y="16"/>
                  </a:cubicBezTo>
                  <a:cubicBezTo>
                    <a:pt x="467" y="17"/>
                    <a:pt x="467" y="17"/>
                    <a:pt x="467" y="17"/>
                  </a:cubicBezTo>
                  <a:cubicBezTo>
                    <a:pt x="466" y="17"/>
                    <a:pt x="466" y="17"/>
                    <a:pt x="466" y="17"/>
                  </a:cubicBezTo>
                  <a:cubicBezTo>
                    <a:pt x="465" y="17"/>
                    <a:pt x="466" y="17"/>
                    <a:pt x="464" y="17"/>
                  </a:cubicBezTo>
                  <a:cubicBezTo>
                    <a:pt x="464" y="18"/>
                    <a:pt x="463" y="18"/>
                    <a:pt x="463" y="18"/>
                  </a:cubicBezTo>
                  <a:cubicBezTo>
                    <a:pt x="460" y="18"/>
                    <a:pt x="462" y="18"/>
                    <a:pt x="461" y="19"/>
                  </a:cubicBezTo>
                  <a:cubicBezTo>
                    <a:pt x="462" y="19"/>
                    <a:pt x="462" y="19"/>
                    <a:pt x="462" y="19"/>
                  </a:cubicBezTo>
                  <a:cubicBezTo>
                    <a:pt x="461" y="20"/>
                    <a:pt x="461" y="20"/>
                    <a:pt x="461" y="20"/>
                  </a:cubicBezTo>
                  <a:cubicBezTo>
                    <a:pt x="460" y="21"/>
                    <a:pt x="460" y="20"/>
                    <a:pt x="458" y="20"/>
                  </a:cubicBezTo>
                  <a:cubicBezTo>
                    <a:pt x="457" y="20"/>
                    <a:pt x="456" y="20"/>
                    <a:pt x="455" y="20"/>
                  </a:cubicBezTo>
                  <a:cubicBezTo>
                    <a:pt x="455" y="20"/>
                    <a:pt x="453" y="20"/>
                    <a:pt x="453" y="20"/>
                  </a:cubicBezTo>
                  <a:cubicBezTo>
                    <a:pt x="452" y="21"/>
                    <a:pt x="453" y="20"/>
                    <a:pt x="452" y="21"/>
                  </a:cubicBezTo>
                  <a:cubicBezTo>
                    <a:pt x="453" y="23"/>
                    <a:pt x="453" y="23"/>
                    <a:pt x="453" y="23"/>
                  </a:cubicBezTo>
                  <a:cubicBezTo>
                    <a:pt x="456" y="23"/>
                    <a:pt x="454" y="23"/>
                    <a:pt x="455" y="24"/>
                  </a:cubicBezTo>
                  <a:cubicBezTo>
                    <a:pt x="455" y="25"/>
                    <a:pt x="455" y="25"/>
                    <a:pt x="455" y="25"/>
                  </a:cubicBezTo>
                  <a:cubicBezTo>
                    <a:pt x="454" y="24"/>
                    <a:pt x="454" y="24"/>
                    <a:pt x="454" y="24"/>
                  </a:cubicBezTo>
                  <a:cubicBezTo>
                    <a:pt x="452" y="24"/>
                    <a:pt x="452" y="24"/>
                    <a:pt x="452" y="24"/>
                  </a:cubicBezTo>
                  <a:cubicBezTo>
                    <a:pt x="452" y="23"/>
                    <a:pt x="452" y="23"/>
                    <a:pt x="452" y="23"/>
                  </a:cubicBezTo>
                  <a:cubicBezTo>
                    <a:pt x="450" y="23"/>
                    <a:pt x="450" y="23"/>
                    <a:pt x="450" y="23"/>
                  </a:cubicBezTo>
                  <a:cubicBezTo>
                    <a:pt x="449" y="23"/>
                    <a:pt x="450" y="24"/>
                    <a:pt x="450" y="22"/>
                  </a:cubicBezTo>
                  <a:cubicBezTo>
                    <a:pt x="449" y="22"/>
                    <a:pt x="449" y="22"/>
                    <a:pt x="449" y="22"/>
                  </a:cubicBezTo>
                  <a:cubicBezTo>
                    <a:pt x="449" y="22"/>
                    <a:pt x="449" y="22"/>
                    <a:pt x="449" y="22"/>
                  </a:cubicBezTo>
                  <a:cubicBezTo>
                    <a:pt x="449" y="23"/>
                    <a:pt x="449" y="23"/>
                    <a:pt x="449" y="23"/>
                  </a:cubicBezTo>
                  <a:cubicBezTo>
                    <a:pt x="449" y="23"/>
                    <a:pt x="448" y="25"/>
                    <a:pt x="448" y="23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46" y="24"/>
                    <a:pt x="446" y="24"/>
                    <a:pt x="446" y="24"/>
                  </a:cubicBezTo>
                  <a:cubicBezTo>
                    <a:pt x="445" y="24"/>
                    <a:pt x="445" y="24"/>
                    <a:pt x="445" y="24"/>
                  </a:cubicBezTo>
                  <a:cubicBezTo>
                    <a:pt x="444" y="24"/>
                    <a:pt x="444" y="24"/>
                    <a:pt x="444" y="24"/>
                  </a:cubicBezTo>
                  <a:cubicBezTo>
                    <a:pt x="444" y="25"/>
                    <a:pt x="444" y="25"/>
                    <a:pt x="444" y="25"/>
                  </a:cubicBezTo>
                  <a:cubicBezTo>
                    <a:pt x="444" y="25"/>
                    <a:pt x="444" y="25"/>
                    <a:pt x="444" y="25"/>
                  </a:cubicBezTo>
                  <a:cubicBezTo>
                    <a:pt x="444" y="25"/>
                    <a:pt x="444" y="25"/>
                    <a:pt x="444" y="25"/>
                  </a:cubicBezTo>
                  <a:cubicBezTo>
                    <a:pt x="442" y="25"/>
                    <a:pt x="442" y="25"/>
                    <a:pt x="442" y="25"/>
                  </a:cubicBezTo>
                  <a:cubicBezTo>
                    <a:pt x="442" y="24"/>
                    <a:pt x="442" y="24"/>
                    <a:pt x="442" y="24"/>
                  </a:cubicBezTo>
                  <a:cubicBezTo>
                    <a:pt x="443" y="23"/>
                    <a:pt x="443" y="23"/>
                    <a:pt x="443" y="23"/>
                  </a:cubicBezTo>
                  <a:cubicBezTo>
                    <a:pt x="442" y="22"/>
                    <a:pt x="442" y="22"/>
                    <a:pt x="442" y="22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441" y="23"/>
                    <a:pt x="441" y="23"/>
                    <a:pt x="441" y="23"/>
                  </a:cubicBezTo>
                  <a:cubicBezTo>
                    <a:pt x="440" y="24"/>
                    <a:pt x="440" y="24"/>
                    <a:pt x="440" y="24"/>
                  </a:cubicBezTo>
                  <a:cubicBezTo>
                    <a:pt x="439" y="24"/>
                    <a:pt x="439" y="24"/>
                    <a:pt x="439" y="24"/>
                  </a:cubicBezTo>
                  <a:cubicBezTo>
                    <a:pt x="438" y="25"/>
                    <a:pt x="438" y="25"/>
                    <a:pt x="438" y="25"/>
                  </a:cubicBezTo>
                  <a:cubicBezTo>
                    <a:pt x="440" y="27"/>
                    <a:pt x="440" y="27"/>
                    <a:pt x="440" y="27"/>
                  </a:cubicBezTo>
                  <a:cubicBezTo>
                    <a:pt x="439" y="28"/>
                    <a:pt x="439" y="28"/>
                    <a:pt x="439" y="28"/>
                  </a:cubicBezTo>
                  <a:cubicBezTo>
                    <a:pt x="439" y="29"/>
                    <a:pt x="439" y="29"/>
                    <a:pt x="439" y="29"/>
                  </a:cubicBezTo>
                  <a:cubicBezTo>
                    <a:pt x="439" y="30"/>
                    <a:pt x="439" y="30"/>
                    <a:pt x="439" y="30"/>
                  </a:cubicBezTo>
                  <a:cubicBezTo>
                    <a:pt x="440" y="30"/>
                    <a:pt x="440" y="30"/>
                    <a:pt x="440" y="30"/>
                  </a:cubicBezTo>
                  <a:cubicBezTo>
                    <a:pt x="441" y="30"/>
                    <a:pt x="441" y="30"/>
                    <a:pt x="441" y="30"/>
                  </a:cubicBezTo>
                  <a:cubicBezTo>
                    <a:pt x="441" y="30"/>
                    <a:pt x="441" y="30"/>
                    <a:pt x="441" y="30"/>
                  </a:cubicBezTo>
                  <a:cubicBezTo>
                    <a:pt x="442" y="30"/>
                    <a:pt x="442" y="30"/>
                    <a:pt x="442" y="30"/>
                  </a:cubicBezTo>
                  <a:cubicBezTo>
                    <a:pt x="442" y="30"/>
                    <a:pt x="442" y="30"/>
                    <a:pt x="442" y="30"/>
                  </a:cubicBezTo>
                  <a:cubicBezTo>
                    <a:pt x="441" y="31"/>
                    <a:pt x="441" y="31"/>
                    <a:pt x="441" y="31"/>
                  </a:cubicBezTo>
                  <a:cubicBezTo>
                    <a:pt x="441" y="32"/>
                    <a:pt x="441" y="32"/>
                    <a:pt x="441" y="32"/>
                  </a:cubicBezTo>
                  <a:cubicBezTo>
                    <a:pt x="441" y="33"/>
                    <a:pt x="441" y="33"/>
                    <a:pt x="441" y="33"/>
                  </a:cubicBezTo>
                  <a:cubicBezTo>
                    <a:pt x="440" y="33"/>
                    <a:pt x="440" y="33"/>
                    <a:pt x="440" y="33"/>
                  </a:cubicBezTo>
                  <a:cubicBezTo>
                    <a:pt x="438" y="34"/>
                    <a:pt x="438" y="36"/>
                    <a:pt x="435" y="36"/>
                  </a:cubicBezTo>
                  <a:cubicBezTo>
                    <a:pt x="435" y="35"/>
                    <a:pt x="435" y="35"/>
                    <a:pt x="435" y="35"/>
                  </a:cubicBezTo>
                  <a:cubicBezTo>
                    <a:pt x="436" y="35"/>
                    <a:pt x="436" y="35"/>
                    <a:pt x="436" y="35"/>
                  </a:cubicBezTo>
                  <a:cubicBezTo>
                    <a:pt x="439" y="32"/>
                    <a:pt x="439" y="32"/>
                    <a:pt x="439" y="32"/>
                  </a:cubicBezTo>
                  <a:cubicBezTo>
                    <a:pt x="438" y="30"/>
                    <a:pt x="438" y="30"/>
                    <a:pt x="438" y="30"/>
                  </a:cubicBezTo>
                  <a:cubicBezTo>
                    <a:pt x="438" y="30"/>
                    <a:pt x="438" y="30"/>
                    <a:pt x="438" y="30"/>
                  </a:cubicBezTo>
                  <a:cubicBezTo>
                    <a:pt x="438" y="28"/>
                    <a:pt x="438" y="28"/>
                    <a:pt x="438" y="28"/>
                  </a:cubicBezTo>
                  <a:cubicBezTo>
                    <a:pt x="438" y="27"/>
                    <a:pt x="438" y="27"/>
                    <a:pt x="438" y="27"/>
                  </a:cubicBezTo>
                  <a:cubicBezTo>
                    <a:pt x="437" y="25"/>
                    <a:pt x="438" y="26"/>
                    <a:pt x="436" y="25"/>
                  </a:cubicBezTo>
                  <a:cubicBezTo>
                    <a:pt x="438" y="23"/>
                    <a:pt x="438" y="23"/>
                    <a:pt x="438" y="23"/>
                  </a:cubicBezTo>
                  <a:cubicBezTo>
                    <a:pt x="438" y="23"/>
                    <a:pt x="438" y="23"/>
                    <a:pt x="438" y="23"/>
                  </a:cubicBezTo>
                  <a:cubicBezTo>
                    <a:pt x="437" y="22"/>
                    <a:pt x="437" y="22"/>
                    <a:pt x="437" y="22"/>
                  </a:cubicBezTo>
                  <a:cubicBezTo>
                    <a:pt x="436" y="22"/>
                    <a:pt x="436" y="22"/>
                    <a:pt x="436" y="22"/>
                  </a:cubicBezTo>
                  <a:cubicBezTo>
                    <a:pt x="435" y="22"/>
                    <a:pt x="435" y="22"/>
                    <a:pt x="435" y="22"/>
                  </a:cubicBezTo>
                  <a:cubicBezTo>
                    <a:pt x="433" y="22"/>
                    <a:pt x="433" y="22"/>
                    <a:pt x="433" y="22"/>
                  </a:cubicBezTo>
                  <a:cubicBezTo>
                    <a:pt x="431" y="22"/>
                    <a:pt x="431" y="22"/>
                    <a:pt x="431" y="22"/>
                  </a:cubicBezTo>
                  <a:cubicBezTo>
                    <a:pt x="431" y="23"/>
                    <a:pt x="431" y="23"/>
                    <a:pt x="431" y="23"/>
                  </a:cubicBezTo>
                  <a:cubicBezTo>
                    <a:pt x="430" y="23"/>
                    <a:pt x="430" y="23"/>
                    <a:pt x="430" y="23"/>
                  </a:cubicBezTo>
                  <a:cubicBezTo>
                    <a:pt x="429" y="25"/>
                    <a:pt x="429" y="25"/>
                    <a:pt x="429" y="25"/>
                  </a:cubicBezTo>
                  <a:cubicBezTo>
                    <a:pt x="428" y="25"/>
                    <a:pt x="428" y="25"/>
                    <a:pt x="428" y="25"/>
                  </a:cubicBezTo>
                  <a:cubicBezTo>
                    <a:pt x="427" y="26"/>
                    <a:pt x="427" y="26"/>
                    <a:pt x="427" y="26"/>
                  </a:cubicBezTo>
                  <a:cubicBezTo>
                    <a:pt x="427" y="26"/>
                    <a:pt x="427" y="26"/>
                    <a:pt x="427" y="26"/>
                  </a:cubicBezTo>
                  <a:cubicBezTo>
                    <a:pt x="428" y="27"/>
                    <a:pt x="428" y="27"/>
                    <a:pt x="428" y="27"/>
                  </a:cubicBezTo>
                  <a:cubicBezTo>
                    <a:pt x="427" y="29"/>
                    <a:pt x="427" y="29"/>
                    <a:pt x="427" y="29"/>
                  </a:cubicBezTo>
                  <a:cubicBezTo>
                    <a:pt x="430" y="29"/>
                    <a:pt x="428" y="29"/>
                    <a:pt x="429" y="29"/>
                  </a:cubicBezTo>
                  <a:cubicBezTo>
                    <a:pt x="429" y="29"/>
                    <a:pt x="430" y="30"/>
                    <a:pt x="430" y="30"/>
                  </a:cubicBezTo>
                  <a:cubicBezTo>
                    <a:pt x="431" y="31"/>
                    <a:pt x="430" y="30"/>
                    <a:pt x="430" y="31"/>
                  </a:cubicBezTo>
                  <a:cubicBezTo>
                    <a:pt x="429" y="32"/>
                    <a:pt x="431" y="32"/>
                    <a:pt x="428" y="31"/>
                  </a:cubicBezTo>
                  <a:cubicBezTo>
                    <a:pt x="428" y="30"/>
                    <a:pt x="428" y="30"/>
                    <a:pt x="428" y="30"/>
                  </a:cubicBezTo>
                  <a:cubicBezTo>
                    <a:pt x="426" y="30"/>
                    <a:pt x="426" y="30"/>
                    <a:pt x="426" y="30"/>
                  </a:cubicBezTo>
                  <a:cubicBezTo>
                    <a:pt x="426" y="30"/>
                    <a:pt x="426" y="30"/>
                    <a:pt x="426" y="30"/>
                  </a:cubicBezTo>
                  <a:cubicBezTo>
                    <a:pt x="425" y="30"/>
                    <a:pt x="425" y="30"/>
                    <a:pt x="425" y="30"/>
                  </a:cubicBezTo>
                  <a:cubicBezTo>
                    <a:pt x="423" y="29"/>
                    <a:pt x="423" y="29"/>
                    <a:pt x="423" y="29"/>
                  </a:cubicBezTo>
                  <a:cubicBezTo>
                    <a:pt x="422" y="29"/>
                    <a:pt x="422" y="29"/>
                    <a:pt x="422" y="29"/>
                  </a:cubicBezTo>
                  <a:cubicBezTo>
                    <a:pt x="422" y="29"/>
                    <a:pt x="422" y="29"/>
                    <a:pt x="422" y="29"/>
                  </a:cubicBezTo>
                  <a:cubicBezTo>
                    <a:pt x="417" y="29"/>
                    <a:pt x="417" y="29"/>
                    <a:pt x="417" y="29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5" y="28"/>
                    <a:pt x="415" y="28"/>
                    <a:pt x="415" y="28"/>
                  </a:cubicBezTo>
                  <a:cubicBezTo>
                    <a:pt x="414" y="28"/>
                    <a:pt x="414" y="28"/>
                    <a:pt x="413" y="27"/>
                  </a:cubicBezTo>
                  <a:cubicBezTo>
                    <a:pt x="412" y="27"/>
                    <a:pt x="412" y="27"/>
                    <a:pt x="412" y="27"/>
                  </a:cubicBezTo>
                  <a:cubicBezTo>
                    <a:pt x="413" y="28"/>
                    <a:pt x="413" y="28"/>
                    <a:pt x="413" y="28"/>
                  </a:cubicBezTo>
                  <a:cubicBezTo>
                    <a:pt x="413" y="29"/>
                    <a:pt x="413" y="29"/>
                    <a:pt x="413" y="29"/>
                  </a:cubicBezTo>
                  <a:cubicBezTo>
                    <a:pt x="415" y="29"/>
                    <a:pt x="415" y="29"/>
                    <a:pt x="415" y="29"/>
                  </a:cubicBezTo>
                  <a:cubicBezTo>
                    <a:pt x="416" y="30"/>
                    <a:pt x="416" y="30"/>
                    <a:pt x="416" y="30"/>
                  </a:cubicBezTo>
                  <a:cubicBezTo>
                    <a:pt x="416" y="30"/>
                    <a:pt x="416" y="30"/>
                    <a:pt x="416" y="30"/>
                  </a:cubicBezTo>
                  <a:cubicBezTo>
                    <a:pt x="414" y="31"/>
                    <a:pt x="414" y="31"/>
                    <a:pt x="413" y="30"/>
                  </a:cubicBezTo>
                  <a:cubicBezTo>
                    <a:pt x="413" y="30"/>
                    <a:pt x="413" y="30"/>
                    <a:pt x="413" y="30"/>
                  </a:cubicBezTo>
                  <a:cubicBezTo>
                    <a:pt x="412" y="30"/>
                    <a:pt x="412" y="30"/>
                    <a:pt x="412" y="30"/>
                  </a:cubicBezTo>
                  <a:cubicBezTo>
                    <a:pt x="412" y="30"/>
                    <a:pt x="412" y="30"/>
                    <a:pt x="412" y="30"/>
                  </a:cubicBezTo>
                  <a:cubicBezTo>
                    <a:pt x="410" y="30"/>
                    <a:pt x="410" y="30"/>
                    <a:pt x="410" y="30"/>
                  </a:cubicBezTo>
                  <a:cubicBezTo>
                    <a:pt x="410" y="31"/>
                    <a:pt x="410" y="31"/>
                    <a:pt x="410" y="31"/>
                  </a:cubicBezTo>
                  <a:cubicBezTo>
                    <a:pt x="408" y="31"/>
                    <a:pt x="408" y="31"/>
                    <a:pt x="408" y="31"/>
                  </a:cubicBezTo>
                  <a:cubicBezTo>
                    <a:pt x="407" y="31"/>
                    <a:pt x="407" y="31"/>
                    <a:pt x="407" y="31"/>
                  </a:cubicBezTo>
                  <a:cubicBezTo>
                    <a:pt x="404" y="32"/>
                    <a:pt x="404" y="32"/>
                    <a:pt x="404" y="32"/>
                  </a:cubicBezTo>
                  <a:cubicBezTo>
                    <a:pt x="403" y="30"/>
                    <a:pt x="405" y="31"/>
                    <a:pt x="402" y="30"/>
                  </a:cubicBezTo>
                  <a:cubicBezTo>
                    <a:pt x="401" y="31"/>
                    <a:pt x="401" y="31"/>
                    <a:pt x="401" y="31"/>
                  </a:cubicBezTo>
                  <a:cubicBezTo>
                    <a:pt x="400" y="31"/>
                    <a:pt x="400" y="31"/>
                    <a:pt x="400" y="31"/>
                  </a:cubicBezTo>
                  <a:cubicBezTo>
                    <a:pt x="399" y="31"/>
                    <a:pt x="399" y="31"/>
                    <a:pt x="399" y="31"/>
                  </a:cubicBezTo>
                  <a:cubicBezTo>
                    <a:pt x="398" y="32"/>
                    <a:pt x="398" y="32"/>
                    <a:pt x="398" y="32"/>
                  </a:cubicBezTo>
                  <a:cubicBezTo>
                    <a:pt x="395" y="32"/>
                    <a:pt x="395" y="32"/>
                    <a:pt x="395" y="32"/>
                  </a:cubicBezTo>
                  <a:cubicBezTo>
                    <a:pt x="394" y="33"/>
                    <a:pt x="394" y="33"/>
                    <a:pt x="394" y="33"/>
                  </a:cubicBezTo>
                  <a:cubicBezTo>
                    <a:pt x="393" y="33"/>
                    <a:pt x="393" y="33"/>
                    <a:pt x="393" y="33"/>
                  </a:cubicBezTo>
                  <a:cubicBezTo>
                    <a:pt x="392" y="34"/>
                    <a:pt x="392" y="34"/>
                    <a:pt x="392" y="34"/>
                  </a:cubicBezTo>
                  <a:cubicBezTo>
                    <a:pt x="392" y="35"/>
                    <a:pt x="390" y="35"/>
                    <a:pt x="389" y="35"/>
                  </a:cubicBezTo>
                  <a:cubicBezTo>
                    <a:pt x="388" y="34"/>
                    <a:pt x="388" y="34"/>
                    <a:pt x="388" y="34"/>
                  </a:cubicBezTo>
                  <a:cubicBezTo>
                    <a:pt x="388" y="33"/>
                    <a:pt x="388" y="33"/>
                    <a:pt x="388" y="33"/>
                  </a:cubicBezTo>
                  <a:cubicBezTo>
                    <a:pt x="391" y="33"/>
                    <a:pt x="390" y="33"/>
                    <a:pt x="390" y="32"/>
                  </a:cubicBezTo>
                  <a:cubicBezTo>
                    <a:pt x="390" y="32"/>
                    <a:pt x="390" y="32"/>
                    <a:pt x="390" y="32"/>
                  </a:cubicBezTo>
                  <a:cubicBezTo>
                    <a:pt x="388" y="31"/>
                    <a:pt x="388" y="31"/>
                    <a:pt x="385" y="31"/>
                  </a:cubicBezTo>
                  <a:cubicBezTo>
                    <a:pt x="387" y="33"/>
                    <a:pt x="386" y="32"/>
                    <a:pt x="385" y="32"/>
                  </a:cubicBezTo>
                  <a:cubicBezTo>
                    <a:pt x="385" y="33"/>
                    <a:pt x="385" y="33"/>
                    <a:pt x="385" y="33"/>
                  </a:cubicBezTo>
                  <a:cubicBezTo>
                    <a:pt x="385" y="34"/>
                    <a:pt x="385" y="34"/>
                    <a:pt x="385" y="34"/>
                  </a:cubicBezTo>
                  <a:cubicBezTo>
                    <a:pt x="387" y="35"/>
                    <a:pt x="387" y="35"/>
                    <a:pt x="385" y="36"/>
                  </a:cubicBezTo>
                  <a:cubicBezTo>
                    <a:pt x="385" y="36"/>
                    <a:pt x="385" y="36"/>
                    <a:pt x="385" y="36"/>
                  </a:cubicBezTo>
                  <a:cubicBezTo>
                    <a:pt x="384" y="36"/>
                    <a:pt x="384" y="36"/>
                    <a:pt x="384" y="36"/>
                  </a:cubicBezTo>
                  <a:cubicBezTo>
                    <a:pt x="383" y="35"/>
                    <a:pt x="383" y="35"/>
                    <a:pt x="383" y="35"/>
                  </a:cubicBezTo>
                  <a:cubicBezTo>
                    <a:pt x="382" y="35"/>
                    <a:pt x="382" y="35"/>
                    <a:pt x="382" y="35"/>
                  </a:cubicBezTo>
                  <a:cubicBezTo>
                    <a:pt x="382" y="36"/>
                    <a:pt x="382" y="36"/>
                    <a:pt x="382" y="36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80" y="36"/>
                    <a:pt x="380" y="36"/>
                    <a:pt x="380" y="36"/>
                  </a:cubicBezTo>
                  <a:cubicBezTo>
                    <a:pt x="379" y="37"/>
                    <a:pt x="379" y="37"/>
                    <a:pt x="379" y="37"/>
                  </a:cubicBezTo>
                  <a:cubicBezTo>
                    <a:pt x="378" y="37"/>
                    <a:pt x="378" y="37"/>
                    <a:pt x="378" y="37"/>
                  </a:cubicBezTo>
                  <a:cubicBezTo>
                    <a:pt x="378" y="38"/>
                    <a:pt x="378" y="38"/>
                    <a:pt x="378" y="38"/>
                  </a:cubicBezTo>
                  <a:cubicBezTo>
                    <a:pt x="379" y="39"/>
                    <a:pt x="379" y="39"/>
                    <a:pt x="379" y="39"/>
                  </a:cubicBezTo>
                  <a:cubicBezTo>
                    <a:pt x="379" y="39"/>
                    <a:pt x="379" y="39"/>
                    <a:pt x="379" y="39"/>
                  </a:cubicBezTo>
                  <a:cubicBezTo>
                    <a:pt x="377" y="39"/>
                    <a:pt x="377" y="39"/>
                    <a:pt x="377" y="39"/>
                  </a:cubicBezTo>
                  <a:cubicBezTo>
                    <a:pt x="376" y="39"/>
                    <a:pt x="376" y="39"/>
                    <a:pt x="376" y="39"/>
                  </a:cubicBezTo>
                  <a:cubicBezTo>
                    <a:pt x="375" y="39"/>
                    <a:pt x="375" y="39"/>
                    <a:pt x="375" y="39"/>
                  </a:cubicBezTo>
                  <a:cubicBezTo>
                    <a:pt x="374" y="38"/>
                    <a:pt x="374" y="38"/>
                    <a:pt x="374" y="38"/>
                  </a:cubicBezTo>
                  <a:cubicBezTo>
                    <a:pt x="371" y="38"/>
                    <a:pt x="373" y="38"/>
                    <a:pt x="372" y="39"/>
                  </a:cubicBezTo>
                  <a:cubicBezTo>
                    <a:pt x="373" y="40"/>
                    <a:pt x="373" y="40"/>
                    <a:pt x="373" y="40"/>
                  </a:cubicBezTo>
                  <a:cubicBezTo>
                    <a:pt x="374" y="41"/>
                    <a:pt x="374" y="41"/>
                    <a:pt x="374" y="41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2" y="41"/>
                    <a:pt x="372" y="41"/>
                    <a:pt x="372" y="41"/>
                  </a:cubicBezTo>
                  <a:cubicBezTo>
                    <a:pt x="371" y="40"/>
                    <a:pt x="371" y="40"/>
                    <a:pt x="371" y="40"/>
                  </a:cubicBezTo>
                  <a:cubicBezTo>
                    <a:pt x="368" y="40"/>
                    <a:pt x="370" y="40"/>
                    <a:pt x="369" y="39"/>
                  </a:cubicBezTo>
                  <a:cubicBezTo>
                    <a:pt x="369" y="39"/>
                    <a:pt x="369" y="39"/>
                    <a:pt x="369" y="39"/>
                  </a:cubicBezTo>
                  <a:cubicBezTo>
                    <a:pt x="369" y="38"/>
                    <a:pt x="369" y="38"/>
                    <a:pt x="369" y="38"/>
                  </a:cubicBezTo>
                  <a:cubicBezTo>
                    <a:pt x="368" y="38"/>
                    <a:pt x="368" y="38"/>
                    <a:pt x="368" y="38"/>
                  </a:cubicBezTo>
                  <a:cubicBezTo>
                    <a:pt x="369" y="36"/>
                    <a:pt x="369" y="36"/>
                    <a:pt x="369" y="36"/>
                  </a:cubicBezTo>
                  <a:cubicBezTo>
                    <a:pt x="368" y="36"/>
                    <a:pt x="368" y="36"/>
                    <a:pt x="368" y="36"/>
                  </a:cubicBezTo>
                  <a:cubicBezTo>
                    <a:pt x="368" y="36"/>
                    <a:pt x="368" y="36"/>
                    <a:pt x="368" y="36"/>
                  </a:cubicBezTo>
                  <a:cubicBezTo>
                    <a:pt x="367" y="36"/>
                    <a:pt x="367" y="36"/>
                    <a:pt x="367" y="36"/>
                  </a:cubicBezTo>
                  <a:cubicBezTo>
                    <a:pt x="367" y="35"/>
                    <a:pt x="367" y="35"/>
                    <a:pt x="367" y="35"/>
                  </a:cubicBezTo>
                  <a:cubicBezTo>
                    <a:pt x="369" y="35"/>
                    <a:pt x="369" y="35"/>
                    <a:pt x="369" y="35"/>
                  </a:cubicBezTo>
                  <a:cubicBezTo>
                    <a:pt x="369" y="36"/>
                    <a:pt x="369" y="36"/>
                    <a:pt x="369" y="36"/>
                  </a:cubicBezTo>
                  <a:cubicBezTo>
                    <a:pt x="371" y="36"/>
                    <a:pt x="371" y="36"/>
                    <a:pt x="371" y="36"/>
                  </a:cubicBezTo>
                  <a:cubicBezTo>
                    <a:pt x="372" y="36"/>
                    <a:pt x="374" y="35"/>
                    <a:pt x="374" y="36"/>
                  </a:cubicBezTo>
                  <a:cubicBezTo>
                    <a:pt x="375" y="36"/>
                    <a:pt x="375" y="36"/>
                    <a:pt x="375" y="36"/>
                  </a:cubicBezTo>
                  <a:cubicBezTo>
                    <a:pt x="376" y="36"/>
                    <a:pt x="376" y="36"/>
                    <a:pt x="376" y="36"/>
                  </a:cubicBezTo>
                  <a:cubicBezTo>
                    <a:pt x="378" y="36"/>
                    <a:pt x="378" y="36"/>
                    <a:pt x="378" y="36"/>
                  </a:cubicBezTo>
                  <a:cubicBezTo>
                    <a:pt x="378" y="36"/>
                    <a:pt x="378" y="36"/>
                    <a:pt x="378" y="36"/>
                  </a:cubicBezTo>
                  <a:cubicBezTo>
                    <a:pt x="379" y="36"/>
                    <a:pt x="379" y="36"/>
                    <a:pt x="380" y="35"/>
                  </a:cubicBezTo>
                  <a:cubicBezTo>
                    <a:pt x="381" y="35"/>
                    <a:pt x="381" y="35"/>
                    <a:pt x="381" y="35"/>
                  </a:cubicBezTo>
                  <a:cubicBezTo>
                    <a:pt x="380" y="33"/>
                    <a:pt x="380" y="32"/>
                    <a:pt x="377" y="32"/>
                  </a:cubicBezTo>
                  <a:cubicBezTo>
                    <a:pt x="377" y="32"/>
                    <a:pt x="377" y="32"/>
                    <a:pt x="377" y="32"/>
                  </a:cubicBezTo>
                  <a:cubicBezTo>
                    <a:pt x="374" y="31"/>
                    <a:pt x="374" y="31"/>
                    <a:pt x="374" y="31"/>
                  </a:cubicBezTo>
                  <a:cubicBezTo>
                    <a:pt x="374" y="30"/>
                    <a:pt x="374" y="30"/>
                    <a:pt x="374" y="30"/>
                  </a:cubicBezTo>
                  <a:cubicBezTo>
                    <a:pt x="372" y="30"/>
                    <a:pt x="372" y="30"/>
                    <a:pt x="372" y="30"/>
                  </a:cubicBezTo>
                  <a:cubicBezTo>
                    <a:pt x="372" y="30"/>
                    <a:pt x="372" y="30"/>
                    <a:pt x="372" y="30"/>
                  </a:cubicBezTo>
                  <a:cubicBezTo>
                    <a:pt x="371" y="30"/>
                    <a:pt x="371" y="30"/>
                    <a:pt x="371" y="30"/>
                  </a:cubicBezTo>
                  <a:cubicBezTo>
                    <a:pt x="370" y="30"/>
                    <a:pt x="370" y="30"/>
                    <a:pt x="370" y="30"/>
                  </a:cubicBezTo>
                  <a:cubicBezTo>
                    <a:pt x="369" y="30"/>
                    <a:pt x="369" y="30"/>
                    <a:pt x="369" y="30"/>
                  </a:cubicBezTo>
                  <a:cubicBezTo>
                    <a:pt x="368" y="29"/>
                    <a:pt x="368" y="29"/>
                    <a:pt x="368" y="29"/>
                  </a:cubicBezTo>
                  <a:cubicBezTo>
                    <a:pt x="367" y="29"/>
                    <a:pt x="367" y="29"/>
                    <a:pt x="367" y="29"/>
                  </a:cubicBezTo>
                  <a:cubicBezTo>
                    <a:pt x="366" y="29"/>
                    <a:pt x="366" y="29"/>
                    <a:pt x="366" y="29"/>
                  </a:cubicBezTo>
                  <a:cubicBezTo>
                    <a:pt x="366" y="29"/>
                    <a:pt x="366" y="29"/>
                    <a:pt x="366" y="29"/>
                  </a:cubicBezTo>
                  <a:cubicBezTo>
                    <a:pt x="365" y="28"/>
                    <a:pt x="365" y="28"/>
                    <a:pt x="365" y="28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63" y="29"/>
                    <a:pt x="363" y="29"/>
                    <a:pt x="363" y="29"/>
                  </a:cubicBezTo>
                  <a:cubicBezTo>
                    <a:pt x="362" y="29"/>
                    <a:pt x="362" y="29"/>
                    <a:pt x="362" y="29"/>
                  </a:cubicBezTo>
                  <a:cubicBezTo>
                    <a:pt x="361" y="29"/>
                    <a:pt x="361" y="29"/>
                    <a:pt x="361" y="29"/>
                  </a:cubicBezTo>
                  <a:cubicBezTo>
                    <a:pt x="361" y="29"/>
                    <a:pt x="361" y="29"/>
                    <a:pt x="361" y="29"/>
                  </a:cubicBezTo>
                  <a:cubicBezTo>
                    <a:pt x="360" y="28"/>
                    <a:pt x="360" y="29"/>
                    <a:pt x="360" y="28"/>
                  </a:cubicBezTo>
                  <a:cubicBezTo>
                    <a:pt x="361" y="27"/>
                    <a:pt x="361" y="28"/>
                    <a:pt x="362" y="27"/>
                  </a:cubicBezTo>
                  <a:cubicBezTo>
                    <a:pt x="361" y="27"/>
                    <a:pt x="361" y="27"/>
                    <a:pt x="361" y="27"/>
                  </a:cubicBezTo>
                  <a:cubicBezTo>
                    <a:pt x="360" y="26"/>
                    <a:pt x="360" y="26"/>
                    <a:pt x="360" y="26"/>
                  </a:cubicBezTo>
                  <a:cubicBezTo>
                    <a:pt x="358" y="26"/>
                    <a:pt x="358" y="26"/>
                    <a:pt x="358" y="26"/>
                  </a:cubicBezTo>
                  <a:cubicBezTo>
                    <a:pt x="357" y="26"/>
                    <a:pt x="357" y="26"/>
                    <a:pt x="357" y="26"/>
                  </a:cubicBezTo>
                  <a:cubicBezTo>
                    <a:pt x="356" y="26"/>
                    <a:pt x="356" y="26"/>
                    <a:pt x="356" y="26"/>
                  </a:cubicBezTo>
                  <a:cubicBezTo>
                    <a:pt x="355" y="27"/>
                    <a:pt x="355" y="27"/>
                    <a:pt x="355" y="27"/>
                  </a:cubicBezTo>
                  <a:cubicBezTo>
                    <a:pt x="354" y="26"/>
                    <a:pt x="354" y="26"/>
                    <a:pt x="354" y="26"/>
                  </a:cubicBezTo>
                  <a:cubicBezTo>
                    <a:pt x="353" y="26"/>
                    <a:pt x="353" y="26"/>
                    <a:pt x="353" y="26"/>
                  </a:cubicBezTo>
                  <a:cubicBezTo>
                    <a:pt x="353" y="26"/>
                    <a:pt x="353" y="26"/>
                    <a:pt x="353" y="26"/>
                  </a:cubicBezTo>
                  <a:cubicBezTo>
                    <a:pt x="350" y="26"/>
                    <a:pt x="350" y="26"/>
                    <a:pt x="350" y="26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49" y="27"/>
                    <a:pt x="349" y="27"/>
                    <a:pt x="349" y="27"/>
                  </a:cubicBezTo>
                  <a:cubicBezTo>
                    <a:pt x="347" y="27"/>
                    <a:pt x="347" y="27"/>
                    <a:pt x="347" y="27"/>
                  </a:cubicBezTo>
                  <a:cubicBezTo>
                    <a:pt x="346" y="27"/>
                    <a:pt x="346" y="27"/>
                    <a:pt x="346" y="27"/>
                  </a:cubicBezTo>
                  <a:cubicBezTo>
                    <a:pt x="345" y="27"/>
                    <a:pt x="345" y="27"/>
                    <a:pt x="345" y="27"/>
                  </a:cubicBezTo>
                  <a:cubicBezTo>
                    <a:pt x="345" y="28"/>
                    <a:pt x="345" y="28"/>
                    <a:pt x="345" y="28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3" y="28"/>
                    <a:pt x="343" y="28"/>
                    <a:pt x="343" y="28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42" y="28"/>
                    <a:pt x="342" y="28"/>
                    <a:pt x="342" y="28"/>
                  </a:cubicBezTo>
                  <a:cubicBezTo>
                    <a:pt x="340" y="28"/>
                    <a:pt x="340" y="28"/>
                    <a:pt x="340" y="28"/>
                  </a:cubicBezTo>
                  <a:cubicBezTo>
                    <a:pt x="338" y="29"/>
                    <a:pt x="340" y="29"/>
                    <a:pt x="337" y="29"/>
                  </a:cubicBezTo>
                  <a:cubicBezTo>
                    <a:pt x="337" y="29"/>
                    <a:pt x="337" y="29"/>
                    <a:pt x="337" y="29"/>
                  </a:cubicBezTo>
                  <a:cubicBezTo>
                    <a:pt x="337" y="30"/>
                    <a:pt x="337" y="30"/>
                    <a:pt x="337" y="30"/>
                  </a:cubicBezTo>
                  <a:cubicBezTo>
                    <a:pt x="337" y="30"/>
                    <a:pt x="337" y="30"/>
                    <a:pt x="337" y="30"/>
                  </a:cubicBezTo>
                  <a:cubicBezTo>
                    <a:pt x="336" y="31"/>
                    <a:pt x="336" y="31"/>
                    <a:pt x="336" y="31"/>
                  </a:cubicBezTo>
                  <a:cubicBezTo>
                    <a:pt x="336" y="30"/>
                    <a:pt x="336" y="30"/>
                    <a:pt x="336" y="30"/>
                  </a:cubicBezTo>
                  <a:cubicBezTo>
                    <a:pt x="335" y="30"/>
                    <a:pt x="335" y="30"/>
                    <a:pt x="335" y="30"/>
                  </a:cubicBezTo>
                  <a:cubicBezTo>
                    <a:pt x="334" y="30"/>
                    <a:pt x="334" y="30"/>
                    <a:pt x="334" y="30"/>
                  </a:cubicBezTo>
                  <a:cubicBezTo>
                    <a:pt x="334" y="30"/>
                    <a:pt x="334" y="30"/>
                    <a:pt x="333" y="30"/>
                  </a:cubicBezTo>
                  <a:cubicBezTo>
                    <a:pt x="333" y="32"/>
                    <a:pt x="333" y="32"/>
                    <a:pt x="333" y="32"/>
                  </a:cubicBezTo>
                  <a:cubicBezTo>
                    <a:pt x="333" y="32"/>
                    <a:pt x="333" y="32"/>
                    <a:pt x="333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35" y="31"/>
                    <a:pt x="334" y="31"/>
                    <a:pt x="336" y="31"/>
                  </a:cubicBezTo>
                  <a:cubicBezTo>
                    <a:pt x="336" y="32"/>
                    <a:pt x="336" y="32"/>
                    <a:pt x="336" y="32"/>
                  </a:cubicBezTo>
                  <a:cubicBezTo>
                    <a:pt x="335" y="32"/>
                    <a:pt x="335" y="32"/>
                    <a:pt x="335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3" y="33"/>
                    <a:pt x="333" y="33"/>
                    <a:pt x="333" y="33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330" y="35"/>
                    <a:pt x="330" y="35"/>
                    <a:pt x="330" y="35"/>
                  </a:cubicBezTo>
                  <a:cubicBezTo>
                    <a:pt x="330" y="35"/>
                    <a:pt x="330" y="35"/>
                    <a:pt x="330" y="35"/>
                  </a:cubicBezTo>
                  <a:cubicBezTo>
                    <a:pt x="328" y="37"/>
                    <a:pt x="328" y="37"/>
                    <a:pt x="328" y="37"/>
                  </a:cubicBezTo>
                  <a:cubicBezTo>
                    <a:pt x="328" y="38"/>
                    <a:pt x="328" y="38"/>
                    <a:pt x="328" y="38"/>
                  </a:cubicBezTo>
                  <a:cubicBezTo>
                    <a:pt x="327" y="39"/>
                    <a:pt x="327" y="39"/>
                    <a:pt x="327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25" y="40"/>
                    <a:pt x="325" y="40"/>
                    <a:pt x="324" y="40"/>
                  </a:cubicBezTo>
                  <a:cubicBezTo>
                    <a:pt x="324" y="41"/>
                    <a:pt x="324" y="41"/>
                    <a:pt x="324" y="41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22" y="42"/>
                    <a:pt x="324" y="42"/>
                    <a:pt x="321" y="42"/>
                  </a:cubicBezTo>
                  <a:cubicBezTo>
                    <a:pt x="321" y="42"/>
                    <a:pt x="321" y="42"/>
                    <a:pt x="320" y="42"/>
                  </a:cubicBezTo>
                  <a:cubicBezTo>
                    <a:pt x="319" y="43"/>
                    <a:pt x="319" y="43"/>
                    <a:pt x="319" y="43"/>
                  </a:cubicBezTo>
                  <a:cubicBezTo>
                    <a:pt x="318" y="44"/>
                    <a:pt x="318" y="44"/>
                    <a:pt x="318" y="44"/>
                  </a:cubicBezTo>
                  <a:cubicBezTo>
                    <a:pt x="317" y="44"/>
                    <a:pt x="317" y="44"/>
                    <a:pt x="317" y="44"/>
                  </a:cubicBezTo>
                  <a:cubicBezTo>
                    <a:pt x="317" y="44"/>
                    <a:pt x="317" y="44"/>
                    <a:pt x="317" y="44"/>
                  </a:cubicBezTo>
                  <a:cubicBezTo>
                    <a:pt x="316" y="45"/>
                    <a:pt x="316" y="45"/>
                    <a:pt x="316" y="45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15" y="45"/>
                    <a:pt x="315" y="45"/>
                    <a:pt x="315" y="45"/>
                  </a:cubicBezTo>
                  <a:cubicBezTo>
                    <a:pt x="315" y="48"/>
                    <a:pt x="315" y="48"/>
                    <a:pt x="315" y="48"/>
                  </a:cubicBezTo>
                  <a:cubicBezTo>
                    <a:pt x="315" y="49"/>
                    <a:pt x="315" y="49"/>
                    <a:pt x="315" y="49"/>
                  </a:cubicBezTo>
                  <a:cubicBezTo>
                    <a:pt x="315" y="50"/>
                    <a:pt x="315" y="50"/>
                    <a:pt x="315" y="50"/>
                  </a:cubicBezTo>
                  <a:cubicBezTo>
                    <a:pt x="315" y="51"/>
                    <a:pt x="315" y="51"/>
                    <a:pt x="315" y="51"/>
                  </a:cubicBezTo>
                  <a:cubicBezTo>
                    <a:pt x="316" y="51"/>
                    <a:pt x="316" y="51"/>
                    <a:pt x="316" y="51"/>
                  </a:cubicBezTo>
                  <a:cubicBezTo>
                    <a:pt x="316" y="52"/>
                    <a:pt x="316" y="52"/>
                    <a:pt x="316" y="52"/>
                  </a:cubicBezTo>
                  <a:cubicBezTo>
                    <a:pt x="317" y="53"/>
                    <a:pt x="317" y="53"/>
                    <a:pt x="318" y="53"/>
                  </a:cubicBezTo>
                  <a:cubicBezTo>
                    <a:pt x="319" y="54"/>
                    <a:pt x="319" y="54"/>
                    <a:pt x="319" y="54"/>
                  </a:cubicBezTo>
                  <a:cubicBezTo>
                    <a:pt x="320" y="54"/>
                    <a:pt x="320" y="54"/>
                    <a:pt x="320" y="54"/>
                  </a:cubicBezTo>
                  <a:cubicBezTo>
                    <a:pt x="320" y="53"/>
                    <a:pt x="320" y="53"/>
                    <a:pt x="320" y="53"/>
                  </a:cubicBezTo>
                  <a:cubicBezTo>
                    <a:pt x="322" y="53"/>
                    <a:pt x="321" y="53"/>
                    <a:pt x="323" y="52"/>
                  </a:cubicBezTo>
                  <a:cubicBezTo>
                    <a:pt x="323" y="51"/>
                    <a:pt x="323" y="51"/>
                    <a:pt x="323" y="51"/>
                  </a:cubicBezTo>
                  <a:cubicBezTo>
                    <a:pt x="325" y="51"/>
                    <a:pt x="325" y="51"/>
                    <a:pt x="325" y="51"/>
                  </a:cubicBezTo>
                  <a:cubicBezTo>
                    <a:pt x="326" y="52"/>
                    <a:pt x="326" y="52"/>
                    <a:pt x="326" y="52"/>
                  </a:cubicBezTo>
                  <a:cubicBezTo>
                    <a:pt x="326" y="52"/>
                    <a:pt x="326" y="52"/>
                    <a:pt x="326" y="52"/>
                  </a:cubicBezTo>
                  <a:cubicBezTo>
                    <a:pt x="327" y="54"/>
                    <a:pt x="327" y="54"/>
                    <a:pt x="327" y="54"/>
                  </a:cubicBezTo>
                  <a:cubicBezTo>
                    <a:pt x="327" y="55"/>
                    <a:pt x="327" y="55"/>
                    <a:pt x="327" y="55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7" y="58"/>
                    <a:pt x="327" y="58"/>
                    <a:pt x="327" y="58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6" y="59"/>
                    <a:pt x="326" y="59"/>
                    <a:pt x="326" y="59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5" y="57"/>
                    <a:pt x="325" y="57"/>
                    <a:pt x="325" y="57"/>
                  </a:cubicBezTo>
                  <a:cubicBezTo>
                    <a:pt x="325" y="57"/>
                    <a:pt x="325" y="57"/>
                    <a:pt x="325" y="57"/>
                  </a:cubicBezTo>
                  <a:cubicBezTo>
                    <a:pt x="324" y="55"/>
                    <a:pt x="324" y="55"/>
                    <a:pt x="324" y="55"/>
                  </a:cubicBezTo>
                  <a:cubicBezTo>
                    <a:pt x="324" y="54"/>
                    <a:pt x="324" y="54"/>
                    <a:pt x="324" y="54"/>
                  </a:cubicBezTo>
                  <a:cubicBezTo>
                    <a:pt x="322" y="55"/>
                    <a:pt x="322" y="55"/>
                    <a:pt x="322" y="55"/>
                  </a:cubicBezTo>
                  <a:cubicBezTo>
                    <a:pt x="321" y="55"/>
                    <a:pt x="321" y="55"/>
                    <a:pt x="321" y="55"/>
                  </a:cubicBezTo>
                  <a:cubicBezTo>
                    <a:pt x="320" y="56"/>
                    <a:pt x="320" y="56"/>
                    <a:pt x="320" y="56"/>
                  </a:cubicBezTo>
                  <a:cubicBezTo>
                    <a:pt x="320" y="60"/>
                    <a:pt x="321" y="57"/>
                    <a:pt x="321" y="60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1" y="61"/>
                    <a:pt x="321" y="61"/>
                    <a:pt x="321" y="61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21" y="63"/>
                    <a:pt x="320" y="62"/>
                    <a:pt x="319" y="62"/>
                  </a:cubicBezTo>
                  <a:cubicBezTo>
                    <a:pt x="318" y="63"/>
                    <a:pt x="318" y="63"/>
                    <a:pt x="318" y="63"/>
                  </a:cubicBezTo>
                  <a:cubicBezTo>
                    <a:pt x="316" y="63"/>
                    <a:pt x="316" y="63"/>
                    <a:pt x="316" y="63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4" y="64"/>
                    <a:pt x="314" y="64"/>
                    <a:pt x="314" y="64"/>
                  </a:cubicBezTo>
                  <a:cubicBezTo>
                    <a:pt x="314" y="65"/>
                    <a:pt x="314" y="65"/>
                    <a:pt x="314" y="65"/>
                  </a:cubicBezTo>
                  <a:cubicBezTo>
                    <a:pt x="314" y="65"/>
                    <a:pt x="314" y="65"/>
                    <a:pt x="314" y="65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12" y="67"/>
                    <a:pt x="312" y="67"/>
                    <a:pt x="312" y="67"/>
                  </a:cubicBezTo>
                  <a:cubicBezTo>
                    <a:pt x="311" y="68"/>
                    <a:pt x="311" y="68"/>
                    <a:pt x="310" y="68"/>
                  </a:cubicBezTo>
                  <a:cubicBezTo>
                    <a:pt x="309" y="68"/>
                    <a:pt x="309" y="68"/>
                    <a:pt x="309" y="68"/>
                  </a:cubicBezTo>
                  <a:cubicBezTo>
                    <a:pt x="309" y="69"/>
                    <a:pt x="309" y="69"/>
                    <a:pt x="309" y="69"/>
                  </a:cubicBezTo>
                  <a:cubicBezTo>
                    <a:pt x="308" y="70"/>
                    <a:pt x="308" y="70"/>
                    <a:pt x="308" y="70"/>
                  </a:cubicBezTo>
                  <a:cubicBezTo>
                    <a:pt x="307" y="70"/>
                    <a:pt x="307" y="70"/>
                    <a:pt x="307" y="70"/>
                  </a:cubicBezTo>
                  <a:cubicBezTo>
                    <a:pt x="307" y="71"/>
                    <a:pt x="307" y="71"/>
                    <a:pt x="306" y="72"/>
                  </a:cubicBezTo>
                  <a:cubicBezTo>
                    <a:pt x="305" y="72"/>
                    <a:pt x="306" y="72"/>
                    <a:pt x="305" y="71"/>
                  </a:cubicBezTo>
                  <a:cubicBezTo>
                    <a:pt x="303" y="71"/>
                    <a:pt x="303" y="70"/>
                    <a:pt x="302" y="71"/>
                  </a:cubicBezTo>
                  <a:cubicBezTo>
                    <a:pt x="303" y="72"/>
                    <a:pt x="303" y="72"/>
                    <a:pt x="303" y="72"/>
                  </a:cubicBezTo>
                  <a:cubicBezTo>
                    <a:pt x="303" y="73"/>
                    <a:pt x="303" y="73"/>
                    <a:pt x="303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301" y="73"/>
                    <a:pt x="301" y="73"/>
                    <a:pt x="301" y="73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9" y="73"/>
                    <a:pt x="299" y="73"/>
                    <a:pt x="299" y="73"/>
                  </a:cubicBezTo>
                  <a:cubicBezTo>
                    <a:pt x="298" y="73"/>
                    <a:pt x="298" y="73"/>
                    <a:pt x="298" y="73"/>
                  </a:cubicBezTo>
                  <a:cubicBezTo>
                    <a:pt x="298" y="74"/>
                    <a:pt x="298" y="74"/>
                    <a:pt x="298" y="74"/>
                  </a:cubicBezTo>
                  <a:cubicBezTo>
                    <a:pt x="298" y="74"/>
                    <a:pt x="298" y="74"/>
                    <a:pt x="298" y="74"/>
                  </a:cubicBezTo>
                  <a:cubicBezTo>
                    <a:pt x="298" y="75"/>
                    <a:pt x="298" y="75"/>
                    <a:pt x="298" y="75"/>
                  </a:cubicBezTo>
                  <a:cubicBezTo>
                    <a:pt x="300" y="75"/>
                    <a:pt x="300" y="75"/>
                    <a:pt x="301" y="76"/>
                  </a:cubicBezTo>
                  <a:cubicBezTo>
                    <a:pt x="302" y="77"/>
                    <a:pt x="302" y="77"/>
                    <a:pt x="302" y="77"/>
                  </a:cubicBezTo>
                  <a:cubicBezTo>
                    <a:pt x="302" y="77"/>
                    <a:pt x="302" y="77"/>
                    <a:pt x="302" y="77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4" y="79"/>
                    <a:pt x="304" y="79"/>
                    <a:pt x="304" y="79"/>
                  </a:cubicBezTo>
                  <a:cubicBezTo>
                    <a:pt x="304" y="79"/>
                    <a:pt x="304" y="77"/>
                    <a:pt x="304" y="80"/>
                  </a:cubicBezTo>
                  <a:cubicBezTo>
                    <a:pt x="304" y="83"/>
                    <a:pt x="304" y="80"/>
                    <a:pt x="304" y="81"/>
                  </a:cubicBezTo>
                  <a:cubicBezTo>
                    <a:pt x="304" y="83"/>
                    <a:pt x="304" y="83"/>
                    <a:pt x="304" y="83"/>
                  </a:cubicBezTo>
                  <a:cubicBezTo>
                    <a:pt x="303" y="84"/>
                    <a:pt x="302" y="85"/>
                    <a:pt x="301" y="84"/>
                  </a:cubicBezTo>
                  <a:cubicBezTo>
                    <a:pt x="293" y="84"/>
                    <a:pt x="293" y="84"/>
                    <a:pt x="293" y="84"/>
                  </a:cubicBezTo>
                  <a:cubicBezTo>
                    <a:pt x="292" y="83"/>
                    <a:pt x="292" y="83"/>
                    <a:pt x="292" y="83"/>
                  </a:cubicBezTo>
                  <a:cubicBezTo>
                    <a:pt x="292" y="83"/>
                    <a:pt x="292" y="83"/>
                    <a:pt x="292" y="83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91" y="84"/>
                    <a:pt x="291" y="84"/>
                    <a:pt x="291" y="84"/>
                  </a:cubicBezTo>
                  <a:cubicBezTo>
                    <a:pt x="290" y="84"/>
                    <a:pt x="290" y="84"/>
                    <a:pt x="290" y="84"/>
                  </a:cubicBezTo>
                  <a:cubicBezTo>
                    <a:pt x="289" y="84"/>
                    <a:pt x="290" y="86"/>
                    <a:pt x="290" y="88"/>
                  </a:cubicBezTo>
                  <a:cubicBezTo>
                    <a:pt x="290" y="88"/>
                    <a:pt x="292" y="89"/>
                    <a:pt x="290" y="89"/>
                  </a:cubicBezTo>
                  <a:cubicBezTo>
                    <a:pt x="290" y="92"/>
                    <a:pt x="289" y="91"/>
                    <a:pt x="289" y="94"/>
                  </a:cubicBezTo>
                  <a:cubicBezTo>
                    <a:pt x="289" y="95"/>
                    <a:pt x="289" y="95"/>
                    <a:pt x="289" y="95"/>
                  </a:cubicBezTo>
                  <a:cubicBezTo>
                    <a:pt x="290" y="96"/>
                    <a:pt x="290" y="95"/>
                    <a:pt x="290" y="97"/>
                  </a:cubicBezTo>
                  <a:cubicBezTo>
                    <a:pt x="294" y="97"/>
                    <a:pt x="294" y="97"/>
                    <a:pt x="294" y="97"/>
                  </a:cubicBezTo>
                  <a:cubicBezTo>
                    <a:pt x="295" y="99"/>
                    <a:pt x="295" y="99"/>
                    <a:pt x="295" y="100"/>
                  </a:cubicBezTo>
                  <a:cubicBezTo>
                    <a:pt x="295" y="101"/>
                    <a:pt x="295" y="101"/>
                    <a:pt x="295" y="101"/>
                  </a:cubicBezTo>
                  <a:cubicBezTo>
                    <a:pt x="293" y="107"/>
                    <a:pt x="290" y="103"/>
                    <a:pt x="289" y="108"/>
                  </a:cubicBezTo>
                  <a:cubicBezTo>
                    <a:pt x="289" y="108"/>
                    <a:pt x="289" y="108"/>
                    <a:pt x="289" y="108"/>
                  </a:cubicBezTo>
                  <a:cubicBezTo>
                    <a:pt x="288" y="109"/>
                    <a:pt x="288" y="109"/>
                    <a:pt x="288" y="110"/>
                  </a:cubicBezTo>
                  <a:cubicBezTo>
                    <a:pt x="288" y="111"/>
                    <a:pt x="288" y="111"/>
                    <a:pt x="288" y="111"/>
                  </a:cubicBezTo>
                  <a:cubicBezTo>
                    <a:pt x="288" y="113"/>
                    <a:pt x="288" y="112"/>
                    <a:pt x="288" y="114"/>
                  </a:cubicBezTo>
                  <a:cubicBezTo>
                    <a:pt x="286" y="115"/>
                    <a:pt x="286" y="115"/>
                    <a:pt x="286" y="115"/>
                  </a:cubicBezTo>
                  <a:cubicBezTo>
                    <a:pt x="285" y="116"/>
                    <a:pt x="285" y="116"/>
                    <a:pt x="285" y="116"/>
                  </a:cubicBezTo>
                  <a:cubicBezTo>
                    <a:pt x="284" y="116"/>
                    <a:pt x="284" y="116"/>
                    <a:pt x="284" y="116"/>
                  </a:cubicBezTo>
                  <a:cubicBezTo>
                    <a:pt x="283" y="116"/>
                    <a:pt x="283" y="116"/>
                    <a:pt x="283" y="116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2" y="118"/>
                    <a:pt x="282" y="118"/>
                    <a:pt x="282" y="118"/>
                  </a:cubicBezTo>
                  <a:cubicBezTo>
                    <a:pt x="281" y="119"/>
                    <a:pt x="281" y="119"/>
                    <a:pt x="281" y="119"/>
                  </a:cubicBezTo>
                  <a:cubicBezTo>
                    <a:pt x="279" y="121"/>
                    <a:pt x="279" y="121"/>
                    <a:pt x="279" y="121"/>
                  </a:cubicBezTo>
                  <a:cubicBezTo>
                    <a:pt x="279" y="122"/>
                    <a:pt x="279" y="122"/>
                    <a:pt x="279" y="122"/>
                  </a:cubicBezTo>
                  <a:cubicBezTo>
                    <a:pt x="279" y="123"/>
                    <a:pt x="279" y="123"/>
                    <a:pt x="279" y="123"/>
                  </a:cubicBezTo>
                  <a:cubicBezTo>
                    <a:pt x="278" y="124"/>
                    <a:pt x="278" y="124"/>
                    <a:pt x="278" y="124"/>
                  </a:cubicBezTo>
                  <a:cubicBezTo>
                    <a:pt x="277" y="125"/>
                    <a:pt x="277" y="125"/>
                    <a:pt x="277" y="125"/>
                  </a:cubicBezTo>
                  <a:cubicBezTo>
                    <a:pt x="277" y="125"/>
                    <a:pt x="277" y="125"/>
                    <a:pt x="277" y="125"/>
                  </a:cubicBezTo>
                  <a:cubicBezTo>
                    <a:pt x="277" y="126"/>
                    <a:pt x="277" y="126"/>
                    <a:pt x="277" y="126"/>
                  </a:cubicBezTo>
                  <a:cubicBezTo>
                    <a:pt x="277" y="127"/>
                    <a:pt x="277" y="127"/>
                    <a:pt x="277" y="127"/>
                  </a:cubicBezTo>
                  <a:cubicBezTo>
                    <a:pt x="276" y="127"/>
                    <a:pt x="276" y="127"/>
                    <a:pt x="276" y="127"/>
                  </a:cubicBezTo>
                  <a:cubicBezTo>
                    <a:pt x="276" y="128"/>
                    <a:pt x="276" y="128"/>
                    <a:pt x="276" y="128"/>
                  </a:cubicBezTo>
                  <a:cubicBezTo>
                    <a:pt x="276" y="128"/>
                    <a:pt x="276" y="128"/>
                    <a:pt x="276" y="128"/>
                  </a:cubicBezTo>
                  <a:cubicBezTo>
                    <a:pt x="275" y="130"/>
                    <a:pt x="275" y="129"/>
                    <a:pt x="275" y="131"/>
                  </a:cubicBezTo>
                  <a:cubicBezTo>
                    <a:pt x="276" y="132"/>
                    <a:pt x="276" y="132"/>
                    <a:pt x="276" y="132"/>
                  </a:cubicBezTo>
                  <a:cubicBezTo>
                    <a:pt x="276" y="133"/>
                    <a:pt x="276" y="133"/>
                    <a:pt x="276" y="134"/>
                  </a:cubicBezTo>
                  <a:cubicBezTo>
                    <a:pt x="276" y="135"/>
                    <a:pt x="276" y="135"/>
                    <a:pt x="276" y="135"/>
                  </a:cubicBezTo>
                  <a:cubicBezTo>
                    <a:pt x="276" y="136"/>
                    <a:pt x="276" y="136"/>
                    <a:pt x="276" y="136"/>
                  </a:cubicBezTo>
                  <a:cubicBezTo>
                    <a:pt x="277" y="137"/>
                    <a:pt x="277" y="135"/>
                    <a:pt x="277" y="138"/>
                  </a:cubicBezTo>
                  <a:cubicBezTo>
                    <a:pt x="277" y="140"/>
                    <a:pt x="277" y="138"/>
                    <a:pt x="276" y="139"/>
                  </a:cubicBezTo>
                  <a:cubicBezTo>
                    <a:pt x="276" y="140"/>
                    <a:pt x="276" y="140"/>
                    <a:pt x="276" y="140"/>
                  </a:cubicBezTo>
                  <a:cubicBezTo>
                    <a:pt x="276" y="141"/>
                    <a:pt x="276" y="141"/>
                    <a:pt x="276" y="141"/>
                  </a:cubicBezTo>
                  <a:cubicBezTo>
                    <a:pt x="276" y="143"/>
                    <a:pt x="276" y="143"/>
                    <a:pt x="276" y="143"/>
                  </a:cubicBezTo>
                  <a:cubicBezTo>
                    <a:pt x="275" y="143"/>
                    <a:pt x="275" y="143"/>
                    <a:pt x="275" y="143"/>
                  </a:cubicBezTo>
                  <a:cubicBezTo>
                    <a:pt x="275" y="144"/>
                    <a:pt x="275" y="144"/>
                    <a:pt x="275" y="144"/>
                  </a:cubicBezTo>
                  <a:cubicBezTo>
                    <a:pt x="275" y="145"/>
                    <a:pt x="275" y="145"/>
                    <a:pt x="275" y="145"/>
                  </a:cubicBezTo>
                  <a:cubicBezTo>
                    <a:pt x="275" y="146"/>
                    <a:pt x="275" y="146"/>
                    <a:pt x="275" y="147"/>
                  </a:cubicBezTo>
                  <a:cubicBezTo>
                    <a:pt x="275" y="147"/>
                    <a:pt x="275" y="147"/>
                    <a:pt x="275" y="147"/>
                  </a:cubicBezTo>
                  <a:cubicBezTo>
                    <a:pt x="275" y="150"/>
                    <a:pt x="275" y="150"/>
                    <a:pt x="275" y="150"/>
                  </a:cubicBezTo>
                  <a:cubicBezTo>
                    <a:pt x="277" y="151"/>
                    <a:pt x="277" y="151"/>
                    <a:pt x="277" y="151"/>
                  </a:cubicBezTo>
                  <a:cubicBezTo>
                    <a:pt x="277" y="151"/>
                    <a:pt x="277" y="151"/>
                    <a:pt x="277" y="151"/>
                  </a:cubicBezTo>
                  <a:cubicBezTo>
                    <a:pt x="277" y="151"/>
                    <a:pt x="277" y="151"/>
                    <a:pt x="277" y="151"/>
                  </a:cubicBezTo>
                  <a:cubicBezTo>
                    <a:pt x="278" y="152"/>
                    <a:pt x="278" y="152"/>
                    <a:pt x="278" y="152"/>
                  </a:cubicBezTo>
                  <a:cubicBezTo>
                    <a:pt x="279" y="153"/>
                    <a:pt x="279" y="153"/>
                    <a:pt x="279" y="153"/>
                  </a:cubicBezTo>
                  <a:cubicBezTo>
                    <a:pt x="279" y="153"/>
                    <a:pt x="279" y="153"/>
                    <a:pt x="279" y="153"/>
                  </a:cubicBezTo>
                  <a:cubicBezTo>
                    <a:pt x="279" y="154"/>
                    <a:pt x="279" y="154"/>
                    <a:pt x="279" y="154"/>
                  </a:cubicBezTo>
                  <a:cubicBezTo>
                    <a:pt x="281" y="156"/>
                    <a:pt x="281" y="156"/>
                    <a:pt x="281" y="156"/>
                  </a:cubicBezTo>
                  <a:cubicBezTo>
                    <a:pt x="282" y="157"/>
                    <a:pt x="281" y="157"/>
                    <a:pt x="282" y="158"/>
                  </a:cubicBezTo>
                  <a:cubicBezTo>
                    <a:pt x="282" y="159"/>
                    <a:pt x="282" y="159"/>
                    <a:pt x="283" y="160"/>
                  </a:cubicBezTo>
                  <a:cubicBezTo>
                    <a:pt x="283" y="160"/>
                    <a:pt x="283" y="160"/>
                    <a:pt x="283" y="160"/>
                  </a:cubicBezTo>
                  <a:cubicBezTo>
                    <a:pt x="284" y="160"/>
                    <a:pt x="284" y="160"/>
                    <a:pt x="284" y="160"/>
                  </a:cubicBezTo>
                  <a:cubicBezTo>
                    <a:pt x="285" y="161"/>
                    <a:pt x="285" y="161"/>
                    <a:pt x="285" y="161"/>
                  </a:cubicBezTo>
                  <a:cubicBezTo>
                    <a:pt x="285" y="162"/>
                    <a:pt x="285" y="162"/>
                    <a:pt x="285" y="162"/>
                  </a:cubicBezTo>
                  <a:cubicBezTo>
                    <a:pt x="286" y="163"/>
                    <a:pt x="286" y="163"/>
                    <a:pt x="286" y="163"/>
                  </a:cubicBezTo>
                  <a:cubicBezTo>
                    <a:pt x="289" y="165"/>
                    <a:pt x="289" y="165"/>
                    <a:pt x="289" y="165"/>
                  </a:cubicBezTo>
                  <a:cubicBezTo>
                    <a:pt x="290" y="166"/>
                    <a:pt x="290" y="166"/>
                    <a:pt x="290" y="166"/>
                  </a:cubicBezTo>
                  <a:cubicBezTo>
                    <a:pt x="291" y="166"/>
                    <a:pt x="291" y="166"/>
                    <a:pt x="291" y="166"/>
                  </a:cubicBezTo>
                  <a:cubicBezTo>
                    <a:pt x="291" y="166"/>
                    <a:pt x="291" y="166"/>
                    <a:pt x="291" y="166"/>
                  </a:cubicBezTo>
                  <a:cubicBezTo>
                    <a:pt x="292" y="166"/>
                    <a:pt x="292" y="166"/>
                    <a:pt x="292" y="166"/>
                  </a:cubicBezTo>
                  <a:cubicBezTo>
                    <a:pt x="293" y="166"/>
                    <a:pt x="293" y="166"/>
                    <a:pt x="293" y="166"/>
                  </a:cubicBezTo>
                  <a:cubicBezTo>
                    <a:pt x="293" y="166"/>
                    <a:pt x="293" y="166"/>
                    <a:pt x="293" y="166"/>
                  </a:cubicBezTo>
                  <a:cubicBezTo>
                    <a:pt x="294" y="166"/>
                    <a:pt x="294" y="166"/>
                    <a:pt x="294" y="166"/>
                  </a:cubicBezTo>
                  <a:cubicBezTo>
                    <a:pt x="295" y="166"/>
                    <a:pt x="295" y="166"/>
                    <a:pt x="295" y="166"/>
                  </a:cubicBezTo>
                  <a:cubicBezTo>
                    <a:pt x="295" y="165"/>
                    <a:pt x="295" y="165"/>
                    <a:pt x="295" y="165"/>
                  </a:cubicBezTo>
                  <a:cubicBezTo>
                    <a:pt x="298" y="165"/>
                    <a:pt x="298" y="165"/>
                    <a:pt x="298" y="165"/>
                  </a:cubicBezTo>
                  <a:cubicBezTo>
                    <a:pt x="298" y="165"/>
                    <a:pt x="299" y="163"/>
                    <a:pt x="299" y="165"/>
                  </a:cubicBezTo>
                  <a:cubicBezTo>
                    <a:pt x="301" y="165"/>
                    <a:pt x="301" y="165"/>
                    <a:pt x="301" y="165"/>
                  </a:cubicBezTo>
                  <a:cubicBezTo>
                    <a:pt x="301" y="166"/>
                    <a:pt x="301" y="166"/>
                    <a:pt x="301" y="166"/>
                  </a:cubicBezTo>
                  <a:cubicBezTo>
                    <a:pt x="303" y="166"/>
                    <a:pt x="303" y="165"/>
                    <a:pt x="304" y="165"/>
                  </a:cubicBezTo>
                  <a:cubicBezTo>
                    <a:pt x="305" y="165"/>
                    <a:pt x="305" y="165"/>
                    <a:pt x="305" y="165"/>
                  </a:cubicBezTo>
                  <a:cubicBezTo>
                    <a:pt x="305" y="165"/>
                    <a:pt x="305" y="165"/>
                    <a:pt x="305" y="165"/>
                  </a:cubicBezTo>
                  <a:cubicBezTo>
                    <a:pt x="306" y="164"/>
                    <a:pt x="306" y="164"/>
                    <a:pt x="306" y="164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63"/>
                    <a:pt x="306" y="164"/>
                    <a:pt x="308" y="163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08" y="163"/>
                    <a:pt x="308" y="163"/>
                    <a:pt x="308" y="163"/>
                  </a:cubicBezTo>
                  <a:cubicBezTo>
                    <a:pt x="311" y="163"/>
                    <a:pt x="311" y="163"/>
                    <a:pt x="311" y="163"/>
                  </a:cubicBezTo>
                  <a:cubicBezTo>
                    <a:pt x="311" y="162"/>
                    <a:pt x="310" y="162"/>
                    <a:pt x="312" y="162"/>
                  </a:cubicBezTo>
                  <a:cubicBezTo>
                    <a:pt x="313" y="162"/>
                    <a:pt x="313" y="162"/>
                    <a:pt x="313" y="162"/>
                  </a:cubicBezTo>
                  <a:cubicBezTo>
                    <a:pt x="314" y="163"/>
                    <a:pt x="314" y="163"/>
                    <a:pt x="314" y="163"/>
                  </a:cubicBezTo>
                  <a:cubicBezTo>
                    <a:pt x="315" y="164"/>
                    <a:pt x="315" y="164"/>
                    <a:pt x="315" y="164"/>
                  </a:cubicBezTo>
                  <a:cubicBezTo>
                    <a:pt x="315" y="165"/>
                    <a:pt x="315" y="165"/>
                    <a:pt x="315" y="165"/>
                  </a:cubicBezTo>
                  <a:cubicBezTo>
                    <a:pt x="315" y="166"/>
                    <a:pt x="315" y="166"/>
                    <a:pt x="315" y="166"/>
                  </a:cubicBezTo>
                  <a:cubicBezTo>
                    <a:pt x="317" y="167"/>
                    <a:pt x="317" y="167"/>
                    <a:pt x="317" y="167"/>
                  </a:cubicBezTo>
                  <a:cubicBezTo>
                    <a:pt x="318" y="167"/>
                    <a:pt x="318" y="167"/>
                    <a:pt x="318" y="167"/>
                  </a:cubicBezTo>
                  <a:cubicBezTo>
                    <a:pt x="318" y="166"/>
                    <a:pt x="318" y="166"/>
                    <a:pt x="318" y="166"/>
                  </a:cubicBezTo>
                  <a:cubicBezTo>
                    <a:pt x="321" y="166"/>
                    <a:pt x="321" y="166"/>
                    <a:pt x="321" y="166"/>
                  </a:cubicBezTo>
                  <a:cubicBezTo>
                    <a:pt x="321" y="166"/>
                    <a:pt x="321" y="166"/>
                    <a:pt x="321" y="166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2" y="167"/>
                    <a:pt x="322" y="167"/>
                    <a:pt x="322" y="167"/>
                  </a:cubicBezTo>
                  <a:cubicBezTo>
                    <a:pt x="322" y="168"/>
                    <a:pt x="322" y="168"/>
                    <a:pt x="322" y="168"/>
                  </a:cubicBezTo>
                  <a:cubicBezTo>
                    <a:pt x="321" y="168"/>
                    <a:pt x="321" y="168"/>
                    <a:pt x="321" y="168"/>
                  </a:cubicBezTo>
                  <a:cubicBezTo>
                    <a:pt x="321" y="169"/>
                    <a:pt x="321" y="169"/>
                    <a:pt x="321" y="169"/>
                  </a:cubicBezTo>
                  <a:cubicBezTo>
                    <a:pt x="322" y="169"/>
                    <a:pt x="322" y="169"/>
                    <a:pt x="322" y="169"/>
                  </a:cubicBezTo>
                  <a:cubicBezTo>
                    <a:pt x="322" y="168"/>
                    <a:pt x="322" y="168"/>
                    <a:pt x="322" y="168"/>
                  </a:cubicBezTo>
                  <a:cubicBezTo>
                    <a:pt x="323" y="169"/>
                    <a:pt x="323" y="169"/>
                    <a:pt x="323" y="169"/>
                  </a:cubicBezTo>
                  <a:cubicBezTo>
                    <a:pt x="323" y="169"/>
                    <a:pt x="325" y="170"/>
                    <a:pt x="323" y="170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3"/>
                    <a:pt x="323" y="173"/>
                    <a:pt x="323" y="173"/>
                  </a:cubicBezTo>
                  <a:cubicBezTo>
                    <a:pt x="323" y="173"/>
                    <a:pt x="323" y="173"/>
                    <a:pt x="323" y="173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23" y="176"/>
                    <a:pt x="323" y="176"/>
                    <a:pt x="323" y="176"/>
                  </a:cubicBezTo>
                  <a:cubicBezTo>
                    <a:pt x="322" y="177"/>
                    <a:pt x="322" y="177"/>
                    <a:pt x="322" y="178"/>
                  </a:cubicBezTo>
                  <a:cubicBezTo>
                    <a:pt x="322" y="180"/>
                    <a:pt x="323" y="180"/>
                    <a:pt x="323" y="181"/>
                  </a:cubicBezTo>
                  <a:cubicBezTo>
                    <a:pt x="325" y="183"/>
                    <a:pt x="325" y="183"/>
                    <a:pt x="325" y="183"/>
                  </a:cubicBezTo>
                  <a:cubicBezTo>
                    <a:pt x="327" y="185"/>
                    <a:pt x="327" y="185"/>
                    <a:pt x="327" y="185"/>
                  </a:cubicBezTo>
                  <a:cubicBezTo>
                    <a:pt x="327" y="186"/>
                    <a:pt x="327" y="186"/>
                    <a:pt x="327" y="186"/>
                  </a:cubicBezTo>
                  <a:cubicBezTo>
                    <a:pt x="327" y="187"/>
                    <a:pt x="327" y="187"/>
                    <a:pt x="327" y="187"/>
                  </a:cubicBezTo>
                  <a:cubicBezTo>
                    <a:pt x="328" y="188"/>
                    <a:pt x="328" y="188"/>
                    <a:pt x="328" y="188"/>
                  </a:cubicBezTo>
                  <a:cubicBezTo>
                    <a:pt x="328" y="189"/>
                    <a:pt x="328" y="189"/>
                    <a:pt x="328" y="189"/>
                  </a:cubicBezTo>
                  <a:cubicBezTo>
                    <a:pt x="328" y="190"/>
                    <a:pt x="328" y="190"/>
                    <a:pt x="328" y="190"/>
                  </a:cubicBezTo>
                  <a:cubicBezTo>
                    <a:pt x="328" y="191"/>
                    <a:pt x="328" y="191"/>
                    <a:pt x="328" y="191"/>
                  </a:cubicBezTo>
                  <a:cubicBezTo>
                    <a:pt x="329" y="191"/>
                    <a:pt x="329" y="191"/>
                    <a:pt x="329" y="191"/>
                  </a:cubicBezTo>
                  <a:cubicBezTo>
                    <a:pt x="329" y="192"/>
                    <a:pt x="329" y="192"/>
                    <a:pt x="329" y="192"/>
                  </a:cubicBezTo>
                  <a:cubicBezTo>
                    <a:pt x="330" y="193"/>
                    <a:pt x="330" y="193"/>
                    <a:pt x="330" y="193"/>
                  </a:cubicBezTo>
                  <a:cubicBezTo>
                    <a:pt x="330" y="195"/>
                    <a:pt x="330" y="194"/>
                    <a:pt x="329" y="195"/>
                  </a:cubicBezTo>
                  <a:cubicBezTo>
                    <a:pt x="330" y="196"/>
                    <a:pt x="330" y="196"/>
                    <a:pt x="330" y="196"/>
                  </a:cubicBezTo>
                  <a:cubicBezTo>
                    <a:pt x="330" y="197"/>
                    <a:pt x="330" y="197"/>
                    <a:pt x="330" y="197"/>
                  </a:cubicBezTo>
                  <a:cubicBezTo>
                    <a:pt x="330" y="198"/>
                    <a:pt x="330" y="198"/>
                    <a:pt x="330" y="198"/>
                  </a:cubicBezTo>
                  <a:cubicBezTo>
                    <a:pt x="330" y="198"/>
                    <a:pt x="330" y="198"/>
                    <a:pt x="330" y="198"/>
                  </a:cubicBezTo>
                  <a:cubicBezTo>
                    <a:pt x="331" y="199"/>
                    <a:pt x="331" y="199"/>
                    <a:pt x="330" y="200"/>
                  </a:cubicBezTo>
                  <a:cubicBezTo>
                    <a:pt x="330" y="202"/>
                    <a:pt x="330" y="202"/>
                    <a:pt x="330" y="202"/>
                  </a:cubicBezTo>
                  <a:cubicBezTo>
                    <a:pt x="329" y="203"/>
                    <a:pt x="329" y="202"/>
                    <a:pt x="328" y="204"/>
                  </a:cubicBezTo>
                  <a:cubicBezTo>
                    <a:pt x="328" y="205"/>
                    <a:pt x="328" y="205"/>
                    <a:pt x="328" y="205"/>
                  </a:cubicBezTo>
                  <a:cubicBezTo>
                    <a:pt x="328" y="206"/>
                    <a:pt x="328" y="206"/>
                    <a:pt x="328" y="206"/>
                  </a:cubicBezTo>
                  <a:cubicBezTo>
                    <a:pt x="327" y="207"/>
                    <a:pt x="327" y="207"/>
                    <a:pt x="327" y="207"/>
                  </a:cubicBezTo>
                  <a:cubicBezTo>
                    <a:pt x="327" y="210"/>
                    <a:pt x="327" y="211"/>
                    <a:pt x="327" y="214"/>
                  </a:cubicBezTo>
                  <a:cubicBezTo>
                    <a:pt x="327" y="215"/>
                    <a:pt x="327" y="215"/>
                    <a:pt x="327" y="215"/>
                  </a:cubicBezTo>
                  <a:cubicBezTo>
                    <a:pt x="328" y="216"/>
                    <a:pt x="328" y="216"/>
                    <a:pt x="328" y="216"/>
                  </a:cubicBezTo>
                  <a:cubicBezTo>
                    <a:pt x="328" y="217"/>
                    <a:pt x="328" y="217"/>
                    <a:pt x="328" y="217"/>
                  </a:cubicBezTo>
                  <a:cubicBezTo>
                    <a:pt x="328" y="217"/>
                    <a:pt x="328" y="217"/>
                    <a:pt x="328" y="217"/>
                  </a:cubicBezTo>
                  <a:cubicBezTo>
                    <a:pt x="329" y="218"/>
                    <a:pt x="329" y="218"/>
                    <a:pt x="329" y="218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30" y="219"/>
                    <a:pt x="330" y="219"/>
                    <a:pt x="330" y="219"/>
                  </a:cubicBezTo>
                  <a:cubicBezTo>
                    <a:pt x="330" y="220"/>
                    <a:pt x="330" y="220"/>
                    <a:pt x="330" y="221"/>
                  </a:cubicBezTo>
                  <a:cubicBezTo>
                    <a:pt x="331" y="221"/>
                    <a:pt x="331" y="221"/>
                    <a:pt x="331" y="221"/>
                  </a:cubicBezTo>
                  <a:cubicBezTo>
                    <a:pt x="331" y="222"/>
                    <a:pt x="331" y="222"/>
                    <a:pt x="331" y="222"/>
                  </a:cubicBezTo>
                  <a:cubicBezTo>
                    <a:pt x="331" y="223"/>
                    <a:pt x="331" y="223"/>
                    <a:pt x="331" y="223"/>
                  </a:cubicBezTo>
                  <a:cubicBezTo>
                    <a:pt x="331" y="225"/>
                    <a:pt x="331" y="225"/>
                    <a:pt x="331" y="225"/>
                  </a:cubicBezTo>
                  <a:cubicBezTo>
                    <a:pt x="331" y="226"/>
                    <a:pt x="331" y="226"/>
                    <a:pt x="331" y="226"/>
                  </a:cubicBezTo>
                  <a:cubicBezTo>
                    <a:pt x="331" y="227"/>
                    <a:pt x="331" y="227"/>
                    <a:pt x="331" y="227"/>
                  </a:cubicBezTo>
                  <a:cubicBezTo>
                    <a:pt x="332" y="227"/>
                    <a:pt x="332" y="227"/>
                    <a:pt x="332" y="227"/>
                  </a:cubicBezTo>
                  <a:cubicBezTo>
                    <a:pt x="332" y="229"/>
                    <a:pt x="332" y="229"/>
                    <a:pt x="332" y="229"/>
                  </a:cubicBezTo>
                  <a:cubicBezTo>
                    <a:pt x="333" y="229"/>
                    <a:pt x="333" y="228"/>
                    <a:pt x="333" y="230"/>
                  </a:cubicBezTo>
                  <a:cubicBezTo>
                    <a:pt x="333" y="232"/>
                    <a:pt x="333" y="232"/>
                    <a:pt x="333" y="232"/>
                  </a:cubicBezTo>
                  <a:cubicBezTo>
                    <a:pt x="333" y="233"/>
                    <a:pt x="333" y="233"/>
                    <a:pt x="333" y="233"/>
                  </a:cubicBezTo>
                  <a:cubicBezTo>
                    <a:pt x="333" y="234"/>
                    <a:pt x="333" y="234"/>
                    <a:pt x="333" y="234"/>
                  </a:cubicBezTo>
                  <a:cubicBezTo>
                    <a:pt x="334" y="235"/>
                    <a:pt x="334" y="235"/>
                    <a:pt x="334" y="235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6" y="237"/>
                    <a:pt x="336" y="237"/>
                    <a:pt x="336" y="237"/>
                  </a:cubicBezTo>
                  <a:cubicBezTo>
                    <a:pt x="336" y="239"/>
                    <a:pt x="336" y="239"/>
                    <a:pt x="336" y="239"/>
                  </a:cubicBezTo>
                  <a:cubicBezTo>
                    <a:pt x="337" y="239"/>
                    <a:pt x="337" y="239"/>
                    <a:pt x="337" y="239"/>
                  </a:cubicBezTo>
                  <a:cubicBezTo>
                    <a:pt x="337" y="241"/>
                    <a:pt x="337" y="241"/>
                    <a:pt x="338" y="242"/>
                  </a:cubicBezTo>
                  <a:cubicBezTo>
                    <a:pt x="339" y="243"/>
                    <a:pt x="339" y="243"/>
                    <a:pt x="339" y="243"/>
                  </a:cubicBezTo>
                  <a:cubicBezTo>
                    <a:pt x="339" y="245"/>
                    <a:pt x="339" y="245"/>
                    <a:pt x="339" y="245"/>
                  </a:cubicBezTo>
                  <a:cubicBezTo>
                    <a:pt x="338" y="245"/>
                    <a:pt x="338" y="245"/>
                    <a:pt x="338" y="245"/>
                  </a:cubicBezTo>
                  <a:cubicBezTo>
                    <a:pt x="338" y="246"/>
                    <a:pt x="338" y="246"/>
                    <a:pt x="338" y="246"/>
                  </a:cubicBezTo>
                  <a:cubicBezTo>
                    <a:pt x="339" y="246"/>
                    <a:pt x="339" y="246"/>
                    <a:pt x="339" y="246"/>
                  </a:cubicBezTo>
                  <a:cubicBezTo>
                    <a:pt x="339" y="247"/>
                    <a:pt x="339" y="247"/>
                    <a:pt x="339" y="247"/>
                  </a:cubicBezTo>
                  <a:cubicBezTo>
                    <a:pt x="339" y="248"/>
                    <a:pt x="339" y="248"/>
                    <a:pt x="339" y="248"/>
                  </a:cubicBezTo>
                  <a:cubicBezTo>
                    <a:pt x="340" y="248"/>
                    <a:pt x="340" y="248"/>
                    <a:pt x="340" y="248"/>
                  </a:cubicBezTo>
                  <a:cubicBezTo>
                    <a:pt x="340" y="249"/>
                    <a:pt x="340" y="249"/>
                    <a:pt x="340" y="249"/>
                  </a:cubicBezTo>
                  <a:cubicBezTo>
                    <a:pt x="341" y="249"/>
                    <a:pt x="341" y="249"/>
                    <a:pt x="341" y="249"/>
                  </a:cubicBezTo>
                  <a:cubicBezTo>
                    <a:pt x="342" y="249"/>
                    <a:pt x="342" y="249"/>
                    <a:pt x="342" y="249"/>
                  </a:cubicBezTo>
                  <a:cubicBezTo>
                    <a:pt x="344" y="249"/>
                    <a:pt x="344" y="249"/>
                    <a:pt x="344" y="249"/>
                  </a:cubicBezTo>
                  <a:cubicBezTo>
                    <a:pt x="345" y="248"/>
                    <a:pt x="345" y="248"/>
                    <a:pt x="345" y="248"/>
                  </a:cubicBezTo>
                  <a:cubicBezTo>
                    <a:pt x="346" y="248"/>
                    <a:pt x="346" y="248"/>
                    <a:pt x="346" y="248"/>
                  </a:cubicBezTo>
                  <a:cubicBezTo>
                    <a:pt x="346" y="248"/>
                    <a:pt x="346" y="248"/>
                    <a:pt x="346" y="248"/>
                  </a:cubicBezTo>
                  <a:cubicBezTo>
                    <a:pt x="347" y="248"/>
                    <a:pt x="347" y="248"/>
                    <a:pt x="347" y="248"/>
                  </a:cubicBezTo>
                  <a:cubicBezTo>
                    <a:pt x="348" y="248"/>
                    <a:pt x="348" y="248"/>
                    <a:pt x="348" y="248"/>
                  </a:cubicBezTo>
                  <a:cubicBezTo>
                    <a:pt x="349" y="248"/>
                    <a:pt x="349" y="248"/>
                    <a:pt x="349" y="248"/>
                  </a:cubicBezTo>
                  <a:cubicBezTo>
                    <a:pt x="350" y="248"/>
                    <a:pt x="350" y="248"/>
                    <a:pt x="350" y="248"/>
                  </a:cubicBezTo>
                  <a:cubicBezTo>
                    <a:pt x="352" y="248"/>
                    <a:pt x="352" y="248"/>
                    <a:pt x="352" y="248"/>
                  </a:cubicBezTo>
                  <a:cubicBezTo>
                    <a:pt x="353" y="247"/>
                    <a:pt x="353" y="247"/>
                    <a:pt x="353" y="247"/>
                  </a:cubicBezTo>
                  <a:cubicBezTo>
                    <a:pt x="355" y="247"/>
                    <a:pt x="355" y="247"/>
                    <a:pt x="355" y="247"/>
                  </a:cubicBezTo>
                  <a:cubicBezTo>
                    <a:pt x="355" y="246"/>
                    <a:pt x="355" y="246"/>
                    <a:pt x="355" y="246"/>
                  </a:cubicBezTo>
                  <a:cubicBezTo>
                    <a:pt x="357" y="245"/>
                    <a:pt x="357" y="245"/>
                    <a:pt x="357" y="245"/>
                  </a:cubicBezTo>
                  <a:cubicBezTo>
                    <a:pt x="359" y="243"/>
                    <a:pt x="359" y="243"/>
                    <a:pt x="359" y="243"/>
                  </a:cubicBezTo>
                  <a:cubicBezTo>
                    <a:pt x="361" y="241"/>
                    <a:pt x="361" y="241"/>
                    <a:pt x="361" y="241"/>
                  </a:cubicBezTo>
                  <a:cubicBezTo>
                    <a:pt x="361" y="240"/>
                    <a:pt x="361" y="240"/>
                    <a:pt x="361" y="240"/>
                  </a:cubicBezTo>
                  <a:cubicBezTo>
                    <a:pt x="362" y="239"/>
                    <a:pt x="362" y="239"/>
                    <a:pt x="362" y="239"/>
                  </a:cubicBezTo>
                  <a:cubicBezTo>
                    <a:pt x="362" y="239"/>
                    <a:pt x="362" y="239"/>
                    <a:pt x="362" y="239"/>
                  </a:cubicBezTo>
                  <a:cubicBezTo>
                    <a:pt x="362" y="238"/>
                    <a:pt x="362" y="238"/>
                    <a:pt x="362" y="238"/>
                  </a:cubicBezTo>
                  <a:cubicBezTo>
                    <a:pt x="363" y="237"/>
                    <a:pt x="363" y="237"/>
                    <a:pt x="363" y="237"/>
                  </a:cubicBezTo>
                  <a:cubicBezTo>
                    <a:pt x="363" y="237"/>
                    <a:pt x="363" y="237"/>
                    <a:pt x="363" y="237"/>
                  </a:cubicBezTo>
                  <a:cubicBezTo>
                    <a:pt x="365" y="236"/>
                    <a:pt x="365" y="236"/>
                    <a:pt x="365" y="236"/>
                  </a:cubicBezTo>
                  <a:cubicBezTo>
                    <a:pt x="365" y="235"/>
                    <a:pt x="365" y="235"/>
                    <a:pt x="365" y="235"/>
                  </a:cubicBezTo>
                  <a:cubicBezTo>
                    <a:pt x="365" y="233"/>
                    <a:pt x="365" y="233"/>
                    <a:pt x="365" y="233"/>
                  </a:cubicBezTo>
                  <a:cubicBezTo>
                    <a:pt x="365" y="231"/>
                    <a:pt x="365" y="232"/>
                    <a:pt x="365" y="230"/>
                  </a:cubicBezTo>
                  <a:cubicBezTo>
                    <a:pt x="366" y="229"/>
                    <a:pt x="366" y="229"/>
                    <a:pt x="366" y="229"/>
                  </a:cubicBezTo>
                  <a:cubicBezTo>
                    <a:pt x="367" y="229"/>
                    <a:pt x="367" y="229"/>
                    <a:pt x="367" y="229"/>
                  </a:cubicBezTo>
                  <a:cubicBezTo>
                    <a:pt x="368" y="229"/>
                    <a:pt x="368" y="229"/>
                    <a:pt x="368" y="229"/>
                  </a:cubicBezTo>
                  <a:cubicBezTo>
                    <a:pt x="369" y="228"/>
                    <a:pt x="369" y="228"/>
                    <a:pt x="369" y="228"/>
                  </a:cubicBezTo>
                  <a:cubicBezTo>
                    <a:pt x="369" y="227"/>
                    <a:pt x="369" y="227"/>
                    <a:pt x="369" y="227"/>
                  </a:cubicBezTo>
                  <a:cubicBezTo>
                    <a:pt x="370" y="227"/>
                    <a:pt x="370" y="227"/>
                    <a:pt x="370" y="227"/>
                  </a:cubicBezTo>
                  <a:cubicBezTo>
                    <a:pt x="370" y="226"/>
                    <a:pt x="370" y="226"/>
                    <a:pt x="370" y="226"/>
                  </a:cubicBezTo>
                  <a:cubicBezTo>
                    <a:pt x="370" y="226"/>
                    <a:pt x="370" y="226"/>
                    <a:pt x="370" y="226"/>
                  </a:cubicBezTo>
                  <a:cubicBezTo>
                    <a:pt x="370" y="223"/>
                    <a:pt x="370" y="223"/>
                    <a:pt x="370" y="223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69" y="220"/>
                    <a:pt x="369" y="220"/>
                    <a:pt x="369" y="220"/>
                  </a:cubicBezTo>
                  <a:cubicBezTo>
                    <a:pt x="369" y="220"/>
                    <a:pt x="369" y="220"/>
                    <a:pt x="369" y="220"/>
                  </a:cubicBezTo>
                  <a:cubicBezTo>
                    <a:pt x="369" y="219"/>
                    <a:pt x="369" y="219"/>
                    <a:pt x="369" y="219"/>
                  </a:cubicBezTo>
                  <a:cubicBezTo>
                    <a:pt x="368" y="218"/>
                    <a:pt x="368" y="218"/>
                    <a:pt x="368" y="218"/>
                  </a:cubicBezTo>
                  <a:cubicBezTo>
                    <a:pt x="371" y="216"/>
                    <a:pt x="371" y="216"/>
                    <a:pt x="371" y="216"/>
                  </a:cubicBezTo>
                  <a:cubicBezTo>
                    <a:pt x="372" y="215"/>
                    <a:pt x="372" y="215"/>
                    <a:pt x="372" y="215"/>
                  </a:cubicBezTo>
                  <a:cubicBezTo>
                    <a:pt x="372" y="214"/>
                    <a:pt x="372" y="214"/>
                    <a:pt x="372" y="214"/>
                  </a:cubicBezTo>
                  <a:cubicBezTo>
                    <a:pt x="375" y="211"/>
                    <a:pt x="376" y="213"/>
                    <a:pt x="378" y="210"/>
                  </a:cubicBezTo>
                  <a:cubicBezTo>
                    <a:pt x="378" y="210"/>
                    <a:pt x="378" y="210"/>
                    <a:pt x="378" y="210"/>
                  </a:cubicBezTo>
                  <a:cubicBezTo>
                    <a:pt x="379" y="208"/>
                    <a:pt x="379" y="208"/>
                    <a:pt x="379" y="208"/>
                  </a:cubicBezTo>
                  <a:cubicBezTo>
                    <a:pt x="380" y="207"/>
                    <a:pt x="380" y="207"/>
                    <a:pt x="380" y="207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379" y="205"/>
                    <a:pt x="379" y="205"/>
                    <a:pt x="379" y="205"/>
                  </a:cubicBezTo>
                  <a:cubicBezTo>
                    <a:pt x="379" y="202"/>
                    <a:pt x="379" y="202"/>
                    <a:pt x="379" y="202"/>
                  </a:cubicBezTo>
                  <a:cubicBezTo>
                    <a:pt x="379" y="202"/>
                    <a:pt x="379" y="202"/>
                    <a:pt x="379" y="202"/>
                  </a:cubicBezTo>
                  <a:cubicBezTo>
                    <a:pt x="379" y="200"/>
                    <a:pt x="379" y="200"/>
                    <a:pt x="379" y="200"/>
                  </a:cubicBezTo>
                  <a:cubicBezTo>
                    <a:pt x="380" y="200"/>
                    <a:pt x="380" y="200"/>
                    <a:pt x="380" y="200"/>
                  </a:cubicBezTo>
                  <a:cubicBezTo>
                    <a:pt x="379" y="196"/>
                    <a:pt x="380" y="199"/>
                    <a:pt x="379" y="197"/>
                  </a:cubicBezTo>
                  <a:cubicBezTo>
                    <a:pt x="378" y="196"/>
                    <a:pt x="378" y="195"/>
                    <a:pt x="378" y="194"/>
                  </a:cubicBezTo>
                  <a:cubicBezTo>
                    <a:pt x="377" y="194"/>
                    <a:pt x="377" y="194"/>
                    <a:pt x="377" y="194"/>
                  </a:cubicBezTo>
                  <a:cubicBezTo>
                    <a:pt x="377" y="193"/>
                    <a:pt x="377" y="193"/>
                    <a:pt x="377" y="193"/>
                  </a:cubicBezTo>
                  <a:cubicBezTo>
                    <a:pt x="377" y="190"/>
                    <a:pt x="377" y="192"/>
                    <a:pt x="378" y="191"/>
                  </a:cubicBezTo>
                  <a:cubicBezTo>
                    <a:pt x="378" y="191"/>
                    <a:pt x="378" y="191"/>
                    <a:pt x="378" y="191"/>
                  </a:cubicBezTo>
                  <a:cubicBezTo>
                    <a:pt x="377" y="190"/>
                    <a:pt x="377" y="190"/>
                    <a:pt x="377" y="190"/>
                  </a:cubicBezTo>
                  <a:cubicBezTo>
                    <a:pt x="377" y="189"/>
                    <a:pt x="377" y="189"/>
                    <a:pt x="377" y="189"/>
                  </a:cubicBezTo>
                  <a:cubicBezTo>
                    <a:pt x="377" y="188"/>
                    <a:pt x="377" y="188"/>
                    <a:pt x="377" y="188"/>
                  </a:cubicBezTo>
                  <a:cubicBezTo>
                    <a:pt x="378" y="187"/>
                    <a:pt x="378" y="187"/>
                    <a:pt x="378" y="187"/>
                  </a:cubicBezTo>
                  <a:cubicBezTo>
                    <a:pt x="378" y="186"/>
                    <a:pt x="378" y="186"/>
                    <a:pt x="378" y="186"/>
                  </a:cubicBezTo>
                  <a:cubicBezTo>
                    <a:pt x="377" y="186"/>
                    <a:pt x="377" y="186"/>
                    <a:pt x="377" y="186"/>
                  </a:cubicBezTo>
                  <a:cubicBezTo>
                    <a:pt x="378" y="185"/>
                    <a:pt x="378" y="185"/>
                    <a:pt x="378" y="185"/>
                  </a:cubicBezTo>
                  <a:cubicBezTo>
                    <a:pt x="378" y="184"/>
                    <a:pt x="378" y="184"/>
                    <a:pt x="378" y="184"/>
                  </a:cubicBezTo>
                  <a:cubicBezTo>
                    <a:pt x="378" y="184"/>
                    <a:pt x="378" y="184"/>
                    <a:pt x="378" y="184"/>
                  </a:cubicBezTo>
                  <a:cubicBezTo>
                    <a:pt x="379" y="183"/>
                    <a:pt x="379" y="183"/>
                    <a:pt x="379" y="183"/>
                  </a:cubicBezTo>
                  <a:cubicBezTo>
                    <a:pt x="379" y="182"/>
                    <a:pt x="379" y="182"/>
                    <a:pt x="379" y="182"/>
                  </a:cubicBezTo>
                  <a:cubicBezTo>
                    <a:pt x="380" y="181"/>
                    <a:pt x="380" y="181"/>
                    <a:pt x="380" y="181"/>
                  </a:cubicBezTo>
                  <a:cubicBezTo>
                    <a:pt x="381" y="180"/>
                    <a:pt x="381" y="180"/>
                    <a:pt x="381" y="180"/>
                  </a:cubicBezTo>
                  <a:cubicBezTo>
                    <a:pt x="381" y="179"/>
                    <a:pt x="381" y="179"/>
                    <a:pt x="381" y="179"/>
                  </a:cubicBezTo>
                  <a:cubicBezTo>
                    <a:pt x="382" y="178"/>
                    <a:pt x="382" y="178"/>
                    <a:pt x="382" y="178"/>
                  </a:cubicBezTo>
                  <a:cubicBezTo>
                    <a:pt x="383" y="177"/>
                    <a:pt x="383" y="177"/>
                    <a:pt x="383" y="177"/>
                  </a:cubicBezTo>
                  <a:cubicBezTo>
                    <a:pt x="385" y="175"/>
                    <a:pt x="385" y="175"/>
                    <a:pt x="385" y="175"/>
                  </a:cubicBezTo>
                  <a:cubicBezTo>
                    <a:pt x="387" y="173"/>
                    <a:pt x="387" y="173"/>
                    <a:pt x="387" y="173"/>
                  </a:cubicBezTo>
                  <a:cubicBezTo>
                    <a:pt x="387" y="172"/>
                    <a:pt x="387" y="172"/>
                    <a:pt x="387" y="172"/>
                  </a:cubicBezTo>
                  <a:cubicBezTo>
                    <a:pt x="388" y="172"/>
                    <a:pt x="388" y="172"/>
                    <a:pt x="388" y="172"/>
                  </a:cubicBezTo>
                  <a:cubicBezTo>
                    <a:pt x="389" y="171"/>
                    <a:pt x="389" y="171"/>
                    <a:pt x="389" y="171"/>
                  </a:cubicBezTo>
                  <a:cubicBezTo>
                    <a:pt x="390" y="170"/>
                    <a:pt x="390" y="170"/>
                    <a:pt x="390" y="170"/>
                  </a:cubicBezTo>
                  <a:cubicBezTo>
                    <a:pt x="391" y="168"/>
                    <a:pt x="391" y="168"/>
                    <a:pt x="391" y="168"/>
                  </a:cubicBezTo>
                  <a:cubicBezTo>
                    <a:pt x="393" y="167"/>
                    <a:pt x="393" y="167"/>
                    <a:pt x="393" y="167"/>
                  </a:cubicBezTo>
                  <a:cubicBezTo>
                    <a:pt x="394" y="165"/>
                    <a:pt x="394" y="165"/>
                    <a:pt x="394" y="165"/>
                  </a:cubicBezTo>
                  <a:cubicBezTo>
                    <a:pt x="394" y="164"/>
                    <a:pt x="394" y="164"/>
                    <a:pt x="394" y="164"/>
                  </a:cubicBezTo>
                  <a:cubicBezTo>
                    <a:pt x="394" y="163"/>
                    <a:pt x="394" y="163"/>
                    <a:pt x="394" y="163"/>
                  </a:cubicBezTo>
                  <a:cubicBezTo>
                    <a:pt x="395" y="163"/>
                    <a:pt x="395" y="163"/>
                    <a:pt x="395" y="163"/>
                  </a:cubicBezTo>
                  <a:cubicBezTo>
                    <a:pt x="395" y="161"/>
                    <a:pt x="396" y="161"/>
                    <a:pt x="396" y="159"/>
                  </a:cubicBezTo>
                  <a:cubicBezTo>
                    <a:pt x="397" y="159"/>
                    <a:pt x="397" y="159"/>
                    <a:pt x="397" y="159"/>
                  </a:cubicBezTo>
                  <a:cubicBezTo>
                    <a:pt x="397" y="158"/>
                    <a:pt x="397" y="158"/>
                    <a:pt x="397" y="158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7" y="157"/>
                    <a:pt x="397" y="157"/>
                    <a:pt x="397" y="157"/>
                  </a:cubicBezTo>
                  <a:cubicBezTo>
                    <a:pt x="398" y="156"/>
                    <a:pt x="398" y="156"/>
                    <a:pt x="398" y="156"/>
                  </a:cubicBezTo>
                  <a:cubicBezTo>
                    <a:pt x="398" y="154"/>
                    <a:pt x="398" y="154"/>
                    <a:pt x="398" y="154"/>
                  </a:cubicBezTo>
                  <a:cubicBezTo>
                    <a:pt x="398" y="154"/>
                    <a:pt x="398" y="154"/>
                    <a:pt x="398" y="154"/>
                  </a:cubicBezTo>
                  <a:cubicBezTo>
                    <a:pt x="398" y="152"/>
                    <a:pt x="399" y="152"/>
                    <a:pt x="398" y="151"/>
                  </a:cubicBezTo>
                  <a:cubicBezTo>
                    <a:pt x="397" y="151"/>
                    <a:pt x="397" y="151"/>
                    <a:pt x="397" y="151"/>
                  </a:cubicBezTo>
                  <a:cubicBezTo>
                    <a:pt x="396" y="151"/>
                    <a:pt x="397" y="151"/>
                    <a:pt x="395" y="151"/>
                  </a:cubicBezTo>
                  <a:cubicBezTo>
                    <a:pt x="394" y="152"/>
                    <a:pt x="394" y="152"/>
                    <a:pt x="394" y="152"/>
                  </a:cubicBezTo>
                  <a:cubicBezTo>
                    <a:pt x="391" y="152"/>
                    <a:pt x="392" y="152"/>
                    <a:pt x="391" y="153"/>
                  </a:cubicBezTo>
                  <a:cubicBezTo>
                    <a:pt x="390" y="153"/>
                    <a:pt x="390" y="153"/>
                    <a:pt x="390" y="153"/>
                  </a:cubicBezTo>
                  <a:cubicBezTo>
                    <a:pt x="390" y="153"/>
                    <a:pt x="390" y="153"/>
                    <a:pt x="390" y="153"/>
                  </a:cubicBezTo>
                  <a:cubicBezTo>
                    <a:pt x="389" y="153"/>
                    <a:pt x="389" y="153"/>
                    <a:pt x="389" y="153"/>
                  </a:cubicBezTo>
                  <a:cubicBezTo>
                    <a:pt x="388" y="153"/>
                    <a:pt x="388" y="153"/>
                    <a:pt x="388" y="153"/>
                  </a:cubicBezTo>
                  <a:cubicBezTo>
                    <a:pt x="387" y="154"/>
                    <a:pt x="387" y="154"/>
                    <a:pt x="387" y="154"/>
                  </a:cubicBezTo>
                  <a:cubicBezTo>
                    <a:pt x="385" y="153"/>
                    <a:pt x="386" y="154"/>
                    <a:pt x="385" y="152"/>
                  </a:cubicBezTo>
                  <a:cubicBezTo>
                    <a:pt x="384" y="151"/>
                    <a:pt x="384" y="151"/>
                    <a:pt x="384" y="151"/>
                  </a:cubicBezTo>
                  <a:cubicBezTo>
                    <a:pt x="384" y="151"/>
                    <a:pt x="383" y="152"/>
                    <a:pt x="384" y="150"/>
                  </a:cubicBezTo>
                  <a:cubicBezTo>
                    <a:pt x="384" y="150"/>
                    <a:pt x="384" y="150"/>
                    <a:pt x="384" y="150"/>
                  </a:cubicBezTo>
                  <a:cubicBezTo>
                    <a:pt x="385" y="149"/>
                    <a:pt x="385" y="149"/>
                    <a:pt x="385" y="149"/>
                  </a:cubicBezTo>
                  <a:cubicBezTo>
                    <a:pt x="387" y="149"/>
                    <a:pt x="387" y="149"/>
                    <a:pt x="389" y="148"/>
                  </a:cubicBezTo>
                  <a:cubicBezTo>
                    <a:pt x="390" y="147"/>
                    <a:pt x="388" y="147"/>
                    <a:pt x="391" y="147"/>
                  </a:cubicBezTo>
                  <a:cubicBezTo>
                    <a:pt x="392" y="147"/>
                    <a:pt x="392" y="147"/>
                    <a:pt x="393" y="147"/>
                  </a:cubicBezTo>
                  <a:cubicBezTo>
                    <a:pt x="393" y="146"/>
                    <a:pt x="393" y="147"/>
                    <a:pt x="394" y="146"/>
                  </a:cubicBezTo>
                  <a:cubicBezTo>
                    <a:pt x="394" y="146"/>
                    <a:pt x="395" y="146"/>
                    <a:pt x="395" y="146"/>
                  </a:cubicBezTo>
                  <a:cubicBezTo>
                    <a:pt x="396" y="145"/>
                    <a:pt x="396" y="145"/>
                    <a:pt x="396" y="145"/>
                  </a:cubicBezTo>
                  <a:cubicBezTo>
                    <a:pt x="396" y="144"/>
                    <a:pt x="396" y="144"/>
                    <a:pt x="396" y="144"/>
                  </a:cubicBezTo>
                  <a:cubicBezTo>
                    <a:pt x="398" y="144"/>
                    <a:pt x="398" y="144"/>
                    <a:pt x="399" y="144"/>
                  </a:cubicBezTo>
                  <a:cubicBezTo>
                    <a:pt x="400" y="143"/>
                    <a:pt x="400" y="143"/>
                    <a:pt x="400" y="143"/>
                  </a:cubicBezTo>
                  <a:cubicBezTo>
                    <a:pt x="400" y="143"/>
                    <a:pt x="400" y="143"/>
                    <a:pt x="400" y="143"/>
                  </a:cubicBezTo>
                  <a:cubicBezTo>
                    <a:pt x="401" y="142"/>
                    <a:pt x="401" y="142"/>
                    <a:pt x="401" y="142"/>
                  </a:cubicBezTo>
                  <a:cubicBezTo>
                    <a:pt x="401" y="141"/>
                    <a:pt x="401" y="141"/>
                    <a:pt x="401" y="141"/>
                  </a:cubicBezTo>
                  <a:cubicBezTo>
                    <a:pt x="402" y="141"/>
                    <a:pt x="402" y="141"/>
                    <a:pt x="402" y="141"/>
                  </a:cubicBezTo>
                  <a:cubicBezTo>
                    <a:pt x="403" y="141"/>
                    <a:pt x="403" y="141"/>
                    <a:pt x="403" y="141"/>
                  </a:cubicBezTo>
                  <a:cubicBezTo>
                    <a:pt x="403" y="140"/>
                    <a:pt x="403" y="140"/>
                    <a:pt x="403" y="140"/>
                  </a:cubicBezTo>
                  <a:cubicBezTo>
                    <a:pt x="404" y="140"/>
                    <a:pt x="404" y="140"/>
                    <a:pt x="404" y="140"/>
                  </a:cubicBezTo>
                  <a:cubicBezTo>
                    <a:pt x="404" y="140"/>
                    <a:pt x="404" y="140"/>
                    <a:pt x="404" y="140"/>
                  </a:cubicBezTo>
                  <a:cubicBezTo>
                    <a:pt x="406" y="140"/>
                    <a:pt x="405" y="140"/>
                    <a:pt x="406" y="140"/>
                  </a:cubicBezTo>
                  <a:cubicBezTo>
                    <a:pt x="407" y="138"/>
                    <a:pt x="407" y="138"/>
                    <a:pt x="407" y="138"/>
                  </a:cubicBezTo>
                  <a:cubicBezTo>
                    <a:pt x="407" y="138"/>
                    <a:pt x="407" y="138"/>
                    <a:pt x="407" y="138"/>
                  </a:cubicBezTo>
                  <a:cubicBezTo>
                    <a:pt x="408" y="138"/>
                    <a:pt x="408" y="138"/>
                    <a:pt x="408" y="138"/>
                  </a:cubicBezTo>
                  <a:cubicBezTo>
                    <a:pt x="409" y="137"/>
                    <a:pt x="409" y="137"/>
                    <a:pt x="409" y="137"/>
                  </a:cubicBezTo>
                  <a:cubicBezTo>
                    <a:pt x="409" y="136"/>
                    <a:pt x="409" y="136"/>
                    <a:pt x="409" y="136"/>
                  </a:cubicBezTo>
                  <a:cubicBezTo>
                    <a:pt x="410" y="136"/>
                    <a:pt x="410" y="136"/>
                    <a:pt x="410" y="136"/>
                  </a:cubicBezTo>
                  <a:cubicBezTo>
                    <a:pt x="410" y="135"/>
                    <a:pt x="410" y="135"/>
                    <a:pt x="410" y="135"/>
                  </a:cubicBezTo>
                  <a:cubicBezTo>
                    <a:pt x="410" y="133"/>
                    <a:pt x="410" y="133"/>
                    <a:pt x="410" y="133"/>
                  </a:cubicBezTo>
                  <a:cubicBezTo>
                    <a:pt x="412" y="132"/>
                    <a:pt x="412" y="132"/>
                    <a:pt x="412" y="132"/>
                  </a:cubicBezTo>
                  <a:cubicBezTo>
                    <a:pt x="413" y="131"/>
                    <a:pt x="413" y="131"/>
                    <a:pt x="413" y="131"/>
                  </a:cubicBezTo>
                  <a:cubicBezTo>
                    <a:pt x="413" y="130"/>
                    <a:pt x="413" y="130"/>
                    <a:pt x="413" y="130"/>
                  </a:cubicBezTo>
                  <a:cubicBezTo>
                    <a:pt x="414" y="130"/>
                    <a:pt x="414" y="130"/>
                    <a:pt x="414" y="130"/>
                  </a:cubicBezTo>
                  <a:cubicBezTo>
                    <a:pt x="414" y="129"/>
                    <a:pt x="414" y="129"/>
                    <a:pt x="414" y="129"/>
                  </a:cubicBezTo>
                  <a:cubicBezTo>
                    <a:pt x="414" y="128"/>
                    <a:pt x="414" y="128"/>
                    <a:pt x="414" y="128"/>
                  </a:cubicBezTo>
                  <a:cubicBezTo>
                    <a:pt x="413" y="127"/>
                    <a:pt x="413" y="127"/>
                    <a:pt x="413" y="127"/>
                  </a:cubicBezTo>
                  <a:cubicBezTo>
                    <a:pt x="412" y="126"/>
                    <a:pt x="412" y="126"/>
                    <a:pt x="412" y="126"/>
                  </a:cubicBezTo>
                  <a:cubicBezTo>
                    <a:pt x="411" y="125"/>
                    <a:pt x="410" y="125"/>
                    <a:pt x="409" y="125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8" y="121"/>
                    <a:pt x="408" y="121"/>
                    <a:pt x="408" y="121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7" y="121"/>
                    <a:pt x="407" y="121"/>
                    <a:pt x="407" y="121"/>
                  </a:cubicBezTo>
                  <a:cubicBezTo>
                    <a:pt x="404" y="124"/>
                    <a:pt x="404" y="124"/>
                    <a:pt x="404" y="124"/>
                  </a:cubicBezTo>
                  <a:cubicBezTo>
                    <a:pt x="404" y="124"/>
                    <a:pt x="404" y="124"/>
                    <a:pt x="404" y="124"/>
                  </a:cubicBezTo>
                  <a:cubicBezTo>
                    <a:pt x="403" y="125"/>
                    <a:pt x="403" y="125"/>
                    <a:pt x="401" y="125"/>
                  </a:cubicBezTo>
                  <a:cubicBezTo>
                    <a:pt x="400" y="125"/>
                    <a:pt x="400" y="125"/>
                    <a:pt x="400" y="125"/>
                  </a:cubicBezTo>
                  <a:cubicBezTo>
                    <a:pt x="399" y="124"/>
                    <a:pt x="399" y="124"/>
                    <a:pt x="399" y="124"/>
                  </a:cubicBezTo>
                  <a:cubicBezTo>
                    <a:pt x="399" y="124"/>
                    <a:pt x="399" y="124"/>
                    <a:pt x="399" y="124"/>
                  </a:cubicBezTo>
                  <a:cubicBezTo>
                    <a:pt x="399" y="122"/>
                    <a:pt x="400" y="121"/>
                    <a:pt x="398" y="121"/>
                  </a:cubicBezTo>
                  <a:cubicBezTo>
                    <a:pt x="398" y="121"/>
                    <a:pt x="398" y="121"/>
                    <a:pt x="398" y="121"/>
                  </a:cubicBezTo>
                  <a:cubicBezTo>
                    <a:pt x="397" y="122"/>
                    <a:pt x="397" y="122"/>
                    <a:pt x="397" y="122"/>
                  </a:cubicBezTo>
                  <a:cubicBezTo>
                    <a:pt x="397" y="121"/>
                    <a:pt x="397" y="121"/>
                    <a:pt x="397" y="121"/>
                  </a:cubicBezTo>
                  <a:cubicBezTo>
                    <a:pt x="397" y="121"/>
                    <a:pt x="397" y="121"/>
                    <a:pt x="397" y="121"/>
                  </a:cubicBezTo>
                  <a:cubicBezTo>
                    <a:pt x="397" y="120"/>
                    <a:pt x="397" y="120"/>
                    <a:pt x="397" y="120"/>
                  </a:cubicBezTo>
                  <a:cubicBezTo>
                    <a:pt x="397" y="119"/>
                    <a:pt x="397" y="119"/>
                    <a:pt x="397" y="119"/>
                  </a:cubicBezTo>
                  <a:cubicBezTo>
                    <a:pt x="395" y="118"/>
                    <a:pt x="395" y="118"/>
                    <a:pt x="395" y="118"/>
                  </a:cubicBezTo>
                  <a:cubicBezTo>
                    <a:pt x="394" y="116"/>
                    <a:pt x="394" y="116"/>
                    <a:pt x="394" y="116"/>
                  </a:cubicBezTo>
                  <a:cubicBezTo>
                    <a:pt x="394" y="116"/>
                    <a:pt x="394" y="116"/>
                    <a:pt x="394" y="116"/>
                  </a:cubicBezTo>
                  <a:cubicBezTo>
                    <a:pt x="394" y="115"/>
                    <a:pt x="394" y="115"/>
                    <a:pt x="394" y="115"/>
                  </a:cubicBezTo>
                  <a:cubicBezTo>
                    <a:pt x="393" y="115"/>
                    <a:pt x="393" y="115"/>
                    <a:pt x="393" y="115"/>
                  </a:cubicBezTo>
                  <a:cubicBezTo>
                    <a:pt x="393" y="114"/>
                    <a:pt x="393" y="114"/>
                    <a:pt x="393" y="114"/>
                  </a:cubicBezTo>
                  <a:cubicBezTo>
                    <a:pt x="393" y="113"/>
                    <a:pt x="393" y="113"/>
                    <a:pt x="393" y="113"/>
                  </a:cubicBezTo>
                  <a:cubicBezTo>
                    <a:pt x="394" y="112"/>
                    <a:pt x="394" y="112"/>
                    <a:pt x="394" y="112"/>
                  </a:cubicBezTo>
                  <a:cubicBezTo>
                    <a:pt x="394" y="112"/>
                    <a:pt x="394" y="112"/>
                    <a:pt x="394" y="112"/>
                  </a:cubicBezTo>
                  <a:cubicBezTo>
                    <a:pt x="395" y="112"/>
                    <a:pt x="395" y="112"/>
                    <a:pt x="395" y="112"/>
                  </a:cubicBezTo>
                  <a:cubicBezTo>
                    <a:pt x="397" y="113"/>
                    <a:pt x="396" y="113"/>
                    <a:pt x="397" y="114"/>
                  </a:cubicBezTo>
                  <a:cubicBezTo>
                    <a:pt x="398" y="115"/>
                    <a:pt x="398" y="115"/>
                    <a:pt x="398" y="115"/>
                  </a:cubicBezTo>
                  <a:cubicBezTo>
                    <a:pt x="398" y="116"/>
                    <a:pt x="398" y="116"/>
                    <a:pt x="398" y="116"/>
                  </a:cubicBezTo>
                  <a:cubicBezTo>
                    <a:pt x="399" y="117"/>
                    <a:pt x="399" y="117"/>
                    <a:pt x="399" y="117"/>
                  </a:cubicBezTo>
                  <a:cubicBezTo>
                    <a:pt x="400" y="118"/>
                    <a:pt x="400" y="118"/>
                    <a:pt x="400" y="118"/>
                  </a:cubicBezTo>
                  <a:cubicBezTo>
                    <a:pt x="401" y="118"/>
                    <a:pt x="401" y="118"/>
                    <a:pt x="401" y="118"/>
                  </a:cubicBezTo>
                  <a:cubicBezTo>
                    <a:pt x="401" y="119"/>
                    <a:pt x="401" y="119"/>
                    <a:pt x="401" y="119"/>
                  </a:cubicBezTo>
                  <a:cubicBezTo>
                    <a:pt x="402" y="119"/>
                    <a:pt x="402" y="119"/>
                    <a:pt x="402" y="119"/>
                  </a:cubicBezTo>
                  <a:cubicBezTo>
                    <a:pt x="402" y="119"/>
                    <a:pt x="403" y="119"/>
                    <a:pt x="403" y="119"/>
                  </a:cubicBezTo>
                  <a:cubicBezTo>
                    <a:pt x="405" y="120"/>
                    <a:pt x="404" y="120"/>
                    <a:pt x="404" y="120"/>
                  </a:cubicBezTo>
                  <a:cubicBezTo>
                    <a:pt x="406" y="120"/>
                    <a:pt x="406" y="120"/>
                    <a:pt x="406" y="120"/>
                  </a:cubicBezTo>
                  <a:cubicBezTo>
                    <a:pt x="407" y="119"/>
                    <a:pt x="407" y="119"/>
                    <a:pt x="407" y="119"/>
                  </a:cubicBezTo>
                  <a:cubicBezTo>
                    <a:pt x="407" y="119"/>
                    <a:pt x="407" y="119"/>
                    <a:pt x="407" y="119"/>
                  </a:cubicBezTo>
                  <a:cubicBezTo>
                    <a:pt x="408" y="119"/>
                    <a:pt x="408" y="119"/>
                    <a:pt x="408" y="119"/>
                  </a:cubicBezTo>
                  <a:cubicBezTo>
                    <a:pt x="409" y="119"/>
                    <a:pt x="409" y="119"/>
                    <a:pt x="409" y="119"/>
                  </a:cubicBezTo>
                  <a:cubicBezTo>
                    <a:pt x="409" y="120"/>
                    <a:pt x="409" y="120"/>
                    <a:pt x="409" y="120"/>
                  </a:cubicBezTo>
                  <a:cubicBezTo>
                    <a:pt x="409" y="121"/>
                    <a:pt x="409" y="121"/>
                    <a:pt x="409" y="121"/>
                  </a:cubicBezTo>
                  <a:cubicBezTo>
                    <a:pt x="410" y="122"/>
                    <a:pt x="410" y="122"/>
                    <a:pt x="410" y="122"/>
                  </a:cubicBezTo>
                  <a:cubicBezTo>
                    <a:pt x="412" y="122"/>
                    <a:pt x="412" y="122"/>
                    <a:pt x="412" y="122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416" y="122"/>
                    <a:pt x="416" y="122"/>
                    <a:pt x="416" y="122"/>
                  </a:cubicBezTo>
                  <a:cubicBezTo>
                    <a:pt x="417" y="123"/>
                    <a:pt x="417" y="123"/>
                    <a:pt x="417" y="123"/>
                  </a:cubicBezTo>
                  <a:cubicBezTo>
                    <a:pt x="418" y="123"/>
                    <a:pt x="418" y="123"/>
                    <a:pt x="420" y="122"/>
                  </a:cubicBezTo>
                  <a:cubicBezTo>
                    <a:pt x="420" y="122"/>
                    <a:pt x="420" y="122"/>
                    <a:pt x="420" y="122"/>
                  </a:cubicBezTo>
                  <a:cubicBezTo>
                    <a:pt x="425" y="122"/>
                    <a:pt x="425" y="122"/>
                    <a:pt x="425" y="122"/>
                  </a:cubicBezTo>
                  <a:cubicBezTo>
                    <a:pt x="426" y="122"/>
                    <a:pt x="426" y="122"/>
                    <a:pt x="426" y="122"/>
                  </a:cubicBezTo>
                  <a:cubicBezTo>
                    <a:pt x="426" y="123"/>
                    <a:pt x="426" y="123"/>
                    <a:pt x="426" y="123"/>
                  </a:cubicBezTo>
                  <a:cubicBezTo>
                    <a:pt x="427" y="124"/>
                    <a:pt x="427" y="124"/>
                    <a:pt x="427" y="124"/>
                  </a:cubicBezTo>
                  <a:cubicBezTo>
                    <a:pt x="428" y="125"/>
                    <a:pt x="428" y="125"/>
                    <a:pt x="428" y="125"/>
                  </a:cubicBezTo>
                  <a:cubicBezTo>
                    <a:pt x="428" y="125"/>
                    <a:pt x="428" y="125"/>
                    <a:pt x="428" y="125"/>
                  </a:cubicBezTo>
                  <a:cubicBezTo>
                    <a:pt x="431" y="128"/>
                    <a:pt x="431" y="128"/>
                    <a:pt x="431" y="128"/>
                  </a:cubicBezTo>
                  <a:cubicBezTo>
                    <a:pt x="432" y="128"/>
                    <a:pt x="432" y="128"/>
                    <a:pt x="432" y="128"/>
                  </a:cubicBezTo>
                  <a:cubicBezTo>
                    <a:pt x="433" y="127"/>
                    <a:pt x="433" y="127"/>
                    <a:pt x="433" y="127"/>
                  </a:cubicBezTo>
                  <a:cubicBezTo>
                    <a:pt x="432" y="128"/>
                    <a:pt x="432" y="128"/>
                    <a:pt x="432" y="128"/>
                  </a:cubicBezTo>
                  <a:cubicBezTo>
                    <a:pt x="431" y="128"/>
                    <a:pt x="431" y="128"/>
                    <a:pt x="431" y="128"/>
                  </a:cubicBezTo>
                  <a:cubicBezTo>
                    <a:pt x="431" y="130"/>
                    <a:pt x="431" y="130"/>
                    <a:pt x="431" y="130"/>
                  </a:cubicBezTo>
                  <a:cubicBezTo>
                    <a:pt x="433" y="132"/>
                    <a:pt x="433" y="132"/>
                    <a:pt x="433" y="132"/>
                  </a:cubicBezTo>
                  <a:cubicBezTo>
                    <a:pt x="435" y="132"/>
                    <a:pt x="435" y="132"/>
                    <a:pt x="436" y="131"/>
                  </a:cubicBezTo>
                  <a:cubicBezTo>
                    <a:pt x="436" y="131"/>
                    <a:pt x="436" y="131"/>
                    <a:pt x="436" y="131"/>
                  </a:cubicBezTo>
                  <a:cubicBezTo>
                    <a:pt x="436" y="129"/>
                    <a:pt x="436" y="129"/>
                    <a:pt x="436" y="129"/>
                  </a:cubicBezTo>
                  <a:cubicBezTo>
                    <a:pt x="437" y="129"/>
                    <a:pt x="437" y="129"/>
                    <a:pt x="437" y="129"/>
                  </a:cubicBezTo>
                  <a:cubicBezTo>
                    <a:pt x="437" y="131"/>
                    <a:pt x="437" y="131"/>
                    <a:pt x="437" y="131"/>
                  </a:cubicBezTo>
                  <a:cubicBezTo>
                    <a:pt x="438" y="132"/>
                    <a:pt x="437" y="131"/>
                    <a:pt x="437" y="132"/>
                  </a:cubicBezTo>
                  <a:cubicBezTo>
                    <a:pt x="438" y="133"/>
                    <a:pt x="438" y="133"/>
                    <a:pt x="437" y="133"/>
                  </a:cubicBezTo>
                  <a:cubicBezTo>
                    <a:pt x="437" y="134"/>
                    <a:pt x="437" y="134"/>
                    <a:pt x="437" y="134"/>
                  </a:cubicBezTo>
                  <a:cubicBezTo>
                    <a:pt x="438" y="135"/>
                    <a:pt x="438" y="135"/>
                    <a:pt x="438" y="135"/>
                  </a:cubicBezTo>
                  <a:cubicBezTo>
                    <a:pt x="438" y="137"/>
                    <a:pt x="438" y="138"/>
                    <a:pt x="438" y="140"/>
                  </a:cubicBezTo>
                  <a:cubicBezTo>
                    <a:pt x="439" y="142"/>
                    <a:pt x="439" y="142"/>
                    <a:pt x="439" y="144"/>
                  </a:cubicBezTo>
                  <a:cubicBezTo>
                    <a:pt x="440" y="144"/>
                    <a:pt x="440" y="144"/>
                    <a:pt x="440" y="144"/>
                  </a:cubicBezTo>
                  <a:cubicBezTo>
                    <a:pt x="440" y="145"/>
                    <a:pt x="440" y="145"/>
                    <a:pt x="440" y="145"/>
                  </a:cubicBezTo>
                  <a:cubicBezTo>
                    <a:pt x="441" y="146"/>
                    <a:pt x="441" y="146"/>
                    <a:pt x="441" y="146"/>
                  </a:cubicBezTo>
                  <a:cubicBezTo>
                    <a:pt x="441" y="147"/>
                    <a:pt x="441" y="147"/>
                    <a:pt x="441" y="149"/>
                  </a:cubicBezTo>
                  <a:cubicBezTo>
                    <a:pt x="442" y="149"/>
                    <a:pt x="442" y="149"/>
                    <a:pt x="442" y="149"/>
                  </a:cubicBezTo>
                  <a:cubicBezTo>
                    <a:pt x="442" y="150"/>
                    <a:pt x="442" y="150"/>
                    <a:pt x="442" y="150"/>
                  </a:cubicBezTo>
                  <a:cubicBezTo>
                    <a:pt x="443" y="151"/>
                    <a:pt x="443" y="151"/>
                    <a:pt x="443" y="151"/>
                  </a:cubicBezTo>
                  <a:cubicBezTo>
                    <a:pt x="443" y="153"/>
                    <a:pt x="443" y="153"/>
                    <a:pt x="443" y="153"/>
                  </a:cubicBezTo>
                  <a:cubicBezTo>
                    <a:pt x="444" y="153"/>
                    <a:pt x="444" y="153"/>
                    <a:pt x="444" y="153"/>
                  </a:cubicBezTo>
                  <a:cubicBezTo>
                    <a:pt x="444" y="154"/>
                    <a:pt x="444" y="154"/>
                    <a:pt x="444" y="154"/>
                  </a:cubicBezTo>
                  <a:cubicBezTo>
                    <a:pt x="444" y="155"/>
                    <a:pt x="444" y="155"/>
                    <a:pt x="444" y="155"/>
                  </a:cubicBezTo>
                  <a:cubicBezTo>
                    <a:pt x="444" y="156"/>
                    <a:pt x="444" y="156"/>
                    <a:pt x="444" y="156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57"/>
                    <a:pt x="445" y="157"/>
                    <a:pt x="445" y="157"/>
                  </a:cubicBezTo>
                  <a:cubicBezTo>
                    <a:pt x="445" y="158"/>
                    <a:pt x="445" y="158"/>
                    <a:pt x="445" y="158"/>
                  </a:cubicBezTo>
                  <a:cubicBezTo>
                    <a:pt x="447" y="159"/>
                    <a:pt x="447" y="159"/>
                    <a:pt x="447" y="159"/>
                  </a:cubicBezTo>
                  <a:cubicBezTo>
                    <a:pt x="448" y="157"/>
                    <a:pt x="447" y="157"/>
                    <a:pt x="448" y="156"/>
                  </a:cubicBezTo>
                  <a:cubicBezTo>
                    <a:pt x="448" y="156"/>
                    <a:pt x="449" y="156"/>
                    <a:pt x="449" y="156"/>
                  </a:cubicBezTo>
                  <a:cubicBezTo>
                    <a:pt x="449" y="156"/>
                    <a:pt x="449" y="156"/>
                    <a:pt x="449" y="156"/>
                  </a:cubicBezTo>
                  <a:cubicBezTo>
                    <a:pt x="449" y="155"/>
                    <a:pt x="449" y="155"/>
                    <a:pt x="450" y="154"/>
                  </a:cubicBezTo>
                  <a:cubicBezTo>
                    <a:pt x="450" y="154"/>
                    <a:pt x="450" y="154"/>
                    <a:pt x="450" y="154"/>
                  </a:cubicBezTo>
                  <a:cubicBezTo>
                    <a:pt x="451" y="153"/>
                    <a:pt x="451" y="153"/>
                    <a:pt x="451" y="153"/>
                  </a:cubicBezTo>
                  <a:cubicBezTo>
                    <a:pt x="450" y="152"/>
                    <a:pt x="450" y="153"/>
                    <a:pt x="450" y="152"/>
                  </a:cubicBezTo>
                  <a:cubicBezTo>
                    <a:pt x="450" y="151"/>
                    <a:pt x="450" y="151"/>
                    <a:pt x="451" y="151"/>
                  </a:cubicBezTo>
                  <a:cubicBezTo>
                    <a:pt x="451" y="150"/>
                    <a:pt x="451" y="150"/>
                    <a:pt x="451" y="150"/>
                  </a:cubicBezTo>
                  <a:cubicBezTo>
                    <a:pt x="451" y="149"/>
                    <a:pt x="451" y="149"/>
                    <a:pt x="451" y="149"/>
                  </a:cubicBezTo>
                  <a:cubicBezTo>
                    <a:pt x="451" y="147"/>
                    <a:pt x="451" y="147"/>
                    <a:pt x="451" y="147"/>
                  </a:cubicBezTo>
                  <a:cubicBezTo>
                    <a:pt x="451" y="146"/>
                    <a:pt x="451" y="148"/>
                    <a:pt x="451" y="145"/>
                  </a:cubicBezTo>
                  <a:cubicBezTo>
                    <a:pt x="451" y="143"/>
                    <a:pt x="451" y="144"/>
                    <a:pt x="451" y="143"/>
                  </a:cubicBezTo>
                  <a:cubicBezTo>
                    <a:pt x="451" y="143"/>
                    <a:pt x="452" y="143"/>
                    <a:pt x="452" y="143"/>
                  </a:cubicBezTo>
                  <a:cubicBezTo>
                    <a:pt x="452" y="143"/>
                    <a:pt x="452" y="143"/>
                    <a:pt x="452" y="143"/>
                  </a:cubicBezTo>
                  <a:cubicBezTo>
                    <a:pt x="452" y="143"/>
                    <a:pt x="452" y="142"/>
                    <a:pt x="453" y="142"/>
                  </a:cubicBezTo>
                  <a:cubicBezTo>
                    <a:pt x="454" y="141"/>
                    <a:pt x="452" y="142"/>
                    <a:pt x="454" y="141"/>
                  </a:cubicBezTo>
                  <a:cubicBezTo>
                    <a:pt x="455" y="141"/>
                    <a:pt x="455" y="141"/>
                    <a:pt x="455" y="141"/>
                  </a:cubicBezTo>
                  <a:cubicBezTo>
                    <a:pt x="455" y="140"/>
                    <a:pt x="455" y="140"/>
                    <a:pt x="455" y="140"/>
                  </a:cubicBezTo>
                  <a:cubicBezTo>
                    <a:pt x="456" y="139"/>
                    <a:pt x="456" y="139"/>
                    <a:pt x="456" y="139"/>
                  </a:cubicBezTo>
                  <a:cubicBezTo>
                    <a:pt x="459" y="136"/>
                    <a:pt x="459" y="136"/>
                    <a:pt x="459" y="136"/>
                  </a:cubicBezTo>
                  <a:cubicBezTo>
                    <a:pt x="461" y="134"/>
                    <a:pt x="461" y="134"/>
                    <a:pt x="461" y="134"/>
                  </a:cubicBezTo>
                  <a:cubicBezTo>
                    <a:pt x="461" y="134"/>
                    <a:pt x="461" y="134"/>
                    <a:pt x="461" y="134"/>
                  </a:cubicBezTo>
                  <a:cubicBezTo>
                    <a:pt x="462" y="134"/>
                    <a:pt x="462" y="134"/>
                    <a:pt x="462" y="134"/>
                  </a:cubicBezTo>
                  <a:cubicBezTo>
                    <a:pt x="463" y="132"/>
                    <a:pt x="463" y="132"/>
                    <a:pt x="463" y="132"/>
                  </a:cubicBezTo>
                  <a:cubicBezTo>
                    <a:pt x="463" y="131"/>
                    <a:pt x="463" y="131"/>
                    <a:pt x="463" y="131"/>
                  </a:cubicBezTo>
                  <a:cubicBezTo>
                    <a:pt x="464" y="130"/>
                    <a:pt x="464" y="130"/>
                    <a:pt x="464" y="130"/>
                  </a:cubicBezTo>
                  <a:cubicBezTo>
                    <a:pt x="465" y="130"/>
                    <a:pt x="465" y="130"/>
                    <a:pt x="465" y="130"/>
                  </a:cubicBezTo>
                  <a:cubicBezTo>
                    <a:pt x="466" y="130"/>
                    <a:pt x="466" y="130"/>
                    <a:pt x="466" y="130"/>
                  </a:cubicBezTo>
                  <a:cubicBezTo>
                    <a:pt x="468" y="130"/>
                    <a:pt x="468" y="130"/>
                    <a:pt x="468" y="130"/>
                  </a:cubicBezTo>
                  <a:cubicBezTo>
                    <a:pt x="468" y="130"/>
                    <a:pt x="468" y="130"/>
                    <a:pt x="468" y="130"/>
                  </a:cubicBezTo>
                  <a:cubicBezTo>
                    <a:pt x="470" y="130"/>
                    <a:pt x="470" y="130"/>
                    <a:pt x="470" y="130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71" y="128"/>
                    <a:pt x="471" y="128"/>
                    <a:pt x="471" y="128"/>
                  </a:cubicBezTo>
                  <a:cubicBezTo>
                    <a:pt x="471" y="128"/>
                    <a:pt x="471" y="128"/>
                    <a:pt x="471" y="128"/>
                  </a:cubicBezTo>
                  <a:cubicBezTo>
                    <a:pt x="472" y="128"/>
                    <a:pt x="472" y="128"/>
                    <a:pt x="472" y="128"/>
                  </a:cubicBezTo>
                  <a:cubicBezTo>
                    <a:pt x="472" y="129"/>
                    <a:pt x="472" y="129"/>
                    <a:pt x="472" y="129"/>
                  </a:cubicBezTo>
                  <a:cubicBezTo>
                    <a:pt x="473" y="130"/>
                    <a:pt x="473" y="130"/>
                    <a:pt x="473" y="130"/>
                  </a:cubicBezTo>
                  <a:cubicBezTo>
                    <a:pt x="473" y="132"/>
                    <a:pt x="473" y="132"/>
                    <a:pt x="473" y="132"/>
                  </a:cubicBezTo>
                  <a:cubicBezTo>
                    <a:pt x="476" y="135"/>
                    <a:pt x="476" y="135"/>
                    <a:pt x="476" y="135"/>
                  </a:cubicBezTo>
                  <a:cubicBezTo>
                    <a:pt x="476" y="136"/>
                    <a:pt x="476" y="136"/>
                    <a:pt x="476" y="136"/>
                  </a:cubicBezTo>
                  <a:cubicBezTo>
                    <a:pt x="477" y="137"/>
                    <a:pt x="477" y="137"/>
                    <a:pt x="477" y="138"/>
                  </a:cubicBezTo>
                  <a:cubicBezTo>
                    <a:pt x="477" y="139"/>
                    <a:pt x="479" y="140"/>
                    <a:pt x="477" y="140"/>
                  </a:cubicBezTo>
                  <a:cubicBezTo>
                    <a:pt x="477" y="142"/>
                    <a:pt x="477" y="142"/>
                    <a:pt x="477" y="142"/>
                  </a:cubicBezTo>
                  <a:cubicBezTo>
                    <a:pt x="478" y="142"/>
                    <a:pt x="477" y="142"/>
                    <a:pt x="479" y="143"/>
                  </a:cubicBezTo>
                  <a:cubicBezTo>
                    <a:pt x="480" y="141"/>
                    <a:pt x="480" y="141"/>
                    <a:pt x="480" y="141"/>
                  </a:cubicBezTo>
                  <a:cubicBezTo>
                    <a:pt x="481" y="140"/>
                    <a:pt x="480" y="141"/>
                    <a:pt x="482" y="140"/>
                  </a:cubicBezTo>
                  <a:cubicBezTo>
                    <a:pt x="483" y="142"/>
                    <a:pt x="483" y="141"/>
                    <a:pt x="483" y="143"/>
                  </a:cubicBezTo>
                  <a:cubicBezTo>
                    <a:pt x="483" y="144"/>
                    <a:pt x="483" y="144"/>
                    <a:pt x="483" y="144"/>
                  </a:cubicBezTo>
                  <a:cubicBezTo>
                    <a:pt x="483" y="146"/>
                    <a:pt x="483" y="146"/>
                    <a:pt x="483" y="146"/>
                  </a:cubicBezTo>
                  <a:cubicBezTo>
                    <a:pt x="484" y="147"/>
                    <a:pt x="484" y="147"/>
                    <a:pt x="484" y="147"/>
                  </a:cubicBezTo>
                  <a:cubicBezTo>
                    <a:pt x="484" y="147"/>
                    <a:pt x="484" y="147"/>
                    <a:pt x="484" y="147"/>
                  </a:cubicBezTo>
                  <a:cubicBezTo>
                    <a:pt x="485" y="148"/>
                    <a:pt x="485" y="148"/>
                    <a:pt x="485" y="148"/>
                  </a:cubicBezTo>
                  <a:cubicBezTo>
                    <a:pt x="485" y="151"/>
                    <a:pt x="485" y="151"/>
                    <a:pt x="485" y="151"/>
                  </a:cubicBezTo>
                  <a:cubicBezTo>
                    <a:pt x="486" y="153"/>
                    <a:pt x="485" y="152"/>
                    <a:pt x="485" y="152"/>
                  </a:cubicBezTo>
                  <a:cubicBezTo>
                    <a:pt x="485" y="156"/>
                    <a:pt x="485" y="156"/>
                    <a:pt x="485" y="156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4" y="159"/>
                    <a:pt x="484" y="159"/>
                    <a:pt x="484" y="159"/>
                  </a:cubicBezTo>
                  <a:cubicBezTo>
                    <a:pt x="485" y="159"/>
                    <a:pt x="485" y="159"/>
                    <a:pt x="485" y="159"/>
                  </a:cubicBezTo>
                  <a:cubicBezTo>
                    <a:pt x="486" y="160"/>
                    <a:pt x="486" y="160"/>
                    <a:pt x="486" y="160"/>
                  </a:cubicBezTo>
                  <a:cubicBezTo>
                    <a:pt x="486" y="160"/>
                    <a:pt x="486" y="160"/>
                    <a:pt x="486" y="160"/>
                  </a:cubicBezTo>
                  <a:cubicBezTo>
                    <a:pt x="487" y="162"/>
                    <a:pt x="487" y="162"/>
                    <a:pt x="487" y="162"/>
                  </a:cubicBezTo>
                  <a:cubicBezTo>
                    <a:pt x="487" y="162"/>
                    <a:pt x="487" y="162"/>
                    <a:pt x="487" y="162"/>
                  </a:cubicBezTo>
                  <a:cubicBezTo>
                    <a:pt x="487" y="163"/>
                    <a:pt x="487" y="163"/>
                    <a:pt x="487" y="163"/>
                  </a:cubicBezTo>
                  <a:cubicBezTo>
                    <a:pt x="488" y="164"/>
                    <a:pt x="488" y="162"/>
                    <a:pt x="488" y="165"/>
                  </a:cubicBezTo>
                  <a:cubicBezTo>
                    <a:pt x="488" y="167"/>
                    <a:pt x="488" y="167"/>
                    <a:pt x="488" y="167"/>
                  </a:cubicBezTo>
                  <a:cubicBezTo>
                    <a:pt x="489" y="167"/>
                    <a:pt x="489" y="167"/>
                    <a:pt x="489" y="167"/>
                  </a:cubicBezTo>
                  <a:cubicBezTo>
                    <a:pt x="489" y="169"/>
                    <a:pt x="489" y="169"/>
                    <a:pt x="489" y="169"/>
                  </a:cubicBezTo>
                  <a:cubicBezTo>
                    <a:pt x="490" y="169"/>
                    <a:pt x="489" y="169"/>
                    <a:pt x="490" y="170"/>
                  </a:cubicBezTo>
                  <a:cubicBezTo>
                    <a:pt x="490" y="170"/>
                    <a:pt x="490" y="170"/>
                    <a:pt x="490" y="170"/>
                  </a:cubicBezTo>
                  <a:cubicBezTo>
                    <a:pt x="490" y="170"/>
                    <a:pt x="490" y="170"/>
                    <a:pt x="490" y="170"/>
                  </a:cubicBezTo>
                  <a:cubicBezTo>
                    <a:pt x="492" y="172"/>
                    <a:pt x="492" y="172"/>
                    <a:pt x="494" y="173"/>
                  </a:cubicBezTo>
                  <a:cubicBezTo>
                    <a:pt x="495" y="172"/>
                    <a:pt x="495" y="172"/>
                    <a:pt x="495" y="172"/>
                  </a:cubicBezTo>
                  <a:cubicBezTo>
                    <a:pt x="495" y="171"/>
                    <a:pt x="495" y="171"/>
                    <a:pt x="495" y="171"/>
                  </a:cubicBezTo>
                  <a:cubicBezTo>
                    <a:pt x="495" y="170"/>
                    <a:pt x="495" y="170"/>
                    <a:pt x="495" y="170"/>
                  </a:cubicBezTo>
                  <a:cubicBezTo>
                    <a:pt x="493" y="169"/>
                    <a:pt x="493" y="169"/>
                    <a:pt x="493" y="169"/>
                  </a:cubicBezTo>
                  <a:cubicBezTo>
                    <a:pt x="493" y="167"/>
                    <a:pt x="494" y="166"/>
                    <a:pt x="493" y="164"/>
                  </a:cubicBezTo>
                  <a:cubicBezTo>
                    <a:pt x="492" y="163"/>
                    <a:pt x="492" y="163"/>
                    <a:pt x="492" y="163"/>
                  </a:cubicBezTo>
                  <a:cubicBezTo>
                    <a:pt x="491" y="162"/>
                    <a:pt x="491" y="162"/>
                    <a:pt x="491" y="162"/>
                  </a:cubicBezTo>
                  <a:cubicBezTo>
                    <a:pt x="490" y="161"/>
                    <a:pt x="490" y="161"/>
                    <a:pt x="490" y="161"/>
                  </a:cubicBezTo>
                  <a:cubicBezTo>
                    <a:pt x="488" y="160"/>
                    <a:pt x="488" y="161"/>
                    <a:pt x="488" y="159"/>
                  </a:cubicBezTo>
                  <a:cubicBezTo>
                    <a:pt x="487" y="158"/>
                    <a:pt x="487" y="158"/>
                    <a:pt x="487" y="158"/>
                  </a:cubicBezTo>
                  <a:cubicBezTo>
                    <a:pt x="487" y="157"/>
                    <a:pt x="487" y="157"/>
                    <a:pt x="487" y="157"/>
                  </a:cubicBezTo>
                  <a:cubicBezTo>
                    <a:pt x="487" y="156"/>
                    <a:pt x="487" y="156"/>
                    <a:pt x="487" y="156"/>
                  </a:cubicBezTo>
                  <a:cubicBezTo>
                    <a:pt x="486" y="156"/>
                    <a:pt x="486" y="156"/>
                    <a:pt x="486" y="156"/>
                  </a:cubicBezTo>
                  <a:cubicBezTo>
                    <a:pt x="486" y="153"/>
                    <a:pt x="486" y="154"/>
                    <a:pt x="486" y="151"/>
                  </a:cubicBezTo>
                  <a:cubicBezTo>
                    <a:pt x="487" y="151"/>
                    <a:pt x="487" y="151"/>
                    <a:pt x="487" y="151"/>
                  </a:cubicBezTo>
                  <a:cubicBezTo>
                    <a:pt x="487" y="150"/>
                    <a:pt x="487" y="150"/>
                    <a:pt x="487" y="150"/>
                  </a:cubicBezTo>
                  <a:cubicBezTo>
                    <a:pt x="487" y="149"/>
                    <a:pt x="487" y="149"/>
                    <a:pt x="487" y="149"/>
                  </a:cubicBezTo>
                  <a:cubicBezTo>
                    <a:pt x="487" y="148"/>
                    <a:pt x="487" y="148"/>
                    <a:pt x="487" y="148"/>
                  </a:cubicBezTo>
                  <a:cubicBezTo>
                    <a:pt x="489" y="148"/>
                    <a:pt x="489" y="148"/>
                    <a:pt x="489" y="148"/>
                  </a:cubicBezTo>
                  <a:cubicBezTo>
                    <a:pt x="489" y="150"/>
                    <a:pt x="487" y="149"/>
                    <a:pt x="490" y="149"/>
                  </a:cubicBezTo>
                  <a:cubicBezTo>
                    <a:pt x="492" y="151"/>
                    <a:pt x="492" y="151"/>
                    <a:pt x="492" y="151"/>
                  </a:cubicBezTo>
                  <a:cubicBezTo>
                    <a:pt x="492" y="151"/>
                    <a:pt x="492" y="151"/>
                    <a:pt x="492" y="151"/>
                  </a:cubicBezTo>
                  <a:cubicBezTo>
                    <a:pt x="493" y="152"/>
                    <a:pt x="493" y="152"/>
                    <a:pt x="493" y="152"/>
                  </a:cubicBezTo>
                  <a:cubicBezTo>
                    <a:pt x="493" y="153"/>
                    <a:pt x="493" y="153"/>
                    <a:pt x="493" y="153"/>
                  </a:cubicBezTo>
                  <a:cubicBezTo>
                    <a:pt x="494" y="154"/>
                    <a:pt x="494" y="154"/>
                    <a:pt x="494" y="154"/>
                  </a:cubicBezTo>
                  <a:cubicBezTo>
                    <a:pt x="495" y="154"/>
                    <a:pt x="495" y="154"/>
                    <a:pt x="495" y="154"/>
                  </a:cubicBezTo>
                  <a:cubicBezTo>
                    <a:pt x="496" y="155"/>
                    <a:pt x="496" y="155"/>
                    <a:pt x="496" y="155"/>
                  </a:cubicBezTo>
                  <a:cubicBezTo>
                    <a:pt x="496" y="155"/>
                    <a:pt x="496" y="155"/>
                    <a:pt x="496" y="155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497" y="157"/>
                    <a:pt x="497" y="157"/>
                    <a:pt x="497" y="157"/>
                  </a:cubicBezTo>
                  <a:cubicBezTo>
                    <a:pt x="498" y="156"/>
                    <a:pt x="498" y="156"/>
                    <a:pt x="498" y="156"/>
                  </a:cubicBezTo>
                  <a:cubicBezTo>
                    <a:pt x="499" y="155"/>
                    <a:pt x="499" y="155"/>
                    <a:pt x="499" y="155"/>
                  </a:cubicBezTo>
                  <a:cubicBezTo>
                    <a:pt x="499" y="154"/>
                    <a:pt x="499" y="154"/>
                    <a:pt x="499" y="154"/>
                  </a:cubicBezTo>
                  <a:cubicBezTo>
                    <a:pt x="501" y="154"/>
                    <a:pt x="501" y="154"/>
                    <a:pt x="501" y="154"/>
                  </a:cubicBezTo>
                  <a:cubicBezTo>
                    <a:pt x="501" y="153"/>
                    <a:pt x="501" y="153"/>
                    <a:pt x="501" y="153"/>
                  </a:cubicBezTo>
                  <a:cubicBezTo>
                    <a:pt x="502" y="153"/>
                    <a:pt x="502" y="153"/>
                    <a:pt x="502" y="153"/>
                  </a:cubicBezTo>
                  <a:cubicBezTo>
                    <a:pt x="503" y="152"/>
                    <a:pt x="503" y="152"/>
                    <a:pt x="503" y="152"/>
                  </a:cubicBezTo>
                  <a:cubicBezTo>
                    <a:pt x="503" y="151"/>
                    <a:pt x="503" y="151"/>
                    <a:pt x="503" y="151"/>
                  </a:cubicBezTo>
                  <a:cubicBezTo>
                    <a:pt x="503" y="150"/>
                    <a:pt x="503" y="149"/>
                    <a:pt x="504" y="149"/>
                  </a:cubicBezTo>
                  <a:cubicBezTo>
                    <a:pt x="504" y="147"/>
                    <a:pt x="504" y="147"/>
                    <a:pt x="504" y="147"/>
                  </a:cubicBezTo>
                  <a:cubicBezTo>
                    <a:pt x="503" y="146"/>
                    <a:pt x="503" y="146"/>
                    <a:pt x="503" y="146"/>
                  </a:cubicBezTo>
                  <a:cubicBezTo>
                    <a:pt x="503" y="144"/>
                    <a:pt x="503" y="144"/>
                    <a:pt x="503" y="144"/>
                  </a:cubicBezTo>
                  <a:cubicBezTo>
                    <a:pt x="502" y="143"/>
                    <a:pt x="502" y="143"/>
                    <a:pt x="502" y="143"/>
                  </a:cubicBezTo>
                  <a:cubicBezTo>
                    <a:pt x="502" y="142"/>
                    <a:pt x="502" y="142"/>
                    <a:pt x="502" y="142"/>
                  </a:cubicBezTo>
                  <a:cubicBezTo>
                    <a:pt x="502" y="141"/>
                    <a:pt x="502" y="141"/>
                    <a:pt x="502" y="141"/>
                  </a:cubicBezTo>
                  <a:cubicBezTo>
                    <a:pt x="500" y="140"/>
                    <a:pt x="500" y="140"/>
                    <a:pt x="500" y="140"/>
                  </a:cubicBezTo>
                  <a:cubicBezTo>
                    <a:pt x="499" y="138"/>
                    <a:pt x="499" y="138"/>
                    <a:pt x="499" y="138"/>
                  </a:cubicBezTo>
                  <a:cubicBezTo>
                    <a:pt x="499" y="138"/>
                    <a:pt x="499" y="138"/>
                    <a:pt x="499" y="138"/>
                  </a:cubicBezTo>
                  <a:cubicBezTo>
                    <a:pt x="498" y="137"/>
                    <a:pt x="498" y="137"/>
                    <a:pt x="498" y="137"/>
                  </a:cubicBezTo>
                  <a:cubicBezTo>
                    <a:pt x="498" y="134"/>
                    <a:pt x="497" y="135"/>
                    <a:pt x="498" y="134"/>
                  </a:cubicBezTo>
                  <a:cubicBezTo>
                    <a:pt x="499" y="132"/>
                    <a:pt x="499" y="132"/>
                    <a:pt x="499" y="132"/>
                  </a:cubicBezTo>
                  <a:cubicBezTo>
                    <a:pt x="501" y="131"/>
                    <a:pt x="500" y="131"/>
                    <a:pt x="502" y="130"/>
                  </a:cubicBezTo>
                  <a:cubicBezTo>
                    <a:pt x="504" y="131"/>
                    <a:pt x="503" y="130"/>
                    <a:pt x="504" y="131"/>
                  </a:cubicBezTo>
                  <a:cubicBezTo>
                    <a:pt x="505" y="130"/>
                    <a:pt x="505" y="130"/>
                    <a:pt x="505" y="130"/>
                  </a:cubicBezTo>
                  <a:cubicBezTo>
                    <a:pt x="505" y="132"/>
                    <a:pt x="505" y="132"/>
                    <a:pt x="505" y="132"/>
                  </a:cubicBezTo>
                  <a:cubicBezTo>
                    <a:pt x="505" y="132"/>
                    <a:pt x="505" y="132"/>
                    <a:pt x="505" y="132"/>
                  </a:cubicBezTo>
                  <a:cubicBezTo>
                    <a:pt x="505" y="133"/>
                    <a:pt x="507" y="134"/>
                    <a:pt x="505" y="134"/>
                  </a:cubicBezTo>
                  <a:cubicBezTo>
                    <a:pt x="503" y="134"/>
                    <a:pt x="503" y="134"/>
                    <a:pt x="503" y="134"/>
                  </a:cubicBezTo>
                  <a:cubicBezTo>
                    <a:pt x="503" y="135"/>
                    <a:pt x="503" y="135"/>
                    <a:pt x="503" y="135"/>
                  </a:cubicBezTo>
                  <a:cubicBezTo>
                    <a:pt x="503" y="136"/>
                    <a:pt x="503" y="136"/>
                    <a:pt x="503" y="136"/>
                  </a:cubicBezTo>
                  <a:cubicBezTo>
                    <a:pt x="503" y="137"/>
                    <a:pt x="503" y="137"/>
                    <a:pt x="503" y="137"/>
                  </a:cubicBezTo>
                  <a:cubicBezTo>
                    <a:pt x="503" y="137"/>
                    <a:pt x="503" y="137"/>
                    <a:pt x="503" y="137"/>
                  </a:cubicBezTo>
                  <a:cubicBezTo>
                    <a:pt x="505" y="137"/>
                    <a:pt x="505" y="137"/>
                    <a:pt x="505" y="137"/>
                  </a:cubicBezTo>
                  <a:cubicBezTo>
                    <a:pt x="506" y="136"/>
                    <a:pt x="506" y="136"/>
                    <a:pt x="506" y="136"/>
                  </a:cubicBezTo>
                  <a:cubicBezTo>
                    <a:pt x="506" y="135"/>
                    <a:pt x="506" y="135"/>
                    <a:pt x="506" y="135"/>
                  </a:cubicBezTo>
                  <a:cubicBezTo>
                    <a:pt x="506" y="135"/>
                    <a:pt x="506" y="135"/>
                    <a:pt x="506" y="135"/>
                  </a:cubicBezTo>
                  <a:cubicBezTo>
                    <a:pt x="507" y="134"/>
                    <a:pt x="507" y="134"/>
                    <a:pt x="507" y="134"/>
                  </a:cubicBezTo>
                  <a:cubicBezTo>
                    <a:pt x="507" y="134"/>
                    <a:pt x="507" y="134"/>
                    <a:pt x="507" y="134"/>
                  </a:cubicBezTo>
                  <a:cubicBezTo>
                    <a:pt x="506" y="133"/>
                    <a:pt x="506" y="133"/>
                    <a:pt x="506" y="133"/>
                  </a:cubicBezTo>
                  <a:cubicBezTo>
                    <a:pt x="506" y="132"/>
                    <a:pt x="506" y="132"/>
                    <a:pt x="506" y="132"/>
                  </a:cubicBezTo>
                  <a:cubicBezTo>
                    <a:pt x="506" y="132"/>
                    <a:pt x="506" y="132"/>
                    <a:pt x="506" y="131"/>
                  </a:cubicBezTo>
                  <a:cubicBezTo>
                    <a:pt x="507" y="131"/>
                    <a:pt x="507" y="131"/>
                    <a:pt x="507" y="131"/>
                  </a:cubicBezTo>
                  <a:cubicBezTo>
                    <a:pt x="508" y="130"/>
                    <a:pt x="508" y="130"/>
                    <a:pt x="508" y="130"/>
                  </a:cubicBezTo>
                  <a:cubicBezTo>
                    <a:pt x="509" y="130"/>
                    <a:pt x="509" y="130"/>
                    <a:pt x="509" y="130"/>
                  </a:cubicBezTo>
                  <a:cubicBezTo>
                    <a:pt x="510" y="130"/>
                    <a:pt x="510" y="130"/>
                    <a:pt x="510" y="130"/>
                  </a:cubicBezTo>
                  <a:cubicBezTo>
                    <a:pt x="511" y="129"/>
                    <a:pt x="511" y="129"/>
                    <a:pt x="511" y="129"/>
                  </a:cubicBezTo>
                  <a:cubicBezTo>
                    <a:pt x="512" y="128"/>
                    <a:pt x="512" y="128"/>
                    <a:pt x="512" y="128"/>
                  </a:cubicBezTo>
                  <a:cubicBezTo>
                    <a:pt x="512" y="128"/>
                    <a:pt x="512" y="128"/>
                    <a:pt x="512" y="128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4" y="128"/>
                    <a:pt x="514" y="128"/>
                    <a:pt x="514" y="128"/>
                  </a:cubicBezTo>
                  <a:cubicBezTo>
                    <a:pt x="514" y="128"/>
                    <a:pt x="514" y="128"/>
                    <a:pt x="514" y="128"/>
                  </a:cubicBezTo>
                  <a:cubicBezTo>
                    <a:pt x="516" y="128"/>
                    <a:pt x="516" y="128"/>
                    <a:pt x="516" y="128"/>
                  </a:cubicBezTo>
                  <a:cubicBezTo>
                    <a:pt x="518" y="126"/>
                    <a:pt x="518" y="126"/>
                    <a:pt x="518" y="126"/>
                  </a:cubicBezTo>
                  <a:cubicBezTo>
                    <a:pt x="519" y="125"/>
                    <a:pt x="519" y="125"/>
                    <a:pt x="519" y="125"/>
                  </a:cubicBezTo>
                  <a:cubicBezTo>
                    <a:pt x="520" y="125"/>
                    <a:pt x="520" y="125"/>
                    <a:pt x="520" y="125"/>
                  </a:cubicBezTo>
                  <a:cubicBezTo>
                    <a:pt x="521" y="124"/>
                    <a:pt x="521" y="124"/>
                    <a:pt x="521" y="124"/>
                  </a:cubicBezTo>
                  <a:cubicBezTo>
                    <a:pt x="521" y="123"/>
                    <a:pt x="521" y="123"/>
                    <a:pt x="521" y="123"/>
                  </a:cubicBezTo>
                  <a:cubicBezTo>
                    <a:pt x="522" y="122"/>
                    <a:pt x="522" y="122"/>
                    <a:pt x="522" y="122"/>
                  </a:cubicBezTo>
                  <a:cubicBezTo>
                    <a:pt x="522" y="121"/>
                    <a:pt x="522" y="121"/>
                    <a:pt x="522" y="121"/>
                  </a:cubicBezTo>
                  <a:cubicBezTo>
                    <a:pt x="523" y="121"/>
                    <a:pt x="523" y="121"/>
                    <a:pt x="523" y="121"/>
                  </a:cubicBezTo>
                  <a:cubicBezTo>
                    <a:pt x="524" y="118"/>
                    <a:pt x="524" y="120"/>
                    <a:pt x="524" y="118"/>
                  </a:cubicBezTo>
                  <a:cubicBezTo>
                    <a:pt x="525" y="117"/>
                    <a:pt x="525" y="117"/>
                    <a:pt x="525" y="117"/>
                  </a:cubicBezTo>
                  <a:cubicBezTo>
                    <a:pt x="526" y="116"/>
                    <a:pt x="526" y="116"/>
                    <a:pt x="526" y="116"/>
                  </a:cubicBezTo>
                  <a:cubicBezTo>
                    <a:pt x="526" y="115"/>
                    <a:pt x="526" y="115"/>
                    <a:pt x="526" y="115"/>
                  </a:cubicBezTo>
                  <a:cubicBezTo>
                    <a:pt x="527" y="114"/>
                    <a:pt x="527" y="114"/>
                    <a:pt x="527" y="114"/>
                  </a:cubicBezTo>
                  <a:cubicBezTo>
                    <a:pt x="527" y="111"/>
                    <a:pt x="527" y="113"/>
                    <a:pt x="526" y="112"/>
                  </a:cubicBezTo>
                  <a:cubicBezTo>
                    <a:pt x="525" y="112"/>
                    <a:pt x="525" y="112"/>
                    <a:pt x="525" y="112"/>
                  </a:cubicBezTo>
                  <a:cubicBezTo>
                    <a:pt x="526" y="111"/>
                    <a:pt x="526" y="111"/>
                    <a:pt x="526" y="111"/>
                  </a:cubicBezTo>
                  <a:cubicBezTo>
                    <a:pt x="527" y="111"/>
                    <a:pt x="527" y="111"/>
                    <a:pt x="527" y="111"/>
                  </a:cubicBezTo>
                  <a:cubicBezTo>
                    <a:pt x="527" y="110"/>
                    <a:pt x="527" y="110"/>
                    <a:pt x="527" y="110"/>
                  </a:cubicBezTo>
                  <a:cubicBezTo>
                    <a:pt x="526" y="109"/>
                    <a:pt x="526" y="109"/>
                    <a:pt x="526" y="109"/>
                  </a:cubicBezTo>
                  <a:cubicBezTo>
                    <a:pt x="527" y="108"/>
                    <a:pt x="527" y="109"/>
                    <a:pt x="526" y="108"/>
                  </a:cubicBezTo>
                  <a:cubicBezTo>
                    <a:pt x="525" y="106"/>
                    <a:pt x="525" y="106"/>
                    <a:pt x="525" y="106"/>
                  </a:cubicBezTo>
                  <a:cubicBezTo>
                    <a:pt x="525" y="105"/>
                    <a:pt x="525" y="105"/>
                    <a:pt x="525" y="105"/>
                  </a:cubicBezTo>
                  <a:cubicBezTo>
                    <a:pt x="524" y="105"/>
                    <a:pt x="524" y="105"/>
                    <a:pt x="524" y="105"/>
                  </a:cubicBezTo>
                  <a:cubicBezTo>
                    <a:pt x="524" y="103"/>
                    <a:pt x="524" y="103"/>
                    <a:pt x="524" y="103"/>
                  </a:cubicBezTo>
                  <a:cubicBezTo>
                    <a:pt x="523" y="103"/>
                    <a:pt x="523" y="103"/>
                    <a:pt x="523" y="103"/>
                  </a:cubicBezTo>
                  <a:cubicBezTo>
                    <a:pt x="522" y="102"/>
                    <a:pt x="522" y="102"/>
                    <a:pt x="522" y="102"/>
                  </a:cubicBezTo>
                  <a:cubicBezTo>
                    <a:pt x="522" y="102"/>
                    <a:pt x="522" y="102"/>
                    <a:pt x="522" y="102"/>
                  </a:cubicBezTo>
                  <a:cubicBezTo>
                    <a:pt x="524" y="100"/>
                    <a:pt x="524" y="100"/>
                    <a:pt x="524" y="100"/>
                  </a:cubicBezTo>
                  <a:cubicBezTo>
                    <a:pt x="525" y="99"/>
                    <a:pt x="525" y="99"/>
                    <a:pt x="525" y="99"/>
                  </a:cubicBezTo>
                  <a:cubicBezTo>
                    <a:pt x="526" y="99"/>
                    <a:pt x="526" y="99"/>
                    <a:pt x="526" y="99"/>
                  </a:cubicBezTo>
                  <a:cubicBezTo>
                    <a:pt x="527" y="98"/>
                    <a:pt x="527" y="98"/>
                    <a:pt x="527" y="98"/>
                  </a:cubicBezTo>
                  <a:cubicBezTo>
                    <a:pt x="528" y="97"/>
                    <a:pt x="528" y="97"/>
                    <a:pt x="528" y="97"/>
                  </a:cubicBezTo>
                  <a:cubicBezTo>
                    <a:pt x="528" y="97"/>
                    <a:pt x="528" y="97"/>
                    <a:pt x="528" y="97"/>
                  </a:cubicBezTo>
                  <a:cubicBezTo>
                    <a:pt x="527" y="97"/>
                    <a:pt x="527" y="97"/>
                    <a:pt x="527" y="97"/>
                  </a:cubicBezTo>
                  <a:cubicBezTo>
                    <a:pt x="527" y="97"/>
                    <a:pt x="527" y="97"/>
                    <a:pt x="527" y="97"/>
                  </a:cubicBezTo>
                  <a:cubicBezTo>
                    <a:pt x="526" y="96"/>
                    <a:pt x="526" y="97"/>
                    <a:pt x="525" y="96"/>
                  </a:cubicBezTo>
                  <a:cubicBezTo>
                    <a:pt x="524" y="96"/>
                    <a:pt x="524" y="96"/>
                    <a:pt x="524" y="96"/>
                  </a:cubicBezTo>
                  <a:cubicBezTo>
                    <a:pt x="523" y="98"/>
                    <a:pt x="523" y="98"/>
                    <a:pt x="523" y="98"/>
                  </a:cubicBezTo>
                  <a:cubicBezTo>
                    <a:pt x="521" y="96"/>
                    <a:pt x="521" y="96"/>
                    <a:pt x="521" y="96"/>
                  </a:cubicBezTo>
                  <a:cubicBezTo>
                    <a:pt x="521" y="96"/>
                    <a:pt x="521" y="96"/>
                    <a:pt x="521" y="96"/>
                  </a:cubicBezTo>
                  <a:cubicBezTo>
                    <a:pt x="519" y="94"/>
                    <a:pt x="520" y="96"/>
                    <a:pt x="520" y="93"/>
                  </a:cubicBezTo>
                  <a:cubicBezTo>
                    <a:pt x="523" y="93"/>
                    <a:pt x="521" y="94"/>
                    <a:pt x="522" y="92"/>
                  </a:cubicBezTo>
                  <a:cubicBezTo>
                    <a:pt x="523" y="92"/>
                    <a:pt x="523" y="92"/>
                    <a:pt x="523" y="92"/>
                  </a:cubicBezTo>
                  <a:cubicBezTo>
                    <a:pt x="524" y="92"/>
                    <a:pt x="524" y="92"/>
                    <a:pt x="524" y="92"/>
                  </a:cubicBezTo>
                  <a:cubicBezTo>
                    <a:pt x="525" y="90"/>
                    <a:pt x="525" y="90"/>
                    <a:pt x="525" y="90"/>
                  </a:cubicBezTo>
                  <a:cubicBezTo>
                    <a:pt x="527" y="90"/>
                    <a:pt x="527" y="90"/>
                    <a:pt x="527" y="90"/>
                  </a:cubicBezTo>
                  <a:cubicBezTo>
                    <a:pt x="527" y="90"/>
                    <a:pt x="527" y="90"/>
                    <a:pt x="527" y="90"/>
                  </a:cubicBezTo>
                  <a:cubicBezTo>
                    <a:pt x="526" y="92"/>
                    <a:pt x="527" y="91"/>
                    <a:pt x="526" y="93"/>
                  </a:cubicBezTo>
                  <a:cubicBezTo>
                    <a:pt x="526" y="93"/>
                    <a:pt x="527" y="92"/>
                    <a:pt x="526" y="94"/>
                  </a:cubicBezTo>
                  <a:cubicBezTo>
                    <a:pt x="527" y="94"/>
                    <a:pt x="527" y="94"/>
                    <a:pt x="527" y="94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8" y="93"/>
                    <a:pt x="528" y="93"/>
                    <a:pt x="528" y="93"/>
                  </a:cubicBezTo>
                  <a:cubicBezTo>
                    <a:pt x="529" y="92"/>
                    <a:pt x="529" y="92"/>
                    <a:pt x="529" y="92"/>
                  </a:cubicBezTo>
                  <a:cubicBezTo>
                    <a:pt x="530" y="92"/>
                    <a:pt x="530" y="92"/>
                    <a:pt x="530" y="92"/>
                  </a:cubicBezTo>
                  <a:cubicBezTo>
                    <a:pt x="530" y="92"/>
                    <a:pt x="531" y="90"/>
                    <a:pt x="531" y="92"/>
                  </a:cubicBezTo>
                  <a:cubicBezTo>
                    <a:pt x="533" y="92"/>
                    <a:pt x="533" y="92"/>
                    <a:pt x="533" y="92"/>
                  </a:cubicBezTo>
                  <a:cubicBezTo>
                    <a:pt x="533" y="93"/>
                    <a:pt x="533" y="93"/>
                    <a:pt x="533" y="93"/>
                  </a:cubicBezTo>
                  <a:cubicBezTo>
                    <a:pt x="533" y="93"/>
                    <a:pt x="533" y="93"/>
                    <a:pt x="533" y="93"/>
                  </a:cubicBezTo>
                  <a:cubicBezTo>
                    <a:pt x="533" y="94"/>
                    <a:pt x="533" y="94"/>
                    <a:pt x="533" y="94"/>
                  </a:cubicBezTo>
                  <a:cubicBezTo>
                    <a:pt x="533" y="95"/>
                    <a:pt x="533" y="95"/>
                    <a:pt x="533" y="95"/>
                  </a:cubicBezTo>
                  <a:cubicBezTo>
                    <a:pt x="533" y="96"/>
                    <a:pt x="533" y="96"/>
                    <a:pt x="533" y="96"/>
                  </a:cubicBezTo>
                  <a:cubicBezTo>
                    <a:pt x="534" y="96"/>
                    <a:pt x="534" y="96"/>
                    <a:pt x="534" y="96"/>
                  </a:cubicBezTo>
                  <a:cubicBezTo>
                    <a:pt x="535" y="96"/>
                    <a:pt x="535" y="96"/>
                    <a:pt x="535" y="96"/>
                  </a:cubicBezTo>
                  <a:cubicBezTo>
                    <a:pt x="536" y="97"/>
                    <a:pt x="536" y="97"/>
                    <a:pt x="536" y="97"/>
                  </a:cubicBezTo>
                  <a:cubicBezTo>
                    <a:pt x="536" y="97"/>
                    <a:pt x="536" y="97"/>
                    <a:pt x="536" y="97"/>
                  </a:cubicBezTo>
                  <a:cubicBezTo>
                    <a:pt x="535" y="99"/>
                    <a:pt x="535" y="99"/>
                    <a:pt x="535" y="99"/>
                  </a:cubicBezTo>
                  <a:cubicBezTo>
                    <a:pt x="535" y="99"/>
                    <a:pt x="535" y="99"/>
                    <a:pt x="535" y="99"/>
                  </a:cubicBezTo>
                  <a:cubicBezTo>
                    <a:pt x="536" y="100"/>
                    <a:pt x="536" y="100"/>
                    <a:pt x="536" y="100"/>
                  </a:cubicBezTo>
                  <a:cubicBezTo>
                    <a:pt x="535" y="101"/>
                    <a:pt x="535" y="101"/>
                    <a:pt x="535" y="103"/>
                  </a:cubicBezTo>
                  <a:cubicBezTo>
                    <a:pt x="536" y="103"/>
                    <a:pt x="536" y="103"/>
                    <a:pt x="536" y="103"/>
                  </a:cubicBezTo>
                  <a:cubicBezTo>
                    <a:pt x="537" y="103"/>
                    <a:pt x="537" y="103"/>
                    <a:pt x="537" y="103"/>
                  </a:cubicBezTo>
                  <a:cubicBezTo>
                    <a:pt x="537" y="102"/>
                    <a:pt x="537" y="102"/>
                    <a:pt x="537" y="102"/>
                  </a:cubicBezTo>
                  <a:cubicBezTo>
                    <a:pt x="538" y="102"/>
                    <a:pt x="538" y="102"/>
                    <a:pt x="538" y="102"/>
                  </a:cubicBezTo>
                  <a:cubicBezTo>
                    <a:pt x="539" y="102"/>
                    <a:pt x="539" y="102"/>
                    <a:pt x="539" y="102"/>
                  </a:cubicBezTo>
                  <a:cubicBezTo>
                    <a:pt x="540" y="101"/>
                    <a:pt x="540" y="101"/>
                    <a:pt x="540" y="101"/>
                  </a:cubicBezTo>
                  <a:cubicBezTo>
                    <a:pt x="541" y="100"/>
                    <a:pt x="541" y="100"/>
                    <a:pt x="541" y="100"/>
                  </a:cubicBezTo>
                  <a:cubicBezTo>
                    <a:pt x="541" y="99"/>
                    <a:pt x="541" y="99"/>
                    <a:pt x="541" y="99"/>
                  </a:cubicBezTo>
                  <a:cubicBezTo>
                    <a:pt x="540" y="98"/>
                    <a:pt x="540" y="99"/>
                    <a:pt x="540" y="97"/>
                  </a:cubicBezTo>
                  <a:cubicBezTo>
                    <a:pt x="540" y="96"/>
                    <a:pt x="540" y="96"/>
                    <a:pt x="540" y="96"/>
                  </a:cubicBezTo>
                  <a:cubicBezTo>
                    <a:pt x="539" y="95"/>
                    <a:pt x="539" y="95"/>
                    <a:pt x="539" y="95"/>
                  </a:cubicBezTo>
                  <a:cubicBezTo>
                    <a:pt x="538" y="93"/>
                    <a:pt x="538" y="94"/>
                    <a:pt x="537" y="92"/>
                  </a:cubicBezTo>
                  <a:cubicBezTo>
                    <a:pt x="539" y="91"/>
                    <a:pt x="540" y="91"/>
                    <a:pt x="541" y="90"/>
                  </a:cubicBezTo>
                  <a:cubicBezTo>
                    <a:pt x="541" y="87"/>
                    <a:pt x="541" y="89"/>
                    <a:pt x="541" y="88"/>
                  </a:cubicBezTo>
                  <a:cubicBezTo>
                    <a:pt x="543" y="86"/>
                    <a:pt x="543" y="86"/>
                    <a:pt x="543" y="86"/>
                  </a:cubicBezTo>
                  <a:cubicBezTo>
                    <a:pt x="544" y="86"/>
                    <a:pt x="544" y="86"/>
                    <a:pt x="544" y="86"/>
                  </a:cubicBezTo>
                  <a:cubicBezTo>
                    <a:pt x="545" y="85"/>
                    <a:pt x="545" y="85"/>
                    <a:pt x="545" y="85"/>
                  </a:cubicBezTo>
                  <a:cubicBezTo>
                    <a:pt x="546" y="84"/>
                    <a:pt x="546" y="84"/>
                    <a:pt x="546" y="84"/>
                  </a:cubicBezTo>
                  <a:cubicBezTo>
                    <a:pt x="546" y="86"/>
                    <a:pt x="546" y="86"/>
                    <a:pt x="546" y="86"/>
                  </a:cubicBezTo>
                  <a:cubicBezTo>
                    <a:pt x="549" y="86"/>
                    <a:pt x="549" y="86"/>
                    <a:pt x="549" y="86"/>
                  </a:cubicBezTo>
                  <a:cubicBezTo>
                    <a:pt x="549" y="85"/>
                    <a:pt x="549" y="85"/>
                    <a:pt x="549" y="85"/>
                  </a:cubicBezTo>
                  <a:cubicBezTo>
                    <a:pt x="550" y="85"/>
                    <a:pt x="550" y="85"/>
                    <a:pt x="550" y="85"/>
                  </a:cubicBezTo>
                  <a:cubicBezTo>
                    <a:pt x="550" y="84"/>
                    <a:pt x="550" y="84"/>
                    <a:pt x="550" y="84"/>
                  </a:cubicBezTo>
                  <a:cubicBezTo>
                    <a:pt x="552" y="83"/>
                    <a:pt x="552" y="83"/>
                    <a:pt x="552" y="83"/>
                  </a:cubicBezTo>
                  <a:cubicBezTo>
                    <a:pt x="552" y="83"/>
                    <a:pt x="552" y="83"/>
                    <a:pt x="552" y="83"/>
                  </a:cubicBezTo>
                  <a:cubicBezTo>
                    <a:pt x="553" y="82"/>
                    <a:pt x="553" y="82"/>
                    <a:pt x="553" y="82"/>
                  </a:cubicBezTo>
                  <a:cubicBezTo>
                    <a:pt x="554" y="81"/>
                    <a:pt x="554" y="81"/>
                    <a:pt x="554" y="81"/>
                  </a:cubicBezTo>
                  <a:cubicBezTo>
                    <a:pt x="555" y="80"/>
                    <a:pt x="555" y="80"/>
                    <a:pt x="555" y="80"/>
                  </a:cubicBezTo>
                  <a:cubicBezTo>
                    <a:pt x="556" y="79"/>
                    <a:pt x="556" y="79"/>
                    <a:pt x="556" y="79"/>
                  </a:cubicBezTo>
                  <a:cubicBezTo>
                    <a:pt x="557" y="77"/>
                    <a:pt x="557" y="77"/>
                    <a:pt x="558" y="76"/>
                  </a:cubicBezTo>
                  <a:cubicBezTo>
                    <a:pt x="560" y="73"/>
                    <a:pt x="560" y="73"/>
                    <a:pt x="560" y="73"/>
                  </a:cubicBezTo>
                  <a:cubicBezTo>
                    <a:pt x="560" y="72"/>
                    <a:pt x="560" y="72"/>
                    <a:pt x="560" y="72"/>
                  </a:cubicBezTo>
                  <a:cubicBezTo>
                    <a:pt x="560" y="69"/>
                    <a:pt x="560" y="71"/>
                    <a:pt x="561" y="70"/>
                  </a:cubicBezTo>
                  <a:cubicBezTo>
                    <a:pt x="561" y="70"/>
                    <a:pt x="561" y="70"/>
                    <a:pt x="561" y="70"/>
                  </a:cubicBezTo>
                  <a:cubicBezTo>
                    <a:pt x="561" y="70"/>
                    <a:pt x="559" y="68"/>
                    <a:pt x="561" y="68"/>
                  </a:cubicBezTo>
                  <a:cubicBezTo>
                    <a:pt x="561" y="67"/>
                    <a:pt x="561" y="67"/>
                    <a:pt x="562" y="67"/>
                  </a:cubicBezTo>
                  <a:cubicBezTo>
                    <a:pt x="562" y="66"/>
                    <a:pt x="562" y="66"/>
                    <a:pt x="562" y="66"/>
                  </a:cubicBezTo>
                  <a:cubicBezTo>
                    <a:pt x="562" y="65"/>
                    <a:pt x="562" y="65"/>
                    <a:pt x="562" y="65"/>
                  </a:cubicBezTo>
                  <a:cubicBezTo>
                    <a:pt x="562" y="65"/>
                    <a:pt x="562" y="66"/>
                    <a:pt x="562" y="64"/>
                  </a:cubicBezTo>
                  <a:cubicBezTo>
                    <a:pt x="562" y="64"/>
                    <a:pt x="561" y="64"/>
                    <a:pt x="562" y="64"/>
                  </a:cubicBezTo>
                  <a:cubicBezTo>
                    <a:pt x="562" y="63"/>
                    <a:pt x="562" y="63"/>
                    <a:pt x="562" y="63"/>
                  </a:cubicBezTo>
                  <a:cubicBezTo>
                    <a:pt x="561" y="62"/>
                    <a:pt x="561" y="62"/>
                    <a:pt x="561" y="62"/>
                  </a:cubicBezTo>
                  <a:cubicBezTo>
                    <a:pt x="559" y="61"/>
                    <a:pt x="559" y="61"/>
                    <a:pt x="559" y="61"/>
                  </a:cubicBezTo>
                  <a:cubicBezTo>
                    <a:pt x="556" y="61"/>
                    <a:pt x="558" y="61"/>
                    <a:pt x="556" y="62"/>
                  </a:cubicBezTo>
                  <a:cubicBezTo>
                    <a:pt x="556" y="62"/>
                    <a:pt x="556" y="62"/>
                    <a:pt x="556" y="62"/>
                  </a:cubicBezTo>
                  <a:cubicBezTo>
                    <a:pt x="555" y="61"/>
                    <a:pt x="555" y="61"/>
                    <a:pt x="555" y="61"/>
                  </a:cubicBezTo>
                  <a:cubicBezTo>
                    <a:pt x="554" y="61"/>
                    <a:pt x="554" y="61"/>
                    <a:pt x="554" y="61"/>
                  </a:cubicBezTo>
                  <a:cubicBezTo>
                    <a:pt x="553" y="61"/>
                    <a:pt x="553" y="61"/>
                    <a:pt x="553" y="61"/>
                  </a:cubicBezTo>
                  <a:cubicBezTo>
                    <a:pt x="552" y="61"/>
                    <a:pt x="552" y="61"/>
                    <a:pt x="552" y="61"/>
                  </a:cubicBezTo>
                  <a:cubicBezTo>
                    <a:pt x="552" y="60"/>
                    <a:pt x="552" y="60"/>
                    <a:pt x="552" y="60"/>
                  </a:cubicBezTo>
                  <a:cubicBezTo>
                    <a:pt x="552" y="60"/>
                    <a:pt x="552" y="60"/>
                    <a:pt x="552" y="60"/>
                  </a:cubicBezTo>
                  <a:cubicBezTo>
                    <a:pt x="553" y="59"/>
                    <a:pt x="553" y="59"/>
                    <a:pt x="553" y="59"/>
                  </a:cubicBezTo>
                  <a:cubicBezTo>
                    <a:pt x="555" y="58"/>
                    <a:pt x="555" y="58"/>
                    <a:pt x="555" y="58"/>
                  </a:cubicBezTo>
                  <a:cubicBezTo>
                    <a:pt x="557" y="56"/>
                    <a:pt x="557" y="56"/>
                    <a:pt x="557" y="56"/>
                  </a:cubicBezTo>
                  <a:cubicBezTo>
                    <a:pt x="558" y="55"/>
                    <a:pt x="558" y="55"/>
                    <a:pt x="558" y="55"/>
                  </a:cubicBezTo>
                  <a:cubicBezTo>
                    <a:pt x="559" y="55"/>
                    <a:pt x="559" y="55"/>
                    <a:pt x="559" y="55"/>
                  </a:cubicBezTo>
                  <a:cubicBezTo>
                    <a:pt x="560" y="54"/>
                    <a:pt x="560" y="54"/>
                    <a:pt x="560" y="54"/>
                  </a:cubicBezTo>
                  <a:cubicBezTo>
                    <a:pt x="561" y="53"/>
                    <a:pt x="561" y="53"/>
                    <a:pt x="561" y="53"/>
                  </a:cubicBezTo>
                  <a:cubicBezTo>
                    <a:pt x="562" y="52"/>
                    <a:pt x="562" y="52"/>
                    <a:pt x="562" y="52"/>
                  </a:cubicBezTo>
                  <a:cubicBezTo>
                    <a:pt x="563" y="52"/>
                    <a:pt x="563" y="52"/>
                    <a:pt x="563" y="52"/>
                  </a:cubicBezTo>
                  <a:cubicBezTo>
                    <a:pt x="564" y="51"/>
                    <a:pt x="564" y="51"/>
                    <a:pt x="564" y="51"/>
                  </a:cubicBezTo>
                  <a:cubicBezTo>
                    <a:pt x="565" y="51"/>
                    <a:pt x="565" y="51"/>
                    <a:pt x="565" y="51"/>
                  </a:cubicBezTo>
                  <a:cubicBezTo>
                    <a:pt x="570" y="51"/>
                    <a:pt x="570" y="51"/>
                    <a:pt x="570" y="51"/>
                  </a:cubicBezTo>
                  <a:cubicBezTo>
                    <a:pt x="571" y="51"/>
                    <a:pt x="571" y="51"/>
                    <a:pt x="571" y="51"/>
                  </a:cubicBezTo>
                  <a:cubicBezTo>
                    <a:pt x="575" y="51"/>
                    <a:pt x="575" y="51"/>
                    <a:pt x="575" y="51"/>
                  </a:cubicBezTo>
                  <a:cubicBezTo>
                    <a:pt x="576" y="51"/>
                    <a:pt x="576" y="51"/>
                    <a:pt x="576" y="51"/>
                  </a:cubicBezTo>
                  <a:cubicBezTo>
                    <a:pt x="576" y="50"/>
                    <a:pt x="578" y="50"/>
                    <a:pt x="579" y="50"/>
                  </a:cubicBezTo>
                  <a:cubicBezTo>
                    <a:pt x="579" y="50"/>
                    <a:pt x="579" y="50"/>
                    <a:pt x="579" y="50"/>
                  </a:cubicBezTo>
                  <a:cubicBezTo>
                    <a:pt x="580" y="51"/>
                    <a:pt x="580" y="49"/>
                    <a:pt x="580" y="52"/>
                  </a:cubicBezTo>
                  <a:cubicBezTo>
                    <a:pt x="582" y="52"/>
                    <a:pt x="581" y="52"/>
                    <a:pt x="582" y="51"/>
                  </a:cubicBezTo>
                  <a:cubicBezTo>
                    <a:pt x="583" y="51"/>
                    <a:pt x="583" y="51"/>
                    <a:pt x="583" y="51"/>
                  </a:cubicBezTo>
                  <a:cubicBezTo>
                    <a:pt x="584" y="51"/>
                    <a:pt x="584" y="51"/>
                    <a:pt x="584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7" y="51"/>
                    <a:pt x="587" y="51"/>
                  </a:cubicBezTo>
                  <a:cubicBezTo>
                    <a:pt x="587" y="50"/>
                    <a:pt x="587" y="50"/>
                    <a:pt x="587" y="50"/>
                  </a:cubicBezTo>
                  <a:cubicBezTo>
                    <a:pt x="586" y="50"/>
                    <a:pt x="586" y="50"/>
                    <a:pt x="586" y="50"/>
                  </a:cubicBezTo>
                  <a:cubicBezTo>
                    <a:pt x="586" y="49"/>
                    <a:pt x="586" y="49"/>
                    <a:pt x="586" y="49"/>
                  </a:cubicBezTo>
                  <a:cubicBezTo>
                    <a:pt x="587" y="49"/>
                    <a:pt x="587" y="49"/>
                    <a:pt x="587" y="49"/>
                  </a:cubicBezTo>
                  <a:cubicBezTo>
                    <a:pt x="587" y="48"/>
                    <a:pt x="587" y="48"/>
                    <a:pt x="587" y="48"/>
                  </a:cubicBezTo>
                  <a:cubicBezTo>
                    <a:pt x="588" y="48"/>
                    <a:pt x="588" y="48"/>
                    <a:pt x="588" y="48"/>
                  </a:cubicBezTo>
                  <a:cubicBezTo>
                    <a:pt x="588" y="48"/>
                    <a:pt x="588" y="48"/>
                    <a:pt x="588" y="48"/>
                  </a:cubicBezTo>
                  <a:cubicBezTo>
                    <a:pt x="590" y="47"/>
                    <a:pt x="589" y="46"/>
                    <a:pt x="591" y="46"/>
                  </a:cubicBezTo>
                  <a:cubicBezTo>
                    <a:pt x="592" y="45"/>
                    <a:pt x="592" y="45"/>
                    <a:pt x="592" y="45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6" y="45"/>
                    <a:pt x="596" y="45"/>
                    <a:pt x="596" y="45"/>
                  </a:cubicBezTo>
                  <a:cubicBezTo>
                    <a:pt x="596" y="47"/>
                    <a:pt x="596" y="47"/>
                    <a:pt x="596" y="47"/>
                  </a:cubicBezTo>
                  <a:cubicBezTo>
                    <a:pt x="597" y="48"/>
                    <a:pt x="597" y="48"/>
                    <a:pt x="597" y="48"/>
                  </a:cubicBezTo>
                  <a:cubicBezTo>
                    <a:pt x="598" y="47"/>
                    <a:pt x="598" y="47"/>
                    <a:pt x="598" y="47"/>
                  </a:cubicBezTo>
                  <a:cubicBezTo>
                    <a:pt x="599" y="46"/>
                    <a:pt x="599" y="46"/>
                    <a:pt x="599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600" y="46"/>
                    <a:pt x="600" y="46"/>
                    <a:pt x="600" y="46"/>
                  </a:cubicBezTo>
                  <a:cubicBezTo>
                    <a:pt x="602" y="46"/>
                    <a:pt x="602" y="46"/>
                    <a:pt x="602" y="46"/>
                  </a:cubicBezTo>
                  <a:cubicBezTo>
                    <a:pt x="602" y="43"/>
                    <a:pt x="601" y="45"/>
                    <a:pt x="603" y="44"/>
                  </a:cubicBezTo>
                  <a:cubicBezTo>
                    <a:pt x="603" y="45"/>
                    <a:pt x="603" y="45"/>
                    <a:pt x="603" y="45"/>
                  </a:cubicBezTo>
                  <a:cubicBezTo>
                    <a:pt x="603" y="46"/>
                    <a:pt x="603" y="46"/>
                    <a:pt x="603" y="46"/>
                  </a:cubicBezTo>
                  <a:cubicBezTo>
                    <a:pt x="603" y="46"/>
                    <a:pt x="603" y="46"/>
                    <a:pt x="603" y="46"/>
                  </a:cubicBezTo>
                  <a:cubicBezTo>
                    <a:pt x="601" y="48"/>
                    <a:pt x="601" y="48"/>
                    <a:pt x="601" y="48"/>
                  </a:cubicBezTo>
                  <a:cubicBezTo>
                    <a:pt x="600" y="48"/>
                    <a:pt x="600" y="48"/>
                    <a:pt x="600" y="48"/>
                  </a:cubicBezTo>
                  <a:cubicBezTo>
                    <a:pt x="600" y="48"/>
                    <a:pt x="600" y="48"/>
                    <a:pt x="600" y="48"/>
                  </a:cubicBezTo>
                  <a:cubicBezTo>
                    <a:pt x="598" y="49"/>
                    <a:pt x="598" y="49"/>
                    <a:pt x="598" y="49"/>
                  </a:cubicBezTo>
                  <a:cubicBezTo>
                    <a:pt x="597" y="50"/>
                    <a:pt x="597" y="50"/>
                    <a:pt x="597" y="50"/>
                  </a:cubicBezTo>
                  <a:cubicBezTo>
                    <a:pt x="597" y="50"/>
                    <a:pt x="597" y="50"/>
                    <a:pt x="597" y="50"/>
                  </a:cubicBezTo>
                  <a:cubicBezTo>
                    <a:pt x="596" y="51"/>
                    <a:pt x="596" y="51"/>
                    <a:pt x="596" y="51"/>
                  </a:cubicBezTo>
                  <a:cubicBezTo>
                    <a:pt x="595" y="51"/>
                    <a:pt x="595" y="51"/>
                    <a:pt x="595" y="51"/>
                  </a:cubicBezTo>
                  <a:cubicBezTo>
                    <a:pt x="594" y="52"/>
                    <a:pt x="594" y="52"/>
                    <a:pt x="594" y="52"/>
                  </a:cubicBezTo>
                  <a:cubicBezTo>
                    <a:pt x="593" y="53"/>
                    <a:pt x="594" y="53"/>
                    <a:pt x="592" y="53"/>
                  </a:cubicBezTo>
                  <a:cubicBezTo>
                    <a:pt x="592" y="54"/>
                    <a:pt x="592" y="54"/>
                    <a:pt x="592" y="54"/>
                  </a:cubicBezTo>
                  <a:cubicBezTo>
                    <a:pt x="591" y="54"/>
                    <a:pt x="591" y="54"/>
                    <a:pt x="591" y="54"/>
                  </a:cubicBezTo>
                  <a:cubicBezTo>
                    <a:pt x="590" y="54"/>
                    <a:pt x="590" y="54"/>
                    <a:pt x="590" y="54"/>
                  </a:cubicBezTo>
                  <a:cubicBezTo>
                    <a:pt x="590" y="55"/>
                    <a:pt x="590" y="55"/>
                    <a:pt x="589" y="56"/>
                  </a:cubicBezTo>
                  <a:cubicBezTo>
                    <a:pt x="588" y="57"/>
                    <a:pt x="589" y="56"/>
                    <a:pt x="588" y="57"/>
                  </a:cubicBezTo>
                  <a:cubicBezTo>
                    <a:pt x="588" y="58"/>
                    <a:pt x="588" y="58"/>
                    <a:pt x="588" y="58"/>
                  </a:cubicBezTo>
                  <a:cubicBezTo>
                    <a:pt x="588" y="60"/>
                    <a:pt x="588" y="60"/>
                    <a:pt x="588" y="60"/>
                  </a:cubicBezTo>
                  <a:cubicBezTo>
                    <a:pt x="588" y="61"/>
                    <a:pt x="588" y="61"/>
                    <a:pt x="588" y="61"/>
                  </a:cubicBezTo>
                  <a:cubicBezTo>
                    <a:pt x="588" y="62"/>
                    <a:pt x="588" y="62"/>
                    <a:pt x="588" y="62"/>
                  </a:cubicBezTo>
                  <a:cubicBezTo>
                    <a:pt x="589" y="64"/>
                    <a:pt x="589" y="64"/>
                    <a:pt x="589" y="64"/>
                  </a:cubicBezTo>
                  <a:cubicBezTo>
                    <a:pt x="589" y="65"/>
                    <a:pt x="589" y="65"/>
                    <a:pt x="589" y="65"/>
                  </a:cubicBezTo>
                  <a:cubicBezTo>
                    <a:pt x="590" y="65"/>
                    <a:pt x="590" y="65"/>
                    <a:pt x="590" y="65"/>
                  </a:cubicBezTo>
                  <a:cubicBezTo>
                    <a:pt x="590" y="67"/>
                    <a:pt x="589" y="67"/>
                    <a:pt x="590" y="68"/>
                  </a:cubicBezTo>
                  <a:cubicBezTo>
                    <a:pt x="591" y="68"/>
                    <a:pt x="591" y="68"/>
                    <a:pt x="591" y="68"/>
                  </a:cubicBezTo>
                  <a:cubicBezTo>
                    <a:pt x="592" y="67"/>
                    <a:pt x="592" y="67"/>
                    <a:pt x="592" y="67"/>
                  </a:cubicBezTo>
                  <a:cubicBezTo>
                    <a:pt x="593" y="66"/>
                    <a:pt x="593" y="66"/>
                    <a:pt x="593" y="66"/>
                  </a:cubicBezTo>
                  <a:cubicBezTo>
                    <a:pt x="593" y="65"/>
                    <a:pt x="593" y="65"/>
                    <a:pt x="593" y="65"/>
                  </a:cubicBezTo>
                  <a:cubicBezTo>
                    <a:pt x="594" y="64"/>
                    <a:pt x="594" y="64"/>
                    <a:pt x="594" y="64"/>
                  </a:cubicBezTo>
                  <a:cubicBezTo>
                    <a:pt x="594" y="64"/>
                    <a:pt x="594" y="64"/>
                    <a:pt x="595" y="64"/>
                  </a:cubicBezTo>
                  <a:cubicBezTo>
                    <a:pt x="596" y="62"/>
                    <a:pt x="596" y="62"/>
                    <a:pt x="596" y="62"/>
                  </a:cubicBezTo>
                  <a:cubicBezTo>
                    <a:pt x="597" y="61"/>
                    <a:pt x="597" y="61"/>
                    <a:pt x="597" y="61"/>
                  </a:cubicBezTo>
                  <a:cubicBezTo>
                    <a:pt x="597" y="61"/>
                    <a:pt x="597" y="61"/>
                    <a:pt x="597" y="61"/>
                  </a:cubicBezTo>
                  <a:cubicBezTo>
                    <a:pt x="600" y="61"/>
                    <a:pt x="600" y="61"/>
                    <a:pt x="600" y="61"/>
                  </a:cubicBezTo>
                  <a:cubicBezTo>
                    <a:pt x="599" y="58"/>
                    <a:pt x="599" y="58"/>
                    <a:pt x="599" y="58"/>
                  </a:cubicBezTo>
                  <a:cubicBezTo>
                    <a:pt x="600" y="57"/>
                    <a:pt x="600" y="57"/>
                    <a:pt x="600" y="57"/>
                  </a:cubicBezTo>
                  <a:cubicBezTo>
                    <a:pt x="601" y="58"/>
                    <a:pt x="601" y="57"/>
                    <a:pt x="602" y="58"/>
                  </a:cubicBezTo>
                  <a:cubicBezTo>
                    <a:pt x="602" y="57"/>
                    <a:pt x="602" y="57"/>
                    <a:pt x="602" y="57"/>
                  </a:cubicBezTo>
                  <a:cubicBezTo>
                    <a:pt x="601" y="56"/>
                    <a:pt x="601" y="56"/>
                    <a:pt x="601" y="56"/>
                  </a:cubicBezTo>
                  <a:cubicBezTo>
                    <a:pt x="601" y="55"/>
                    <a:pt x="601" y="55"/>
                    <a:pt x="601" y="55"/>
                  </a:cubicBezTo>
                  <a:cubicBezTo>
                    <a:pt x="601" y="54"/>
                    <a:pt x="601" y="54"/>
                    <a:pt x="601" y="54"/>
                  </a:cubicBezTo>
                  <a:cubicBezTo>
                    <a:pt x="601" y="54"/>
                    <a:pt x="601" y="54"/>
                    <a:pt x="601" y="54"/>
                  </a:cubicBezTo>
                  <a:cubicBezTo>
                    <a:pt x="600" y="54"/>
                    <a:pt x="600" y="54"/>
                    <a:pt x="600" y="54"/>
                  </a:cubicBezTo>
                  <a:cubicBezTo>
                    <a:pt x="600" y="53"/>
                    <a:pt x="598" y="52"/>
                    <a:pt x="600" y="52"/>
                  </a:cubicBezTo>
                  <a:cubicBezTo>
                    <a:pt x="601" y="51"/>
                    <a:pt x="601" y="51"/>
                    <a:pt x="601" y="51"/>
                  </a:cubicBezTo>
                  <a:cubicBezTo>
                    <a:pt x="602" y="51"/>
                    <a:pt x="602" y="51"/>
                    <a:pt x="602" y="51"/>
                  </a:cubicBezTo>
                  <a:cubicBezTo>
                    <a:pt x="602" y="49"/>
                    <a:pt x="602" y="49"/>
                    <a:pt x="602" y="49"/>
                  </a:cubicBezTo>
                  <a:cubicBezTo>
                    <a:pt x="605" y="49"/>
                    <a:pt x="605" y="49"/>
                    <a:pt x="605" y="49"/>
                  </a:cubicBezTo>
                  <a:cubicBezTo>
                    <a:pt x="606" y="49"/>
                    <a:pt x="606" y="49"/>
                    <a:pt x="606" y="49"/>
                  </a:cubicBezTo>
                  <a:cubicBezTo>
                    <a:pt x="606" y="49"/>
                    <a:pt x="606" y="49"/>
                    <a:pt x="606" y="49"/>
                  </a:cubicBezTo>
                  <a:cubicBezTo>
                    <a:pt x="607" y="48"/>
                    <a:pt x="607" y="48"/>
                    <a:pt x="607" y="48"/>
                  </a:cubicBezTo>
                  <a:cubicBezTo>
                    <a:pt x="607" y="49"/>
                    <a:pt x="607" y="49"/>
                    <a:pt x="607" y="49"/>
                  </a:cubicBezTo>
                  <a:cubicBezTo>
                    <a:pt x="608" y="49"/>
                    <a:pt x="608" y="49"/>
                    <a:pt x="608" y="49"/>
                  </a:cubicBezTo>
                  <a:cubicBezTo>
                    <a:pt x="609" y="48"/>
                    <a:pt x="609" y="48"/>
                    <a:pt x="609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11" y="48"/>
                    <a:pt x="612" y="46"/>
                    <a:pt x="612" y="48"/>
                  </a:cubicBezTo>
                  <a:cubicBezTo>
                    <a:pt x="613" y="48"/>
                    <a:pt x="613" y="48"/>
                    <a:pt x="614" y="49"/>
                  </a:cubicBezTo>
                  <a:cubicBezTo>
                    <a:pt x="615" y="49"/>
                    <a:pt x="615" y="49"/>
                    <a:pt x="615" y="49"/>
                  </a:cubicBezTo>
                  <a:cubicBezTo>
                    <a:pt x="616" y="48"/>
                    <a:pt x="616" y="48"/>
                    <a:pt x="616" y="48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17" y="48"/>
                    <a:pt x="617" y="48"/>
                    <a:pt x="617" y="48"/>
                  </a:cubicBezTo>
                  <a:cubicBezTo>
                    <a:pt x="618" y="47"/>
                    <a:pt x="618" y="47"/>
                    <a:pt x="618" y="47"/>
                  </a:cubicBezTo>
                  <a:cubicBezTo>
                    <a:pt x="619" y="46"/>
                    <a:pt x="619" y="46"/>
                    <a:pt x="621" y="46"/>
                  </a:cubicBezTo>
                  <a:cubicBezTo>
                    <a:pt x="622" y="45"/>
                    <a:pt x="622" y="45"/>
                    <a:pt x="622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3" y="45"/>
                    <a:pt x="623" y="45"/>
                    <a:pt x="623" y="45"/>
                  </a:cubicBezTo>
                  <a:cubicBezTo>
                    <a:pt x="625" y="45"/>
                    <a:pt x="625" y="44"/>
                    <a:pt x="626" y="44"/>
                  </a:cubicBezTo>
                  <a:cubicBezTo>
                    <a:pt x="627" y="44"/>
                    <a:pt x="627" y="44"/>
                    <a:pt x="627" y="44"/>
                  </a:cubicBezTo>
                  <a:cubicBezTo>
                    <a:pt x="627" y="44"/>
                    <a:pt x="627" y="44"/>
                    <a:pt x="627" y="44"/>
                  </a:cubicBezTo>
                  <a:cubicBezTo>
                    <a:pt x="628" y="44"/>
                    <a:pt x="628" y="44"/>
                    <a:pt x="628" y="44"/>
                  </a:cubicBezTo>
                  <a:cubicBezTo>
                    <a:pt x="631" y="44"/>
                    <a:pt x="631" y="44"/>
                    <a:pt x="631" y="44"/>
                  </a:cubicBezTo>
                  <a:cubicBezTo>
                    <a:pt x="631" y="43"/>
                    <a:pt x="631" y="43"/>
                    <a:pt x="631" y="43"/>
                  </a:cubicBezTo>
                  <a:cubicBezTo>
                    <a:pt x="630" y="42"/>
                    <a:pt x="630" y="42"/>
                    <a:pt x="630" y="42"/>
                  </a:cubicBezTo>
                  <a:cubicBezTo>
                    <a:pt x="630" y="41"/>
                    <a:pt x="630" y="41"/>
                    <a:pt x="630" y="41"/>
                  </a:cubicBezTo>
                  <a:cubicBezTo>
                    <a:pt x="629" y="40"/>
                    <a:pt x="629" y="40"/>
                    <a:pt x="629" y="40"/>
                  </a:cubicBezTo>
                  <a:cubicBezTo>
                    <a:pt x="629" y="39"/>
                    <a:pt x="629" y="39"/>
                    <a:pt x="629" y="39"/>
                  </a:cubicBezTo>
                  <a:cubicBezTo>
                    <a:pt x="630" y="39"/>
                    <a:pt x="630" y="39"/>
                    <a:pt x="630" y="39"/>
                  </a:cubicBezTo>
                  <a:cubicBezTo>
                    <a:pt x="630" y="39"/>
                    <a:pt x="630" y="39"/>
                    <a:pt x="630" y="39"/>
                  </a:cubicBezTo>
                  <a:cubicBezTo>
                    <a:pt x="631" y="39"/>
                    <a:pt x="631" y="39"/>
                    <a:pt x="631" y="39"/>
                  </a:cubicBezTo>
                  <a:cubicBezTo>
                    <a:pt x="631" y="38"/>
                    <a:pt x="631" y="38"/>
                    <a:pt x="631" y="38"/>
                  </a:cubicBezTo>
                  <a:cubicBezTo>
                    <a:pt x="632" y="38"/>
                    <a:pt x="632" y="38"/>
                    <a:pt x="632" y="38"/>
                  </a:cubicBezTo>
                  <a:cubicBezTo>
                    <a:pt x="631" y="36"/>
                    <a:pt x="632" y="37"/>
                    <a:pt x="632" y="36"/>
                  </a:cubicBezTo>
                  <a:cubicBezTo>
                    <a:pt x="633" y="36"/>
                    <a:pt x="633" y="36"/>
                    <a:pt x="633" y="36"/>
                  </a:cubicBezTo>
                  <a:cubicBezTo>
                    <a:pt x="633" y="38"/>
                    <a:pt x="633" y="38"/>
                    <a:pt x="633" y="38"/>
                  </a:cubicBezTo>
                  <a:cubicBezTo>
                    <a:pt x="638" y="38"/>
                    <a:pt x="638" y="38"/>
                    <a:pt x="638" y="38"/>
                  </a:cubicBezTo>
                  <a:cubicBezTo>
                    <a:pt x="639" y="39"/>
                    <a:pt x="639" y="39"/>
                    <a:pt x="639" y="39"/>
                  </a:cubicBezTo>
                  <a:cubicBezTo>
                    <a:pt x="639" y="39"/>
                    <a:pt x="639" y="39"/>
                    <a:pt x="639" y="39"/>
                  </a:cubicBezTo>
                  <a:cubicBezTo>
                    <a:pt x="641" y="39"/>
                    <a:pt x="641" y="39"/>
                    <a:pt x="641" y="39"/>
                  </a:cubicBezTo>
                  <a:cubicBezTo>
                    <a:pt x="642" y="40"/>
                    <a:pt x="642" y="40"/>
                    <a:pt x="642" y="40"/>
                  </a:cubicBezTo>
                  <a:cubicBezTo>
                    <a:pt x="643" y="40"/>
                    <a:pt x="643" y="40"/>
                    <a:pt x="643" y="40"/>
                  </a:cubicBezTo>
                  <a:cubicBezTo>
                    <a:pt x="643" y="40"/>
                    <a:pt x="643" y="40"/>
                    <a:pt x="643" y="40"/>
                  </a:cubicBezTo>
                  <a:cubicBezTo>
                    <a:pt x="644" y="40"/>
                    <a:pt x="644" y="40"/>
                    <a:pt x="644" y="40"/>
                  </a:cubicBezTo>
                  <a:cubicBezTo>
                    <a:pt x="644" y="39"/>
                    <a:pt x="644" y="39"/>
                    <a:pt x="644" y="39"/>
                  </a:cubicBezTo>
                  <a:cubicBezTo>
                    <a:pt x="645" y="38"/>
                    <a:pt x="645" y="38"/>
                    <a:pt x="645" y="38"/>
                  </a:cubicBezTo>
                  <a:cubicBezTo>
                    <a:pt x="645" y="37"/>
                    <a:pt x="646" y="38"/>
                    <a:pt x="648" y="38"/>
                  </a:cubicBezTo>
                  <a:cubicBezTo>
                    <a:pt x="649" y="36"/>
                    <a:pt x="649" y="36"/>
                    <a:pt x="649" y="36"/>
                  </a:cubicBezTo>
                  <a:cubicBezTo>
                    <a:pt x="647" y="35"/>
                    <a:pt x="647" y="35"/>
                    <a:pt x="646" y="35"/>
                  </a:cubicBezTo>
                  <a:cubicBezTo>
                    <a:pt x="644" y="35"/>
                    <a:pt x="644" y="35"/>
                    <a:pt x="644" y="35"/>
                  </a:cubicBezTo>
                  <a:cubicBezTo>
                    <a:pt x="643" y="35"/>
                    <a:pt x="643" y="35"/>
                    <a:pt x="643" y="35"/>
                  </a:cubicBezTo>
                  <a:cubicBezTo>
                    <a:pt x="643" y="34"/>
                    <a:pt x="643" y="34"/>
                    <a:pt x="643" y="34"/>
                  </a:cubicBezTo>
                  <a:cubicBezTo>
                    <a:pt x="642" y="34"/>
                    <a:pt x="642" y="34"/>
                    <a:pt x="642" y="34"/>
                  </a:cubicBezTo>
                  <a:cubicBezTo>
                    <a:pt x="641" y="35"/>
                    <a:pt x="641" y="35"/>
                    <a:pt x="641" y="35"/>
                  </a:cubicBezTo>
                  <a:cubicBezTo>
                    <a:pt x="641" y="34"/>
                    <a:pt x="641" y="34"/>
                    <a:pt x="641" y="34"/>
                  </a:cubicBezTo>
                  <a:cubicBezTo>
                    <a:pt x="639" y="33"/>
                    <a:pt x="639" y="33"/>
                    <a:pt x="639" y="33"/>
                  </a:cubicBezTo>
                  <a:cubicBezTo>
                    <a:pt x="638" y="33"/>
                    <a:pt x="638" y="33"/>
                    <a:pt x="638" y="33"/>
                  </a:cubicBezTo>
                  <a:cubicBezTo>
                    <a:pt x="637" y="32"/>
                    <a:pt x="637" y="32"/>
                    <a:pt x="637" y="32"/>
                  </a:cubicBezTo>
                  <a:cubicBezTo>
                    <a:pt x="636" y="32"/>
                    <a:pt x="636" y="32"/>
                    <a:pt x="636" y="32"/>
                  </a:cubicBezTo>
                  <a:cubicBezTo>
                    <a:pt x="636" y="32"/>
                    <a:pt x="636" y="32"/>
                    <a:pt x="636" y="32"/>
                  </a:cubicBezTo>
                  <a:cubicBezTo>
                    <a:pt x="635" y="32"/>
                    <a:pt x="635" y="32"/>
                    <a:pt x="635" y="32"/>
                  </a:cubicBezTo>
                  <a:cubicBezTo>
                    <a:pt x="634" y="31"/>
                    <a:pt x="634" y="31"/>
                    <a:pt x="634" y="31"/>
                  </a:cubicBezTo>
                  <a:cubicBezTo>
                    <a:pt x="633" y="31"/>
                    <a:pt x="633" y="31"/>
                    <a:pt x="633" y="31"/>
                  </a:cubicBezTo>
                  <a:cubicBezTo>
                    <a:pt x="633" y="30"/>
                    <a:pt x="633" y="30"/>
                    <a:pt x="633" y="30"/>
                  </a:cubicBezTo>
                  <a:cubicBezTo>
                    <a:pt x="630" y="30"/>
                    <a:pt x="632" y="30"/>
                    <a:pt x="631" y="30"/>
                  </a:cubicBezTo>
                  <a:cubicBezTo>
                    <a:pt x="630" y="29"/>
                    <a:pt x="630" y="29"/>
                    <a:pt x="630" y="29"/>
                  </a:cubicBezTo>
                  <a:cubicBezTo>
                    <a:pt x="629" y="29"/>
                    <a:pt x="629" y="29"/>
                    <a:pt x="629" y="29"/>
                  </a:cubicBezTo>
                  <a:cubicBezTo>
                    <a:pt x="628" y="29"/>
                    <a:pt x="628" y="29"/>
                    <a:pt x="628" y="29"/>
                  </a:cubicBezTo>
                  <a:cubicBezTo>
                    <a:pt x="626" y="29"/>
                    <a:pt x="626" y="29"/>
                    <a:pt x="626" y="29"/>
                  </a:cubicBezTo>
                  <a:cubicBezTo>
                    <a:pt x="625" y="28"/>
                    <a:pt x="625" y="28"/>
                    <a:pt x="625" y="28"/>
                  </a:cubicBezTo>
                  <a:cubicBezTo>
                    <a:pt x="616" y="28"/>
                    <a:pt x="616" y="28"/>
                    <a:pt x="616" y="28"/>
                  </a:cubicBezTo>
                  <a:cubicBezTo>
                    <a:pt x="615" y="28"/>
                    <a:pt x="615" y="28"/>
                    <a:pt x="615" y="28"/>
                  </a:cubicBezTo>
                  <a:cubicBezTo>
                    <a:pt x="614" y="29"/>
                    <a:pt x="614" y="29"/>
                    <a:pt x="614" y="29"/>
                  </a:cubicBezTo>
                  <a:cubicBezTo>
                    <a:pt x="615" y="29"/>
                    <a:pt x="615" y="29"/>
                    <a:pt x="615" y="29"/>
                  </a:cubicBezTo>
                  <a:cubicBezTo>
                    <a:pt x="616" y="30"/>
                    <a:pt x="616" y="30"/>
                    <a:pt x="616" y="30"/>
                  </a:cubicBezTo>
                  <a:cubicBezTo>
                    <a:pt x="615" y="30"/>
                    <a:pt x="615" y="30"/>
                    <a:pt x="615" y="30"/>
                  </a:cubicBezTo>
                  <a:cubicBezTo>
                    <a:pt x="613" y="30"/>
                    <a:pt x="613" y="30"/>
                    <a:pt x="613" y="30"/>
                  </a:cubicBezTo>
                  <a:cubicBezTo>
                    <a:pt x="613" y="30"/>
                    <a:pt x="613" y="30"/>
                    <a:pt x="613" y="30"/>
                  </a:cubicBezTo>
                  <a:cubicBezTo>
                    <a:pt x="611" y="30"/>
                    <a:pt x="611" y="30"/>
                    <a:pt x="611" y="30"/>
                  </a:cubicBezTo>
                  <a:cubicBezTo>
                    <a:pt x="611" y="29"/>
                    <a:pt x="611" y="29"/>
                    <a:pt x="611" y="29"/>
                  </a:cubicBezTo>
                  <a:cubicBezTo>
                    <a:pt x="613" y="29"/>
                    <a:pt x="613" y="29"/>
                    <a:pt x="613" y="29"/>
                  </a:cubicBezTo>
                  <a:cubicBezTo>
                    <a:pt x="613" y="28"/>
                    <a:pt x="611" y="28"/>
                    <a:pt x="610" y="28"/>
                  </a:cubicBezTo>
                  <a:cubicBezTo>
                    <a:pt x="610" y="29"/>
                    <a:pt x="610" y="29"/>
                    <a:pt x="610" y="29"/>
                  </a:cubicBezTo>
                  <a:cubicBezTo>
                    <a:pt x="608" y="29"/>
                    <a:pt x="608" y="29"/>
                    <a:pt x="608" y="29"/>
                  </a:cubicBezTo>
                  <a:cubicBezTo>
                    <a:pt x="608" y="30"/>
                    <a:pt x="608" y="30"/>
                    <a:pt x="607" y="29"/>
                  </a:cubicBezTo>
                  <a:cubicBezTo>
                    <a:pt x="600" y="29"/>
                    <a:pt x="600" y="29"/>
                    <a:pt x="600" y="29"/>
                  </a:cubicBezTo>
                  <a:cubicBezTo>
                    <a:pt x="599" y="29"/>
                    <a:pt x="599" y="29"/>
                    <a:pt x="599" y="29"/>
                  </a:cubicBezTo>
                  <a:cubicBezTo>
                    <a:pt x="598" y="29"/>
                    <a:pt x="598" y="29"/>
                    <a:pt x="598" y="29"/>
                  </a:cubicBezTo>
                  <a:cubicBezTo>
                    <a:pt x="598" y="29"/>
                    <a:pt x="598" y="29"/>
                    <a:pt x="598" y="29"/>
                  </a:cubicBezTo>
                  <a:cubicBezTo>
                    <a:pt x="596" y="29"/>
                    <a:pt x="596" y="29"/>
                    <a:pt x="596" y="29"/>
                  </a:cubicBezTo>
                  <a:cubicBezTo>
                    <a:pt x="596" y="28"/>
                    <a:pt x="596" y="28"/>
                    <a:pt x="596" y="28"/>
                  </a:cubicBezTo>
                  <a:cubicBezTo>
                    <a:pt x="595" y="27"/>
                    <a:pt x="595" y="27"/>
                    <a:pt x="595" y="27"/>
                  </a:cubicBezTo>
                  <a:cubicBezTo>
                    <a:pt x="595" y="26"/>
                    <a:pt x="595" y="26"/>
                    <a:pt x="595" y="26"/>
                  </a:cubicBezTo>
                  <a:cubicBezTo>
                    <a:pt x="594" y="26"/>
                    <a:pt x="594" y="26"/>
                    <a:pt x="594" y="26"/>
                  </a:cubicBezTo>
                  <a:cubicBezTo>
                    <a:pt x="594" y="26"/>
                    <a:pt x="594" y="26"/>
                    <a:pt x="594" y="26"/>
                  </a:cubicBezTo>
                  <a:cubicBezTo>
                    <a:pt x="588" y="26"/>
                    <a:pt x="588" y="26"/>
                    <a:pt x="588" y="26"/>
                  </a:cubicBezTo>
                  <a:cubicBezTo>
                    <a:pt x="587" y="26"/>
                    <a:pt x="587" y="26"/>
                    <a:pt x="587" y="26"/>
                  </a:cubicBezTo>
                  <a:cubicBezTo>
                    <a:pt x="586" y="26"/>
                    <a:pt x="586" y="26"/>
                    <a:pt x="586" y="26"/>
                  </a:cubicBezTo>
                  <a:cubicBezTo>
                    <a:pt x="585" y="27"/>
                    <a:pt x="585" y="26"/>
                    <a:pt x="583" y="26"/>
                  </a:cubicBezTo>
                  <a:cubicBezTo>
                    <a:pt x="582" y="26"/>
                    <a:pt x="582" y="26"/>
                    <a:pt x="582" y="26"/>
                  </a:cubicBezTo>
                  <a:cubicBezTo>
                    <a:pt x="582" y="26"/>
                    <a:pt x="582" y="26"/>
                    <a:pt x="582" y="26"/>
                  </a:cubicBezTo>
                  <a:cubicBezTo>
                    <a:pt x="579" y="24"/>
                    <a:pt x="579" y="26"/>
                    <a:pt x="578" y="23"/>
                  </a:cubicBezTo>
                  <a:cubicBezTo>
                    <a:pt x="576" y="23"/>
                    <a:pt x="576" y="23"/>
                    <a:pt x="576" y="23"/>
                  </a:cubicBezTo>
                  <a:cubicBezTo>
                    <a:pt x="573" y="23"/>
                    <a:pt x="575" y="23"/>
                    <a:pt x="574" y="23"/>
                  </a:cubicBezTo>
                  <a:cubicBezTo>
                    <a:pt x="573" y="23"/>
                    <a:pt x="573" y="23"/>
                    <a:pt x="573" y="23"/>
                  </a:cubicBezTo>
                  <a:cubicBezTo>
                    <a:pt x="572" y="23"/>
                    <a:pt x="572" y="23"/>
                    <a:pt x="572" y="23"/>
                  </a:cubicBezTo>
                  <a:cubicBezTo>
                    <a:pt x="569" y="23"/>
                    <a:pt x="569" y="23"/>
                    <a:pt x="569" y="23"/>
                  </a:cubicBezTo>
                  <a:cubicBezTo>
                    <a:pt x="568" y="22"/>
                    <a:pt x="568" y="22"/>
                    <a:pt x="568" y="22"/>
                  </a:cubicBezTo>
                  <a:cubicBezTo>
                    <a:pt x="567" y="22"/>
                    <a:pt x="566" y="22"/>
                    <a:pt x="565" y="22"/>
                  </a:cubicBezTo>
                  <a:cubicBezTo>
                    <a:pt x="565" y="22"/>
                    <a:pt x="564" y="22"/>
                    <a:pt x="564" y="22"/>
                  </a:cubicBezTo>
                  <a:cubicBezTo>
                    <a:pt x="563" y="22"/>
                    <a:pt x="563" y="22"/>
                    <a:pt x="563" y="22"/>
                  </a:cubicBezTo>
                  <a:cubicBezTo>
                    <a:pt x="564" y="21"/>
                    <a:pt x="564" y="21"/>
                    <a:pt x="566" y="21"/>
                  </a:cubicBezTo>
                  <a:cubicBezTo>
                    <a:pt x="565" y="20"/>
                    <a:pt x="565" y="20"/>
                    <a:pt x="565" y="20"/>
                  </a:cubicBezTo>
                  <a:cubicBezTo>
                    <a:pt x="565" y="20"/>
                    <a:pt x="565" y="20"/>
                    <a:pt x="565" y="20"/>
                  </a:cubicBezTo>
                  <a:cubicBezTo>
                    <a:pt x="562" y="20"/>
                    <a:pt x="562" y="20"/>
                    <a:pt x="562" y="20"/>
                  </a:cubicBezTo>
                  <a:cubicBezTo>
                    <a:pt x="561" y="19"/>
                    <a:pt x="561" y="19"/>
                    <a:pt x="560" y="19"/>
                  </a:cubicBezTo>
                  <a:cubicBezTo>
                    <a:pt x="560" y="20"/>
                    <a:pt x="560" y="20"/>
                    <a:pt x="560" y="20"/>
                  </a:cubicBezTo>
                  <a:cubicBezTo>
                    <a:pt x="560" y="21"/>
                    <a:pt x="560" y="21"/>
                    <a:pt x="560" y="21"/>
                  </a:cubicBezTo>
                  <a:cubicBezTo>
                    <a:pt x="562" y="21"/>
                    <a:pt x="562" y="21"/>
                    <a:pt x="562" y="21"/>
                  </a:cubicBezTo>
                  <a:cubicBezTo>
                    <a:pt x="562" y="22"/>
                    <a:pt x="562" y="22"/>
                    <a:pt x="562" y="22"/>
                  </a:cubicBezTo>
                  <a:cubicBezTo>
                    <a:pt x="561" y="23"/>
                    <a:pt x="561" y="23"/>
                    <a:pt x="561" y="23"/>
                  </a:cubicBezTo>
                  <a:cubicBezTo>
                    <a:pt x="559" y="23"/>
                    <a:pt x="559" y="23"/>
                    <a:pt x="559" y="23"/>
                  </a:cubicBezTo>
                  <a:cubicBezTo>
                    <a:pt x="559" y="24"/>
                    <a:pt x="560" y="24"/>
                    <a:pt x="559" y="25"/>
                  </a:cubicBezTo>
                  <a:cubicBezTo>
                    <a:pt x="558" y="26"/>
                    <a:pt x="558" y="25"/>
                    <a:pt x="557" y="25"/>
                  </a:cubicBezTo>
                  <a:cubicBezTo>
                    <a:pt x="556" y="25"/>
                    <a:pt x="556" y="25"/>
                    <a:pt x="556" y="25"/>
                  </a:cubicBezTo>
                  <a:cubicBezTo>
                    <a:pt x="556" y="25"/>
                    <a:pt x="555" y="26"/>
                    <a:pt x="555" y="25"/>
                  </a:cubicBezTo>
                  <a:cubicBezTo>
                    <a:pt x="554" y="25"/>
                    <a:pt x="554" y="25"/>
                    <a:pt x="554" y="25"/>
                  </a:cubicBezTo>
                  <a:cubicBezTo>
                    <a:pt x="553" y="25"/>
                    <a:pt x="553" y="25"/>
                    <a:pt x="553" y="25"/>
                  </a:cubicBezTo>
                  <a:cubicBezTo>
                    <a:pt x="550" y="25"/>
                    <a:pt x="550" y="25"/>
                    <a:pt x="550" y="25"/>
                  </a:cubicBezTo>
                  <a:cubicBezTo>
                    <a:pt x="550" y="25"/>
                    <a:pt x="550" y="25"/>
                    <a:pt x="550" y="25"/>
                  </a:cubicBezTo>
                  <a:cubicBezTo>
                    <a:pt x="548" y="25"/>
                    <a:pt x="548" y="25"/>
                    <a:pt x="548" y="25"/>
                  </a:cubicBezTo>
                  <a:cubicBezTo>
                    <a:pt x="547" y="25"/>
                    <a:pt x="547" y="25"/>
                    <a:pt x="547" y="25"/>
                  </a:cubicBezTo>
                  <a:cubicBezTo>
                    <a:pt x="547" y="24"/>
                    <a:pt x="547" y="24"/>
                    <a:pt x="546" y="24"/>
                  </a:cubicBezTo>
                  <a:cubicBezTo>
                    <a:pt x="544" y="26"/>
                    <a:pt x="544" y="26"/>
                    <a:pt x="544" y="26"/>
                  </a:cubicBezTo>
                  <a:cubicBezTo>
                    <a:pt x="543" y="26"/>
                    <a:pt x="543" y="26"/>
                    <a:pt x="543" y="26"/>
                  </a:cubicBezTo>
                  <a:cubicBezTo>
                    <a:pt x="542" y="26"/>
                    <a:pt x="542" y="26"/>
                    <a:pt x="542" y="26"/>
                  </a:cubicBezTo>
                  <a:cubicBezTo>
                    <a:pt x="540" y="25"/>
                    <a:pt x="540" y="25"/>
                    <a:pt x="540" y="23"/>
                  </a:cubicBezTo>
                  <a:cubicBezTo>
                    <a:pt x="540" y="23"/>
                    <a:pt x="540" y="23"/>
                    <a:pt x="540" y="23"/>
                  </a:cubicBezTo>
                  <a:cubicBezTo>
                    <a:pt x="540" y="21"/>
                    <a:pt x="540" y="21"/>
                    <a:pt x="538" y="21"/>
                  </a:cubicBezTo>
                  <a:cubicBezTo>
                    <a:pt x="538" y="20"/>
                    <a:pt x="538" y="20"/>
                    <a:pt x="538" y="20"/>
                  </a:cubicBezTo>
                  <a:cubicBezTo>
                    <a:pt x="537" y="20"/>
                    <a:pt x="537" y="20"/>
                    <a:pt x="537" y="20"/>
                  </a:cubicBezTo>
                  <a:cubicBezTo>
                    <a:pt x="537" y="20"/>
                    <a:pt x="537" y="20"/>
                    <a:pt x="537" y="20"/>
                  </a:cubicBezTo>
                  <a:cubicBezTo>
                    <a:pt x="536" y="20"/>
                    <a:pt x="536" y="20"/>
                    <a:pt x="536" y="20"/>
                  </a:cubicBezTo>
                  <a:cubicBezTo>
                    <a:pt x="535" y="20"/>
                    <a:pt x="535" y="20"/>
                    <a:pt x="535" y="20"/>
                  </a:cubicBezTo>
                  <a:cubicBezTo>
                    <a:pt x="533" y="20"/>
                    <a:pt x="533" y="20"/>
                    <a:pt x="533" y="20"/>
                  </a:cubicBezTo>
                  <a:cubicBezTo>
                    <a:pt x="532" y="20"/>
                    <a:pt x="532" y="20"/>
                    <a:pt x="532" y="20"/>
                  </a:cubicBezTo>
                  <a:cubicBezTo>
                    <a:pt x="530" y="20"/>
                    <a:pt x="530" y="20"/>
                    <a:pt x="530" y="20"/>
                  </a:cubicBezTo>
                  <a:cubicBezTo>
                    <a:pt x="530" y="20"/>
                    <a:pt x="530" y="20"/>
                    <a:pt x="530" y="20"/>
                  </a:cubicBezTo>
                  <a:cubicBezTo>
                    <a:pt x="529" y="22"/>
                    <a:pt x="529" y="22"/>
                    <a:pt x="529" y="22"/>
                  </a:cubicBezTo>
                  <a:cubicBezTo>
                    <a:pt x="521" y="22"/>
                    <a:pt x="521" y="22"/>
                    <a:pt x="521" y="22"/>
                  </a:cubicBezTo>
                  <a:cubicBezTo>
                    <a:pt x="521" y="21"/>
                    <a:pt x="521" y="21"/>
                    <a:pt x="521" y="21"/>
                  </a:cubicBezTo>
                  <a:cubicBezTo>
                    <a:pt x="520" y="20"/>
                    <a:pt x="521" y="21"/>
                    <a:pt x="519" y="20"/>
                  </a:cubicBezTo>
                  <a:cubicBezTo>
                    <a:pt x="518" y="20"/>
                    <a:pt x="517" y="20"/>
                    <a:pt x="517" y="20"/>
                  </a:cubicBezTo>
                  <a:cubicBezTo>
                    <a:pt x="515" y="20"/>
                    <a:pt x="513" y="20"/>
                    <a:pt x="512" y="20"/>
                  </a:cubicBezTo>
                  <a:cubicBezTo>
                    <a:pt x="511" y="20"/>
                    <a:pt x="511" y="20"/>
                    <a:pt x="511" y="20"/>
                  </a:cubicBezTo>
                  <a:cubicBezTo>
                    <a:pt x="511" y="19"/>
                    <a:pt x="511" y="20"/>
                    <a:pt x="511" y="19"/>
                  </a:cubicBezTo>
                  <a:cubicBezTo>
                    <a:pt x="509" y="19"/>
                    <a:pt x="509" y="19"/>
                    <a:pt x="509" y="19"/>
                  </a:cubicBezTo>
                  <a:cubicBezTo>
                    <a:pt x="510" y="20"/>
                    <a:pt x="509" y="19"/>
                    <a:pt x="510" y="20"/>
                  </a:cubicBezTo>
                  <a:cubicBezTo>
                    <a:pt x="508" y="20"/>
                    <a:pt x="508" y="20"/>
                    <a:pt x="508" y="20"/>
                  </a:cubicBezTo>
                  <a:cubicBezTo>
                    <a:pt x="507" y="20"/>
                    <a:pt x="508" y="20"/>
                    <a:pt x="507" y="20"/>
                  </a:cubicBezTo>
                  <a:cubicBezTo>
                    <a:pt x="506" y="20"/>
                    <a:pt x="507" y="20"/>
                    <a:pt x="506" y="20"/>
                  </a:cubicBezTo>
                  <a:cubicBezTo>
                    <a:pt x="505" y="20"/>
                    <a:pt x="505" y="20"/>
                    <a:pt x="505" y="20"/>
                  </a:cubicBezTo>
                  <a:cubicBezTo>
                    <a:pt x="505" y="21"/>
                    <a:pt x="505" y="21"/>
                    <a:pt x="505" y="21"/>
                  </a:cubicBezTo>
                  <a:cubicBezTo>
                    <a:pt x="503" y="21"/>
                    <a:pt x="503" y="21"/>
                    <a:pt x="503" y="21"/>
                  </a:cubicBezTo>
                  <a:cubicBezTo>
                    <a:pt x="502" y="21"/>
                    <a:pt x="502" y="21"/>
                    <a:pt x="502" y="21"/>
                  </a:cubicBezTo>
                  <a:cubicBezTo>
                    <a:pt x="502" y="21"/>
                    <a:pt x="502" y="21"/>
                    <a:pt x="501" y="22"/>
                  </a:cubicBezTo>
                  <a:cubicBezTo>
                    <a:pt x="499" y="22"/>
                    <a:pt x="500" y="22"/>
                    <a:pt x="500" y="21"/>
                  </a:cubicBezTo>
                  <a:cubicBezTo>
                    <a:pt x="500" y="20"/>
                    <a:pt x="501" y="20"/>
                    <a:pt x="502" y="20"/>
                  </a:cubicBezTo>
                  <a:cubicBezTo>
                    <a:pt x="503" y="20"/>
                    <a:pt x="503" y="20"/>
                    <a:pt x="503" y="20"/>
                  </a:cubicBezTo>
                  <a:cubicBezTo>
                    <a:pt x="504" y="20"/>
                    <a:pt x="504" y="20"/>
                    <a:pt x="504" y="20"/>
                  </a:cubicBezTo>
                  <a:cubicBezTo>
                    <a:pt x="505" y="19"/>
                    <a:pt x="505" y="19"/>
                    <a:pt x="505" y="19"/>
                  </a:cubicBezTo>
                  <a:cubicBezTo>
                    <a:pt x="506" y="19"/>
                    <a:pt x="508" y="18"/>
                    <a:pt x="509" y="18"/>
                  </a:cubicBezTo>
                  <a:cubicBezTo>
                    <a:pt x="511" y="17"/>
                    <a:pt x="511" y="17"/>
                    <a:pt x="511" y="17"/>
                  </a:cubicBezTo>
                  <a:cubicBezTo>
                    <a:pt x="511" y="17"/>
                    <a:pt x="511" y="17"/>
                    <a:pt x="511" y="17"/>
                  </a:cubicBezTo>
                  <a:cubicBezTo>
                    <a:pt x="512" y="17"/>
                    <a:pt x="512" y="17"/>
                    <a:pt x="512" y="17"/>
                  </a:cubicBezTo>
                  <a:cubicBezTo>
                    <a:pt x="512" y="16"/>
                    <a:pt x="512" y="16"/>
                    <a:pt x="512" y="16"/>
                  </a:cubicBezTo>
                  <a:cubicBezTo>
                    <a:pt x="511" y="15"/>
                    <a:pt x="511" y="15"/>
                    <a:pt x="511" y="15"/>
                  </a:cubicBezTo>
                  <a:cubicBezTo>
                    <a:pt x="509" y="14"/>
                    <a:pt x="509" y="14"/>
                    <a:pt x="509" y="14"/>
                  </a:cubicBezTo>
                  <a:cubicBezTo>
                    <a:pt x="508" y="14"/>
                    <a:pt x="508" y="14"/>
                    <a:pt x="508" y="14"/>
                  </a:cubicBezTo>
                  <a:cubicBezTo>
                    <a:pt x="501" y="14"/>
                    <a:pt x="501" y="14"/>
                    <a:pt x="501" y="14"/>
                  </a:cubicBezTo>
                  <a:cubicBezTo>
                    <a:pt x="501" y="14"/>
                    <a:pt x="501" y="14"/>
                    <a:pt x="501" y="14"/>
                  </a:cubicBezTo>
                  <a:cubicBezTo>
                    <a:pt x="500" y="14"/>
                    <a:pt x="500" y="14"/>
                    <a:pt x="500" y="14"/>
                  </a:cubicBezTo>
                  <a:cubicBezTo>
                    <a:pt x="500" y="13"/>
                    <a:pt x="500" y="13"/>
                    <a:pt x="500" y="13"/>
                  </a:cubicBezTo>
                  <a:cubicBezTo>
                    <a:pt x="498" y="13"/>
                    <a:pt x="498" y="13"/>
                    <a:pt x="498" y="13"/>
                  </a:cubicBezTo>
                  <a:cubicBezTo>
                    <a:pt x="497" y="11"/>
                    <a:pt x="499" y="12"/>
                    <a:pt x="496" y="12"/>
                  </a:cubicBezTo>
                  <a:cubicBezTo>
                    <a:pt x="493" y="12"/>
                    <a:pt x="493" y="12"/>
                    <a:pt x="493" y="12"/>
                  </a:cubicBezTo>
                  <a:cubicBezTo>
                    <a:pt x="492" y="12"/>
                    <a:pt x="492" y="12"/>
                    <a:pt x="492" y="12"/>
                  </a:cubicBezTo>
                  <a:lnTo>
                    <a:pt x="491" y="13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" name="Freeform 8"/>
            <p:cNvSpPr>
              <a:spLocks noEditPoints="1"/>
            </p:cNvSpPr>
            <p:nvPr/>
          </p:nvSpPr>
          <p:spPr bwMode="auto">
            <a:xfrm>
              <a:off x="814388" y="2036763"/>
              <a:ext cx="127000" cy="138112"/>
            </a:xfrm>
            <a:custGeom>
              <a:avLst/>
              <a:gdLst>
                <a:gd name="T0" fmla="*/ 11 w 11"/>
                <a:gd name="T1" fmla="*/ 0 h 12"/>
                <a:gd name="T2" fmla="*/ 7 w 11"/>
                <a:gd name="T3" fmla="*/ 7 h 12"/>
                <a:gd name="T4" fmla="*/ 6 w 11"/>
                <a:gd name="T5" fmla="*/ 6 h 12"/>
                <a:gd name="T6" fmla="*/ 6 w 11"/>
                <a:gd name="T7" fmla="*/ 6 h 12"/>
                <a:gd name="T8" fmla="*/ 4 w 11"/>
                <a:gd name="T9" fmla="*/ 5 h 12"/>
                <a:gd name="T10" fmla="*/ 5 w 11"/>
                <a:gd name="T11" fmla="*/ 3 h 12"/>
                <a:gd name="T12" fmla="*/ 6 w 11"/>
                <a:gd name="T13" fmla="*/ 3 h 12"/>
                <a:gd name="T14" fmla="*/ 9 w 11"/>
                <a:gd name="T15" fmla="*/ 1 h 12"/>
                <a:gd name="T16" fmla="*/ 10 w 11"/>
                <a:gd name="T17" fmla="*/ 0 h 12"/>
                <a:gd name="T18" fmla="*/ 11 w 11"/>
                <a:gd name="T19" fmla="*/ 0 h 12"/>
                <a:gd name="T20" fmla="*/ 6 w 11"/>
                <a:gd name="T21" fmla="*/ 8 h 12"/>
                <a:gd name="T22" fmla="*/ 4 w 11"/>
                <a:gd name="T23" fmla="*/ 12 h 12"/>
                <a:gd name="T24" fmla="*/ 3 w 11"/>
                <a:gd name="T25" fmla="*/ 12 h 12"/>
                <a:gd name="T26" fmla="*/ 2 w 11"/>
                <a:gd name="T27" fmla="*/ 12 h 12"/>
                <a:gd name="T28" fmla="*/ 1 w 11"/>
                <a:gd name="T29" fmla="*/ 12 h 12"/>
                <a:gd name="T30" fmla="*/ 1 w 11"/>
                <a:gd name="T31" fmla="*/ 11 h 12"/>
                <a:gd name="T32" fmla="*/ 0 w 11"/>
                <a:gd name="T33" fmla="*/ 11 h 12"/>
                <a:gd name="T34" fmla="*/ 1 w 11"/>
                <a:gd name="T35" fmla="*/ 9 h 12"/>
                <a:gd name="T36" fmla="*/ 1 w 11"/>
                <a:gd name="T37" fmla="*/ 9 h 12"/>
                <a:gd name="T38" fmla="*/ 3 w 11"/>
                <a:gd name="T39" fmla="*/ 9 h 12"/>
                <a:gd name="T40" fmla="*/ 4 w 11"/>
                <a:gd name="T41" fmla="*/ 9 h 12"/>
                <a:gd name="T42" fmla="*/ 4 w 11"/>
                <a:gd name="T43" fmla="*/ 8 h 12"/>
                <a:gd name="T44" fmla="*/ 6 w 11"/>
                <a:gd name="T45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4"/>
                    <a:pt x="5" y="4"/>
                    <a:pt x="6" y="3"/>
                  </a:cubicBezTo>
                  <a:cubicBezTo>
                    <a:pt x="8" y="2"/>
                    <a:pt x="7" y="2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lose/>
                  <a:moveTo>
                    <a:pt x="6" y="8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8"/>
                    <a:pt x="4" y="8"/>
                  </a:cubicBezTo>
                  <a:lnTo>
                    <a:pt x="6" y="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9"/>
            <p:cNvSpPr>
              <a:spLocks noEditPoints="1"/>
            </p:cNvSpPr>
            <p:nvPr/>
          </p:nvSpPr>
          <p:spPr bwMode="auto">
            <a:xfrm>
              <a:off x="790575" y="2012950"/>
              <a:ext cx="301625" cy="441325"/>
            </a:xfrm>
            <a:custGeom>
              <a:avLst/>
              <a:gdLst>
                <a:gd name="T0" fmla="*/ 26 w 26"/>
                <a:gd name="T1" fmla="*/ 1 h 38"/>
                <a:gd name="T2" fmla="*/ 12 w 26"/>
                <a:gd name="T3" fmla="*/ 25 h 38"/>
                <a:gd name="T4" fmla="*/ 12 w 26"/>
                <a:gd name="T5" fmla="*/ 24 h 38"/>
                <a:gd name="T6" fmla="*/ 11 w 26"/>
                <a:gd name="T7" fmla="*/ 24 h 38"/>
                <a:gd name="T8" fmla="*/ 10 w 26"/>
                <a:gd name="T9" fmla="*/ 25 h 38"/>
                <a:gd name="T10" fmla="*/ 9 w 26"/>
                <a:gd name="T11" fmla="*/ 25 h 38"/>
                <a:gd name="T12" fmla="*/ 9 w 26"/>
                <a:gd name="T13" fmla="*/ 25 h 38"/>
                <a:gd name="T14" fmla="*/ 9 w 26"/>
                <a:gd name="T15" fmla="*/ 24 h 38"/>
                <a:gd name="T16" fmla="*/ 8 w 26"/>
                <a:gd name="T17" fmla="*/ 24 h 38"/>
                <a:gd name="T18" fmla="*/ 12 w 26"/>
                <a:gd name="T19" fmla="*/ 17 h 38"/>
                <a:gd name="T20" fmla="*/ 13 w 26"/>
                <a:gd name="T21" fmla="*/ 17 h 38"/>
                <a:gd name="T22" fmla="*/ 14 w 26"/>
                <a:gd name="T23" fmla="*/ 16 h 38"/>
                <a:gd name="T24" fmla="*/ 13 w 26"/>
                <a:gd name="T25" fmla="*/ 15 h 38"/>
                <a:gd name="T26" fmla="*/ 13 w 26"/>
                <a:gd name="T27" fmla="*/ 15 h 38"/>
                <a:gd name="T28" fmla="*/ 22 w 26"/>
                <a:gd name="T29" fmla="*/ 0 h 38"/>
                <a:gd name="T30" fmla="*/ 23 w 26"/>
                <a:gd name="T31" fmla="*/ 0 h 38"/>
                <a:gd name="T32" fmla="*/ 24 w 26"/>
                <a:gd name="T33" fmla="*/ 1 h 38"/>
                <a:gd name="T34" fmla="*/ 25 w 26"/>
                <a:gd name="T35" fmla="*/ 1 h 38"/>
                <a:gd name="T36" fmla="*/ 26 w 26"/>
                <a:gd name="T37" fmla="*/ 1 h 38"/>
                <a:gd name="T38" fmla="*/ 0 w 26"/>
                <a:gd name="T39" fmla="*/ 38 h 38"/>
                <a:gd name="T40" fmla="*/ 0 w 26"/>
                <a:gd name="T41" fmla="*/ 38 h 38"/>
                <a:gd name="T42" fmla="*/ 0 w 26"/>
                <a:gd name="T43" fmla="*/ 38 h 38"/>
                <a:gd name="T44" fmla="*/ 2 w 26"/>
                <a:gd name="T45" fmla="*/ 37 h 38"/>
                <a:gd name="T46" fmla="*/ 2 w 26"/>
                <a:gd name="T47" fmla="*/ 38 h 38"/>
                <a:gd name="T48" fmla="*/ 3 w 26"/>
                <a:gd name="T49" fmla="*/ 38 h 38"/>
                <a:gd name="T50" fmla="*/ 3 w 26"/>
                <a:gd name="T51" fmla="*/ 37 h 38"/>
                <a:gd name="T52" fmla="*/ 3 w 26"/>
                <a:gd name="T53" fmla="*/ 37 h 38"/>
                <a:gd name="T54" fmla="*/ 3 w 26"/>
                <a:gd name="T55" fmla="*/ 37 h 38"/>
                <a:gd name="T56" fmla="*/ 2 w 26"/>
                <a:gd name="T57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" h="38">
                  <a:moveTo>
                    <a:pt x="26" y="1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5"/>
                    <a:pt x="9" y="25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lose/>
                  <a:moveTo>
                    <a:pt x="0" y="3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2" y="37"/>
                  </a:moveTo>
                  <a:cubicBezTo>
                    <a:pt x="2" y="38"/>
                    <a:pt x="2" y="38"/>
                    <a:pt x="2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lnTo>
                    <a:pt x="2" y="3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965200" y="2036763"/>
              <a:ext cx="254000" cy="358775"/>
            </a:xfrm>
            <a:custGeom>
              <a:avLst/>
              <a:gdLst>
                <a:gd name="T0" fmla="*/ 22 w 22"/>
                <a:gd name="T1" fmla="*/ 0 h 31"/>
                <a:gd name="T2" fmla="*/ 6 w 22"/>
                <a:gd name="T3" fmla="*/ 29 h 31"/>
                <a:gd name="T4" fmla="*/ 6 w 22"/>
                <a:gd name="T5" fmla="*/ 29 h 31"/>
                <a:gd name="T6" fmla="*/ 5 w 22"/>
                <a:gd name="T7" fmla="*/ 29 h 31"/>
                <a:gd name="T8" fmla="*/ 4 w 22"/>
                <a:gd name="T9" fmla="*/ 30 h 31"/>
                <a:gd name="T10" fmla="*/ 4 w 22"/>
                <a:gd name="T11" fmla="*/ 30 h 31"/>
                <a:gd name="T12" fmla="*/ 3 w 22"/>
                <a:gd name="T13" fmla="*/ 31 h 31"/>
                <a:gd name="T14" fmla="*/ 1 w 22"/>
                <a:gd name="T15" fmla="*/ 31 h 31"/>
                <a:gd name="T16" fmla="*/ 0 w 22"/>
                <a:gd name="T17" fmla="*/ 31 h 31"/>
                <a:gd name="T18" fmla="*/ 0 w 22"/>
                <a:gd name="T19" fmla="*/ 31 h 31"/>
                <a:gd name="T20" fmla="*/ 2 w 22"/>
                <a:gd name="T21" fmla="*/ 29 h 31"/>
                <a:gd name="T22" fmla="*/ 2 w 22"/>
                <a:gd name="T23" fmla="*/ 29 h 31"/>
                <a:gd name="T24" fmla="*/ 3 w 22"/>
                <a:gd name="T25" fmla="*/ 28 h 31"/>
                <a:gd name="T26" fmla="*/ 4 w 22"/>
                <a:gd name="T27" fmla="*/ 27 h 31"/>
                <a:gd name="T28" fmla="*/ 5 w 22"/>
                <a:gd name="T29" fmla="*/ 26 h 31"/>
                <a:gd name="T30" fmla="*/ 5 w 22"/>
                <a:gd name="T31" fmla="*/ 25 h 31"/>
                <a:gd name="T32" fmla="*/ 4 w 22"/>
                <a:gd name="T33" fmla="*/ 25 h 31"/>
                <a:gd name="T34" fmla="*/ 18 w 22"/>
                <a:gd name="T35" fmla="*/ 0 h 31"/>
                <a:gd name="T36" fmla="*/ 21 w 22"/>
                <a:gd name="T37" fmla="*/ 0 h 31"/>
                <a:gd name="T38" fmla="*/ 22 w 22"/>
                <a:gd name="T3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" h="31">
                  <a:moveTo>
                    <a:pt x="22" y="0"/>
                  </a:move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5"/>
                    <a:pt x="4" y="25"/>
                    <a:pt x="4" y="25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1162050" y="2036763"/>
              <a:ext cx="196850" cy="277812"/>
            </a:xfrm>
            <a:custGeom>
              <a:avLst/>
              <a:gdLst>
                <a:gd name="T0" fmla="*/ 17 w 17"/>
                <a:gd name="T1" fmla="*/ 1 h 24"/>
                <a:gd name="T2" fmla="*/ 6 w 17"/>
                <a:gd name="T3" fmla="*/ 20 h 24"/>
                <a:gd name="T4" fmla="*/ 6 w 17"/>
                <a:gd name="T5" fmla="*/ 20 h 24"/>
                <a:gd name="T6" fmla="*/ 5 w 17"/>
                <a:gd name="T7" fmla="*/ 21 h 24"/>
                <a:gd name="T8" fmla="*/ 5 w 17"/>
                <a:gd name="T9" fmla="*/ 21 h 24"/>
                <a:gd name="T10" fmla="*/ 5 w 17"/>
                <a:gd name="T11" fmla="*/ 22 h 24"/>
                <a:gd name="T12" fmla="*/ 4 w 17"/>
                <a:gd name="T13" fmla="*/ 22 h 24"/>
                <a:gd name="T14" fmla="*/ 2 w 17"/>
                <a:gd name="T15" fmla="*/ 22 h 24"/>
                <a:gd name="T16" fmla="*/ 2 w 17"/>
                <a:gd name="T17" fmla="*/ 23 h 24"/>
                <a:gd name="T18" fmla="*/ 1 w 17"/>
                <a:gd name="T19" fmla="*/ 23 h 24"/>
                <a:gd name="T20" fmla="*/ 0 w 17"/>
                <a:gd name="T21" fmla="*/ 24 h 24"/>
                <a:gd name="T22" fmla="*/ 0 w 17"/>
                <a:gd name="T23" fmla="*/ 24 h 24"/>
                <a:gd name="T24" fmla="*/ 13 w 17"/>
                <a:gd name="T25" fmla="*/ 1 h 24"/>
                <a:gd name="T26" fmla="*/ 14 w 17"/>
                <a:gd name="T27" fmla="*/ 0 h 24"/>
                <a:gd name="T28" fmla="*/ 14 w 17"/>
                <a:gd name="T29" fmla="*/ 0 h 24"/>
                <a:gd name="T30" fmla="*/ 15 w 17"/>
                <a:gd name="T31" fmla="*/ 1 h 24"/>
                <a:gd name="T32" fmla="*/ 16 w 17"/>
                <a:gd name="T33" fmla="*/ 1 h 24"/>
                <a:gd name="T34" fmla="*/ 17 w 17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" h="24">
                  <a:moveTo>
                    <a:pt x="17" y="1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0"/>
                    <a:pt x="5" y="20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1"/>
                    <a:pt x="13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lnTo>
                    <a:pt x="17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1312863" y="2071688"/>
              <a:ext cx="173037" cy="220662"/>
            </a:xfrm>
            <a:custGeom>
              <a:avLst/>
              <a:gdLst>
                <a:gd name="T0" fmla="*/ 15 w 15"/>
                <a:gd name="T1" fmla="*/ 0 h 19"/>
                <a:gd name="T2" fmla="*/ 4 w 15"/>
                <a:gd name="T3" fmla="*/ 19 h 19"/>
                <a:gd name="T4" fmla="*/ 3 w 15"/>
                <a:gd name="T5" fmla="*/ 19 h 19"/>
                <a:gd name="T6" fmla="*/ 2 w 15"/>
                <a:gd name="T7" fmla="*/ 19 h 19"/>
                <a:gd name="T8" fmla="*/ 1 w 15"/>
                <a:gd name="T9" fmla="*/ 19 h 19"/>
                <a:gd name="T10" fmla="*/ 0 w 15"/>
                <a:gd name="T11" fmla="*/ 19 h 19"/>
                <a:gd name="T12" fmla="*/ 11 w 15"/>
                <a:gd name="T13" fmla="*/ 0 h 19"/>
                <a:gd name="T14" fmla="*/ 11 w 15"/>
                <a:gd name="T15" fmla="*/ 0 h 19"/>
                <a:gd name="T16" fmla="*/ 12 w 15"/>
                <a:gd name="T17" fmla="*/ 0 h 19"/>
                <a:gd name="T18" fmla="*/ 14 w 15"/>
                <a:gd name="T19" fmla="*/ 0 h 19"/>
                <a:gd name="T20" fmla="*/ 15 w 15"/>
                <a:gd name="T21" fmla="*/ 0 h 19"/>
                <a:gd name="T22" fmla="*/ 15 w 15"/>
                <a:gd name="T2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19">
                  <a:moveTo>
                    <a:pt x="15" y="0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1439863" y="2036763"/>
              <a:ext cx="209550" cy="312737"/>
            </a:xfrm>
            <a:custGeom>
              <a:avLst/>
              <a:gdLst>
                <a:gd name="T0" fmla="*/ 18 w 18"/>
                <a:gd name="T1" fmla="*/ 0 h 27"/>
                <a:gd name="T2" fmla="*/ 3 w 18"/>
                <a:gd name="T3" fmla="*/ 27 h 27"/>
                <a:gd name="T4" fmla="*/ 3 w 18"/>
                <a:gd name="T5" fmla="*/ 27 h 27"/>
                <a:gd name="T6" fmla="*/ 2 w 18"/>
                <a:gd name="T7" fmla="*/ 26 h 27"/>
                <a:gd name="T8" fmla="*/ 1 w 18"/>
                <a:gd name="T9" fmla="*/ 26 h 27"/>
                <a:gd name="T10" fmla="*/ 1 w 18"/>
                <a:gd name="T11" fmla="*/ 25 h 27"/>
                <a:gd name="T12" fmla="*/ 0 w 18"/>
                <a:gd name="T13" fmla="*/ 25 h 27"/>
                <a:gd name="T14" fmla="*/ 0 w 18"/>
                <a:gd name="T15" fmla="*/ 25 h 27"/>
                <a:gd name="T16" fmla="*/ 13 w 18"/>
                <a:gd name="T17" fmla="*/ 0 h 27"/>
                <a:gd name="T18" fmla="*/ 14 w 18"/>
                <a:gd name="T19" fmla="*/ 0 h 27"/>
                <a:gd name="T20" fmla="*/ 15 w 18"/>
                <a:gd name="T21" fmla="*/ 1 h 27"/>
                <a:gd name="T22" fmla="*/ 16 w 18"/>
                <a:gd name="T23" fmla="*/ 1 h 27"/>
                <a:gd name="T24" fmla="*/ 16 w 18"/>
                <a:gd name="T25" fmla="*/ 1 h 27"/>
                <a:gd name="T26" fmla="*/ 17 w 18"/>
                <a:gd name="T27" fmla="*/ 1 h 27"/>
                <a:gd name="T28" fmla="*/ 17 w 18"/>
                <a:gd name="T29" fmla="*/ 0 h 27"/>
                <a:gd name="T30" fmla="*/ 18 w 18"/>
                <a:gd name="T3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7">
                  <a:moveTo>
                    <a:pt x="18" y="0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14"/>
            <p:cNvSpPr>
              <a:spLocks noEditPoints="1"/>
            </p:cNvSpPr>
            <p:nvPr/>
          </p:nvSpPr>
          <p:spPr bwMode="auto">
            <a:xfrm>
              <a:off x="1046163" y="1862138"/>
              <a:ext cx="846137" cy="1438275"/>
            </a:xfrm>
            <a:custGeom>
              <a:avLst/>
              <a:gdLst>
                <a:gd name="T0" fmla="*/ 73 w 73"/>
                <a:gd name="T1" fmla="*/ 0 h 124"/>
                <a:gd name="T2" fmla="*/ 71 w 73"/>
                <a:gd name="T3" fmla="*/ 4 h 124"/>
                <a:gd name="T4" fmla="*/ 66 w 73"/>
                <a:gd name="T5" fmla="*/ 4 h 124"/>
                <a:gd name="T6" fmla="*/ 68 w 73"/>
                <a:gd name="T7" fmla="*/ 1 h 124"/>
                <a:gd name="T8" fmla="*/ 70 w 73"/>
                <a:gd name="T9" fmla="*/ 1 h 124"/>
                <a:gd name="T10" fmla="*/ 71 w 73"/>
                <a:gd name="T11" fmla="*/ 1 h 124"/>
                <a:gd name="T12" fmla="*/ 72 w 73"/>
                <a:gd name="T13" fmla="*/ 0 h 124"/>
                <a:gd name="T14" fmla="*/ 73 w 73"/>
                <a:gd name="T15" fmla="*/ 0 h 124"/>
                <a:gd name="T16" fmla="*/ 69 w 73"/>
                <a:gd name="T17" fmla="*/ 7 h 124"/>
                <a:gd name="T18" fmla="*/ 66 w 73"/>
                <a:gd name="T19" fmla="*/ 11 h 124"/>
                <a:gd name="T20" fmla="*/ 65 w 73"/>
                <a:gd name="T21" fmla="*/ 13 h 124"/>
                <a:gd name="T22" fmla="*/ 62 w 73"/>
                <a:gd name="T23" fmla="*/ 13 h 124"/>
                <a:gd name="T24" fmla="*/ 61 w 73"/>
                <a:gd name="T25" fmla="*/ 14 h 124"/>
                <a:gd name="T26" fmla="*/ 61 w 73"/>
                <a:gd name="T27" fmla="*/ 14 h 124"/>
                <a:gd name="T28" fmla="*/ 65 w 73"/>
                <a:gd name="T29" fmla="*/ 7 h 124"/>
                <a:gd name="T30" fmla="*/ 66 w 73"/>
                <a:gd name="T31" fmla="*/ 7 h 124"/>
                <a:gd name="T32" fmla="*/ 66 w 73"/>
                <a:gd name="T33" fmla="*/ 7 h 124"/>
                <a:gd name="T34" fmla="*/ 69 w 73"/>
                <a:gd name="T35" fmla="*/ 7 h 124"/>
                <a:gd name="T36" fmla="*/ 69 w 73"/>
                <a:gd name="T37" fmla="*/ 7 h 124"/>
                <a:gd name="T38" fmla="*/ 63 w 73"/>
                <a:gd name="T39" fmla="*/ 17 h 124"/>
                <a:gd name="T40" fmla="*/ 59 w 73"/>
                <a:gd name="T41" fmla="*/ 24 h 124"/>
                <a:gd name="T42" fmla="*/ 59 w 73"/>
                <a:gd name="T43" fmla="*/ 24 h 124"/>
                <a:gd name="T44" fmla="*/ 59 w 73"/>
                <a:gd name="T45" fmla="*/ 24 h 124"/>
                <a:gd name="T46" fmla="*/ 46 w 73"/>
                <a:gd name="T47" fmla="*/ 48 h 124"/>
                <a:gd name="T48" fmla="*/ 45 w 73"/>
                <a:gd name="T49" fmla="*/ 48 h 124"/>
                <a:gd name="T50" fmla="*/ 44 w 73"/>
                <a:gd name="T51" fmla="*/ 48 h 124"/>
                <a:gd name="T52" fmla="*/ 43 w 73"/>
                <a:gd name="T53" fmla="*/ 48 h 124"/>
                <a:gd name="T54" fmla="*/ 43 w 73"/>
                <a:gd name="T55" fmla="*/ 48 h 124"/>
                <a:gd name="T56" fmla="*/ 43 w 73"/>
                <a:gd name="T57" fmla="*/ 47 h 124"/>
                <a:gd name="T58" fmla="*/ 42 w 73"/>
                <a:gd name="T59" fmla="*/ 46 h 124"/>
                <a:gd name="T60" fmla="*/ 43 w 73"/>
                <a:gd name="T61" fmla="*/ 45 h 124"/>
                <a:gd name="T62" fmla="*/ 43 w 73"/>
                <a:gd name="T63" fmla="*/ 45 h 124"/>
                <a:gd name="T64" fmla="*/ 44 w 73"/>
                <a:gd name="T65" fmla="*/ 46 h 124"/>
                <a:gd name="T66" fmla="*/ 44 w 73"/>
                <a:gd name="T67" fmla="*/ 45 h 124"/>
                <a:gd name="T68" fmla="*/ 43 w 73"/>
                <a:gd name="T69" fmla="*/ 44 h 124"/>
                <a:gd name="T70" fmla="*/ 59 w 73"/>
                <a:gd name="T71" fmla="*/ 17 h 124"/>
                <a:gd name="T72" fmla="*/ 60 w 73"/>
                <a:gd name="T73" fmla="*/ 17 h 124"/>
                <a:gd name="T74" fmla="*/ 61 w 73"/>
                <a:gd name="T75" fmla="*/ 16 h 124"/>
                <a:gd name="T76" fmla="*/ 61 w 73"/>
                <a:gd name="T77" fmla="*/ 16 h 124"/>
                <a:gd name="T78" fmla="*/ 63 w 73"/>
                <a:gd name="T79" fmla="*/ 17 h 124"/>
                <a:gd name="T80" fmla="*/ 44 w 73"/>
                <a:gd name="T81" fmla="*/ 50 h 124"/>
                <a:gd name="T82" fmla="*/ 43 w 73"/>
                <a:gd name="T83" fmla="*/ 51 h 124"/>
                <a:gd name="T84" fmla="*/ 43 w 73"/>
                <a:gd name="T85" fmla="*/ 51 h 124"/>
                <a:gd name="T86" fmla="*/ 43 w 73"/>
                <a:gd name="T87" fmla="*/ 50 h 124"/>
                <a:gd name="T88" fmla="*/ 43 w 73"/>
                <a:gd name="T89" fmla="*/ 49 h 124"/>
                <a:gd name="T90" fmla="*/ 44 w 73"/>
                <a:gd name="T91" fmla="*/ 49 h 124"/>
                <a:gd name="T92" fmla="*/ 44 w 73"/>
                <a:gd name="T93" fmla="*/ 50 h 124"/>
                <a:gd name="T94" fmla="*/ 3 w 73"/>
                <a:gd name="T95" fmla="*/ 123 h 124"/>
                <a:gd name="T96" fmla="*/ 2 w 73"/>
                <a:gd name="T97" fmla="*/ 124 h 124"/>
                <a:gd name="T98" fmla="*/ 1 w 73"/>
                <a:gd name="T99" fmla="*/ 124 h 124"/>
                <a:gd name="T100" fmla="*/ 1 w 73"/>
                <a:gd name="T101" fmla="*/ 122 h 124"/>
                <a:gd name="T102" fmla="*/ 2 w 73"/>
                <a:gd name="T103" fmla="*/ 122 h 124"/>
                <a:gd name="T104" fmla="*/ 2 w 73"/>
                <a:gd name="T105" fmla="*/ 122 h 124"/>
                <a:gd name="T106" fmla="*/ 3 w 73"/>
                <a:gd name="T107" fmla="*/ 123 h 124"/>
                <a:gd name="T108" fmla="*/ 0 w 73"/>
                <a:gd name="T109" fmla="*/ 120 h 124"/>
                <a:gd name="T110" fmla="*/ 1 w 73"/>
                <a:gd name="T111" fmla="*/ 121 h 124"/>
                <a:gd name="T112" fmla="*/ 0 w 73"/>
                <a:gd name="T113" fmla="*/ 120 h 124"/>
                <a:gd name="T114" fmla="*/ 69 w 73"/>
                <a:gd name="T115" fmla="*/ 2 h 124"/>
                <a:gd name="T116" fmla="*/ 69 w 73"/>
                <a:gd name="T117" fmla="*/ 3 h 124"/>
                <a:gd name="T118" fmla="*/ 69 w 73"/>
                <a:gd name="T119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3" h="124">
                  <a:moveTo>
                    <a:pt x="73" y="0"/>
                  </a:moveTo>
                  <a:cubicBezTo>
                    <a:pt x="71" y="4"/>
                    <a:pt x="71" y="4"/>
                    <a:pt x="71" y="4"/>
                  </a:cubicBezTo>
                  <a:cubicBezTo>
                    <a:pt x="68" y="4"/>
                    <a:pt x="68" y="4"/>
                    <a:pt x="66" y="4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3" y="0"/>
                    <a:pt x="73" y="0"/>
                    <a:pt x="73" y="0"/>
                  </a:cubicBezTo>
                  <a:close/>
                  <a:moveTo>
                    <a:pt x="69" y="7"/>
                  </a:moveTo>
                  <a:cubicBezTo>
                    <a:pt x="66" y="11"/>
                    <a:pt x="66" y="11"/>
                    <a:pt x="66" y="11"/>
                  </a:cubicBezTo>
                  <a:cubicBezTo>
                    <a:pt x="66" y="11"/>
                    <a:pt x="66" y="11"/>
                    <a:pt x="65" y="13"/>
                  </a:cubicBezTo>
                  <a:cubicBezTo>
                    <a:pt x="62" y="13"/>
                    <a:pt x="62" y="13"/>
                    <a:pt x="62" y="13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9" y="7"/>
                    <a:pt x="69" y="7"/>
                  </a:cubicBezTo>
                  <a:close/>
                  <a:moveTo>
                    <a:pt x="63" y="17"/>
                  </a:moveTo>
                  <a:cubicBezTo>
                    <a:pt x="59" y="24"/>
                    <a:pt x="59" y="24"/>
                    <a:pt x="59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46" y="48"/>
                    <a:pt x="46" y="48"/>
                    <a:pt x="46" y="48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6"/>
                    <a:pt x="44" y="47"/>
                    <a:pt x="44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8"/>
                    <a:pt x="43" y="47"/>
                    <a:pt x="43" y="47"/>
                  </a:cubicBezTo>
                  <a:cubicBezTo>
                    <a:pt x="42" y="46"/>
                    <a:pt x="42" y="47"/>
                    <a:pt x="42" y="46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4" y="46"/>
                    <a:pt x="44" y="46"/>
                    <a:pt x="44" y="46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7"/>
                    <a:pt x="60" y="17"/>
                    <a:pt x="60" y="1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1" y="17"/>
                    <a:pt x="62" y="17"/>
                    <a:pt x="63" y="17"/>
                  </a:cubicBezTo>
                  <a:close/>
                  <a:moveTo>
                    <a:pt x="44" y="50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3" y="49"/>
                    <a:pt x="43" y="49"/>
                    <a:pt x="43" y="49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50"/>
                    <a:pt x="44" y="50"/>
                    <a:pt x="44" y="50"/>
                  </a:cubicBezTo>
                  <a:close/>
                  <a:moveTo>
                    <a:pt x="3" y="123"/>
                  </a:moveTo>
                  <a:cubicBezTo>
                    <a:pt x="2" y="124"/>
                    <a:pt x="2" y="124"/>
                    <a:pt x="2" y="124"/>
                  </a:cubicBezTo>
                  <a:cubicBezTo>
                    <a:pt x="1" y="124"/>
                    <a:pt x="2" y="124"/>
                    <a:pt x="1" y="124"/>
                  </a:cubicBezTo>
                  <a:cubicBezTo>
                    <a:pt x="1" y="122"/>
                    <a:pt x="1" y="122"/>
                    <a:pt x="1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3" y="123"/>
                    <a:pt x="3" y="123"/>
                    <a:pt x="3" y="123"/>
                  </a:cubicBezTo>
                  <a:close/>
                  <a:moveTo>
                    <a:pt x="0" y="120"/>
                  </a:moveTo>
                  <a:cubicBezTo>
                    <a:pt x="1" y="121"/>
                    <a:pt x="1" y="121"/>
                    <a:pt x="1" y="121"/>
                  </a:cubicBezTo>
                  <a:cubicBezTo>
                    <a:pt x="0" y="120"/>
                    <a:pt x="0" y="120"/>
                    <a:pt x="0" y="120"/>
                  </a:cubicBezTo>
                  <a:close/>
                  <a:moveTo>
                    <a:pt x="69" y="2"/>
                  </a:moveTo>
                  <a:cubicBezTo>
                    <a:pt x="69" y="3"/>
                    <a:pt x="69" y="3"/>
                    <a:pt x="69" y="3"/>
                  </a:cubicBezTo>
                  <a:lnTo>
                    <a:pt x="69" y="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1636713" y="1838325"/>
              <a:ext cx="395287" cy="696912"/>
            </a:xfrm>
            <a:custGeom>
              <a:avLst/>
              <a:gdLst>
                <a:gd name="T0" fmla="*/ 32 w 34"/>
                <a:gd name="T1" fmla="*/ 6 h 60"/>
                <a:gd name="T2" fmla="*/ 30 w 34"/>
                <a:gd name="T3" fmla="*/ 9 h 60"/>
                <a:gd name="T4" fmla="*/ 26 w 34"/>
                <a:gd name="T5" fmla="*/ 9 h 60"/>
                <a:gd name="T6" fmla="*/ 28 w 34"/>
                <a:gd name="T7" fmla="*/ 5 h 60"/>
                <a:gd name="T8" fmla="*/ 28 w 34"/>
                <a:gd name="T9" fmla="*/ 5 h 60"/>
                <a:gd name="T10" fmla="*/ 29 w 34"/>
                <a:gd name="T11" fmla="*/ 5 h 60"/>
                <a:gd name="T12" fmla="*/ 29 w 34"/>
                <a:gd name="T13" fmla="*/ 6 h 60"/>
                <a:gd name="T14" fmla="*/ 32 w 34"/>
                <a:gd name="T15" fmla="*/ 6 h 60"/>
                <a:gd name="T16" fmla="*/ 28 w 34"/>
                <a:gd name="T17" fmla="*/ 12 h 60"/>
                <a:gd name="T18" fmla="*/ 25 w 34"/>
                <a:gd name="T19" fmla="*/ 17 h 60"/>
                <a:gd name="T20" fmla="*/ 24 w 34"/>
                <a:gd name="T21" fmla="*/ 17 h 60"/>
                <a:gd name="T22" fmla="*/ 22 w 34"/>
                <a:gd name="T23" fmla="*/ 17 h 60"/>
                <a:gd name="T24" fmla="*/ 21 w 34"/>
                <a:gd name="T25" fmla="*/ 17 h 60"/>
                <a:gd name="T26" fmla="*/ 25 w 34"/>
                <a:gd name="T27" fmla="*/ 11 h 60"/>
                <a:gd name="T28" fmla="*/ 25 w 34"/>
                <a:gd name="T29" fmla="*/ 11 h 60"/>
                <a:gd name="T30" fmla="*/ 26 w 34"/>
                <a:gd name="T31" fmla="*/ 12 h 60"/>
                <a:gd name="T32" fmla="*/ 27 w 34"/>
                <a:gd name="T33" fmla="*/ 12 h 60"/>
                <a:gd name="T34" fmla="*/ 27 w 34"/>
                <a:gd name="T35" fmla="*/ 12 h 60"/>
                <a:gd name="T36" fmla="*/ 28 w 34"/>
                <a:gd name="T37" fmla="*/ 12 h 60"/>
                <a:gd name="T38" fmla="*/ 25 w 34"/>
                <a:gd name="T39" fmla="*/ 17 h 60"/>
                <a:gd name="T40" fmla="*/ 24 w 34"/>
                <a:gd name="T41" fmla="*/ 19 h 60"/>
                <a:gd name="T42" fmla="*/ 23 w 34"/>
                <a:gd name="T43" fmla="*/ 19 h 60"/>
                <a:gd name="T44" fmla="*/ 22 w 34"/>
                <a:gd name="T45" fmla="*/ 20 h 60"/>
                <a:gd name="T46" fmla="*/ 21 w 34"/>
                <a:gd name="T47" fmla="*/ 19 h 60"/>
                <a:gd name="T48" fmla="*/ 21 w 34"/>
                <a:gd name="T49" fmla="*/ 19 h 60"/>
                <a:gd name="T50" fmla="*/ 20 w 34"/>
                <a:gd name="T51" fmla="*/ 18 h 60"/>
                <a:gd name="T52" fmla="*/ 21 w 34"/>
                <a:gd name="T53" fmla="*/ 18 h 60"/>
                <a:gd name="T54" fmla="*/ 21 w 34"/>
                <a:gd name="T55" fmla="*/ 17 h 60"/>
                <a:gd name="T56" fmla="*/ 22 w 34"/>
                <a:gd name="T57" fmla="*/ 17 h 60"/>
                <a:gd name="T58" fmla="*/ 24 w 34"/>
                <a:gd name="T59" fmla="*/ 17 h 60"/>
                <a:gd name="T60" fmla="*/ 25 w 34"/>
                <a:gd name="T61" fmla="*/ 17 h 60"/>
                <a:gd name="T62" fmla="*/ 23 w 34"/>
                <a:gd name="T63" fmla="*/ 20 h 60"/>
                <a:gd name="T64" fmla="*/ 1 w 34"/>
                <a:gd name="T65" fmla="*/ 60 h 60"/>
                <a:gd name="T66" fmla="*/ 0 w 34"/>
                <a:gd name="T67" fmla="*/ 58 h 60"/>
                <a:gd name="T68" fmla="*/ 1 w 34"/>
                <a:gd name="T69" fmla="*/ 58 h 60"/>
                <a:gd name="T70" fmla="*/ 1 w 34"/>
                <a:gd name="T71" fmla="*/ 58 h 60"/>
                <a:gd name="T72" fmla="*/ 1 w 34"/>
                <a:gd name="T73" fmla="*/ 57 h 60"/>
                <a:gd name="T74" fmla="*/ 1 w 34"/>
                <a:gd name="T75" fmla="*/ 57 h 60"/>
                <a:gd name="T76" fmla="*/ 0 w 34"/>
                <a:gd name="T77" fmla="*/ 55 h 60"/>
                <a:gd name="T78" fmla="*/ 0 w 34"/>
                <a:gd name="T79" fmla="*/ 55 h 60"/>
                <a:gd name="T80" fmla="*/ 15 w 34"/>
                <a:gd name="T81" fmla="*/ 28 h 60"/>
                <a:gd name="T82" fmla="*/ 15 w 34"/>
                <a:gd name="T83" fmla="*/ 28 h 60"/>
                <a:gd name="T84" fmla="*/ 18 w 34"/>
                <a:gd name="T85" fmla="*/ 27 h 60"/>
                <a:gd name="T86" fmla="*/ 19 w 34"/>
                <a:gd name="T87" fmla="*/ 26 h 60"/>
                <a:gd name="T88" fmla="*/ 18 w 34"/>
                <a:gd name="T89" fmla="*/ 26 h 60"/>
                <a:gd name="T90" fmla="*/ 16 w 34"/>
                <a:gd name="T91" fmla="*/ 26 h 60"/>
                <a:gd name="T92" fmla="*/ 19 w 34"/>
                <a:gd name="T93" fmla="*/ 20 h 60"/>
                <a:gd name="T94" fmla="*/ 21 w 34"/>
                <a:gd name="T95" fmla="*/ 20 h 60"/>
                <a:gd name="T96" fmla="*/ 22 w 34"/>
                <a:gd name="T97" fmla="*/ 20 h 60"/>
                <a:gd name="T98" fmla="*/ 22 w 34"/>
                <a:gd name="T99" fmla="*/ 20 h 60"/>
                <a:gd name="T100" fmla="*/ 23 w 34"/>
                <a:gd name="T101" fmla="*/ 20 h 60"/>
                <a:gd name="T102" fmla="*/ 29 w 34"/>
                <a:gd name="T103" fmla="*/ 3 h 60"/>
                <a:gd name="T104" fmla="*/ 31 w 34"/>
                <a:gd name="T105" fmla="*/ 0 h 60"/>
                <a:gd name="T106" fmla="*/ 34 w 34"/>
                <a:gd name="T107" fmla="*/ 0 h 60"/>
                <a:gd name="T108" fmla="*/ 31 w 34"/>
                <a:gd name="T109" fmla="*/ 3 h 60"/>
                <a:gd name="T110" fmla="*/ 29 w 34"/>
                <a:gd name="T111" fmla="*/ 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" h="60">
                  <a:moveTo>
                    <a:pt x="32" y="6"/>
                  </a:moveTo>
                  <a:cubicBezTo>
                    <a:pt x="30" y="9"/>
                    <a:pt x="30" y="9"/>
                    <a:pt x="3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6"/>
                    <a:pt x="31" y="6"/>
                    <a:pt x="32" y="6"/>
                  </a:cubicBezTo>
                  <a:close/>
                  <a:moveTo>
                    <a:pt x="28" y="12"/>
                  </a:moveTo>
                  <a:cubicBezTo>
                    <a:pt x="25" y="17"/>
                    <a:pt x="25" y="17"/>
                    <a:pt x="25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2"/>
                    <a:pt x="28" y="12"/>
                  </a:cubicBezTo>
                  <a:close/>
                  <a:moveTo>
                    <a:pt x="25" y="17"/>
                  </a:moveTo>
                  <a:cubicBezTo>
                    <a:pt x="24" y="19"/>
                    <a:pt x="24" y="19"/>
                    <a:pt x="24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7"/>
                    <a:pt x="25" y="17"/>
                    <a:pt x="25" y="17"/>
                  </a:cubicBezTo>
                  <a:close/>
                  <a:moveTo>
                    <a:pt x="23" y="20"/>
                  </a:moveTo>
                  <a:cubicBezTo>
                    <a:pt x="1" y="60"/>
                    <a:pt x="1" y="60"/>
                    <a:pt x="1" y="6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1" y="55"/>
                    <a:pt x="1" y="56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6" y="27"/>
                    <a:pt x="16" y="27"/>
                    <a:pt x="18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19" y="20"/>
                    <a:pt x="21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3" y="20"/>
                    <a:pt x="23" y="20"/>
                    <a:pt x="23" y="20"/>
                  </a:cubicBezTo>
                  <a:close/>
                  <a:moveTo>
                    <a:pt x="29" y="3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34" y="1"/>
                    <a:pt x="31" y="3"/>
                  </a:cubicBezTo>
                  <a:lnTo>
                    <a:pt x="29" y="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16"/>
            <p:cNvSpPr>
              <a:spLocks noEditPoints="1"/>
            </p:cNvSpPr>
            <p:nvPr/>
          </p:nvSpPr>
          <p:spPr bwMode="auto">
            <a:xfrm>
              <a:off x="1719263" y="1827213"/>
              <a:ext cx="474662" cy="812800"/>
            </a:xfrm>
            <a:custGeom>
              <a:avLst/>
              <a:gdLst>
                <a:gd name="T0" fmla="*/ 40 w 41"/>
                <a:gd name="T1" fmla="*/ 2 h 70"/>
                <a:gd name="T2" fmla="*/ 39 w 41"/>
                <a:gd name="T3" fmla="*/ 1 h 70"/>
                <a:gd name="T4" fmla="*/ 37 w 41"/>
                <a:gd name="T5" fmla="*/ 2 h 70"/>
                <a:gd name="T6" fmla="*/ 37 w 41"/>
                <a:gd name="T7" fmla="*/ 0 h 70"/>
                <a:gd name="T8" fmla="*/ 37 w 41"/>
                <a:gd name="T9" fmla="*/ 0 h 70"/>
                <a:gd name="T10" fmla="*/ 39 w 41"/>
                <a:gd name="T11" fmla="*/ 0 h 70"/>
                <a:gd name="T12" fmla="*/ 41 w 41"/>
                <a:gd name="T13" fmla="*/ 0 h 70"/>
                <a:gd name="T14" fmla="*/ 37 w 41"/>
                <a:gd name="T15" fmla="*/ 6 h 70"/>
                <a:gd name="T16" fmla="*/ 38 w 41"/>
                <a:gd name="T17" fmla="*/ 5 h 70"/>
                <a:gd name="T18" fmla="*/ 37 w 41"/>
                <a:gd name="T19" fmla="*/ 7 h 70"/>
                <a:gd name="T20" fmla="*/ 35 w 41"/>
                <a:gd name="T21" fmla="*/ 8 h 70"/>
                <a:gd name="T22" fmla="*/ 37 w 41"/>
                <a:gd name="T23" fmla="*/ 7 h 70"/>
                <a:gd name="T24" fmla="*/ 28 w 41"/>
                <a:gd name="T25" fmla="*/ 22 h 70"/>
                <a:gd name="T26" fmla="*/ 24 w 41"/>
                <a:gd name="T27" fmla="*/ 22 h 70"/>
                <a:gd name="T28" fmla="*/ 30 w 41"/>
                <a:gd name="T29" fmla="*/ 13 h 70"/>
                <a:gd name="T30" fmla="*/ 33 w 41"/>
                <a:gd name="T31" fmla="*/ 11 h 70"/>
                <a:gd name="T32" fmla="*/ 28 w 41"/>
                <a:gd name="T33" fmla="*/ 23 h 70"/>
                <a:gd name="T34" fmla="*/ 20 w 41"/>
                <a:gd name="T35" fmla="*/ 36 h 70"/>
                <a:gd name="T36" fmla="*/ 19 w 41"/>
                <a:gd name="T37" fmla="*/ 36 h 70"/>
                <a:gd name="T38" fmla="*/ 17 w 41"/>
                <a:gd name="T39" fmla="*/ 35 h 70"/>
                <a:gd name="T40" fmla="*/ 23 w 41"/>
                <a:gd name="T41" fmla="*/ 23 h 70"/>
                <a:gd name="T42" fmla="*/ 27 w 41"/>
                <a:gd name="T43" fmla="*/ 23 h 70"/>
                <a:gd name="T44" fmla="*/ 20 w 41"/>
                <a:gd name="T45" fmla="*/ 37 h 70"/>
                <a:gd name="T46" fmla="*/ 1 w 41"/>
                <a:gd name="T47" fmla="*/ 68 h 70"/>
                <a:gd name="T48" fmla="*/ 1 w 41"/>
                <a:gd name="T49" fmla="*/ 67 h 70"/>
                <a:gd name="T50" fmla="*/ 0 w 41"/>
                <a:gd name="T51" fmla="*/ 65 h 70"/>
                <a:gd name="T52" fmla="*/ 0 w 41"/>
                <a:gd name="T53" fmla="*/ 65 h 70"/>
                <a:gd name="T54" fmla="*/ 2 w 41"/>
                <a:gd name="T55" fmla="*/ 64 h 70"/>
                <a:gd name="T56" fmla="*/ 2 w 41"/>
                <a:gd name="T57" fmla="*/ 65 h 70"/>
                <a:gd name="T58" fmla="*/ 3 w 41"/>
                <a:gd name="T59" fmla="*/ 65 h 70"/>
                <a:gd name="T60" fmla="*/ 2 w 41"/>
                <a:gd name="T61" fmla="*/ 63 h 70"/>
                <a:gd name="T62" fmla="*/ 15 w 41"/>
                <a:gd name="T63" fmla="*/ 38 h 70"/>
                <a:gd name="T64" fmla="*/ 19 w 41"/>
                <a:gd name="T65" fmla="*/ 37 h 70"/>
                <a:gd name="T66" fmla="*/ 20 w 41"/>
                <a:gd name="T67" fmla="*/ 37 h 70"/>
                <a:gd name="T68" fmla="*/ 16 w 41"/>
                <a:gd name="T69" fmla="*/ 37 h 70"/>
                <a:gd name="T70" fmla="*/ 17 w 41"/>
                <a:gd name="T71" fmla="*/ 36 h 70"/>
                <a:gd name="T72" fmla="*/ 17 w 41"/>
                <a:gd name="T73" fmla="*/ 36 h 70"/>
                <a:gd name="T74" fmla="*/ 15 w 41"/>
                <a:gd name="T75" fmla="*/ 38 h 70"/>
                <a:gd name="T76" fmla="*/ 33 w 41"/>
                <a:gd name="T77" fmla="*/ 6 h 70"/>
                <a:gd name="T78" fmla="*/ 32 w 41"/>
                <a:gd name="T79" fmla="*/ 8 h 70"/>
                <a:gd name="T80" fmla="*/ 35 w 41"/>
                <a:gd name="T81" fmla="*/ 4 h 70"/>
                <a:gd name="T82" fmla="*/ 35 w 41"/>
                <a:gd name="T83" fmla="*/ 3 h 70"/>
                <a:gd name="T84" fmla="*/ 36 w 41"/>
                <a:gd name="T85" fmla="*/ 4 h 70"/>
                <a:gd name="T86" fmla="*/ 36 w 41"/>
                <a:gd name="T87" fmla="*/ 4 h 70"/>
                <a:gd name="T88" fmla="*/ 35 w 41"/>
                <a:gd name="T89" fmla="*/ 4 h 70"/>
                <a:gd name="T90" fmla="*/ 29 w 41"/>
                <a:gd name="T91" fmla="*/ 1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" h="70">
                  <a:moveTo>
                    <a:pt x="41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1" y="0"/>
                    <a:pt x="41" y="0"/>
                  </a:cubicBezTo>
                  <a:close/>
                  <a:moveTo>
                    <a:pt x="38" y="5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7" y="5"/>
                    <a:pt x="35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lose/>
                  <a:moveTo>
                    <a:pt x="37" y="7"/>
                  </a:moveTo>
                  <a:cubicBezTo>
                    <a:pt x="36" y="8"/>
                    <a:pt x="36" y="8"/>
                    <a:pt x="36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7"/>
                    <a:pt x="37" y="7"/>
                    <a:pt x="37" y="7"/>
                  </a:cubicBezTo>
                  <a:close/>
                  <a:moveTo>
                    <a:pt x="34" y="11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7" y="22"/>
                    <a:pt x="27" y="22"/>
                    <a:pt x="25" y="22"/>
                  </a:cubicBezTo>
                  <a:cubicBezTo>
                    <a:pt x="25" y="22"/>
                    <a:pt x="24" y="22"/>
                    <a:pt x="24" y="22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0" y="13"/>
                    <a:pt x="29" y="15"/>
                    <a:pt x="30" y="13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2" y="12"/>
                    <a:pt x="31" y="12"/>
                    <a:pt x="33" y="11"/>
                  </a:cubicBezTo>
                  <a:cubicBezTo>
                    <a:pt x="34" y="11"/>
                    <a:pt x="34" y="11"/>
                    <a:pt x="34" y="11"/>
                  </a:cubicBezTo>
                  <a:close/>
                  <a:moveTo>
                    <a:pt x="28" y="23"/>
                  </a:moveTo>
                  <a:cubicBezTo>
                    <a:pt x="21" y="36"/>
                    <a:pt x="21" y="36"/>
                    <a:pt x="21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8" y="23"/>
                    <a:pt x="28" y="23"/>
                    <a:pt x="28" y="23"/>
                  </a:cubicBezTo>
                  <a:close/>
                  <a:moveTo>
                    <a:pt x="20" y="37"/>
                  </a:moveTo>
                  <a:cubicBezTo>
                    <a:pt x="1" y="70"/>
                    <a:pt x="1" y="70"/>
                    <a:pt x="1" y="70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3"/>
                    <a:pt x="1" y="63"/>
                    <a:pt x="1" y="63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lose/>
                  <a:moveTo>
                    <a:pt x="15" y="38"/>
                  </a:moveTo>
                  <a:cubicBezTo>
                    <a:pt x="16" y="37"/>
                    <a:pt x="16" y="37"/>
                    <a:pt x="16" y="37"/>
                  </a:cubicBezTo>
                  <a:cubicBezTo>
                    <a:pt x="17" y="37"/>
                    <a:pt x="16" y="37"/>
                    <a:pt x="17" y="37"/>
                  </a:cubicBezTo>
                  <a:cubicBezTo>
                    <a:pt x="17" y="37"/>
                    <a:pt x="17" y="37"/>
                    <a:pt x="17" y="36"/>
                  </a:cubicBezTo>
                  <a:cubicBezTo>
                    <a:pt x="17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5" y="38"/>
                    <a:pt x="15" y="38"/>
                    <a:pt x="15" y="38"/>
                  </a:cubicBezTo>
                  <a:close/>
                  <a:moveTo>
                    <a:pt x="32" y="8"/>
                  </a:move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7"/>
                  </a:cubicBezTo>
                  <a:cubicBezTo>
                    <a:pt x="33" y="9"/>
                    <a:pt x="35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lose/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6" y="3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30" y="15"/>
                  </a:moveTo>
                  <a:cubicBezTo>
                    <a:pt x="29" y="14"/>
                    <a:pt x="29" y="14"/>
                    <a:pt x="29" y="14"/>
                  </a:cubicBezTo>
                  <a:cubicBezTo>
                    <a:pt x="30" y="15"/>
                    <a:pt x="30" y="15"/>
                    <a:pt x="30" y="1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7"/>
            <p:cNvSpPr>
              <a:spLocks noEditPoints="1"/>
            </p:cNvSpPr>
            <p:nvPr/>
          </p:nvSpPr>
          <p:spPr bwMode="auto">
            <a:xfrm>
              <a:off x="1730375" y="1770063"/>
              <a:ext cx="638175" cy="1066800"/>
            </a:xfrm>
            <a:custGeom>
              <a:avLst/>
              <a:gdLst>
                <a:gd name="T0" fmla="*/ 53 w 55"/>
                <a:gd name="T1" fmla="*/ 4 h 92"/>
                <a:gd name="T2" fmla="*/ 51 w 55"/>
                <a:gd name="T3" fmla="*/ 2 h 92"/>
                <a:gd name="T4" fmla="*/ 55 w 55"/>
                <a:gd name="T5" fmla="*/ 0 h 92"/>
                <a:gd name="T6" fmla="*/ 51 w 55"/>
                <a:gd name="T7" fmla="*/ 6 h 92"/>
                <a:gd name="T8" fmla="*/ 48 w 55"/>
                <a:gd name="T9" fmla="*/ 7 h 92"/>
                <a:gd name="T10" fmla="*/ 48 w 55"/>
                <a:gd name="T11" fmla="*/ 5 h 92"/>
                <a:gd name="T12" fmla="*/ 50 w 55"/>
                <a:gd name="T13" fmla="*/ 6 h 92"/>
                <a:gd name="T14" fmla="*/ 51 w 55"/>
                <a:gd name="T15" fmla="*/ 6 h 92"/>
                <a:gd name="T16" fmla="*/ 49 w 55"/>
                <a:gd name="T17" fmla="*/ 10 h 92"/>
                <a:gd name="T18" fmla="*/ 50 w 55"/>
                <a:gd name="T19" fmla="*/ 9 h 92"/>
                <a:gd name="T20" fmla="*/ 44 w 55"/>
                <a:gd name="T21" fmla="*/ 20 h 92"/>
                <a:gd name="T22" fmla="*/ 43 w 55"/>
                <a:gd name="T23" fmla="*/ 20 h 92"/>
                <a:gd name="T24" fmla="*/ 40 w 55"/>
                <a:gd name="T25" fmla="*/ 19 h 92"/>
                <a:gd name="T26" fmla="*/ 40 w 55"/>
                <a:gd name="T27" fmla="*/ 18 h 92"/>
                <a:gd name="T28" fmla="*/ 42 w 55"/>
                <a:gd name="T29" fmla="*/ 16 h 92"/>
                <a:gd name="T30" fmla="*/ 44 w 55"/>
                <a:gd name="T31" fmla="*/ 16 h 92"/>
                <a:gd name="T32" fmla="*/ 45 w 55"/>
                <a:gd name="T33" fmla="*/ 16 h 92"/>
                <a:gd name="T34" fmla="*/ 42 w 55"/>
                <a:gd name="T35" fmla="*/ 23 h 92"/>
                <a:gd name="T36" fmla="*/ 40 w 55"/>
                <a:gd name="T37" fmla="*/ 25 h 92"/>
                <a:gd name="T38" fmla="*/ 36 w 55"/>
                <a:gd name="T39" fmla="*/ 26 h 92"/>
                <a:gd name="T40" fmla="*/ 39 w 55"/>
                <a:gd name="T41" fmla="*/ 23 h 92"/>
                <a:gd name="T42" fmla="*/ 40 w 55"/>
                <a:gd name="T43" fmla="*/ 23 h 92"/>
                <a:gd name="T44" fmla="*/ 39 w 55"/>
                <a:gd name="T45" fmla="*/ 29 h 92"/>
                <a:gd name="T46" fmla="*/ 28 w 55"/>
                <a:gd name="T47" fmla="*/ 46 h 92"/>
                <a:gd name="T48" fmla="*/ 26 w 55"/>
                <a:gd name="T49" fmla="*/ 46 h 92"/>
                <a:gd name="T50" fmla="*/ 25 w 55"/>
                <a:gd name="T51" fmla="*/ 47 h 92"/>
                <a:gd name="T52" fmla="*/ 24 w 55"/>
                <a:gd name="T53" fmla="*/ 48 h 92"/>
                <a:gd name="T54" fmla="*/ 27 w 55"/>
                <a:gd name="T55" fmla="*/ 47 h 92"/>
                <a:gd name="T56" fmla="*/ 3 w 55"/>
                <a:gd name="T57" fmla="*/ 92 h 92"/>
                <a:gd name="T58" fmla="*/ 2 w 55"/>
                <a:gd name="T59" fmla="*/ 91 h 92"/>
                <a:gd name="T60" fmla="*/ 1 w 55"/>
                <a:gd name="T61" fmla="*/ 89 h 92"/>
                <a:gd name="T62" fmla="*/ 35 w 55"/>
                <a:gd name="T63" fmla="*/ 28 h 92"/>
                <a:gd name="T64" fmla="*/ 37 w 55"/>
                <a:gd name="T65" fmla="*/ 28 h 92"/>
                <a:gd name="T66" fmla="*/ 39 w 55"/>
                <a:gd name="T67" fmla="*/ 29 h 92"/>
                <a:gd name="T68" fmla="*/ 45 w 55"/>
                <a:gd name="T69" fmla="*/ 11 h 92"/>
                <a:gd name="T70" fmla="*/ 48 w 55"/>
                <a:gd name="T71" fmla="*/ 12 h 92"/>
                <a:gd name="T72" fmla="*/ 47 w 55"/>
                <a:gd name="T73" fmla="*/ 13 h 92"/>
                <a:gd name="T74" fmla="*/ 43 w 55"/>
                <a:gd name="T75" fmla="*/ 1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92">
                  <a:moveTo>
                    <a:pt x="55" y="0"/>
                  </a:moveTo>
                  <a:cubicBezTo>
                    <a:pt x="53" y="4"/>
                    <a:pt x="53" y="4"/>
                    <a:pt x="53" y="4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1" y="3"/>
                    <a:pt x="51" y="3"/>
                    <a:pt x="51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4" y="1"/>
                    <a:pt x="53" y="1"/>
                    <a:pt x="55" y="0"/>
                  </a:cubicBezTo>
                  <a:cubicBezTo>
                    <a:pt x="55" y="0"/>
                    <a:pt x="55" y="0"/>
                    <a:pt x="55" y="0"/>
                  </a:cubicBezTo>
                  <a:close/>
                  <a:moveTo>
                    <a:pt x="51" y="6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49" y="8"/>
                    <a:pt x="48" y="7"/>
                    <a:pt x="48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5"/>
                    <a:pt x="49" y="5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6"/>
                    <a:pt x="51" y="6"/>
                    <a:pt x="51" y="6"/>
                  </a:cubicBezTo>
                  <a:close/>
                  <a:moveTo>
                    <a:pt x="50" y="9"/>
                  </a:moveTo>
                  <a:cubicBezTo>
                    <a:pt x="49" y="10"/>
                    <a:pt x="49" y="10"/>
                    <a:pt x="49" y="10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50" y="9"/>
                    <a:pt x="50" y="9"/>
                    <a:pt x="50" y="9"/>
                  </a:cubicBezTo>
                  <a:close/>
                  <a:moveTo>
                    <a:pt x="46" y="16"/>
                  </a:moveTo>
                  <a:cubicBezTo>
                    <a:pt x="44" y="20"/>
                    <a:pt x="44" y="20"/>
                    <a:pt x="44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2" y="19"/>
                    <a:pt x="44" y="19"/>
                    <a:pt x="41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6" y="16"/>
                    <a:pt x="46" y="16"/>
                    <a:pt x="46" y="16"/>
                  </a:cubicBezTo>
                  <a:close/>
                  <a:moveTo>
                    <a:pt x="42" y="23"/>
                  </a:moveTo>
                  <a:cubicBezTo>
                    <a:pt x="41" y="25"/>
                    <a:pt x="41" y="25"/>
                    <a:pt x="41" y="25"/>
                  </a:cubicBezTo>
                  <a:cubicBezTo>
                    <a:pt x="39" y="25"/>
                    <a:pt x="41" y="25"/>
                    <a:pt x="40" y="25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36" y="26"/>
                    <a:pt x="36" y="26"/>
                    <a:pt x="36" y="26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2" y="23"/>
                    <a:pt x="42" y="23"/>
                    <a:pt x="42" y="23"/>
                  </a:cubicBezTo>
                  <a:close/>
                  <a:moveTo>
                    <a:pt x="39" y="29"/>
                  </a:moveTo>
                  <a:cubicBezTo>
                    <a:pt x="29" y="46"/>
                    <a:pt x="29" y="46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6" y="47"/>
                    <a:pt x="25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29"/>
                    <a:pt x="36" y="28"/>
                    <a:pt x="37" y="28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9" y="29"/>
                    <a:pt x="39" y="29"/>
                    <a:pt x="39" y="29"/>
                  </a:cubicBezTo>
                  <a:close/>
                  <a:moveTo>
                    <a:pt x="43" y="1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45" y="11"/>
                    <a:pt x="46" y="10"/>
                    <a:pt x="46" y="10"/>
                  </a:cubicBezTo>
                  <a:cubicBezTo>
                    <a:pt x="48" y="10"/>
                    <a:pt x="47" y="10"/>
                    <a:pt x="48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3"/>
                    <a:pt x="47" y="13"/>
                    <a:pt x="47" y="13"/>
                  </a:cubicBezTo>
                  <a:cubicBezTo>
                    <a:pt x="46" y="13"/>
                    <a:pt x="46" y="13"/>
                    <a:pt x="46" y="13"/>
                  </a:cubicBezTo>
                  <a:lnTo>
                    <a:pt x="43" y="1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18"/>
            <p:cNvSpPr>
              <a:spLocks noEditPoints="1"/>
            </p:cNvSpPr>
            <p:nvPr/>
          </p:nvSpPr>
          <p:spPr bwMode="auto">
            <a:xfrm>
              <a:off x="1811338" y="1746250"/>
              <a:ext cx="708025" cy="1182687"/>
            </a:xfrm>
            <a:custGeom>
              <a:avLst/>
              <a:gdLst>
                <a:gd name="T0" fmla="*/ 61 w 61"/>
                <a:gd name="T1" fmla="*/ 0 h 102"/>
                <a:gd name="T2" fmla="*/ 56 w 61"/>
                <a:gd name="T3" fmla="*/ 9 h 102"/>
                <a:gd name="T4" fmla="*/ 55 w 61"/>
                <a:gd name="T5" fmla="*/ 9 h 102"/>
                <a:gd name="T6" fmla="*/ 55 w 61"/>
                <a:gd name="T7" fmla="*/ 9 h 102"/>
                <a:gd name="T8" fmla="*/ 54 w 61"/>
                <a:gd name="T9" fmla="*/ 9 h 102"/>
                <a:gd name="T10" fmla="*/ 52 w 61"/>
                <a:gd name="T11" fmla="*/ 9 h 102"/>
                <a:gd name="T12" fmla="*/ 52 w 61"/>
                <a:gd name="T13" fmla="*/ 9 h 102"/>
                <a:gd name="T14" fmla="*/ 55 w 61"/>
                <a:gd name="T15" fmla="*/ 4 h 102"/>
                <a:gd name="T16" fmla="*/ 55 w 61"/>
                <a:gd name="T17" fmla="*/ 4 h 102"/>
                <a:gd name="T18" fmla="*/ 55 w 61"/>
                <a:gd name="T19" fmla="*/ 3 h 102"/>
                <a:gd name="T20" fmla="*/ 57 w 61"/>
                <a:gd name="T21" fmla="*/ 1 h 102"/>
                <a:gd name="T22" fmla="*/ 60 w 61"/>
                <a:gd name="T23" fmla="*/ 1 h 102"/>
                <a:gd name="T24" fmla="*/ 61 w 61"/>
                <a:gd name="T25" fmla="*/ 0 h 102"/>
                <a:gd name="T26" fmla="*/ 61 w 61"/>
                <a:gd name="T27" fmla="*/ 0 h 102"/>
                <a:gd name="T28" fmla="*/ 54 w 61"/>
                <a:gd name="T29" fmla="*/ 12 h 102"/>
                <a:gd name="T30" fmla="*/ 52 w 61"/>
                <a:gd name="T31" fmla="*/ 16 h 102"/>
                <a:gd name="T32" fmla="*/ 51 w 61"/>
                <a:gd name="T33" fmla="*/ 16 h 102"/>
                <a:gd name="T34" fmla="*/ 50 w 61"/>
                <a:gd name="T35" fmla="*/ 15 h 102"/>
                <a:gd name="T36" fmla="*/ 50 w 61"/>
                <a:gd name="T37" fmla="*/ 15 h 102"/>
                <a:gd name="T38" fmla="*/ 49 w 61"/>
                <a:gd name="T39" fmla="*/ 14 h 102"/>
                <a:gd name="T40" fmla="*/ 49 w 61"/>
                <a:gd name="T41" fmla="*/ 14 h 102"/>
                <a:gd name="T42" fmla="*/ 50 w 61"/>
                <a:gd name="T43" fmla="*/ 12 h 102"/>
                <a:gd name="T44" fmla="*/ 52 w 61"/>
                <a:gd name="T45" fmla="*/ 12 h 102"/>
                <a:gd name="T46" fmla="*/ 53 w 61"/>
                <a:gd name="T47" fmla="*/ 12 h 102"/>
                <a:gd name="T48" fmla="*/ 54 w 61"/>
                <a:gd name="T49" fmla="*/ 12 h 102"/>
                <a:gd name="T50" fmla="*/ 54 w 61"/>
                <a:gd name="T51" fmla="*/ 12 h 102"/>
                <a:gd name="T52" fmla="*/ 48 w 61"/>
                <a:gd name="T53" fmla="*/ 23 h 102"/>
                <a:gd name="T54" fmla="*/ 46 w 61"/>
                <a:gd name="T55" fmla="*/ 27 h 102"/>
                <a:gd name="T56" fmla="*/ 45 w 61"/>
                <a:gd name="T57" fmla="*/ 27 h 102"/>
                <a:gd name="T58" fmla="*/ 45 w 61"/>
                <a:gd name="T59" fmla="*/ 27 h 102"/>
                <a:gd name="T60" fmla="*/ 43 w 61"/>
                <a:gd name="T61" fmla="*/ 26 h 102"/>
                <a:gd name="T62" fmla="*/ 43 w 61"/>
                <a:gd name="T63" fmla="*/ 26 h 102"/>
                <a:gd name="T64" fmla="*/ 43 w 61"/>
                <a:gd name="T65" fmla="*/ 25 h 102"/>
                <a:gd name="T66" fmla="*/ 43 w 61"/>
                <a:gd name="T67" fmla="*/ 25 h 102"/>
                <a:gd name="T68" fmla="*/ 43 w 61"/>
                <a:gd name="T69" fmla="*/ 25 h 102"/>
                <a:gd name="T70" fmla="*/ 44 w 61"/>
                <a:gd name="T71" fmla="*/ 23 h 102"/>
                <a:gd name="T72" fmla="*/ 47 w 61"/>
                <a:gd name="T73" fmla="*/ 22 h 102"/>
                <a:gd name="T74" fmla="*/ 48 w 61"/>
                <a:gd name="T75" fmla="*/ 23 h 102"/>
                <a:gd name="T76" fmla="*/ 48 w 61"/>
                <a:gd name="T77" fmla="*/ 23 h 102"/>
                <a:gd name="T78" fmla="*/ 44 w 61"/>
                <a:gd name="T79" fmla="*/ 30 h 102"/>
                <a:gd name="T80" fmla="*/ 44 w 61"/>
                <a:gd name="T81" fmla="*/ 30 h 102"/>
                <a:gd name="T82" fmla="*/ 44 w 61"/>
                <a:gd name="T83" fmla="*/ 28 h 102"/>
                <a:gd name="T84" fmla="*/ 44 w 61"/>
                <a:gd name="T85" fmla="*/ 28 h 102"/>
                <a:gd name="T86" fmla="*/ 43 w 61"/>
                <a:gd name="T87" fmla="*/ 27 h 102"/>
                <a:gd name="T88" fmla="*/ 42 w 61"/>
                <a:gd name="T89" fmla="*/ 27 h 102"/>
                <a:gd name="T90" fmla="*/ 42 w 61"/>
                <a:gd name="T91" fmla="*/ 27 h 102"/>
                <a:gd name="T92" fmla="*/ 0 w 61"/>
                <a:gd name="T93" fmla="*/ 101 h 102"/>
                <a:gd name="T94" fmla="*/ 0 w 61"/>
                <a:gd name="T95" fmla="*/ 101 h 102"/>
                <a:gd name="T96" fmla="*/ 1 w 61"/>
                <a:gd name="T97" fmla="*/ 101 h 102"/>
                <a:gd name="T98" fmla="*/ 2 w 61"/>
                <a:gd name="T99" fmla="*/ 102 h 102"/>
                <a:gd name="T100" fmla="*/ 3 w 61"/>
                <a:gd name="T101" fmla="*/ 102 h 102"/>
                <a:gd name="T102" fmla="*/ 44 w 61"/>
                <a:gd name="T103" fmla="*/ 30 h 102"/>
                <a:gd name="T104" fmla="*/ 57 w 61"/>
                <a:gd name="T105" fmla="*/ 4 h 102"/>
                <a:gd name="T106" fmla="*/ 57 w 61"/>
                <a:gd name="T107" fmla="*/ 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1" h="102">
                  <a:moveTo>
                    <a:pt x="61" y="0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  <a:close/>
                  <a:moveTo>
                    <a:pt x="54" y="12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16"/>
                    <a:pt x="51" y="16"/>
                    <a:pt x="51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2"/>
                    <a:pt x="54" y="12"/>
                    <a:pt x="54" y="12"/>
                  </a:cubicBezTo>
                  <a:close/>
                  <a:moveTo>
                    <a:pt x="48" y="23"/>
                  </a:moveTo>
                  <a:cubicBezTo>
                    <a:pt x="46" y="27"/>
                    <a:pt x="46" y="27"/>
                    <a:pt x="46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4" y="26"/>
                    <a:pt x="45" y="27"/>
                    <a:pt x="43" y="26"/>
                  </a:cubicBezTo>
                  <a:cubicBezTo>
                    <a:pt x="42" y="26"/>
                    <a:pt x="43" y="26"/>
                    <a:pt x="43" y="2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5" y="22"/>
                    <a:pt x="44" y="22"/>
                    <a:pt x="47" y="22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8" y="23"/>
                    <a:pt x="48" y="23"/>
                  </a:cubicBezTo>
                  <a:close/>
                  <a:moveTo>
                    <a:pt x="44" y="30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29"/>
                    <a:pt x="44" y="29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44" y="30"/>
                    <a:pt x="44" y="30"/>
                    <a:pt x="44" y="30"/>
                  </a:cubicBezTo>
                  <a:close/>
                  <a:moveTo>
                    <a:pt x="57" y="4"/>
                  </a:moveTo>
                  <a:cubicBezTo>
                    <a:pt x="57" y="4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1892300" y="1735138"/>
              <a:ext cx="777875" cy="1311275"/>
            </a:xfrm>
            <a:custGeom>
              <a:avLst/>
              <a:gdLst>
                <a:gd name="T0" fmla="*/ 59 w 67"/>
                <a:gd name="T1" fmla="*/ 13 h 113"/>
                <a:gd name="T2" fmla="*/ 57 w 67"/>
                <a:gd name="T3" fmla="*/ 14 h 113"/>
                <a:gd name="T4" fmla="*/ 56 w 67"/>
                <a:gd name="T5" fmla="*/ 14 h 113"/>
                <a:gd name="T6" fmla="*/ 63 w 67"/>
                <a:gd name="T7" fmla="*/ 0 h 113"/>
                <a:gd name="T8" fmla="*/ 64 w 67"/>
                <a:gd name="T9" fmla="*/ 0 h 113"/>
                <a:gd name="T10" fmla="*/ 59 w 67"/>
                <a:gd name="T11" fmla="*/ 15 h 113"/>
                <a:gd name="T12" fmla="*/ 53 w 67"/>
                <a:gd name="T13" fmla="*/ 18 h 113"/>
                <a:gd name="T14" fmla="*/ 54 w 67"/>
                <a:gd name="T15" fmla="*/ 15 h 113"/>
                <a:gd name="T16" fmla="*/ 57 w 67"/>
                <a:gd name="T17" fmla="*/ 15 h 113"/>
                <a:gd name="T18" fmla="*/ 56 w 67"/>
                <a:gd name="T19" fmla="*/ 19 h 113"/>
                <a:gd name="T20" fmla="*/ 55 w 67"/>
                <a:gd name="T21" fmla="*/ 20 h 113"/>
                <a:gd name="T22" fmla="*/ 54 w 67"/>
                <a:gd name="T23" fmla="*/ 21 h 113"/>
                <a:gd name="T24" fmla="*/ 54 w 67"/>
                <a:gd name="T25" fmla="*/ 23 h 113"/>
                <a:gd name="T26" fmla="*/ 52 w 67"/>
                <a:gd name="T27" fmla="*/ 26 h 113"/>
                <a:gd name="T28" fmla="*/ 50 w 67"/>
                <a:gd name="T29" fmla="*/ 26 h 113"/>
                <a:gd name="T30" fmla="*/ 49 w 67"/>
                <a:gd name="T31" fmla="*/ 25 h 113"/>
                <a:gd name="T32" fmla="*/ 53 w 67"/>
                <a:gd name="T33" fmla="*/ 19 h 113"/>
                <a:gd name="T34" fmla="*/ 56 w 67"/>
                <a:gd name="T35" fmla="*/ 19 h 113"/>
                <a:gd name="T36" fmla="*/ 55 w 67"/>
                <a:gd name="T37" fmla="*/ 21 h 113"/>
                <a:gd name="T38" fmla="*/ 55 w 67"/>
                <a:gd name="T39" fmla="*/ 21 h 113"/>
                <a:gd name="T40" fmla="*/ 42 w 67"/>
                <a:gd name="T41" fmla="*/ 44 h 113"/>
                <a:gd name="T42" fmla="*/ 40 w 67"/>
                <a:gd name="T43" fmla="*/ 45 h 113"/>
                <a:gd name="T44" fmla="*/ 39 w 67"/>
                <a:gd name="T45" fmla="*/ 47 h 113"/>
                <a:gd name="T46" fmla="*/ 39 w 67"/>
                <a:gd name="T47" fmla="*/ 50 h 113"/>
                <a:gd name="T48" fmla="*/ 31 w 67"/>
                <a:gd name="T49" fmla="*/ 62 h 113"/>
                <a:gd name="T50" fmla="*/ 5 w 67"/>
                <a:gd name="T51" fmla="*/ 109 h 113"/>
                <a:gd name="T52" fmla="*/ 3 w 67"/>
                <a:gd name="T53" fmla="*/ 108 h 113"/>
                <a:gd name="T54" fmla="*/ 3 w 67"/>
                <a:gd name="T55" fmla="*/ 110 h 113"/>
                <a:gd name="T56" fmla="*/ 4 w 67"/>
                <a:gd name="T57" fmla="*/ 112 h 113"/>
                <a:gd name="T58" fmla="*/ 2 w 67"/>
                <a:gd name="T59" fmla="*/ 113 h 113"/>
                <a:gd name="T60" fmla="*/ 0 w 67"/>
                <a:gd name="T61" fmla="*/ 110 h 113"/>
                <a:gd name="T62" fmla="*/ 47 w 67"/>
                <a:gd name="T63" fmla="*/ 29 h 113"/>
                <a:gd name="T64" fmla="*/ 48 w 67"/>
                <a:gd name="T65" fmla="*/ 29 h 113"/>
                <a:gd name="T66" fmla="*/ 50 w 67"/>
                <a:gd name="T67" fmla="*/ 29 h 113"/>
                <a:gd name="T68" fmla="*/ 50 w 67"/>
                <a:gd name="T69" fmla="*/ 29 h 113"/>
                <a:gd name="T70" fmla="*/ 30 w 67"/>
                <a:gd name="T71" fmla="*/ 65 h 113"/>
                <a:gd name="T72" fmla="*/ 29 w 67"/>
                <a:gd name="T73" fmla="*/ 63 h 113"/>
                <a:gd name="T74" fmla="*/ 28 w 67"/>
                <a:gd name="T75" fmla="*/ 61 h 113"/>
                <a:gd name="T76" fmla="*/ 29 w 67"/>
                <a:gd name="T77" fmla="*/ 6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" h="113">
                  <a:moveTo>
                    <a:pt x="67" y="0"/>
                  </a:moveTo>
                  <a:cubicBezTo>
                    <a:pt x="59" y="13"/>
                    <a:pt x="59" y="13"/>
                    <a:pt x="59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59" y="15"/>
                  </a:moveTo>
                  <a:cubicBezTo>
                    <a:pt x="57" y="18"/>
                    <a:pt x="57" y="18"/>
                    <a:pt x="57" y="18"/>
                  </a:cubicBezTo>
                  <a:cubicBezTo>
                    <a:pt x="56" y="18"/>
                    <a:pt x="54" y="18"/>
                    <a:pt x="53" y="18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6"/>
                    <a:pt x="54" y="15"/>
                    <a:pt x="54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9" y="15"/>
                    <a:pt x="59" y="15"/>
                    <a:pt x="59" y="15"/>
                  </a:cubicBezTo>
                  <a:close/>
                  <a:moveTo>
                    <a:pt x="56" y="19"/>
                  </a:moveTo>
                  <a:cubicBezTo>
                    <a:pt x="55" y="20"/>
                    <a:pt x="55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lose/>
                  <a:moveTo>
                    <a:pt x="55" y="21"/>
                  </a:move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lose/>
                  <a:moveTo>
                    <a:pt x="50" y="29"/>
                  </a:moveTo>
                  <a:cubicBezTo>
                    <a:pt x="42" y="44"/>
                    <a:pt x="42" y="44"/>
                    <a:pt x="42" y="44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1" y="62"/>
                    <a:pt x="32" y="62"/>
                    <a:pt x="31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4" y="109"/>
                    <a:pt x="4" y="109"/>
                    <a:pt x="3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3" y="110"/>
                    <a:pt x="3" y="110"/>
                    <a:pt x="3" y="110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1" y="112"/>
                    <a:pt x="1" y="112"/>
                    <a:pt x="1" y="112"/>
                  </a:cubicBezTo>
                  <a:cubicBezTo>
                    <a:pt x="1" y="111"/>
                    <a:pt x="1" y="111"/>
                    <a:pt x="0" y="110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9"/>
                    <a:pt x="50" y="29"/>
                    <a:pt x="50" y="29"/>
                  </a:cubicBezTo>
                  <a:close/>
                  <a:moveTo>
                    <a:pt x="29" y="64"/>
                  </a:move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0" y="64"/>
                    <a:pt x="29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5"/>
                    <a:pt x="28" y="62"/>
                    <a:pt x="29" y="63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20"/>
            <p:cNvSpPr>
              <a:spLocks noEditPoints="1"/>
            </p:cNvSpPr>
            <p:nvPr/>
          </p:nvSpPr>
          <p:spPr bwMode="auto">
            <a:xfrm>
              <a:off x="1973263" y="1722438"/>
              <a:ext cx="846137" cy="1450975"/>
            </a:xfrm>
            <a:custGeom>
              <a:avLst/>
              <a:gdLst>
                <a:gd name="T0" fmla="*/ 67 w 73"/>
                <a:gd name="T1" fmla="*/ 11 h 125"/>
                <a:gd name="T2" fmla="*/ 66 w 73"/>
                <a:gd name="T3" fmla="*/ 11 h 125"/>
                <a:gd name="T4" fmla="*/ 68 w 73"/>
                <a:gd name="T5" fmla="*/ 1 h 125"/>
                <a:gd name="T6" fmla="*/ 73 w 73"/>
                <a:gd name="T7" fmla="*/ 0 h 125"/>
                <a:gd name="T8" fmla="*/ 60 w 73"/>
                <a:gd name="T9" fmla="*/ 22 h 125"/>
                <a:gd name="T10" fmla="*/ 57 w 73"/>
                <a:gd name="T11" fmla="*/ 21 h 125"/>
                <a:gd name="T12" fmla="*/ 61 w 73"/>
                <a:gd name="T13" fmla="*/ 20 h 125"/>
                <a:gd name="T14" fmla="*/ 59 w 73"/>
                <a:gd name="T15" fmla="*/ 23 h 125"/>
                <a:gd name="T16" fmla="*/ 57 w 73"/>
                <a:gd name="T17" fmla="*/ 21 h 125"/>
                <a:gd name="T18" fmla="*/ 53 w 73"/>
                <a:gd name="T19" fmla="*/ 28 h 125"/>
                <a:gd name="T20" fmla="*/ 54 w 73"/>
                <a:gd name="T21" fmla="*/ 29 h 125"/>
                <a:gd name="T22" fmla="*/ 57 w 73"/>
                <a:gd name="T23" fmla="*/ 28 h 125"/>
                <a:gd name="T24" fmla="*/ 60 w 73"/>
                <a:gd name="T25" fmla="*/ 23 h 125"/>
                <a:gd name="T26" fmla="*/ 55 w 73"/>
                <a:gd name="T27" fmla="*/ 31 h 125"/>
                <a:gd name="T28" fmla="*/ 55 w 73"/>
                <a:gd name="T29" fmla="*/ 32 h 125"/>
                <a:gd name="T30" fmla="*/ 52 w 73"/>
                <a:gd name="T31" fmla="*/ 36 h 125"/>
                <a:gd name="T32" fmla="*/ 52 w 73"/>
                <a:gd name="T33" fmla="*/ 36 h 125"/>
                <a:gd name="T34" fmla="*/ 52 w 73"/>
                <a:gd name="T35" fmla="*/ 37 h 125"/>
                <a:gd name="T36" fmla="*/ 51 w 73"/>
                <a:gd name="T37" fmla="*/ 37 h 125"/>
                <a:gd name="T38" fmla="*/ 50 w 73"/>
                <a:gd name="T39" fmla="*/ 36 h 125"/>
                <a:gd name="T40" fmla="*/ 53 w 73"/>
                <a:gd name="T41" fmla="*/ 28 h 125"/>
                <a:gd name="T42" fmla="*/ 53 w 73"/>
                <a:gd name="T43" fmla="*/ 29 h 125"/>
                <a:gd name="T44" fmla="*/ 51 w 73"/>
                <a:gd name="T45" fmla="*/ 38 h 125"/>
                <a:gd name="T46" fmla="*/ 48 w 73"/>
                <a:gd name="T47" fmla="*/ 36 h 125"/>
                <a:gd name="T48" fmla="*/ 47 w 73"/>
                <a:gd name="T49" fmla="*/ 38 h 125"/>
                <a:gd name="T50" fmla="*/ 47 w 73"/>
                <a:gd name="T51" fmla="*/ 39 h 125"/>
                <a:gd name="T52" fmla="*/ 47 w 73"/>
                <a:gd name="T53" fmla="*/ 41 h 125"/>
                <a:gd name="T54" fmla="*/ 46 w 73"/>
                <a:gd name="T55" fmla="*/ 41 h 125"/>
                <a:gd name="T56" fmla="*/ 47 w 73"/>
                <a:gd name="T57" fmla="*/ 41 h 125"/>
                <a:gd name="T58" fmla="*/ 51 w 73"/>
                <a:gd name="T59" fmla="*/ 38 h 125"/>
                <a:gd name="T60" fmla="*/ 32 w 73"/>
                <a:gd name="T61" fmla="*/ 71 h 125"/>
                <a:gd name="T62" fmla="*/ 31 w 73"/>
                <a:gd name="T63" fmla="*/ 71 h 125"/>
                <a:gd name="T64" fmla="*/ 31 w 73"/>
                <a:gd name="T65" fmla="*/ 72 h 125"/>
                <a:gd name="T66" fmla="*/ 5 w 73"/>
                <a:gd name="T67" fmla="*/ 120 h 125"/>
                <a:gd name="T68" fmla="*/ 3 w 73"/>
                <a:gd name="T69" fmla="*/ 118 h 125"/>
                <a:gd name="T70" fmla="*/ 2 w 73"/>
                <a:gd name="T71" fmla="*/ 117 h 125"/>
                <a:gd name="T72" fmla="*/ 37 w 73"/>
                <a:gd name="T73" fmla="*/ 55 h 125"/>
                <a:gd name="T74" fmla="*/ 39 w 73"/>
                <a:gd name="T75" fmla="*/ 55 h 125"/>
                <a:gd name="T76" fmla="*/ 41 w 73"/>
                <a:gd name="T77" fmla="*/ 55 h 125"/>
                <a:gd name="T78" fmla="*/ 3 w 73"/>
                <a:gd name="T79" fmla="*/ 123 h 125"/>
                <a:gd name="T80" fmla="*/ 2 w 73"/>
                <a:gd name="T81" fmla="*/ 121 h 125"/>
                <a:gd name="T82" fmla="*/ 2 w 73"/>
                <a:gd name="T83" fmla="*/ 119 h 125"/>
                <a:gd name="T84" fmla="*/ 0 w 73"/>
                <a:gd name="T85" fmla="*/ 121 h 125"/>
                <a:gd name="T86" fmla="*/ 0 w 73"/>
                <a:gd name="T87" fmla="*/ 124 h 125"/>
                <a:gd name="T88" fmla="*/ 3 w 73"/>
                <a:gd name="T89" fmla="*/ 123 h 125"/>
                <a:gd name="T90" fmla="*/ 59 w 73"/>
                <a:gd name="T91" fmla="*/ 17 h 125"/>
                <a:gd name="T92" fmla="*/ 59 w 73"/>
                <a:gd name="T93" fmla="*/ 18 h 125"/>
                <a:gd name="T94" fmla="*/ 58 w 73"/>
                <a:gd name="T95" fmla="*/ 18 h 125"/>
                <a:gd name="T96" fmla="*/ 61 w 73"/>
                <a:gd name="T97" fmla="*/ 13 h 125"/>
                <a:gd name="T98" fmla="*/ 61 w 73"/>
                <a:gd name="T99" fmla="*/ 1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" h="125">
                  <a:moveTo>
                    <a:pt x="73" y="0"/>
                  </a:moveTo>
                  <a:cubicBezTo>
                    <a:pt x="67" y="11"/>
                    <a:pt x="67" y="11"/>
                    <a:pt x="67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62" y="11"/>
                    <a:pt x="62" y="11"/>
                    <a:pt x="62" y="1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0" y="1"/>
                    <a:pt x="70" y="0"/>
                    <a:pt x="72" y="0"/>
                  </a:cubicBezTo>
                  <a:cubicBezTo>
                    <a:pt x="73" y="0"/>
                    <a:pt x="73" y="0"/>
                    <a:pt x="73" y="0"/>
                  </a:cubicBezTo>
                  <a:close/>
                  <a:moveTo>
                    <a:pt x="61" y="20"/>
                  </a:moveTo>
                  <a:cubicBezTo>
                    <a:pt x="60" y="22"/>
                    <a:pt x="60" y="22"/>
                    <a:pt x="60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1" y="20"/>
                    <a:pt x="61" y="20"/>
                    <a:pt x="61" y="20"/>
                  </a:cubicBezTo>
                  <a:close/>
                  <a:moveTo>
                    <a:pt x="60" y="23"/>
                  </a:moveTo>
                  <a:cubicBezTo>
                    <a:pt x="59" y="23"/>
                    <a:pt x="59" y="23"/>
                    <a:pt x="59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6" y="28"/>
                    <a:pt x="54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60" y="23"/>
                    <a:pt x="60" y="23"/>
                    <a:pt x="60" y="23"/>
                  </a:cubicBezTo>
                  <a:close/>
                  <a:moveTo>
                    <a:pt x="56" y="30"/>
                  </a:moveTo>
                  <a:cubicBezTo>
                    <a:pt x="55" y="31"/>
                    <a:pt x="55" y="31"/>
                    <a:pt x="55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4" y="29"/>
                    <a:pt x="55" y="30"/>
                    <a:pt x="56" y="30"/>
                  </a:cubicBezTo>
                  <a:close/>
                  <a:moveTo>
                    <a:pt x="51" y="38"/>
                  </a:moveTo>
                  <a:cubicBezTo>
                    <a:pt x="51" y="38"/>
                    <a:pt x="50" y="38"/>
                    <a:pt x="50" y="38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8" y="42"/>
                    <a:pt x="48" y="42"/>
                    <a:pt x="49" y="42"/>
                  </a:cubicBezTo>
                  <a:cubicBezTo>
                    <a:pt x="51" y="38"/>
                    <a:pt x="51" y="38"/>
                    <a:pt x="51" y="38"/>
                  </a:cubicBezTo>
                  <a:close/>
                  <a:moveTo>
                    <a:pt x="41" y="56"/>
                  </a:moveTo>
                  <a:cubicBezTo>
                    <a:pt x="32" y="71"/>
                    <a:pt x="32" y="71"/>
                    <a:pt x="32" y="71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3" y="118"/>
                    <a:pt x="3" y="118"/>
                    <a:pt x="3" y="118"/>
                  </a:cubicBezTo>
                  <a:cubicBezTo>
                    <a:pt x="2" y="117"/>
                    <a:pt x="2" y="117"/>
                    <a:pt x="2" y="11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1" y="56"/>
                    <a:pt x="41" y="56"/>
                    <a:pt x="41" y="56"/>
                  </a:cubicBezTo>
                  <a:close/>
                  <a:moveTo>
                    <a:pt x="3" y="123"/>
                  </a:moveTo>
                  <a:cubicBezTo>
                    <a:pt x="3" y="123"/>
                    <a:pt x="3" y="123"/>
                    <a:pt x="3" y="123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5"/>
                    <a:pt x="2" y="125"/>
                    <a:pt x="2" y="125"/>
                  </a:cubicBezTo>
                  <a:cubicBezTo>
                    <a:pt x="3" y="123"/>
                    <a:pt x="3" y="123"/>
                    <a:pt x="3" y="123"/>
                  </a:cubicBezTo>
                  <a:close/>
                  <a:moveTo>
                    <a:pt x="58" y="18"/>
                  </a:moveTo>
                  <a:cubicBezTo>
                    <a:pt x="59" y="17"/>
                    <a:pt x="59" y="17"/>
                    <a:pt x="59" y="17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58" y="18"/>
                    <a:pt x="58" y="18"/>
                  </a:cubicBezTo>
                  <a:cubicBezTo>
                    <a:pt x="58" y="18"/>
                    <a:pt x="58" y="18"/>
                    <a:pt x="58" y="18"/>
                  </a:cubicBezTo>
                  <a:close/>
                  <a:moveTo>
                    <a:pt x="61" y="13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3"/>
                    <a:pt x="63" y="13"/>
                    <a:pt x="61" y="1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21"/>
            <p:cNvSpPr>
              <a:spLocks noEditPoints="1"/>
            </p:cNvSpPr>
            <p:nvPr/>
          </p:nvSpPr>
          <p:spPr bwMode="auto">
            <a:xfrm>
              <a:off x="2089150" y="1735138"/>
              <a:ext cx="869950" cy="1473200"/>
            </a:xfrm>
            <a:custGeom>
              <a:avLst/>
              <a:gdLst>
                <a:gd name="T0" fmla="*/ 72 w 75"/>
                <a:gd name="T1" fmla="*/ 4 h 127"/>
                <a:gd name="T2" fmla="*/ 69 w 75"/>
                <a:gd name="T3" fmla="*/ 5 h 127"/>
                <a:gd name="T4" fmla="*/ 67 w 75"/>
                <a:gd name="T5" fmla="*/ 5 h 127"/>
                <a:gd name="T6" fmla="*/ 71 w 75"/>
                <a:gd name="T7" fmla="*/ 0 h 127"/>
                <a:gd name="T8" fmla="*/ 69 w 75"/>
                <a:gd name="T9" fmla="*/ 9 h 127"/>
                <a:gd name="T10" fmla="*/ 67 w 75"/>
                <a:gd name="T11" fmla="*/ 13 h 127"/>
                <a:gd name="T12" fmla="*/ 66 w 75"/>
                <a:gd name="T13" fmla="*/ 10 h 127"/>
                <a:gd name="T14" fmla="*/ 65 w 75"/>
                <a:gd name="T15" fmla="*/ 10 h 127"/>
                <a:gd name="T16" fmla="*/ 69 w 75"/>
                <a:gd name="T17" fmla="*/ 9 h 127"/>
                <a:gd name="T18" fmla="*/ 58 w 75"/>
                <a:gd name="T19" fmla="*/ 29 h 127"/>
                <a:gd name="T20" fmla="*/ 55 w 75"/>
                <a:gd name="T21" fmla="*/ 29 h 127"/>
                <a:gd name="T22" fmla="*/ 54 w 75"/>
                <a:gd name="T23" fmla="*/ 28 h 127"/>
                <a:gd name="T24" fmla="*/ 58 w 75"/>
                <a:gd name="T25" fmla="*/ 22 h 127"/>
                <a:gd name="T26" fmla="*/ 59 w 75"/>
                <a:gd name="T27" fmla="*/ 23 h 127"/>
                <a:gd name="T28" fmla="*/ 61 w 75"/>
                <a:gd name="T29" fmla="*/ 24 h 127"/>
                <a:gd name="T30" fmla="*/ 57 w 75"/>
                <a:gd name="T31" fmla="*/ 31 h 127"/>
                <a:gd name="T32" fmla="*/ 54 w 75"/>
                <a:gd name="T33" fmla="*/ 33 h 127"/>
                <a:gd name="T34" fmla="*/ 55 w 75"/>
                <a:gd name="T35" fmla="*/ 31 h 127"/>
                <a:gd name="T36" fmla="*/ 57 w 75"/>
                <a:gd name="T37" fmla="*/ 31 h 127"/>
                <a:gd name="T38" fmla="*/ 53 w 75"/>
                <a:gd name="T39" fmla="*/ 39 h 127"/>
                <a:gd name="T40" fmla="*/ 52 w 75"/>
                <a:gd name="T41" fmla="*/ 38 h 127"/>
                <a:gd name="T42" fmla="*/ 53 w 75"/>
                <a:gd name="T43" fmla="*/ 37 h 127"/>
                <a:gd name="T44" fmla="*/ 50 w 75"/>
                <a:gd name="T45" fmla="*/ 44 h 127"/>
                <a:gd name="T46" fmla="*/ 48 w 75"/>
                <a:gd name="T47" fmla="*/ 45 h 127"/>
                <a:gd name="T48" fmla="*/ 50 w 75"/>
                <a:gd name="T49" fmla="*/ 43 h 127"/>
                <a:gd name="T50" fmla="*/ 42 w 75"/>
                <a:gd name="T51" fmla="*/ 58 h 127"/>
                <a:gd name="T52" fmla="*/ 31 w 75"/>
                <a:gd name="T53" fmla="*/ 73 h 127"/>
                <a:gd name="T54" fmla="*/ 30 w 75"/>
                <a:gd name="T55" fmla="*/ 74 h 127"/>
                <a:gd name="T56" fmla="*/ 29 w 75"/>
                <a:gd name="T57" fmla="*/ 75 h 127"/>
                <a:gd name="T58" fmla="*/ 29 w 75"/>
                <a:gd name="T59" fmla="*/ 76 h 127"/>
                <a:gd name="T60" fmla="*/ 30 w 75"/>
                <a:gd name="T61" fmla="*/ 76 h 127"/>
                <a:gd name="T62" fmla="*/ 32 w 75"/>
                <a:gd name="T63" fmla="*/ 76 h 127"/>
                <a:gd name="T64" fmla="*/ 1 w 75"/>
                <a:gd name="T65" fmla="*/ 126 h 127"/>
                <a:gd name="T66" fmla="*/ 0 w 75"/>
                <a:gd name="T67" fmla="*/ 124 h 127"/>
                <a:gd name="T68" fmla="*/ 38 w 75"/>
                <a:gd name="T69" fmla="*/ 57 h 127"/>
                <a:gd name="T70" fmla="*/ 39 w 75"/>
                <a:gd name="T71" fmla="*/ 58 h 127"/>
                <a:gd name="T72" fmla="*/ 47 w 75"/>
                <a:gd name="T73" fmla="*/ 41 h 127"/>
                <a:gd name="T74" fmla="*/ 47 w 75"/>
                <a:gd name="T75" fmla="*/ 41 h 127"/>
                <a:gd name="T76" fmla="*/ 33 w 75"/>
                <a:gd name="T77" fmla="*/ 69 h 127"/>
                <a:gd name="T78" fmla="*/ 34 w 75"/>
                <a:gd name="T79" fmla="*/ 70 h 127"/>
                <a:gd name="T80" fmla="*/ 33 w 75"/>
                <a:gd name="T81" fmla="*/ 6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" h="127">
                  <a:moveTo>
                    <a:pt x="75" y="0"/>
                  </a:moveTo>
                  <a:cubicBezTo>
                    <a:pt x="72" y="4"/>
                    <a:pt x="72" y="4"/>
                    <a:pt x="72" y="4"/>
                  </a:cubicBezTo>
                  <a:cubicBezTo>
                    <a:pt x="71" y="4"/>
                    <a:pt x="72" y="4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3" y="0"/>
                    <a:pt x="74" y="0"/>
                    <a:pt x="75" y="0"/>
                  </a:cubicBezTo>
                  <a:close/>
                  <a:moveTo>
                    <a:pt x="69" y="9"/>
                  </a:moveTo>
                  <a:cubicBezTo>
                    <a:pt x="67" y="13"/>
                    <a:pt x="67" y="13"/>
                    <a:pt x="67" y="13"/>
                  </a:cubicBezTo>
                  <a:cubicBezTo>
                    <a:pt x="67" y="13"/>
                    <a:pt x="67" y="13"/>
                    <a:pt x="67" y="13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9"/>
                    <a:pt x="68" y="9"/>
                    <a:pt x="69" y="9"/>
                  </a:cubicBezTo>
                  <a:close/>
                  <a:moveTo>
                    <a:pt x="61" y="24"/>
                  </a:moveTo>
                  <a:cubicBezTo>
                    <a:pt x="58" y="29"/>
                    <a:pt x="58" y="29"/>
                    <a:pt x="58" y="29"/>
                  </a:cubicBezTo>
                  <a:cubicBezTo>
                    <a:pt x="58" y="29"/>
                    <a:pt x="57" y="29"/>
                    <a:pt x="56" y="29"/>
                  </a:cubicBezTo>
                  <a:cubicBezTo>
                    <a:pt x="55" y="30"/>
                    <a:pt x="56" y="30"/>
                    <a:pt x="55" y="29"/>
                  </a:cubicBezTo>
                  <a:cubicBezTo>
                    <a:pt x="56" y="28"/>
                    <a:pt x="55" y="29"/>
                    <a:pt x="55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lose/>
                  <a:moveTo>
                    <a:pt x="57" y="31"/>
                  </a:moveTo>
                  <a:cubicBezTo>
                    <a:pt x="56" y="33"/>
                    <a:pt x="56" y="33"/>
                    <a:pt x="56" y="3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3" y="32"/>
                    <a:pt x="53" y="32"/>
                    <a:pt x="53" y="32"/>
                  </a:cubicBezTo>
                  <a:cubicBezTo>
                    <a:pt x="54" y="31"/>
                    <a:pt x="53" y="31"/>
                    <a:pt x="55" y="31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7" y="31"/>
                    <a:pt x="57" y="31"/>
                    <a:pt x="57" y="31"/>
                  </a:cubicBezTo>
                  <a:close/>
                  <a:moveTo>
                    <a:pt x="54" y="37"/>
                  </a:moveTo>
                  <a:cubicBezTo>
                    <a:pt x="53" y="39"/>
                    <a:pt x="53" y="39"/>
                    <a:pt x="53" y="39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37"/>
                    <a:pt x="54" y="37"/>
                    <a:pt x="54" y="37"/>
                  </a:cubicBezTo>
                  <a:close/>
                  <a:moveTo>
                    <a:pt x="50" y="44"/>
                  </a:moveTo>
                  <a:cubicBezTo>
                    <a:pt x="49" y="45"/>
                    <a:pt x="49" y="45"/>
                    <a:pt x="49" y="45"/>
                  </a:cubicBezTo>
                  <a:cubicBezTo>
                    <a:pt x="49" y="45"/>
                    <a:pt x="49" y="45"/>
                    <a:pt x="48" y="45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4"/>
                    <a:pt x="50" y="44"/>
                  </a:cubicBezTo>
                  <a:close/>
                  <a:moveTo>
                    <a:pt x="42" y="58"/>
                  </a:moveTo>
                  <a:cubicBezTo>
                    <a:pt x="33" y="73"/>
                    <a:pt x="33" y="73"/>
                    <a:pt x="33" y="73"/>
                  </a:cubicBezTo>
                  <a:cubicBezTo>
                    <a:pt x="32" y="73"/>
                    <a:pt x="32" y="73"/>
                    <a:pt x="31" y="73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31" y="76"/>
                    <a:pt x="31" y="76"/>
                    <a:pt x="32" y="76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27"/>
                    <a:pt x="2" y="127"/>
                    <a:pt x="1" y="126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8"/>
                    <a:pt x="39" y="58"/>
                    <a:pt x="39" y="58"/>
                  </a:cubicBezTo>
                  <a:cubicBezTo>
                    <a:pt x="42" y="58"/>
                    <a:pt x="42" y="58"/>
                    <a:pt x="42" y="58"/>
                  </a:cubicBezTo>
                  <a:close/>
                  <a:moveTo>
                    <a:pt x="47" y="41"/>
                  </a:moveTo>
                  <a:cubicBezTo>
                    <a:pt x="47" y="40"/>
                    <a:pt x="47" y="40"/>
                    <a:pt x="47" y="40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7" y="41"/>
                    <a:pt x="47" y="41"/>
                    <a:pt x="47" y="41"/>
                  </a:cubicBezTo>
                  <a:close/>
                  <a:moveTo>
                    <a:pt x="33" y="69"/>
                  </a:moveTo>
                  <a:cubicBezTo>
                    <a:pt x="32" y="70"/>
                    <a:pt x="32" y="69"/>
                    <a:pt x="33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34" y="69"/>
                    <a:pt x="34" y="69"/>
                    <a:pt x="34" y="69"/>
                  </a:cubicBezTo>
                  <a:lnTo>
                    <a:pt x="33" y="6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2159000" y="1746250"/>
              <a:ext cx="915987" cy="1577975"/>
            </a:xfrm>
            <a:custGeom>
              <a:avLst/>
              <a:gdLst>
                <a:gd name="T0" fmla="*/ 73 w 79"/>
                <a:gd name="T1" fmla="*/ 13 h 136"/>
                <a:gd name="T2" fmla="*/ 72 w 79"/>
                <a:gd name="T3" fmla="*/ 13 h 136"/>
                <a:gd name="T4" fmla="*/ 69 w 79"/>
                <a:gd name="T5" fmla="*/ 13 h 136"/>
                <a:gd name="T6" fmla="*/ 75 w 79"/>
                <a:gd name="T7" fmla="*/ 2 h 136"/>
                <a:gd name="T8" fmla="*/ 76 w 79"/>
                <a:gd name="T9" fmla="*/ 1 h 136"/>
                <a:gd name="T10" fmla="*/ 76 w 79"/>
                <a:gd name="T11" fmla="*/ 1 h 136"/>
                <a:gd name="T12" fmla="*/ 79 w 79"/>
                <a:gd name="T13" fmla="*/ 2 h 136"/>
                <a:gd name="T14" fmla="*/ 59 w 79"/>
                <a:gd name="T15" fmla="*/ 37 h 136"/>
                <a:gd name="T16" fmla="*/ 58 w 79"/>
                <a:gd name="T17" fmla="*/ 37 h 136"/>
                <a:gd name="T18" fmla="*/ 59 w 79"/>
                <a:gd name="T19" fmla="*/ 37 h 136"/>
                <a:gd name="T20" fmla="*/ 58 w 79"/>
                <a:gd name="T21" fmla="*/ 40 h 136"/>
                <a:gd name="T22" fmla="*/ 57 w 79"/>
                <a:gd name="T23" fmla="*/ 39 h 136"/>
                <a:gd name="T24" fmla="*/ 55 w 79"/>
                <a:gd name="T25" fmla="*/ 39 h 136"/>
                <a:gd name="T26" fmla="*/ 62 w 79"/>
                <a:gd name="T27" fmla="*/ 24 h 136"/>
                <a:gd name="T28" fmla="*/ 65 w 79"/>
                <a:gd name="T29" fmla="*/ 25 h 136"/>
                <a:gd name="T30" fmla="*/ 56 w 79"/>
                <a:gd name="T31" fmla="*/ 43 h 136"/>
                <a:gd name="T32" fmla="*/ 44 w 79"/>
                <a:gd name="T33" fmla="*/ 62 h 136"/>
                <a:gd name="T34" fmla="*/ 44 w 79"/>
                <a:gd name="T35" fmla="*/ 58 h 136"/>
                <a:gd name="T36" fmla="*/ 45 w 79"/>
                <a:gd name="T37" fmla="*/ 58 h 136"/>
                <a:gd name="T38" fmla="*/ 46 w 79"/>
                <a:gd name="T39" fmla="*/ 57 h 136"/>
                <a:gd name="T40" fmla="*/ 47 w 79"/>
                <a:gd name="T41" fmla="*/ 56 h 136"/>
                <a:gd name="T42" fmla="*/ 48 w 79"/>
                <a:gd name="T43" fmla="*/ 53 h 136"/>
                <a:gd name="T44" fmla="*/ 47 w 79"/>
                <a:gd name="T45" fmla="*/ 52 h 136"/>
                <a:gd name="T46" fmla="*/ 47 w 79"/>
                <a:gd name="T47" fmla="*/ 51 h 136"/>
                <a:gd name="T48" fmla="*/ 52 w 79"/>
                <a:gd name="T49" fmla="*/ 42 h 136"/>
                <a:gd name="T50" fmla="*/ 56 w 79"/>
                <a:gd name="T51" fmla="*/ 43 h 136"/>
                <a:gd name="T52" fmla="*/ 43 w 79"/>
                <a:gd name="T53" fmla="*/ 65 h 136"/>
                <a:gd name="T54" fmla="*/ 36 w 79"/>
                <a:gd name="T55" fmla="*/ 77 h 136"/>
                <a:gd name="T56" fmla="*/ 35 w 79"/>
                <a:gd name="T57" fmla="*/ 78 h 136"/>
                <a:gd name="T58" fmla="*/ 17 w 79"/>
                <a:gd name="T59" fmla="*/ 111 h 136"/>
                <a:gd name="T60" fmla="*/ 17 w 79"/>
                <a:gd name="T61" fmla="*/ 112 h 136"/>
                <a:gd name="T62" fmla="*/ 15 w 79"/>
                <a:gd name="T63" fmla="*/ 112 h 136"/>
                <a:gd name="T64" fmla="*/ 15 w 79"/>
                <a:gd name="T65" fmla="*/ 113 h 136"/>
                <a:gd name="T66" fmla="*/ 14 w 79"/>
                <a:gd name="T67" fmla="*/ 113 h 136"/>
                <a:gd name="T68" fmla="*/ 12 w 79"/>
                <a:gd name="T69" fmla="*/ 115 h 136"/>
                <a:gd name="T70" fmla="*/ 11 w 79"/>
                <a:gd name="T71" fmla="*/ 116 h 136"/>
                <a:gd name="T72" fmla="*/ 12 w 79"/>
                <a:gd name="T73" fmla="*/ 119 h 136"/>
                <a:gd name="T74" fmla="*/ 3 w 79"/>
                <a:gd name="T75" fmla="*/ 136 h 136"/>
                <a:gd name="T76" fmla="*/ 1 w 79"/>
                <a:gd name="T77" fmla="*/ 135 h 136"/>
                <a:gd name="T78" fmla="*/ 0 w 79"/>
                <a:gd name="T79" fmla="*/ 134 h 136"/>
                <a:gd name="T80" fmla="*/ 29 w 79"/>
                <a:gd name="T81" fmla="*/ 85 h 136"/>
                <a:gd name="T82" fmla="*/ 31 w 79"/>
                <a:gd name="T83" fmla="*/ 84 h 136"/>
                <a:gd name="T84" fmla="*/ 31 w 79"/>
                <a:gd name="T85" fmla="*/ 82 h 136"/>
                <a:gd name="T86" fmla="*/ 31 w 79"/>
                <a:gd name="T87" fmla="*/ 81 h 136"/>
                <a:gd name="T88" fmla="*/ 31 w 79"/>
                <a:gd name="T89" fmla="*/ 79 h 136"/>
                <a:gd name="T90" fmla="*/ 34 w 79"/>
                <a:gd name="T91" fmla="*/ 77 h 136"/>
                <a:gd name="T92" fmla="*/ 32 w 79"/>
                <a:gd name="T93" fmla="*/ 77 h 136"/>
                <a:gd name="T94" fmla="*/ 34 w 79"/>
                <a:gd name="T95" fmla="*/ 75 h 136"/>
                <a:gd name="T96" fmla="*/ 34 w 79"/>
                <a:gd name="T97" fmla="*/ 74 h 136"/>
                <a:gd name="T98" fmla="*/ 41 w 79"/>
                <a:gd name="T99" fmla="*/ 64 h 136"/>
                <a:gd name="T100" fmla="*/ 42 w 79"/>
                <a:gd name="T101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9" h="136">
                  <a:moveTo>
                    <a:pt x="79" y="2"/>
                  </a:moveTo>
                  <a:cubicBezTo>
                    <a:pt x="73" y="13"/>
                    <a:pt x="73" y="13"/>
                    <a:pt x="73" y="13"/>
                  </a:cubicBezTo>
                  <a:cubicBezTo>
                    <a:pt x="72" y="13"/>
                    <a:pt x="73" y="13"/>
                    <a:pt x="72" y="13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1"/>
                    <a:pt x="71" y="13"/>
                    <a:pt x="70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2"/>
                    <a:pt x="75" y="2"/>
                    <a:pt x="76" y="2"/>
                  </a:cubicBezTo>
                  <a:cubicBezTo>
                    <a:pt x="76" y="0"/>
                    <a:pt x="76" y="1"/>
                    <a:pt x="76" y="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7" y="2"/>
                    <a:pt x="79" y="2"/>
                  </a:cubicBezTo>
                  <a:close/>
                  <a:moveTo>
                    <a:pt x="66" y="26"/>
                  </a:moveTo>
                  <a:cubicBezTo>
                    <a:pt x="59" y="37"/>
                    <a:pt x="59" y="37"/>
                    <a:pt x="59" y="37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9" y="37"/>
                    <a:pt x="59" y="37"/>
                    <a:pt x="59" y="37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39"/>
                    <a:pt x="56" y="39"/>
                    <a:pt x="56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6"/>
                    <a:pt x="62" y="25"/>
                    <a:pt x="65" y="25"/>
                  </a:cubicBezTo>
                  <a:cubicBezTo>
                    <a:pt x="66" y="26"/>
                    <a:pt x="66" y="26"/>
                    <a:pt x="66" y="26"/>
                  </a:cubicBezTo>
                  <a:close/>
                  <a:moveTo>
                    <a:pt x="56" y="43"/>
                  </a:moveTo>
                  <a:cubicBezTo>
                    <a:pt x="45" y="62"/>
                    <a:pt x="45" y="62"/>
                    <a:pt x="45" y="62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9"/>
                    <a:pt x="44" y="59"/>
                    <a:pt x="44" y="58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4" y="41"/>
                    <a:pt x="52" y="42"/>
                    <a:pt x="55" y="42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6" y="43"/>
                    <a:pt x="56" y="43"/>
                    <a:pt x="56" y="43"/>
                  </a:cubicBezTo>
                  <a:close/>
                  <a:moveTo>
                    <a:pt x="43" y="65"/>
                  </a:moveTo>
                  <a:cubicBezTo>
                    <a:pt x="37" y="77"/>
                    <a:pt x="37" y="77"/>
                    <a:pt x="37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5" y="79"/>
                    <a:pt x="35" y="77"/>
                    <a:pt x="35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1"/>
                    <a:pt x="17" y="111"/>
                    <a:pt x="17" y="111"/>
                  </a:cubicBezTo>
                  <a:cubicBezTo>
                    <a:pt x="17" y="112"/>
                    <a:pt x="17" y="112"/>
                    <a:pt x="17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5" y="112"/>
                    <a:pt x="15" y="112"/>
                    <a:pt x="15" y="112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4" y="113"/>
                    <a:pt x="14" y="113"/>
                    <a:pt x="14" y="113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11" y="122"/>
                    <a:pt x="11" y="120"/>
                    <a:pt x="11" y="122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1" y="136"/>
                    <a:pt x="2" y="136"/>
                    <a:pt x="1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28" y="86"/>
                    <a:pt x="28" y="84"/>
                    <a:pt x="29" y="85"/>
                  </a:cubicBezTo>
                  <a:cubicBezTo>
                    <a:pt x="29" y="85"/>
                    <a:pt x="30" y="87"/>
                    <a:pt x="30" y="85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1" y="84"/>
                    <a:pt x="31" y="84"/>
                    <a:pt x="31" y="84"/>
                  </a:cubicBezTo>
                  <a:cubicBezTo>
                    <a:pt x="33" y="84"/>
                    <a:pt x="31" y="83"/>
                    <a:pt x="31" y="82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4" y="77"/>
                    <a:pt x="33" y="78"/>
                    <a:pt x="34" y="77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2" y="77"/>
                    <a:pt x="32" y="77"/>
                    <a:pt x="32" y="77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2" y="66"/>
                    <a:pt x="42" y="66"/>
                    <a:pt x="42" y="66"/>
                  </a:cubicBezTo>
                  <a:lnTo>
                    <a:pt x="43" y="6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23"/>
            <p:cNvSpPr>
              <a:spLocks noEditPoints="1"/>
            </p:cNvSpPr>
            <p:nvPr/>
          </p:nvSpPr>
          <p:spPr bwMode="auto">
            <a:xfrm>
              <a:off x="2263775" y="1757363"/>
              <a:ext cx="962025" cy="1624012"/>
            </a:xfrm>
            <a:custGeom>
              <a:avLst/>
              <a:gdLst>
                <a:gd name="T0" fmla="*/ 75 w 83"/>
                <a:gd name="T1" fmla="*/ 14 h 140"/>
                <a:gd name="T2" fmla="*/ 74 w 83"/>
                <a:gd name="T3" fmla="*/ 14 h 140"/>
                <a:gd name="T4" fmla="*/ 72 w 83"/>
                <a:gd name="T5" fmla="*/ 13 h 140"/>
                <a:gd name="T6" fmla="*/ 79 w 83"/>
                <a:gd name="T7" fmla="*/ 0 h 140"/>
                <a:gd name="T8" fmla="*/ 82 w 83"/>
                <a:gd name="T9" fmla="*/ 0 h 140"/>
                <a:gd name="T10" fmla="*/ 83 w 83"/>
                <a:gd name="T11" fmla="*/ 0 h 140"/>
                <a:gd name="T12" fmla="*/ 63 w 83"/>
                <a:gd name="T13" fmla="*/ 36 h 140"/>
                <a:gd name="T14" fmla="*/ 61 w 83"/>
                <a:gd name="T15" fmla="*/ 35 h 140"/>
                <a:gd name="T16" fmla="*/ 60 w 83"/>
                <a:gd name="T17" fmla="*/ 34 h 140"/>
                <a:gd name="T18" fmla="*/ 63 w 83"/>
                <a:gd name="T19" fmla="*/ 30 h 140"/>
                <a:gd name="T20" fmla="*/ 61 w 83"/>
                <a:gd name="T21" fmla="*/ 38 h 140"/>
                <a:gd name="T22" fmla="*/ 60 w 83"/>
                <a:gd name="T23" fmla="*/ 40 h 140"/>
                <a:gd name="T24" fmla="*/ 59 w 83"/>
                <a:gd name="T25" fmla="*/ 41 h 140"/>
                <a:gd name="T26" fmla="*/ 55 w 83"/>
                <a:gd name="T27" fmla="*/ 42 h 140"/>
                <a:gd name="T28" fmla="*/ 59 w 83"/>
                <a:gd name="T29" fmla="*/ 36 h 140"/>
                <a:gd name="T30" fmla="*/ 60 w 83"/>
                <a:gd name="T31" fmla="*/ 36 h 140"/>
                <a:gd name="T32" fmla="*/ 55 w 83"/>
                <a:gd name="T33" fmla="*/ 49 h 140"/>
                <a:gd name="T34" fmla="*/ 37 w 83"/>
                <a:gd name="T35" fmla="*/ 80 h 140"/>
                <a:gd name="T36" fmla="*/ 35 w 83"/>
                <a:gd name="T37" fmla="*/ 81 h 140"/>
                <a:gd name="T38" fmla="*/ 36 w 83"/>
                <a:gd name="T39" fmla="*/ 81 h 140"/>
                <a:gd name="T40" fmla="*/ 21 w 83"/>
                <a:gd name="T41" fmla="*/ 109 h 140"/>
                <a:gd name="T42" fmla="*/ 30 w 83"/>
                <a:gd name="T43" fmla="*/ 85 h 140"/>
                <a:gd name="T44" fmla="*/ 32 w 83"/>
                <a:gd name="T45" fmla="*/ 84 h 140"/>
                <a:gd name="T46" fmla="*/ 35 w 83"/>
                <a:gd name="T47" fmla="*/ 83 h 140"/>
                <a:gd name="T48" fmla="*/ 33 w 83"/>
                <a:gd name="T49" fmla="*/ 83 h 140"/>
                <a:gd name="T50" fmla="*/ 53 w 83"/>
                <a:gd name="T51" fmla="*/ 46 h 140"/>
                <a:gd name="T52" fmla="*/ 53 w 83"/>
                <a:gd name="T53" fmla="*/ 47 h 140"/>
                <a:gd name="T54" fmla="*/ 54 w 83"/>
                <a:gd name="T55" fmla="*/ 48 h 140"/>
                <a:gd name="T56" fmla="*/ 55 w 83"/>
                <a:gd name="T57" fmla="*/ 49 h 140"/>
                <a:gd name="T58" fmla="*/ 3 w 83"/>
                <a:gd name="T59" fmla="*/ 140 h 140"/>
                <a:gd name="T60" fmla="*/ 3 w 83"/>
                <a:gd name="T61" fmla="*/ 140 h 140"/>
                <a:gd name="T62" fmla="*/ 1 w 83"/>
                <a:gd name="T63" fmla="*/ 139 h 140"/>
                <a:gd name="T64" fmla="*/ 0 w 83"/>
                <a:gd name="T65" fmla="*/ 138 h 140"/>
                <a:gd name="T66" fmla="*/ 4 w 83"/>
                <a:gd name="T67" fmla="*/ 131 h 140"/>
                <a:gd name="T68" fmla="*/ 7 w 83"/>
                <a:gd name="T69" fmla="*/ 134 h 140"/>
                <a:gd name="T70" fmla="*/ 16 w 83"/>
                <a:gd name="T71" fmla="*/ 110 h 140"/>
                <a:gd name="T72" fmla="*/ 16 w 83"/>
                <a:gd name="T73" fmla="*/ 111 h 140"/>
                <a:gd name="T74" fmla="*/ 15 w 83"/>
                <a:gd name="T75" fmla="*/ 111 h 140"/>
                <a:gd name="T76" fmla="*/ 57 w 83"/>
                <a:gd name="T77" fmla="*/ 40 h 140"/>
                <a:gd name="T78" fmla="*/ 56 w 83"/>
                <a:gd name="T79" fmla="*/ 40 h 140"/>
                <a:gd name="T80" fmla="*/ 57 w 83"/>
                <a:gd name="T81" fmla="*/ 39 h 140"/>
                <a:gd name="T82" fmla="*/ 57 w 83"/>
                <a:gd name="T83" fmla="*/ 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140">
                  <a:moveTo>
                    <a:pt x="83" y="0"/>
                  </a:moveTo>
                  <a:cubicBezTo>
                    <a:pt x="75" y="14"/>
                    <a:pt x="75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4"/>
                    <a:pt x="73" y="14"/>
                    <a:pt x="73" y="12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8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3" y="0"/>
                    <a:pt x="83" y="0"/>
                  </a:cubicBezTo>
                  <a:close/>
                  <a:moveTo>
                    <a:pt x="65" y="31"/>
                  </a:moveTo>
                  <a:cubicBezTo>
                    <a:pt x="63" y="36"/>
                    <a:pt x="63" y="36"/>
                    <a:pt x="63" y="36"/>
                  </a:cubicBezTo>
                  <a:cubicBezTo>
                    <a:pt x="62" y="35"/>
                    <a:pt x="62" y="35"/>
                    <a:pt x="62" y="35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34"/>
                    <a:pt x="62" y="35"/>
                    <a:pt x="61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5" y="31"/>
                    <a:pt x="65" y="31"/>
                    <a:pt x="65" y="31"/>
                  </a:cubicBezTo>
                  <a:close/>
                  <a:moveTo>
                    <a:pt x="61" y="38"/>
                  </a:moveTo>
                  <a:cubicBezTo>
                    <a:pt x="60" y="40"/>
                    <a:pt x="60" y="40"/>
                    <a:pt x="60" y="40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7" y="42"/>
                    <a:pt x="57" y="42"/>
                    <a:pt x="55" y="42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8"/>
                    <a:pt x="61" y="38"/>
                    <a:pt x="61" y="38"/>
                  </a:cubicBezTo>
                  <a:close/>
                  <a:moveTo>
                    <a:pt x="55" y="49"/>
                  </a:moveTo>
                  <a:cubicBezTo>
                    <a:pt x="38" y="80"/>
                    <a:pt x="38" y="80"/>
                    <a:pt x="38" y="80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30" y="85"/>
                    <a:pt x="30" y="85"/>
                    <a:pt x="30" y="85"/>
                  </a:cubicBezTo>
                  <a:cubicBezTo>
                    <a:pt x="31" y="85"/>
                    <a:pt x="30" y="85"/>
                    <a:pt x="31" y="85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4" y="83"/>
                    <a:pt x="34" y="83"/>
                    <a:pt x="34" y="83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2" y="83"/>
                    <a:pt x="32" y="83"/>
                    <a:pt x="32" y="83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48"/>
                    <a:pt x="53" y="48"/>
                    <a:pt x="53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close/>
                  <a:moveTo>
                    <a:pt x="7" y="134"/>
                  </a:moveTo>
                  <a:cubicBezTo>
                    <a:pt x="3" y="140"/>
                    <a:pt x="3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3" y="140"/>
                    <a:pt x="3" y="140"/>
                    <a:pt x="3" y="140"/>
                  </a:cubicBezTo>
                  <a:cubicBezTo>
                    <a:pt x="2" y="139"/>
                    <a:pt x="2" y="139"/>
                    <a:pt x="2" y="139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5" y="133"/>
                    <a:pt x="4" y="132"/>
                    <a:pt x="6" y="133"/>
                  </a:cubicBezTo>
                  <a:cubicBezTo>
                    <a:pt x="7" y="134"/>
                    <a:pt x="7" y="134"/>
                    <a:pt x="7" y="134"/>
                  </a:cubicBezTo>
                  <a:close/>
                  <a:moveTo>
                    <a:pt x="15" y="111"/>
                  </a:moveTo>
                  <a:cubicBezTo>
                    <a:pt x="16" y="110"/>
                    <a:pt x="16" y="110"/>
                    <a:pt x="16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5" y="111"/>
                    <a:pt x="15" y="111"/>
                    <a:pt x="15" y="111"/>
                  </a:cubicBezTo>
                  <a:close/>
                  <a:moveTo>
                    <a:pt x="57" y="40"/>
                  </a:moveTo>
                  <a:cubicBezTo>
                    <a:pt x="57" y="40"/>
                    <a:pt x="57" y="40"/>
                    <a:pt x="57" y="40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7" y="40"/>
                    <a:pt x="57" y="40"/>
                    <a:pt x="57" y="40"/>
                  </a:cubicBezTo>
                  <a:close/>
                  <a:moveTo>
                    <a:pt x="57" y="39"/>
                  </a:moveTo>
                  <a:cubicBezTo>
                    <a:pt x="57" y="39"/>
                    <a:pt x="57" y="39"/>
                    <a:pt x="58" y="40"/>
                  </a:cubicBezTo>
                  <a:lnTo>
                    <a:pt x="57" y="3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24"/>
            <p:cNvSpPr>
              <a:spLocks noEditPoints="1"/>
            </p:cNvSpPr>
            <p:nvPr/>
          </p:nvSpPr>
          <p:spPr bwMode="auto">
            <a:xfrm>
              <a:off x="2390775" y="1722438"/>
              <a:ext cx="985837" cy="1706562"/>
            </a:xfrm>
            <a:custGeom>
              <a:avLst/>
              <a:gdLst>
                <a:gd name="T0" fmla="*/ 72 w 85"/>
                <a:gd name="T1" fmla="*/ 25 h 147"/>
                <a:gd name="T2" fmla="*/ 71 w 85"/>
                <a:gd name="T3" fmla="*/ 25 h 147"/>
                <a:gd name="T4" fmla="*/ 68 w 85"/>
                <a:gd name="T5" fmla="*/ 25 h 147"/>
                <a:gd name="T6" fmla="*/ 68 w 85"/>
                <a:gd name="T7" fmla="*/ 23 h 147"/>
                <a:gd name="T8" fmla="*/ 69 w 85"/>
                <a:gd name="T9" fmla="*/ 22 h 147"/>
                <a:gd name="T10" fmla="*/ 70 w 85"/>
                <a:gd name="T11" fmla="*/ 22 h 147"/>
                <a:gd name="T12" fmla="*/ 80 w 85"/>
                <a:gd name="T13" fmla="*/ 3 h 147"/>
                <a:gd name="T14" fmla="*/ 81 w 85"/>
                <a:gd name="T15" fmla="*/ 3 h 147"/>
                <a:gd name="T16" fmla="*/ 82 w 85"/>
                <a:gd name="T17" fmla="*/ 1 h 147"/>
                <a:gd name="T18" fmla="*/ 85 w 85"/>
                <a:gd name="T19" fmla="*/ 1 h 147"/>
                <a:gd name="T20" fmla="*/ 69 w 85"/>
                <a:gd name="T21" fmla="*/ 29 h 147"/>
                <a:gd name="T22" fmla="*/ 69 w 85"/>
                <a:gd name="T23" fmla="*/ 27 h 147"/>
                <a:gd name="T24" fmla="*/ 55 w 85"/>
                <a:gd name="T25" fmla="*/ 54 h 147"/>
                <a:gd name="T26" fmla="*/ 45 w 85"/>
                <a:gd name="T27" fmla="*/ 71 h 147"/>
                <a:gd name="T28" fmla="*/ 43 w 85"/>
                <a:gd name="T29" fmla="*/ 73 h 147"/>
                <a:gd name="T30" fmla="*/ 45 w 85"/>
                <a:gd name="T31" fmla="*/ 73 h 147"/>
                <a:gd name="T32" fmla="*/ 34 w 85"/>
                <a:gd name="T33" fmla="*/ 90 h 147"/>
                <a:gd name="T34" fmla="*/ 34 w 85"/>
                <a:gd name="T35" fmla="*/ 90 h 147"/>
                <a:gd name="T36" fmla="*/ 33 w 85"/>
                <a:gd name="T37" fmla="*/ 92 h 147"/>
                <a:gd name="T38" fmla="*/ 33 w 85"/>
                <a:gd name="T39" fmla="*/ 92 h 147"/>
                <a:gd name="T40" fmla="*/ 32 w 85"/>
                <a:gd name="T41" fmla="*/ 93 h 147"/>
                <a:gd name="T42" fmla="*/ 31 w 85"/>
                <a:gd name="T43" fmla="*/ 96 h 147"/>
                <a:gd name="T44" fmla="*/ 30 w 85"/>
                <a:gd name="T45" fmla="*/ 95 h 147"/>
                <a:gd name="T46" fmla="*/ 29 w 85"/>
                <a:gd name="T47" fmla="*/ 93 h 147"/>
                <a:gd name="T48" fmla="*/ 29 w 85"/>
                <a:gd name="T49" fmla="*/ 96 h 147"/>
                <a:gd name="T50" fmla="*/ 30 w 85"/>
                <a:gd name="T51" fmla="*/ 98 h 147"/>
                <a:gd name="T52" fmla="*/ 27 w 85"/>
                <a:gd name="T53" fmla="*/ 103 h 147"/>
                <a:gd name="T54" fmla="*/ 26 w 85"/>
                <a:gd name="T55" fmla="*/ 105 h 147"/>
                <a:gd name="T56" fmla="*/ 24 w 85"/>
                <a:gd name="T57" fmla="*/ 105 h 147"/>
                <a:gd name="T58" fmla="*/ 22 w 85"/>
                <a:gd name="T59" fmla="*/ 107 h 147"/>
                <a:gd name="T60" fmla="*/ 21 w 85"/>
                <a:gd name="T61" fmla="*/ 108 h 147"/>
                <a:gd name="T62" fmla="*/ 20 w 85"/>
                <a:gd name="T63" fmla="*/ 109 h 147"/>
                <a:gd name="T64" fmla="*/ 20 w 85"/>
                <a:gd name="T65" fmla="*/ 112 h 147"/>
                <a:gd name="T66" fmla="*/ 21 w 85"/>
                <a:gd name="T67" fmla="*/ 114 h 147"/>
                <a:gd name="T68" fmla="*/ 18 w 85"/>
                <a:gd name="T69" fmla="*/ 119 h 147"/>
                <a:gd name="T70" fmla="*/ 18 w 85"/>
                <a:gd name="T71" fmla="*/ 117 h 147"/>
                <a:gd name="T72" fmla="*/ 17 w 85"/>
                <a:gd name="T73" fmla="*/ 115 h 147"/>
                <a:gd name="T74" fmla="*/ 17 w 85"/>
                <a:gd name="T75" fmla="*/ 114 h 147"/>
                <a:gd name="T76" fmla="*/ 53 w 85"/>
                <a:gd name="T77" fmla="*/ 52 h 147"/>
                <a:gd name="T78" fmla="*/ 55 w 85"/>
                <a:gd name="T79" fmla="*/ 54 h 147"/>
                <a:gd name="T80" fmla="*/ 9 w 85"/>
                <a:gd name="T81" fmla="*/ 135 h 147"/>
                <a:gd name="T82" fmla="*/ 2 w 85"/>
                <a:gd name="T83" fmla="*/ 146 h 147"/>
                <a:gd name="T84" fmla="*/ 8 w 85"/>
                <a:gd name="T85" fmla="*/ 130 h 147"/>
                <a:gd name="T86" fmla="*/ 9 w 85"/>
                <a:gd name="T87" fmla="*/ 135 h 147"/>
                <a:gd name="T88" fmla="*/ 43 w 85"/>
                <a:gd name="T89" fmla="*/ 7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5" h="147">
                  <a:moveTo>
                    <a:pt x="85" y="1"/>
                  </a:moveTo>
                  <a:cubicBezTo>
                    <a:pt x="72" y="25"/>
                    <a:pt x="72" y="25"/>
                    <a:pt x="72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68" y="24"/>
                    <a:pt x="68" y="24"/>
                    <a:pt x="68" y="2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70" y="22"/>
                    <a:pt x="70" y="22"/>
                    <a:pt x="70" y="22"/>
                  </a:cubicBezTo>
                  <a:cubicBezTo>
                    <a:pt x="69" y="22"/>
                    <a:pt x="69" y="22"/>
                    <a:pt x="69" y="22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3"/>
                    <a:pt x="80" y="3"/>
                    <a:pt x="81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1"/>
                    <a:pt x="81" y="1"/>
                    <a:pt x="81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3" y="0"/>
                    <a:pt x="83" y="1"/>
                    <a:pt x="85" y="1"/>
                  </a:cubicBezTo>
                  <a:cubicBezTo>
                    <a:pt x="85" y="1"/>
                    <a:pt x="85" y="1"/>
                    <a:pt x="85" y="1"/>
                  </a:cubicBezTo>
                  <a:close/>
                  <a:moveTo>
                    <a:pt x="71" y="26"/>
                  </a:moveTo>
                  <a:cubicBezTo>
                    <a:pt x="69" y="29"/>
                    <a:pt x="69" y="29"/>
                    <a:pt x="69" y="29"/>
                  </a:cubicBezTo>
                  <a:cubicBezTo>
                    <a:pt x="69" y="29"/>
                    <a:pt x="69" y="29"/>
                    <a:pt x="69" y="29"/>
                  </a:cubicBezTo>
                  <a:cubicBezTo>
                    <a:pt x="69" y="28"/>
                    <a:pt x="69" y="28"/>
                    <a:pt x="69" y="27"/>
                  </a:cubicBezTo>
                  <a:cubicBezTo>
                    <a:pt x="70" y="27"/>
                    <a:pt x="70" y="27"/>
                    <a:pt x="71" y="26"/>
                  </a:cubicBezTo>
                  <a:close/>
                  <a:moveTo>
                    <a:pt x="55" y="54"/>
                  </a:move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1"/>
                    <a:pt x="34" y="91"/>
                    <a:pt x="34" y="91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33" y="93"/>
                    <a:pt x="33" y="93"/>
                    <a:pt x="32" y="93"/>
                  </a:cubicBezTo>
                  <a:cubicBezTo>
                    <a:pt x="31" y="93"/>
                    <a:pt x="32" y="93"/>
                    <a:pt x="32" y="93"/>
                  </a:cubicBezTo>
                  <a:cubicBezTo>
                    <a:pt x="31" y="96"/>
                    <a:pt x="32" y="95"/>
                    <a:pt x="31" y="96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1" y="96"/>
                    <a:pt x="30" y="96"/>
                    <a:pt x="30" y="96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3"/>
                    <a:pt x="30" y="93"/>
                    <a:pt x="30" y="93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7" y="104"/>
                    <a:pt x="27" y="104"/>
                    <a:pt x="26" y="104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3" y="107"/>
                    <a:pt x="22" y="107"/>
                    <a:pt x="22" y="10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2" y="107"/>
                    <a:pt x="22" y="108"/>
                    <a:pt x="21" y="108"/>
                  </a:cubicBezTo>
                  <a:cubicBezTo>
                    <a:pt x="21" y="108"/>
                    <a:pt x="21" y="108"/>
                    <a:pt x="21" y="108"/>
                  </a:cubicBezTo>
                  <a:cubicBezTo>
                    <a:pt x="21" y="109"/>
                    <a:pt x="21" y="109"/>
                    <a:pt x="21" y="109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18" y="111"/>
                    <a:pt x="20" y="112"/>
                    <a:pt x="20" y="112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21" y="114"/>
                    <a:pt x="21" y="114"/>
                    <a:pt x="21" y="114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17" y="116"/>
                    <a:pt x="17" y="116"/>
                    <a:pt x="17" y="116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17" y="114"/>
                    <a:pt x="17" y="114"/>
                    <a:pt x="17" y="114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lose/>
                  <a:moveTo>
                    <a:pt x="9" y="135"/>
                  </a:moveTo>
                  <a:cubicBezTo>
                    <a:pt x="2" y="147"/>
                    <a:pt x="2" y="147"/>
                    <a:pt x="2" y="147"/>
                  </a:cubicBezTo>
                  <a:cubicBezTo>
                    <a:pt x="2" y="146"/>
                    <a:pt x="2" y="146"/>
                    <a:pt x="2" y="146"/>
                  </a:cubicBezTo>
                  <a:cubicBezTo>
                    <a:pt x="1" y="145"/>
                    <a:pt x="0" y="145"/>
                    <a:pt x="0" y="144"/>
                  </a:cubicBezTo>
                  <a:cubicBezTo>
                    <a:pt x="8" y="130"/>
                    <a:pt x="8" y="130"/>
                    <a:pt x="8" y="130"/>
                  </a:cubicBezTo>
                  <a:cubicBezTo>
                    <a:pt x="10" y="130"/>
                    <a:pt x="10" y="130"/>
                    <a:pt x="10" y="130"/>
                  </a:cubicBezTo>
                  <a:cubicBezTo>
                    <a:pt x="10" y="134"/>
                    <a:pt x="9" y="132"/>
                    <a:pt x="9" y="135"/>
                  </a:cubicBezTo>
                  <a:close/>
                  <a:moveTo>
                    <a:pt x="43" y="73"/>
                  </a:moveTo>
                  <a:cubicBezTo>
                    <a:pt x="43" y="74"/>
                    <a:pt x="43" y="74"/>
                    <a:pt x="43" y="74"/>
                  </a:cubicBezTo>
                  <a:lnTo>
                    <a:pt x="43" y="7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25"/>
            <p:cNvSpPr>
              <a:spLocks noEditPoints="1"/>
            </p:cNvSpPr>
            <p:nvPr/>
          </p:nvSpPr>
          <p:spPr bwMode="auto">
            <a:xfrm>
              <a:off x="2495550" y="1722438"/>
              <a:ext cx="1031875" cy="1752600"/>
            </a:xfrm>
            <a:custGeom>
              <a:avLst/>
              <a:gdLst>
                <a:gd name="T0" fmla="*/ 66 w 89"/>
                <a:gd name="T1" fmla="*/ 41 h 151"/>
                <a:gd name="T2" fmla="*/ 65 w 89"/>
                <a:gd name="T3" fmla="*/ 40 h 151"/>
                <a:gd name="T4" fmla="*/ 65 w 89"/>
                <a:gd name="T5" fmla="*/ 39 h 151"/>
                <a:gd name="T6" fmla="*/ 64 w 89"/>
                <a:gd name="T7" fmla="*/ 38 h 151"/>
                <a:gd name="T8" fmla="*/ 64 w 89"/>
                <a:gd name="T9" fmla="*/ 37 h 151"/>
                <a:gd name="T10" fmla="*/ 87 w 89"/>
                <a:gd name="T11" fmla="*/ 0 h 151"/>
                <a:gd name="T12" fmla="*/ 55 w 89"/>
                <a:gd name="T13" fmla="*/ 61 h 151"/>
                <a:gd name="T14" fmla="*/ 54 w 89"/>
                <a:gd name="T15" fmla="*/ 61 h 151"/>
                <a:gd name="T16" fmla="*/ 53 w 89"/>
                <a:gd name="T17" fmla="*/ 61 h 151"/>
                <a:gd name="T18" fmla="*/ 54 w 89"/>
                <a:gd name="T19" fmla="*/ 62 h 151"/>
                <a:gd name="T20" fmla="*/ 48 w 89"/>
                <a:gd name="T21" fmla="*/ 70 h 151"/>
                <a:gd name="T22" fmla="*/ 45 w 89"/>
                <a:gd name="T23" fmla="*/ 70 h 151"/>
                <a:gd name="T24" fmla="*/ 52 w 89"/>
                <a:gd name="T25" fmla="*/ 60 h 151"/>
                <a:gd name="T26" fmla="*/ 54 w 89"/>
                <a:gd name="T27" fmla="*/ 60 h 151"/>
                <a:gd name="T28" fmla="*/ 45 w 89"/>
                <a:gd name="T29" fmla="*/ 78 h 151"/>
                <a:gd name="T30" fmla="*/ 40 w 89"/>
                <a:gd name="T31" fmla="*/ 84 h 151"/>
                <a:gd name="T32" fmla="*/ 40 w 89"/>
                <a:gd name="T33" fmla="*/ 81 h 151"/>
                <a:gd name="T34" fmla="*/ 41 w 89"/>
                <a:gd name="T35" fmla="*/ 80 h 151"/>
                <a:gd name="T36" fmla="*/ 40 w 89"/>
                <a:gd name="T37" fmla="*/ 80 h 151"/>
                <a:gd name="T38" fmla="*/ 41 w 89"/>
                <a:gd name="T39" fmla="*/ 77 h 151"/>
                <a:gd name="T40" fmla="*/ 43 w 89"/>
                <a:gd name="T41" fmla="*/ 77 h 151"/>
                <a:gd name="T42" fmla="*/ 44 w 89"/>
                <a:gd name="T43" fmla="*/ 77 h 151"/>
                <a:gd name="T44" fmla="*/ 16 w 89"/>
                <a:gd name="T45" fmla="*/ 128 h 151"/>
                <a:gd name="T46" fmla="*/ 15 w 89"/>
                <a:gd name="T47" fmla="*/ 130 h 151"/>
                <a:gd name="T48" fmla="*/ 11 w 89"/>
                <a:gd name="T49" fmla="*/ 129 h 151"/>
                <a:gd name="T50" fmla="*/ 14 w 89"/>
                <a:gd name="T51" fmla="*/ 127 h 151"/>
                <a:gd name="T52" fmla="*/ 16 w 89"/>
                <a:gd name="T53" fmla="*/ 128 h 151"/>
                <a:gd name="T54" fmla="*/ 3 w 89"/>
                <a:gd name="T55" fmla="*/ 151 h 151"/>
                <a:gd name="T56" fmla="*/ 3 w 89"/>
                <a:gd name="T57" fmla="*/ 151 h 151"/>
                <a:gd name="T58" fmla="*/ 0 w 89"/>
                <a:gd name="T59" fmla="*/ 149 h 151"/>
                <a:gd name="T60" fmla="*/ 5 w 89"/>
                <a:gd name="T61" fmla="*/ 142 h 151"/>
                <a:gd name="T62" fmla="*/ 7 w 89"/>
                <a:gd name="T63" fmla="*/ 143 h 151"/>
                <a:gd name="T64" fmla="*/ 44 w 89"/>
                <a:gd name="T65" fmla="*/ 72 h 151"/>
                <a:gd name="T66" fmla="*/ 46 w 89"/>
                <a:gd name="T67" fmla="*/ 71 h 151"/>
                <a:gd name="T68" fmla="*/ 44 w 89"/>
                <a:gd name="T69" fmla="*/ 72 h 151"/>
                <a:gd name="T70" fmla="*/ 18 w 89"/>
                <a:gd name="T71" fmla="*/ 124 h 151"/>
                <a:gd name="T72" fmla="*/ 17 w 89"/>
                <a:gd name="T73" fmla="*/ 123 h 151"/>
                <a:gd name="T74" fmla="*/ 44 w 89"/>
                <a:gd name="T75" fmla="*/ 78 h 151"/>
                <a:gd name="T76" fmla="*/ 44 w 89"/>
                <a:gd name="T77" fmla="*/ 79 h 151"/>
                <a:gd name="T78" fmla="*/ 52 w 89"/>
                <a:gd name="T79" fmla="*/ 6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9" h="151">
                  <a:moveTo>
                    <a:pt x="89" y="0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8" y="0"/>
                    <a:pt x="89" y="0"/>
                  </a:cubicBezTo>
                  <a:close/>
                  <a:moveTo>
                    <a:pt x="55" y="61"/>
                  </a:moveTo>
                  <a:cubicBezTo>
                    <a:pt x="54" y="61"/>
                    <a:pt x="54" y="61"/>
                    <a:pt x="54" y="61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46" y="70"/>
                    <a:pt x="46" y="70"/>
                    <a:pt x="45" y="7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3" y="60"/>
                    <a:pt x="51" y="60"/>
                    <a:pt x="54" y="60"/>
                  </a:cubicBezTo>
                  <a:cubicBezTo>
                    <a:pt x="54" y="60"/>
                    <a:pt x="54" y="60"/>
                    <a:pt x="55" y="61"/>
                  </a:cubicBezTo>
                  <a:close/>
                  <a:moveTo>
                    <a:pt x="45" y="78"/>
                  </a:moveTo>
                  <a:cubicBezTo>
                    <a:pt x="42" y="82"/>
                    <a:pt x="42" y="82"/>
                    <a:pt x="42" y="82"/>
                  </a:cubicBezTo>
                  <a:cubicBezTo>
                    <a:pt x="41" y="83"/>
                    <a:pt x="42" y="83"/>
                    <a:pt x="40" y="84"/>
                  </a:cubicBezTo>
                  <a:cubicBezTo>
                    <a:pt x="39" y="83"/>
                    <a:pt x="39" y="83"/>
                    <a:pt x="39" y="82"/>
                  </a:cubicBezTo>
                  <a:cubicBezTo>
                    <a:pt x="40" y="81"/>
                    <a:pt x="40" y="81"/>
                    <a:pt x="40" y="81"/>
                  </a:cubicBezTo>
                  <a:cubicBezTo>
                    <a:pt x="41" y="81"/>
                    <a:pt x="40" y="82"/>
                    <a:pt x="41" y="80"/>
                  </a:cubicBezTo>
                  <a:cubicBezTo>
                    <a:pt x="42" y="79"/>
                    <a:pt x="41" y="80"/>
                    <a:pt x="41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2" y="77"/>
                    <a:pt x="41" y="78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5" y="78"/>
                    <a:pt x="45" y="78"/>
                    <a:pt x="45" y="78"/>
                  </a:cubicBezTo>
                  <a:close/>
                  <a:moveTo>
                    <a:pt x="16" y="128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3" y="130"/>
                    <a:pt x="13" y="130"/>
                    <a:pt x="12" y="130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15" y="128"/>
                    <a:pt x="15" y="128"/>
                    <a:pt x="15" y="128"/>
                  </a:cubicBezTo>
                  <a:cubicBezTo>
                    <a:pt x="16" y="128"/>
                    <a:pt x="16" y="128"/>
                    <a:pt x="16" y="128"/>
                  </a:cubicBezTo>
                  <a:close/>
                  <a:moveTo>
                    <a:pt x="7" y="144"/>
                  </a:moveTo>
                  <a:cubicBezTo>
                    <a:pt x="3" y="151"/>
                    <a:pt x="3" y="151"/>
                    <a:pt x="3" y="151"/>
                  </a:cubicBezTo>
                  <a:cubicBezTo>
                    <a:pt x="3" y="150"/>
                    <a:pt x="3" y="150"/>
                    <a:pt x="3" y="151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4" y="142"/>
                    <a:pt x="4" y="142"/>
                    <a:pt x="4" y="142"/>
                  </a:cubicBezTo>
                  <a:cubicBezTo>
                    <a:pt x="5" y="142"/>
                    <a:pt x="5" y="142"/>
                    <a:pt x="5" y="142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7" y="144"/>
                    <a:pt x="7" y="144"/>
                    <a:pt x="7" y="144"/>
                  </a:cubicBezTo>
                  <a:close/>
                  <a:moveTo>
                    <a:pt x="44" y="72"/>
                  </a:move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6" y="71"/>
                  </a:cubicBezTo>
                  <a:cubicBezTo>
                    <a:pt x="47" y="72"/>
                    <a:pt x="46" y="71"/>
                    <a:pt x="47" y="72"/>
                  </a:cubicBezTo>
                  <a:cubicBezTo>
                    <a:pt x="45" y="72"/>
                    <a:pt x="45" y="72"/>
                    <a:pt x="44" y="72"/>
                  </a:cubicBezTo>
                  <a:close/>
                  <a:moveTo>
                    <a:pt x="17" y="124"/>
                  </a:moveTo>
                  <a:cubicBezTo>
                    <a:pt x="18" y="124"/>
                    <a:pt x="18" y="124"/>
                    <a:pt x="18" y="124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4"/>
                    <a:pt x="17" y="124"/>
                    <a:pt x="17" y="124"/>
                  </a:cubicBezTo>
                  <a:close/>
                  <a:moveTo>
                    <a:pt x="44" y="78"/>
                  </a:moveTo>
                  <a:cubicBezTo>
                    <a:pt x="43" y="79"/>
                    <a:pt x="43" y="79"/>
                    <a:pt x="43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4" y="78"/>
                    <a:pt x="44" y="78"/>
                  </a:cubicBezTo>
                  <a:close/>
                  <a:moveTo>
                    <a:pt x="52" y="62"/>
                  </a:moveTo>
                  <a:cubicBezTo>
                    <a:pt x="52" y="62"/>
                    <a:pt x="52" y="62"/>
                    <a:pt x="52" y="6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26"/>
            <p:cNvSpPr>
              <a:spLocks noEditPoints="1"/>
            </p:cNvSpPr>
            <p:nvPr/>
          </p:nvSpPr>
          <p:spPr bwMode="auto">
            <a:xfrm>
              <a:off x="2576513" y="1722438"/>
              <a:ext cx="1101725" cy="1844675"/>
            </a:xfrm>
            <a:custGeom>
              <a:avLst/>
              <a:gdLst>
                <a:gd name="T0" fmla="*/ 94 w 95"/>
                <a:gd name="T1" fmla="*/ 0 h 159"/>
                <a:gd name="T2" fmla="*/ 68 w 95"/>
                <a:gd name="T3" fmla="*/ 47 h 159"/>
                <a:gd name="T4" fmla="*/ 65 w 95"/>
                <a:gd name="T5" fmla="*/ 47 h 159"/>
                <a:gd name="T6" fmla="*/ 65 w 95"/>
                <a:gd name="T7" fmla="*/ 46 h 159"/>
                <a:gd name="T8" fmla="*/ 64 w 95"/>
                <a:gd name="T9" fmla="*/ 46 h 159"/>
                <a:gd name="T10" fmla="*/ 64 w 95"/>
                <a:gd name="T11" fmla="*/ 46 h 159"/>
                <a:gd name="T12" fmla="*/ 90 w 95"/>
                <a:gd name="T13" fmla="*/ 0 h 159"/>
                <a:gd name="T14" fmla="*/ 91 w 95"/>
                <a:gd name="T15" fmla="*/ 0 h 159"/>
                <a:gd name="T16" fmla="*/ 93 w 95"/>
                <a:gd name="T17" fmla="*/ 0 h 159"/>
                <a:gd name="T18" fmla="*/ 94 w 95"/>
                <a:gd name="T19" fmla="*/ 0 h 159"/>
                <a:gd name="T20" fmla="*/ 94 w 95"/>
                <a:gd name="T21" fmla="*/ 0 h 159"/>
                <a:gd name="T22" fmla="*/ 54 w 95"/>
                <a:gd name="T23" fmla="*/ 71 h 159"/>
                <a:gd name="T24" fmla="*/ 51 w 95"/>
                <a:gd name="T25" fmla="*/ 77 h 159"/>
                <a:gd name="T26" fmla="*/ 51 w 95"/>
                <a:gd name="T27" fmla="*/ 77 h 159"/>
                <a:gd name="T28" fmla="*/ 51 w 95"/>
                <a:gd name="T29" fmla="*/ 76 h 159"/>
                <a:gd name="T30" fmla="*/ 51 w 95"/>
                <a:gd name="T31" fmla="*/ 76 h 159"/>
                <a:gd name="T32" fmla="*/ 50 w 95"/>
                <a:gd name="T33" fmla="*/ 76 h 159"/>
                <a:gd name="T34" fmla="*/ 48 w 95"/>
                <a:gd name="T35" fmla="*/ 76 h 159"/>
                <a:gd name="T36" fmla="*/ 47 w 95"/>
                <a:gd name="T37" fmla="*/ 75 h 159"/>
                <a:gd name="T38" fmla="*/ 50 w 95"/>
                <a:gd name="T39" fmla="*/ 70 h 159"/>
                <a:gd name="T40" fmla="*/ 51 w 95"/>
                <a:gd name="T41" fmla="*/ 70 h 159"/>
                <a:gd name="T42" fmla="*/ 51 w 95"/>
                <a:gd name="T43" fmla="*/ 71 h 159"/>
                <a:gd name="T44" fmla="*/ 54 w 95"/>
                <a:gd name="T45" fmla="*/ 71 h 159"/>
                <a:gd name="T46" fmla="*/ 5 w 95"/>
                <a:gd name="T47" fmla="*/ 157 h 159"/>
                <a:gd name="T48" fmla="*/ 4 w 95"/>
                <a:gd name="T49" fmla="*/ 159 h 159"/>
                <a:gd name="T50" fmla="*/ 4 w 95"/>
                <a:gd name="T51" fmla="*/ 159 h 159"/>
                <a:gd name="T52" fmla="*/ 2 w 95"/>
                <a:gd name="T53" fmla="*/ 159 h 159"/>
                <a:gd name="T54" fmla="*/ 1 w 95"/>
                <a:gd name="T55" fmla="*/ 158 h 159"/>
                <a:gd name="T56" fmla="*/ 0 w 95"/>
                <a:gd name="T57" fmla="*/ 158 h 159"/>
                <a:gd name="T58" fmla="*/ 2 w 95"/>
                <a:gd name="T59" fmla="*/ 155 h 159"/>
                <a:gd name="T60" fmla="*/ 4 w 95"/>
                <a:gd name="T61" fmla="*/ 157 h 159"/>
                <a:gd name="T62" fmla="*/ 5 w 95"/>
                <a:gd name="T63" fmla="*/ 157 h 159"/>
                <a:gd name="T64" fmla="*/ 11 w 95"/>
                <a:gd name="T65" fmla="*/ 138 h 159"/>
                <a:gd name="T66" fmla="*/ 12 w 95"/>
                <a:gd name="T67" fmla="*/ 137 h 159"/>
                <a:gd name="T68" fmla="*/ 13 w 95"/>
                <a:gd name="T69" fmla="*/ 137 h 159"/>
                <a:gd name="T70" fmla="*/ 12 w 95"/>
                <a:gd name="T71" fmla="*/ 138 h 159"/>
                <a:gd name="T72" fmla="*/ 12 w 95"/>
                <a:gd name="T73" fmla="*/ 138 h 159"/>
                <a:gd name="T74" fmla="*/ 11 w 95"/>
                <a:gd name="T75" fmla="*/ 138 h 159"/>
                <a:gd name="T76" fmla="*/ 11 w 95"/>
                <a:gd name="T77" fmla="*/ 138 h 159"/>
                <a:gd name="T78" fmla="*/ 14 w 95"/>
                <a:gd name="T79" fmla="*/ 134 h 159"/>
                <a:gd name="T80" fmla="*/ 15 w 95"/>
                <a:gd name="T81" fmla="*/ 132 h 159"/>
                <a:gd name="T82" fmla="*/ 17 w 95"/>
                <a:gd name="T83" fmla="*/ 132 h 159"/>
                <a:gd name="T84" fmla="*/ 17 w 95"/>
                <a:gd name="T85" fmla="*/ 134 h 159"/>
                <a:gd name="T86" fmla="*/ 16 w 95"/>
                <a:gd name="T87" fmla="*/ 134 h 159"/>
                <a:gd name="T88" fmla="*/ 14 w 95"/>
                <a:gd name="T89" fmla="*/ 134 h 159"/>
                <a:gd name="T90" fmla="*/ 19 w 95"/>
                <a:gd name="T91" fmla="*/ 131 h 159"/>
                <a:gd name="T92" fmla="*/ 19 w 95"/>
                <a:gd name="T93" fmla="*/ 131 h 159"/>
                <a:gd name="T94" fmla="*/ 18 w 95"/>
                <a:gd name="T95" fmla="*/ 131 h 159"/>
                <a:gd name="T96" fmla="*/ 18 w 95"/>
                <a:gd name="T97" fmla="*/ 131 h 159"/>
                <a:gd name="T98" fmla="*/ 19 w 95"/>
                <a:gd name="T99" fmla="*/ 13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5" h="159">
                  <a:moveTo>
                    <a:pt x="94" y="0"/>
                  </a:moveTo>
                  <a:cubicBezTo>
                    <a:pt x="68" y="47"/>
                    <a:pt x="68" y="47"/>
                    <a:pt x="68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89" y="0"/>
                    <a:pt x="91" y="0"/>
                  </a:cubicBezTo>
                  <a:cubicBezTo>
                    <a:pt x="95" y="0"/>
                    <a:pt x="92" y="0"/>
                    <a:pt x="9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  <a:close/>
                  <a:moveTo>
                    <a:pt x="54" y="71"/>
                  </a:moveTo>
                  <a:cubicBezTo>
                    <a:pt x="51" y="77"/>
                    <a:pt x="51" y="77"/>
                    <a:pt x="51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50" y="70"/>
                    <a:pt x="50" y="70"/>
                    <a:pt x="50" y="70"/>
                  </a:cubicBezTo>
                  <a:cubicBezTo>
                    <a:pt x="51" y="70"/>
                    <a:pt x="51" y="70"/>
                    <a:pt x="51" y="70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2" y="71"/>
                    <a:pt x="53" y="71"/>
                    <a:pt x="54" y="71"/>
                  </a:cubicBezTo>
                  <a:close/>
                  <a:moveTo>
                    <a:pt x="5" y="157"/>
                  </a:moveTo>
                  <a:cubicBezTo>
                    <a:pt x="4" y="159"/>
                    <a:pt x="4" y="159"/>
                    <a:pt x="4" y="159"/>
                  </a:cubicBezTo>
                  <a:cubicBezTo>
                    <a:pt x="4" y="159"/>
                    <a:pt x="4" y="159"/>
                    <a:pt x="4" y="159"/>
                  </a:cubicBezTo>
                  <a:cubicBezTo>
                    <a:pt x="2" y="159"/>
                    <a:pt x="2" y="159"/>
                    <a:pt x="2" y="159"/>
                  </a:cubicBezTo>
                  <a:cubicBezTo>
                    <a:pt x="2" y="158"/>
                    <a:pt x="3" y="158"/>
                    <a:pt x="1" y="158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4" y="157"/>
                    <a:pt x="4" y="157"/>
                    <a:pt x="4" y="157"/>
                  </a:cubicBezTo>
                  <a:cubicBezTo>
                    <a:pt x="4" y="157"/>
                    <a:pt x="5" y="157"/>
                    <a:pt x="5" y="157"/>
                  </a:cubicBezTo>
                  <a:close/>
                  <a:moveTo>
                    <a:pt x="11" y="138"/>
                  </a:moveTo>
                  <a:cubicBezTo>
                    <a:pt x="12" y="137"/>
                    <a:pt x="12" y="137"/>
                    <a:pt x="12" y="137"/>
                  </a:cubicBezTo>
                  <a:cubicBezTo>
                    <a:pt x="12" y="137"/>
                    <a:pt x="13" y="137"/>
                    <a:pt x="13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1" y="138"/>
                    <a:pt x="11" y="138"/>
                    <a:pt x="11" y="138"/>
                  </a:cubicBezTo>
                  <a:cubicBezTo>
                    <a:pt x="11" y="138"/>
                    <a:pt x="11" y="138"/>
                    <a:pt x="11" y="138"/>
                  </a:cubicBezTo>
                  <a:close/>
                  <a:moveTo>
                    <a:pt x="14" y="134"/>
                  </a:moveTo>
                  <a:cubicBezTo>
                    <a:pt x="15" y="132"/>
                    <a:pt x="15" y="132"/>
                    <a:pt x="15" y="132"/>
                  </a:cubicBezTo>
                  <a:cubicBezTo>
                    <a:pt x="16" y="132"/>
                    <a:pt x="16" y="132"/>
                    <a:pt x="17" y="132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6" y="134"/>
                    <a:pt x="16" y="134"/>
                    <a:pt x="16" y="134"/>
                  </a:cubicBezTo>
                  <a:cubicBezTo>
                    <a:pt x="14" y="134"/>
                    <a:pt x="14" y="134"/>
                    <a:pt x="14" y="134"/>
                  </a:cubicBezTo>
                  <a:close/>
                  <a:moveTo>
                    <a:pt x="19" y="131"/>
                  </a:moveTo>
                  <a:cubicBezTo>
                    <a:pt x="19" y="131"/>
                    <a:pt x="19" y="131"/>
                    <a:pt x="19" y="131"/>
                  </a:cubicBezTo>
                  <a:cubicBezTo>
                    <a:pt x="18" y="131"/>
                    <a:pt x="18" y="131"/>
                    <a:pt x="18" y="131"/>
                  </a:cubicBezTo>
                  <a:cubicBezTo>
                    <a:pt x="18" y="131"/>
                    <a:pt x="18" y="131"/>
                    <a:pt x="18" y="131"/>
                  </a:cubicBezTo>
                  <a:lnTo>
                    <a:pt x="19" y="13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27"/>
            <p:cNvSpPr>
              <a:spLocks noEditPoints="1"/>
            </p:cNvSpPr>
            <p:nvPr/>
          </p:nvSpPr>
          <p:spPr bwMode="auto">
            <a:xfrm>
              <a:off x="2635250" y="1722438"/>
              <a:ext cx="1169987" cy="2078037"/>
            </a:xfrm>
            <a:custGeom>
              <a:avLst/>
              <a:gdLst>
                <a:gd name="T0" fmla="*/ 101 w 101"/>
                <a:gd name="T1" fmla="*/ 1 h 179"/>
                <a:gd name="T2" fmla="*/ 81 w 101"/>
                <a:gd name="T3" fmla="*/ 36 h 179"/>
                <a:gd name="T4" fmla="*/ 81 w 101"/>
                <a:gd name="T5" fmla="*/ 36 h 179"/>
                <a:gd name="T6" fmla="*/ 79 w 101"/>
                <a:gd name="T7" fmla="*/ 36 h 179"/>
                <a:gd name="T8" fmla="*/ 78 w 101"/>
                <a:gd name="T9" fmla="*/ 36 h 179"/>
                <a:gd name="T10" fmla="*/ 76 w 101"/>
                <a:gd name="T11" fmla="*/ 37 h 179"/>
                <a:gd name="T12" fmla="*/ 97 w 101"/>
                <a:gd name="T13" fmla="*/ 0 h 179"/>
                <a:gd name="T14" fmla="*/ 98 w 101"/>
                <a:gd name="T15" fmla="*/ 0 h 179"/>
                <a:gd name="T16" fmla="*/ 99 w 101"/>
                <a:gd name="T17" fmla="*/ 1 h 179"/>
                <a:gd name="T18" fmla="*/ 101 w 101"/>
                <a:gd name="T19" fmla="*/ 1 h 179"/>
                <a:gd name="T20" fmla="*/ 101 w 101"/>
                <a:gd name="T21" fmla="*/ 1 h 179"/>
                <a:gd name="T22" fmla="*/ 16 w 101"/>
                <a:gd name="T23" fmla="*/ 150 h 179"/>
                <a:gd name="T24" fmla="*/ 6 w 101"/>
                <a:gd name="T25" fmla="*/ 167 h 179"/>
                <a:gd name="T26" fmla="*/ 6 w 101"/>
                <a:gd name="T27" fmla="*/ 165 h 179"/>
                <a:gd name="T28" fmla="*/ 6 w 101"/>
                <a:gd name="T29" fmla="*/ 164 h 179"/>
                <a:gd name="T30" fmla="*/ 6 w 101"/>
                <a:gd name="T31" fmla="*/ 162 h 179"/>
                <a:gd name="T32" fmla="*/ 6 w 101"/>
                <a:gd name="T33" fmla="*/ 162 h 179"/>
                <a:gd name="T34" fmla="*/ 6 w 101"/>
                <a:gd name="T35" fmla="*/ 161 h 179"/>
                <a:gd name="T36" fmla="*/ 6 w 101"/>
                <a:gd name="T37" fmla="*/ 161 h 179"/>
                <a:gd name="T38" fmla="*/ 8 w 101"/>
                <a:gd name="T39" fmla="*/ 156 h 179"/>
                <a:gd name="T40" fmla="*/ 9 w 101"/>
                <a:gd name="T41" fmla="*/ 155 h 179"/>
                <a:gd name="T42" fmla="*/ 10 w 101"/>
                <a:gd name="T43" fmla="*/ 153 h 179"/>
                <a:gd name="T44" fmla="*/ 11 w 101"/>
                <a:gd name="T45" fmla="*/ 153 h 179"/>
                <a:gd name="T46" fmla="*/ 12 w 101"/>
                <a:gd name="T47" fmla="*/ 152 h 179"/>
                <a:gd name="T48" fmla="*/ 12 w 101"/>
                <a:gd name="T49" fmla="*/ 152 h 179"/>
                <a:gd name="T50" fmla="*/ 13 w 101"/>
                <a:gd name="T51" fmla="*/ 151 h 179"/>
                <a:gd name="T52" fmla="*/ 15 w 101"/>
                <a:gd name="T53" fmla="*/ 151 h 179"/>
                <a:gd name="T54" fmla="*/ 16 w 101"/>
                <a:gd name="T55" fmla="*/ 150 h 179"/>
                <a:gd name="T56" fmla="*/ 16 w 101"/>
                <a:gd name="T57" fmla="*/ 150 h 179"/>
                <a:gd name="T58" fmla="*/ 4 w 101"/>
                <a:gd name="T59" fmla="*/ 172 h 179"/>
                <a:gd name="T60" fmla="*/ 1 w 101"/>
                <a:gd name="T61" fmla="*/ 177 h 179"/>
                <a:gd name="T62" fmla="*/ 1 w 101"/>
                <a:gd name="T63" fmla="*/ 176 h 179"/>
                <a:gd name="T64" fmla="*/ 2 w 101"/>
                <a:gd name="T65" fmla="*/ 174 h 179"/>
                <a:gd name="T66" fmla="*/ 2 w 101"/>
                <a:gd name="T67" fmla="*/ 174 h 179"/>
                <a:gd name="T68" fmla="*/ 3 w 101"/>
                <a:gd name="T69" fmla="*/ 173 h 179"/>
                <a:gd name="T70" fmla="*/ 3 w 101"/>
                <a:gd name="T71" fmla="*/ 172 h 179"/>
                <a:gd name="T72" fmla="*/ 4 w 101"/>
                <a:gd name="T73" fmla="*/ 172 h 179"/>
                <a:gd name="T74" fmla="*/ 1 w 101"/>
                <a:gd name="T75" fmla="*/ 177 h 179"/>
                <a:gd name="T76" fmla="*/ 0 w 101"/>
                <a:gd name="T77" fmla="*/ 179 h 179"/>
                <a:gd name="T78" fmla="*/ 0 w 101"/>
                <a:gd name="T79" fmla="*/ 178 h 179"/>
                <a:gd name="T80" fmla="*/ 1 w 101"/>
                <a:gd name="T81" fmla="*/ 177 h 179"/>
                <a:gd name="T82" fmla="*/ 19 w 101"/>
                <a:gd name="T83" fmla="*/ 137 h 179"/>
                <a:gd name="T84" fmla="*/ 21 w 101"/>
                <a:gd name="T85" fmla="*/ 135 h 179"/>
                <a:gd name="T86" fmla="*/ 22 w 101"/>
                <a:gd name="T87" fmla="*/ 136 h 179"/>
                <a:gd name="T88" fmla="*/ 22 w 101"/>
                <a:gd name="T89" fmla="*/ 136 h 179"/>
                <a:gd name="T90" fmla="*/ 22 w 101"/>
                <a:gd name="T91" fmla="*/ 136 h 179"/>
                <a:gd name="T92" fmla="*/ 22 w 101"/>
                <a:gd name="T93" fmla="*/ 137 h 179"/>
                <a:gd name="T94" fmla="*/ 21 w 101"/>
                <a:gd name="T95" fmla="*/ 137 h 179"/>
                <a:gd name="T96" fmla="*/ 20 w 101"/>
                <a:gd name="T97" fmla="*/ 137 h 179"/>
                <a:gd name="T98" fmla="*/ 19 w 101"/>
                <a:gd name="T99" fmla="*/ 13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1" h="179">
                  <a:moveTo>
                    <a:pt x="101" y="1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79" y="36"/>
                    <a:pt x="79" y="36"/>
                    <a:pt x="79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6" y="37"/>
                    <a:pt x="77" y="37"/>
                    <a:pt x="76" y="37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1"/>
                    <a:pt x="97" y="1"/>
                    <a:pt x="99" y="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1" y="1"/>
                    <a:pt x="101" y="1"/>
                    <a:pt x="101" y="1"/>
                  </a:cubicBezTo>
                  <a:close/>
                  <a:moveTo>
                    <a:pt x="16" y="150"/>
                  </a:moveTo>
                  <a:cubicBezTo>
                    <a:pt x="6" y="167"/>
                    <a:pt x="6" y="167"/>
                    <a:pt x="6" y="167"/>
                  </a:cubicBezTo>
                  <a:cubicBezTo>
                    <a:pt x="6" y="165"/>
                    <a:pt x="6" y="165"/>
                    <a:pt x="6" y="165"/>
                  </a:cubicBezTo>
                  <a:cubicBezTo>
                    <a:pt x="6" y="164"/>
                    <a:pt x="6" y="164"/>
                    <a:pt x="6" y="164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6" y="162"/>
                    <a:pt x="6" y="162"/>
                    <a:pt x="6" y="162"/>
                  </a:cubicBezTo>
                  <a:cubicBezTo>
                    <a:pt x="6" y="161"/>
                    <a:pt x="6" y="161"/>
                    <a:pt x="6" y="161"/>
                  </a:cubicBezTo>
                  <a:cubicBezTo>
                    <a:pt x="6" y="161"/>
                    <a:pt x="6" y="161"/>
                    <a:pt x="6" y="161"/>
                  </a:cubicBezTo>
                  <a:cubicBezTo>
                    <a:pt x="8" y="156"/>
                    <a:pt x="8" y="156"/>
                    <a:pt x="8" y="156"/>
                  </a:cubicBezTo>
                  <a:cubicBezTo>
                    <a:pt x="9" y="156"/>
                    <a:pt x="9" y="156"/>
                    <a:pt x="9" y="155"/>
                  </a:cubicBezTo>
                  <a:cubicBezTo>
                    <a:pt x="10" y="153"/>
                    <a:pt x="10" y="153"/>
                    <a:pt x="10" y="153"/>
                  </a:cubicBezTo>
                  <a:cubicBezTo>
                    <a:pt x="11" y="153"/>
                    <a:pt x="11" y="153"/>
                    <a:pt x="11" y="153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3" y="151"/>
                    <a:pt x="13" y="151"/>
                    <a:pt x="13" y="151"/>
                  </a:cubicBezTo>
                  <a:cubicBezTo>
                    <a:pt x="15" y="151"/>
                    <a:pt x="14" y="152"/>
                    <a:pt x="15" y="151"/>
                  </a:cubicBezTo>
                  <a:cubicBezTo>
                    <a:pt x="16" y="150"/>
                    <a:pt x="15" y="151"/>
                    <a:pt x="16" y="150"/>
                  </a:cubicBezTo>
                  <a:cubicBezTo>
                    <a:pt x="16" y="150"/>
                    <a:pt x="16" y="150"/>
                    <a:pt x="16" y="150"/>
                  </a:cubicBezTo>
                  <a:close/>
                  <a:moveTo>
                    <a:pt x="4" y="172"/>
                  </a:moveTo>
                  <a:cubicBezTo>
                    <a:pt x="1" y="177"/>
                    <a:pt x="1" y="177"/>
                    <a:pt x="1" y="177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2" y="175"/>
                    <a:pt x="2" y="177"/>
                    <a:pt x="2" y="174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3" y="173"/>
                    <a:pt x="3" y="173"/>
                    <a:pt x="3" y="173"/>
                  </a:cubicBezTo>
                  <a:cubicBezTo>
                    <a:pt x="3" y="172"/>
                    <a:pt x="3" y="172"/>
                    <a:pt x="3" y="172"/>
                  </a:cubicBezTo>
                  <a:cubicBezTo>
                    <a:pt x="4" y="172"/>
                    <a:pt x="4" y="172"/>
                    <a:pt x="4" y="172"/>
                  </a:cubicBezTo>
                  <a:close/>
                  <a:moveTo>
                    <a:pt x="1" y="177"/>
                  </a:moveTo>
                  <a:cubicBezTo>
                    <a:pt x="0" y="179"/>
                    <a:pt x="0" y="179"/>
                    <a:pt x="0" y="179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1" y="177"/>
                    <a:pt x="1" y="177"/>
                    <a:pt x="1" y="177"/>
                  </a:cubicBezTo>
                  <a:close/>
                  <a:moveTo>
                    <a:pt x="19" y="137"/>
                  </a:moveTo>
                  <a:cubicBezTo>
                    <a:pt x="21" y="135"/>
                    <a:pt x="21" y="135"/>
                    <a:pt x="21" y="135"/>
                  </a:cubicBezTo>
                  <a:cubicBezTo>
                    <a:pt x="21" y="135"/>
                    <a:pt x="21" y="135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2" y="136"/>
                    <a:pt x="22" y="136"/>
                    <a:pt x="22" y="136"/>
                  </a:cubicBezTo>
                  <a:cubicBezTo>
                    <a:pt x="22" y="137"/>
                    <a:pt x="22" y="137"/>
                    <a:pt x="22" y="137"/>
                  </a:cubicBezTo>
                  <a:cubicBezTo>
                    <a:pt x="21" y="137"/>
                    <a:pt x="21" y="137"/>
                    <a:pt x="21" y="137"/>
                  </a:cubicBezTo>
                  <a:cubicBezTo>
                    <a:pt x="21" y="135"/>
                    <a:pt x="20" y="137"/>
                    <a:pt x="20" y="137"/>
                  </a:cubicBezTo>
                  <a:cubicBezTo>
                    <a:pt x="19" y="137"/>
                    <a:pt x="19" y="137"/>
                    <a:pt x="19" y="13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28"/>
            <p:cNvSpPr>
              <a:spLocks noEditPoints="1"/>
            </p:cNvSpPr>
            <p:nvPr/>
          </p:nvSpPr>
          <p:spPr bwMode="auto">
            <a:xfrm>
              <a:off x="2646363" y="1757363"/>
              <a:ext cx="1274762" cy="2216150"/>
            </a:xfrm>
            <a:custGeom>
              <a:avLst/>
              <a:gdLst>
                <a:gd name="T0" fmla="*/ 110 w 110"/>
                <a:gd name="T1" fmla="*/ 1 h 191"/>
                <a:gd name="T2" fmla="*/ 107 w 110"/>
                <a:gd name="T3" fmla="*/ 7 h 191"/>
                <a:gd name="T4" fmla="*/ 107 w 110"/>
                <a:gd name="T5" fmla="*/ 7 h 191"/>
                <a:gd name="T6" fmla="*/ 107 w 110"/>
                <a:gd name="T7" fmla="*/ 7 h 191"/>
                <a:gd name="T8" fmla="*/ 95 w 110"/>
                <a:gd name="T9" fmla="*/ 28 h 191"/>
                <a:gd name="T10" fmla="*/ 94 w 110"/>
                <a:gd name="T11" fmla="*/ 28 h 191"/>
                <a:gd name="T12" fmla="*/ 93 w 110"/>
                <a:gd name="T13" fmla="*/ 29 h 191"/>
                <a:gd name="T14" fmla="*/ 91 w 110"/>
                <a:gd name="T15" fmla="*/ 29 h 191"/>
                <a:gd name="T16" fmla="*/ 91 w 110"/>
                <a:gd name="T17" fmla="*/ 29 h 191"/>
                <a:gd name="T18" fmla="*/ 106 w 110"/>
                <a:gd name="T19" fmla="*/ 1 h 191"/>
                <a:gd name="T20" fmla="*/ 106 w 110"/>
                <a:gd name="T21" fmla="*/ 1 h 191"/>
                <a:gd name="T22" fmla="*/ 108 w 110"/>
                <a:gd name="T23" fmla="*/ 1 h 191"/>
                <a:gd name="T24" fmla="*/ 107 w 110"/>
                <a:gd name="T25" fmla="*/ 1 h 191"/>
                <a:gd name="T26" fmla="*/ 107 w 110"/>
                <a:gd name="T27" fmla="*/ 0 h 191"/>
                <a:gd name="T28" fmla="*/ 108 w 110"/>
                <a:gd name="T29" fmla="*/ 0 h 191"/>
                <a:gd name="T30" fmla="*/ 109 w 110"/>
                <a:gd name="T31" fmla="*/ 1 h 191"/>
                <a:gd name="T32" fmla="*/ 110 w 110"/>
                <a:gd name="T33" fmla="*/ 1 h 191"/>
                <a:gd name="T34" fmla="*/ 26 w 110"/>
                <a:gd name="T35" fmla="*/ 150 h 191"/>
                <a:gd name="T36" fmla="*/ 3 w 110"/>
                <a:gd name="T37" fmla="*/ 191 h 191"/>
                <a:gd name="T38" fmla="*/ 2 w 110"/>
                <a:gd name="T39" fmla="*/ 191 h 191"/>
                <a:gd name="T40" fmla="*/ 2 w 110"/>
                <a:gd name="T41" fmla="*/ 189 h 191"/>
                <a:gd name="T42" fmla="*/ 1 w 110"/>
                <a:gd name="T43" fmla="*/ 189 h 191"/>
                <a:gd name="T44" fmla="*/ 0 w 110"/>
                <a:gd name="T45" fmla="*/ 187 h 191"/>
                <a:gd name="T46" fmla="*/ 22 w 110"/>
                <a:gd name="T47" fmla="*/ 150 h 191"/>
                <a:gd name="T48" fmla="*/ 23 w 110"/>
                <a:gd name="T49" fmla="*/ 150 h 191"/>
                <a:gd name="T50" fmla="*/ 23 w 110"/>
                <a:gd name="T51" fmla="*/ 150 h 191"/>
                <a:gd name="T52" fmla="*/ 26 w 110"/>
                <a:gd name="T53" fmla="*/ 15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0" h="191">
                  <a:moveTo>
                    <a:pt x="110" y="1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107" y="7"/>
                    <a:pt x="107" y="7"/>
                    <a:pt x="107" y="7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4" y="28"/>
                    <a:pt x="94" y="28"/>
                    <a:pt x="94" y="28"/>
                  </a:cubicBezTo>
                  <a:cubicBezTo>
                    <a:pt x="92" y="28"/>
                    <a:pt x="93" y="28"/>
                    <a:pt x="93" y="29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9" y="2"/>
                    <a:pt x="109" y="1"/>
                    <a:pt x="110" y="1"/>
                  </a:cubicBezTo>
                  <a:close/>
                  <a:moveTo>
                    <a:pt x="26" y="150"/>
                  </a:moveTo>
                  <a:cubicBezTo>
                    <a:pt x="3" y="191"/>
                    <a:pt x="3" y="191"/>
                    <a:pt x="3" y="191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1" y="188"/>
                    <a:pt x="1" y="187"/>
                    <a:pt x="0" y="187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5" y="150"/>
                    <a:pt x="25" y="150"/>
                    <a:pt x="26" y="15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2716213" y="1757363"/>
              <a:ext cx="1320800" cy="2355850"/>
            </a:xfrm>
            <a:custGeom>
              <a:avLst/>
              <a:gdLst>
                <a:gd name="T0" fmla="*/ 99 w 114"/>
                <a:gd name="T1" fmla="*/ 33 h 203"/>
                <a:gd name="T2" fmla="*/ 98 w 114"/>
                <a:gd name="T3" fmla="*/ 35 h 203"/>
                <a:gd name="T4" fmla="*/ 96 w 114"/>
                <a:gd name="T5" fmla="*/ 35 h 203"/>
                <a:gd name="T6" fmla="*/ 96 w 114"/>
                <a:gd name="T7" fmla="*/ 34 h 203"/>
                <a:gd name="T8" fmla="*/ 97 w 114"/>
                <a:gd name="T9" fmla="*/ 33 h 203"/>
                <a:gd name="T10" fmla="*/ 98 w 114"/>
                <a:gd name="T11" fmla="*/ 33 h 203"/>
                <a:gd name="T12" fmla="*/ 99 w 114"/>
                <a:gd name="T13" fmla="*/ 33 h 203"/>
                <a:gd name="T14" fmla="*/ 30 w 114"/>
                <a:gd name="T15" fmla="*/ 154 h 203"/>
                <a:gd name="T16" fmla="*/ 2 w 114"/>
                <a:gd name="T17" fmla="*/ 203 h 203"/>
                <a:gd name="T18" fmla="*/ 1 w 114"/>
                <a:gd name="T19" fmla="*/ 201 h 203"/>
                <a:gd name="T20" fmla="*/ 1 w 114"/>
                <a:gd name="T21" fmla="*/ 200 h 203"/>
                <a:gd name="T22" fmla="*/ 1 w 114"/>
                <a:gd name="T23" fmla="*/ 199 h 203"/>
                <a:gd name="T24" fmla="*/ 0 w 114"/>
                <a:gd name="T25" fmla="*/ 199 h 203"/>
                <a:gd name="T26" fmla="*/ 0 w 114"/>
                <a:gd name="T27" fmla="*/ 199 h 203"/>
                <a:gd name="T28" fmla="*/ 27 w 114"/>
                <a:gd name="T29" fmla="*/ 152 h 203"/>
                <a:gd name="T30" fmla="*/ 27 w 114"/>
                <a:gd name="T31" fmla="*/ 152 h 203"/>
                <a:gd name="T32" fmla="*/ 28 w 114"/>
                <a:gd name="T33" fmla="*/ 152 h 203"/>
                <a:gd name="T34" fmla="*/ 30 w 114"/>
                <a:gd name="T35" fmla="*/ 154 h 203"/>
                <a:gd name="T36" fmla="*/ 99 w 114"/>
                <a:gd name="T37" fmla="*/ 24 h 203"/>
                <a:gd name="T38" fmla="*/ 100 w 114"/>
                <a:gd name="T39" fmla="*/ 23 h 203"/>
                <a:gd name="T40" fmla="*/ 100 w 114"/>
                <a:gd name="T41" fmla="*/ 23 h 203"/>
                <a:gd name="T42" fmla="*/ 100 w 114"/>
                <a:gd name="T43" fmla="*/ 24 h 203"/>
                <a:gd name="T44" fmla="*/ 99 w 114"/>
                <a:gd name="T45" fmla="*/ 24 h 203"/>
                <a:gd name="T46" fmla="*/ 112 w 114"/>
                <a:gd name="T47" fmla="*/ 2 h 203"/>
                <a:gd name="T48" fmla="*/ 113 w 114"/>
                <a:gd name="T49" fmla="*/ 1 h 203"/>
                <a:gd name="T50" fmla="*/ 114 w 114"/>
                <a:gd name="T51" fmla="*/ 0 h 203"/>
                <a:gd name="T52" fmla="*/ 114 w 114"/>
                <a:gd name="T53" fmla="*/ 0 h 203"/>
                <a:gd name="T54" fmla="*/ 114 w 114"/>
                <a:gd name="T55" fmla="*/ 1 h 203"/>
                <a:gd name="T56" fmla="*/ 113 w 114"/>
                <a:gd name="T57" fmla="*/ 1 h 203"/>
                <a:gd name="T58" fmla="*/ 112 w 114"/>
                <a:gd name="T59" fmla="*/ 2 h 203"/>
                <a:gd name="T60" fmla="*/ 112 w 114"/>
                <a:gd name="T61" fmla="*/ 2 h 203"/>
                <a:gd name="T62" fmla="*/ 106 w 114"/>
                <a:gd name="T63" fmla="*/ 14 h 203"/>
                <a:gd name="T64" fmla="*/ 106 w 114"/>
                <a:gd name="T65" fmla="*/ 14 h 203"/>
                <a:gd name="T66" fmla="*/ 106 w 114"/>
                <a:gd name="T67" fmla="*/ 14 h 203"/>
                <a:gd name="T68" fmla="*/ 28 w 114"/>
                <a:gd name="T69" fmla="*/ 151 h 203"/>
                <a:gd name="T70" fmla="*/ 28 w 114"/>
                <a:gd name="T71" fmla="*/ 151 h 203"/>
                <a:gd name="T72" fmla="*/ 29 w 114"/>
                <a:gd name="T73" fmla="*/ 150 h 203"/>
                <a:gd name="T74" fmla="*/ 28 w 114"/>
                <a:gd name="T75" fmla="*/ 150 h 203"/>
                <a:gd name="T76" fmla="*/ 28 w 114"/>
                <a:gd name="T77" fmla="*/ 15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4" h="203">
                  <a:moveTo>
                    <a:pt x="99" y="33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7" y="34"/>
                    <a:pt x="97" y="35"/>
                    <a:pt x="96" y="35"/>
                  </a:cubicBezTo>
                  <a:cubicBezTo>
                    <a:pt x="96" y="34"/>
                    <a:pt x="96" y="34"/>
                    <a:pt x="96" y="34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9" y="33"/>
                    <a:pt x="99" y="33"/>
                    <a:pt x="99" y="33"/>
                  </a:cubicBezTo>
                  <a:close/>
                  <a:moveTo>
                    <a:pt x="30" y="154"/>
                  </a:moveTo>
                  <a:cubicBezTo>
                    <a:pt x="2" y="203"/>
                    <a:pt x="2" y="203"/>
                    <a:pt x="2" y="203"/>
                  </a:cubicBezTo>
                  <a:cubicBezTo>
                    <a:pt x="1" y="202"/>
                    <a:pt x="1" y="203"/>
                    <a:pt x="1" y="201"/>
                  </a:cubicBezTo>
                  <a:cubicBezTo>
                    <a:pt x="1" y="200"/>
                    <a:pt x="1" y="200"/>
                    <a:pt x="1" y="200"/>
                  </a:cubicBezTo>
                  <a:cubicBezTo>
                    <a:pt x="1" y="199"/>
                    <a:pt x="1" y="199"/>
                    <a:pt x="1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28" y="152"/>
                    <a:pt x="28" y="152"/>
                    <a:pt x="28" y="152"/>
                  </a:cubicBezTo>
                  <a:cubicBezTo>
                    <a:pt x="29" y="153"/>
                    <a:pt x="29" y="153"/>
                    <a:pt x="30" y="154"/>
                  </a:cubicBezTo>
                  <a:close/>
                  <a:moveTo>
                    <a:pt x="99" y="24"/>
                  </a:moveTo>
                  <a:cubicBezTo>
                    <a:pt x="100" y="23"/>
                    <a:pt x="100" y="23"/>
                    <a:pt x="100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99" y="24"/>
                    <a:pt x="99" y="24"/>
                    <a:pt x="99" y="24"/>
                  </a:cubicBezTo>
                  <a:close/>
                  <a:moveTo>
                    <a:pt x="112" y="2"/>
                  </a:moveTo>
                  <a:cubicBezTo>
                    <a:pt x="113" y="1"/>
                    <a:pt x="113" y="1"/>
                    <a:pt x="113" y="1"/>
                  </a:cubicBezTo>
                  <a:cubicBezTo>
                    <a:pt x="113" y="0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lose/>
                  <a:moveTo>
                    <a:pt x="106" y="14"/>
                  </a:moveTo>
                  <a:cubicBezTo>
                    <a:pt x="106" y="14"/>
                    <a:pt x="106" y="14"/>
                    <a:pt x="106" y="14"/>
                  </a:cubicBezTo>
                  <a:cubicBezTo>
                    <a:pt x="106" y="14"/>
                    <a:pt x="106" y="14"/>
                    <a:pt x="106" y="14"/>
                  </a:cubicBezTo>
                  <a:close/>
                  <a:moveTo>
                    <a:pt x="28" y="151"/>
                  </a:moveTo>
                  <a:cubicBezTo>
                    <a:pt x="28" y="151"/>
                    <a:pt x="28" y="151"/>
                    <a:pt x="28" y="151"/>
                  </a:cubicBezTo>
                  <a:cubicBezTo>
                    <a:pt x="29" y="150"/>
                    <a:pt x="29" y="150"/>
                    <a:pt x="29" y="150"/>
                  </a:cubicBezTo>
                  <a:cubicBezTo>
                    <a:pt x="28" y="150"/>
                    <a:pt x="28" y="150"/>
                    <a:pt x="28" y="150"/>
                  </a:cubicBezTo>
                  <a:lnTo>
                    <a:pt x="28" y="15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30"/>
            <p:cNvSpPr>
              <a:spLocks noEditPoints="1"/>
            </p:cNvSpPr>
            <p:nvPr/>
          </p:nvSpPr>
          <p:spPr bwMode="auto">
            <a:xfrm>
              <a:off x="2797175" y="2128838"/>
              <a:ext cx="1206500" cy="2065337"/>
            </a:xfrm>
            <a:custGeom>
              <a:avLst/>
              <a:gdLst>
                <a:gd name="T0" fmla="*/ 104 w 104"/>
                <a:gd name="T1" fmla="*/ 1 h 178"/>
                <a:gd name="T2" fmla="*/ 101 w 104"/>
                <a:gd name="T3" fmla="*/ 7 h 178"/>
                <a:gd name="T4" fmla="*/ 99 w 104"/>
                <a:gd name="T5" fmla="*/ 7 h 178"/>
                <a:gd name="T6" fmla="*/ 97 w 104"/>
                <a:gd name="T7" fmla="*/ 7 h 178"/>
                <a:gd name="T8" fmla="*/ 96 w 104"/>
                <a:gd name="T9" fmla="*/ 7 h 178"/>
                <a:gd name="T10" fmla="*/ 99 w 104"/>
                <a:gd name="T11" fmla="*/ 1 h 178"/>
                <a:gd name="T12" fmla="*/ 101 w 104"/>
                <a:gd name="T13" fmla="*/ 1 h 178"/>
                <a:gd name="T14" fmla="*/ 103 w 104"/>
                <a:gd name="T15" fmla="*/ 1 h 178"/>
                <a:gd name="T16" fmla="*/ 103 w 104"/>
                <a:gd name="T17" fmla="*/ 0 h 178"/>
                <a:gd name="T18" fmla="*/ 104 w 104"/>
                <a:gd name="T19" fmla="*/ 1 h 178"/>
                <a:gd name="T20" fmla="*/ 31 w 104"/>
                <a:gd name="T21" fmla="*/ 128 h 178"/>
                <a:gd name="T22" fmla="*/ 3 w 104"/>
                <a:gd name="T23" fmla="*/ 178 h 178"/>
                <a:gd name="T24" fmla="*/ 3 w 104"/>
                <a:gd name="T25" fmla="*/ 178 h 178"/>
                <a:gd name="T26" fmla="*/ 2 w 104"/>
                <a:gd name="T27" fmla="*/ 177 h 178"/>
                <a:gd name="T28" fmla="*/ 1 w 104"/>
                <a:gd name="T29" fmla="*/ 176 h 178"/>
                <a:gd name="T30" fmla="*/ 1 w 104"/>
                <a:gd name="T31" fmla="*/ 176 h 178"/>
                <a:gd name="T32" fmla="*/ 0 w 104"/>
                <a:gd name="T33" fmla="*/ 176 h 178"/>
                <a:gd name="T34" fmla="*/ 28 w 104"/>
                <a:gd name="T35" fmla="*/ 127 h 178"/>
                <a:gd name="T36" fmla="*/ 29 w 104"/>
                <a:gd name="T37" fmla="*/ 128 h 178"/>
                <a:gd name="T38" fmla="*/ 30 w 104"/>
                <a:gd name="T39" fmla="*/ 128 h 178"/>
                <a:gd name="T40" fmla="*/ 31 w 104"/>
                <a:gd name="T41" fmla="*/ 12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4" h="178">
                  <a:moveTo>
                    <a:pt x="104" y="1"/>
                  </a:moveTo>
                  <a:cubicBezTo>
                    <a:pt x="101" y="7"/>
                    <a:pt x="101" y="7"/>
                    <a:pt x="101" y="7"/>
                  </a:cubicBezTo>
                  <a:cubicBezTo>
                    <a:pt x="100" y="7"/>
                    <a:pt x="100" y="7"/>
                    <a:pt x="99" y="7"/>
                  </a:cubicBezTo>
                  <a:cubicBezTo>
                    <a:pt x="97" y="7"/>
                    <a:pt x="97" y="7"/>
                    <a:pt x="97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100" y="1"/>
                    <a:pt x="100" y="1"/>
                    <a:pt x="101" y="1"/>
                  </a:cubicBezTo>
                  <a:cubicBezTo>
                    <a:pt x="104" y="1"/>
                    <a:pt x="102" y="1"/>
                    <a:pt x="103" y="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4" y="0"/>
                    <a:pt x="104" y="0"/>
                    <a:pt x="104" y="1"/>
                  </a:cubicBezTo>
                  <a:close/>
                  <a:moveTo>
                    <a:pt x="31" y="128"/>
                  </a:moveTo>
                  <a:cubicBezTo>
                    <a:pt x="3" y="178"/>
                    <a:pt x="3" y="178"/>
                    <a:pt x="3" y="178"/>
                  </a:cubicBezTo>
                  <a:cubicBezTo>
                    <a:pt x="3" y="178"/>
                    <a:pt x="3" y="178"/>
                    <a:pt x="3" y="178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30" y="128"/>
                    <a:pt x="29" y="128"/>
                    <a:pt x="30" y="128"/>
                  </a:cubicBezTo>
                  <a:cubicBezTo>
                    <a:pt x="30" y="128"/>
                    <a:pt x="31" y="128"/>
                    <a:pt x="31" y="12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31"/>
            <p:cNvSpPr>
              <a:spLocks noEditPoints="1"/>
            </p:cNvSpPr>
            <p:nvPr/>
          </p:nvSpPr>
          <p:spPr bwMode="auto">
            <a:xfrm>
              <a:off x="2843213" y="3636963"/>
              <a:ext cx="417512" cy="777875"/>
            </a:xfrm>
            <a:custGeom>
              <a:avLst/>
              <a:gdLst>
                <a:gd name="T0" fmla="*/ 36 w 36"/>
                <a:gd name="T1" fmla="*/ 4 h 67"/>
                <a:gd name="T2" fmla="*/ 0 w 36"/>
                <a:gd name="T3" fmla="*/ 67 h 67"/>
                <a:gd name="T4" fmla="*/ 0 w 36"/>
                <a:gd name="T5" fmla="*/ 65 h 67"/>
                <a:gd name="T6" fmla="*/ 1 w 36"/>
                <a:gd name="T7" fmla="*/ 64 h 67"/>
                <a:gd name="T8" fmla="*/ 1 w 36"/>
                <a:gd name="T9" fmla="*/ 61 h 67"/>
                <a:gd name="T10" fmla="*/ 1 w 36"/>
                <a:gd name="T11" fmla="*/ 59 h 67"/>
                <a:gd name="T12" fmla="*/ 1 w 36"/>
                <a:gd name="T13" fmla="*/ 59 h 67"/>
                <a:gd name="T14" fmla="*/ 1 w 36"/>
                <a:gd name="T15" fmla="*/ 59 h 67"/>
                <a:gd name="T16" fmla="*/ 1 w 36"/>
                <a:gd name="T17" fmla="*/ 58 h 67"/>
                <a:gd name="T18" fmla="*/ 34 w 36"/>
                <a:gd name="T19" fmla="*/ 0 h 67"/>
                <a:gd name="T20" fmla="*/ 36 w 36"/>
                <a:gd name="T21" fmla="*/ 2 h 67"/>
                <a:gd name="T22" fmla="*/ 36 w 36"/>
                <a:gd name="T23" fmla="*/ 2 h 67"/>
                <a:gd name="T24" fmla="*/ 36 w 36"/>
                <a:gd name="T25" fmla="*/ 4 h 67"/>
                <a:gd name="T26" fmla="*/ 7 w 36"/>
                <a:gd name="T27" fmla="*/ 50 h 67"/>
                <a:gd name="T28" fmla="*/ 7 w 36"/>
                <a:gd name="T29" fmla="*/ 51 h 67"/>
                <a:gd name="T30" fmla="*/ 8 w 36"/>
                <a:gd name="T31" fmla="*/ 51 h 67"/>
                <a:gd name="T32" fmla="*/ 8 w 36"/>
                <a:gd name="T33" fmla="*/ 49 h 67"/>
                <a:gd name="T34" fmla="*/ 7 w 36"/>
                <a:gd name="T35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67">
                  <a:moveTo>
                    <a:pt x="36" y="4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1"/>
                    <a:pt x="35" y="1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4"/>
                    <a:pt x="36" y="4"/>
                    <a:pt x="36" y="4"/>
                  </a:cubicBezTo>
                  <a:close/>
                  <a:moveTo>
                    <a:pt x="7" y="50"/>
                  </a:moveTo>
                  <a:cubicBezTo>
                    <a:pt x="7" y="51"/>
                    <a:pt x="7" y="51"/>
                    <a:pt x="7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49"/>
                    <a:pt x="8" y="49"/>
                    <a:pt x="8" y="49"/>
                  </a:cubicBezTo>
                  <a:lnTo>
                    <a:pt x="7" y="5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32"/>
            <p:cNvSpPr>
              <a:spLocks noEditPoints="1"/>
            </p:cNvSpPr>
            <p:nvPr/>
          </p:nvSpPr>
          <p:spPr bwMode="auto">
            <a:xfrm>
              <a:off x="2773363" y="3765550"/>
              <a:ext cx="581025" cy="1020762"/>
            </a:xfrm>
            <a:custGeom>
              <a:avLst/>
              <a:gdLst>
                <a:gd name="T0" fmla="*/ 50 w 50"/>
                <a:gd name="T1" fmla="*/ 1 h 88"/>
                <a:gd name="T2" fmla="*/ 1 w 50"/>
                <a:gd name="T3" fmla="*/ 87 h 88"/>
                <a:gd name="T4" fmla="*/ 1 w 50"/>
                <a:gd name="T5" fmla="*/ 87 h 88"/>
                <a:gd name="T6" fmla="*/ 1 w 50"/>
                <a:gd name="T7" fmla="*/ 86 h 88"/>
                <a:gd name="T8" fmla="*/ 1 w 50"/>
                <a:gd name="T9" fmla="*/ 84 h 88"/>
                <a:gd name="T10" fmla="*/ 1 w 50"/>
                <a:gd name="T11" fmla="*/ 83 h 88"/>
                <a:gd name="T12" fmla="*/ 1 w 50"/>
                <a:gd name="T13" fmla="*/ 82 h 88"/>
                <a:gd name="T14" fmla="*/ 1 w 50"/>
                <a:gd name="T15" fmla="*/ 80 h 88"/>
                <a:gd name="T16" fmla="*/ 46 w 50"/>
                <a:gd name="T17" fmla="*/ 0 h 88"/>
                <a:gd name="T18" fmla="*/ 47 w 50"/>
                <a:gd name="T19" fmla="*/ 0 h 88"/>
                <a:gd name="T20" fmla="*/ 47 w 50"/>
                <a:gd name="T21" fmla="*/ 1 h 88"/>
                <a:gd name="T22" fmla="*/ 47 w 50"/>
                <a:gd name="T23" fmla="*/ 2 h 88"/>
                <a:gd name="T24" fmla="*/ 47 w 50"/>
                <a:gd name="T25" fmla="*/ 2 h 88"/>
                <a:gd name="T26" fmla="*/ 46 w 50"/>
                <a:gd name="T27" fmla="*/ 3 h 88"/>
                <a:gd name="T28" fmla="*/ 45 w 50"/>
                <a:gd name="T29" fmla="*/ 3 h 88"/>
                <a:gd name="T30" fmla="*/ 45 w 50"/>
                <a:gd name="T31" fmla="*/ 4 h 88"/>
                <a:gd name="T32" fmla="*/ 46 w 50"/>
                <a:gd name="T33" fmla="*/ 4 h 88"/>
                <a:gd name="T34" fmla="*/ 48 w 50"/>
                <a:gd name="T35" fmla="*/ 2 h 88"/>
                <a:gd name="T36" fmla="*/ 50 w 50"/>
                <a:gd name="T37" fmla="*/ 1 h 88"/>
                <a:gd name="T38" fmla="*/ 50 w 50"/>
                <a:gd name="T39" fmla="*/ 1 h 88"/>
                <a:gd name="T40" fmla="*/ 1 w 50"/>
                <a:gd name="T41" fmla="*/ 88 h 88"/>
                <a:gd name="T42" fmla="*/ 0 w 50"/>
                <a:gd name="T43" fmla="*/ 88 h 88"/>
                <a:gd name="T44" fmla="*/ 0 w 50"/>
                <a:gd name="T45" fmla="*/ 88 h 88"/>
                <a:gd name="T46" fmla="*/ 1 w 50"/>
                <a:gd name="T47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0" h="88">
                  <a:moveTo>
                    <a:pt x="50" y="1"/>
                  </a:moveTo>
                  <a:cubicBezTo>
                    <a:pt x="1" y="87"/>
                    <a:pt x="1" y="87"/>
                    <a:pt x="1" y="87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4"/>
                    <a:pt x="1" y="84"/>
                    <a:pt x="1" y="84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79"/>
                    <a:pt x="1" y="81"/>
                    <a:pt x="1" y="8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7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  <a:moveTo>
                    <a:pt x="1" y="88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lnTo>
                    <a:pt x="1" y="8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33"/>
            <p:cNvSpPr>
              <a:spLocks noEditPoints="1"/>
            </p:cNvSpPr>
            <p:nvPr/>
          </p:nvSpPr>
          <p:spPr bwMode="auto">
            <a:xfrm>
              <a:off x="2762250" y="1804988"/>
              <a:ext cx="1855787" cy="3224212"/>
            </a:xfrm>
            <a:custGeom>
              <a:avLst/>
              <a:gdLst>
                <a:gd name="T0" fmla="*/ 160 w 160"/>
                <a:gd name="T1" fmla="*/ 0 h 278"/>
                <a:gd name="T2" fmla="*/ 158 w 160"/>
                <a:gd name="T3" fmla="*/ 3 h 278"/>
                <a:gd name="T4" fmla="*/ 157 w 160"/>
                <a:gd name="T5" fmla="*/ 3 h 278"/>
                <a:gd name="T6" fmla="*/ 157 w 160"/>
                <a:gd name="T7" fmla="*/ 3 h 278"/>
                <a:gd name="T8" fmla="*/ 156 w 160"/>
                <a:gd name="T9" fmla="*/ 3 h 278"/>
                <a:gd name="T10" fmla="*/ 156 w 160"/>
                <a:gd name="T11" fmla="*/ 3 h 278"/>
                <a:gd name="T12" fmla="*/ 156 w 160"/>
                <a:gd name="T13" fmla="*/ 2 h 278"/>
                <a:gd name="T14" fmla="*/ 156 w 160"/>
                <a:gd name="T15" fmla="*/ 0 h 278"/>
                <a:gd name="T16" fmla="*/ 160 w 160"/>
                <a:gd name="T17" fmla="*/ 0 h 278"/>
                <a:gd name="T18" fmla="*/ 131 w 160"/>
                <a:gd name="T19" fmla="*/ 51 h 278"/>
                <a:gd name="T20" fmla="*/ 130 w 160"/>
                <a:gd name="T21" fmla="*/ 53 h 278"/>
                <a:gd name="T22" fmla="*/ 129 w 160"/>
                <a:gd name="T23" fmla="*/ 53 h 278"/>
                <a:gd name="T24" fmla="*/ 127 w 160"/>
                <a:gd name="T25" fmla="*/ 53 h 278"/>
                <a:gd name="T26" fmla="*/ 126 w 160"/>
                <a:gd name="T27" fmla="*/ 53 h 278"/>
                <a:gd name="T28" fmla="*/ 126 w 160"/>
                <a:gd name="T29" fmla="*/ 53 h 278"/>
                <a:gd name="T30" fmla="*/ 127 w 160"/>
                <a:gd name="T31" fmla="*/ 51 h 278"/>
                <a:gd name="T32" fmla="*/ 126 w 160"/>
                <a:gd name="T33" fmla="*/ 51 h 278"/>
                <a:gd name="T34" fmla="*/ 130 w 160"/>
                <a:gd name="T35" fmla="*/ 45 h 278"/>
                <a:gd name="T36" fmla="*/ 129 w 160"/>
                <a:gd name="T37" fmla="*/ 47 h 278"/>
                <a:gd name="T38" fmla="*/ 131 w 160"/>
                <a:gd name="T39" fmla="*/ 47 h 278"/>
                <a:gd name="T40" fmla="*/ 132 w 160"/>
                <a:gd name="T41" fmla="*/ 48 h 278"/>
                <a:gd name="T42" fmla="*/ 132 w 160"/>
                <a:gd name="T43" fmla="*/ 49 h 278"/>
                <a:gd name="T44" fmla="*/ 131 w 160"/>
                <a:gd name="T45" fmla="*/ 50 h 278"/>
                <a:gd name="T46" fmla="*/ 131 w 160"/>
                <a:gd name="T47" fmla="*/ 51 h 278"/>
                <a:gd name="T48" fmla="*/ 61 w 160"/>
                <a:gd name="T49" fmla="*/ 175 h 278"/>
                <a:gd name="T50" fmla="*/ 2 w 160"/>
                <a:gd name="T51" fmla="*/ 278 h 278"/>
                <a:gd name="T52" fmla="*/ 1 w 160"/>
                <a:gd name="T53" fmla="*/ 277 h 278"/>
                <a:gd name="T54" fmla="*/ 1 w 160"/>
                <a:gd name="T55" fmla="*/ 277 h 278"/>
                <a:gd name="T56" fmla="*/ 0 w 160"/>
                <a:gd name="T57" fmla="*/ 277 h 278"/>
                <a:gd name="T58" fmla="*/ 1 w 160"/>
                <a:gd name="T59" fmla="*/ 276 h 278"/>
                <a:gd name="T60" fmla="*/ 1 w 160"/>
                <a:gd name="T61" fmla="*/ 276 h 278"/>
                <a:gd name="T62" fmla="*/ 1 w 160"/>
                <a:gd name="T63" fmla="*/ 275 h 278"/>
                <a:gd name="T64" fmla="*/ 0 w 160"/>
                <a:gd name="T65" fmla="*/ 275 h 278"/>
                <a:gd name="T66" fmla="*/ 0 w 160"/>
                <a:gd name="T67" fmla="*/ 275 h 278"/>
                <a:gd name="T68" fmla="*/ 57 w 160"/>
                <a:gd name="T69" fmla="*/ 174 h 278"/>
                <a:gd name="T70" fmla="*/ 57 w 160"/>
                <a:gd name="T71" fmla="*/ 174 h 278"/>
                <a:gd name="T72" fmla="*/ 58 w 160"/>
                <a:gd name="T73" fmla="*/ 174 h 278"/>
                <a:gd name="T74" fmla="*/ 59 w 160"/>
                <a:gd name="T75" fmla="*/ 175 h 278"/>
                <a:gd name="T76" fmla="*/ 61 w 160"/>
                <a:gd name="T77" fmla="*/ 175 h 278"/>
                <a:gd name="T78" fmla="*/ 122 w 160"/>
                <a:gd name="T79" fmla="*/ 59 h 278"/>
                <a:gd name="T80" fmla="*/ 125 w 160"/>
                <a:gd name="T81" fmla="*/ 53 h 278"/>
                <a:gd name="T82" fmla="*/ 126 w 160"/>
                <a:gd name="T83" fmla="*/ 54 h 278"/>
                <a:gd name="T84" fmla="*/ 125 w 160"/>
                <a:gd name="T85" fmla="*/ 56 h 278"/>
                <a:gd name="T86" fmla="*/ 125 w 160"/>
                <a:gd name="T87" fmla="*/ 57 h 278"/>
                <a:gd name="T88" fmla="*/ 124 w 160"/>
                <a:gd name="T89" fmla="*/ 58 h 278"/>
                <a:gd name="T90" fmla="*/ 123 w 160"/>
                <a:gd name="T91" fmla="*/ 59 h 278"/>
                <a:gd name="T92" fmla="*/ 122 w 160"/>
                <a:gd name="T93" fmla="*/ 59 h 278"/>
                <a:gd name="T94" fmla="*/ 134 w 160"/>
                <a:gd name="T95" fmla="*/ 42 h 278"/>
                <a:gd name="T96" fmla="*/ 134 w 160"/>
                <a:gd name="T97" fmla="*/ 41 h 278"/>
                <a:gd name="T98" fmla="*/ 133 w 160"/>
                <a:gd name="T99" fmla="*/ 41 h 278"/>
                <a:gd name="T100" fmla="*/ 134 w 160"/>
                <a:gd name="T101" fmla="*/ 4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0" h="278">
                  <a:moveTo>
                    <a:pt x="160" y="0"/>
                  </a:moveTo>
                  <a:cubicBezTo>
                    <a:pt x="158" y="3"/>
                    <a:pt x="158" y="3"/>
                    <a:pt x="158" y="3"/>
                  </a:cubicBezTo>
                  <a:cubicBezTo>
                    <a:pt x="158" y="3"/>
                    <a:pt x="158" y="3"/>
                    <a:pt x="157" y="3"/>
                  </a:cubicBezTo>
                  <a:cubicBezTo>
                    <a:pt x="157" y="3"/>
                    <a:pt x="157" y="3"/>
                    <a:pt x="157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5" y="1"/>
                    <a:pt x="155" y="2"/>
                    <a:pt x="156" y="0"/>
                  </a:cubicBezTo>
                  <a:cubicBezTo>
                    <a:pt x="160" y="0"/>
                    <a:pt x="160" y="0"/>
                    <a:pt x="160" y="0"/>
                  </a:cubicBezTo>
                  <a:close/>
                  <a:moveTo>
                    <a:pt x="131" y="51"/>
                  </a:moveTo>
                  <a:cubicBezTo>
                    <a:pt x="130" y="53"/>
                    <a:pt x="130" y="53"/>
                    <a:pt x="130" y="53"/>
                  </a:cubicBezTo>
                  <a:cubicBezTo>
                    <a:pt x="129" y="53"/>
                    <a:pt x="129" y="53"/>
                    <a:pt x="129" y="53"/>
                  </a:cubicBezTo>
                  <a:cubicBezTo>
                    <a:pt x="127" y="53"/>
                    <a:pt x="127" y="53"/>
                    <a:pt x="127" y="53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7" y="51"/>
                    <a:pt x="127" y="51"/>
                    <a:pt x="127" y="51"/>
                  </a:cubicBezTo>
                  <a:cubicBezTo>
                    <a:pt x="126" y="51"/>
                    <a:pt x="126" y="51"/>
                    <a:pt x="126" y="51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30" y="46"/>
                    <a:pt x="130" y="46"/>
                    <a:pt x="129" y="47"/>
                  </a:cubicBezTo>
                  <a:cubicBezTo>
                    <a:pt x="132" y="48"/>
                    <a:pt x="128" y="46"/>
                    <a:pt x="131" y="47"/>
                  </a:cubicBezTo>
                  <a:cubicBezTo>
                    <a:pt x="132" y="48"/>
                    <a:pt x="132" y="48"/>
                    <a:pt x="132" y="48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1" y="50"/>
                    <a:pt x="131" y="50"/>
                    <a:pt x="131" y="50"/>
                  </a:cubicBezTo>
                  <a:cubicBezTo>
                    <a:pt x="131" y="51"/>
                    <a:pt x="131" y="51"/>
                    <a:pt x="131" y="51"/>
                  </a:cubicBezTo>
                  <a:close/>
                  <a:moveTo>
                    <a:pt x="61" y="175"/>
                  </a:moveTo>
                  <a:cubicBezTo>
                    <a:pt x="2" y="278"/>
                    <a:pt x="2" y="278"/>
                    <a:pt x="2" y="278"/>
                  </a:cubicBezTo>
                  <a:cubicBezTo>
                    <a:pt x="1" y="277"/>
                    <a:pt x="1" y="277"/>
                    <a:pt x="1" y="277"/>
                  </a:cubicBezTo>
                  <a:cubicBezTo>
                    <a:pt x="1" y="277"/>
                    <a:pt x="1" y="277"/>
                    <a:pt x="1" y="277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0" y="275"/>
                    <a:pt x="0" y="276"/>
                    <a:pt x="1" y="276"/>
                  </a:cubicBezTo>
                  <a:cubicBezTo>
                    <a:pt x="1" y="276"/>
                    <a:pt x="1" y="276"/>
                    <a:pt x="1" y="276"/>
                  </a:cubicBezTo>
                  <a:cubicBezTo>
                    <a:pt x="1" y="275"/>
                    <a:pt x="1" y="275"/>
                    <a:pt x="1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57" y="174"/>
                    <a:pt x="57" y="174"/>
                    <a:pt x="57" y="174"/>
                  </a:cubicBezTo>
                  <a:cubicBezTo>
                    <a:pt x="57" y="174"/>
                    <a:pt x="57" y="174"/>
                    <a:pt x="57" y="174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61" y="175"/>
                    <a:pt x="61" y="175"/>
                    <a:pt x="61" y="175"/>
                  </a:cubicBezTo>
                  <a:close/>
                  <a:moveTo>
                    <a:pt x="122" y="59"/>
                  </a:moveTo>
                  <a:cubicBezTo>
                    <a:pt x="125" y="53"/>
                    <a:pt x="125" y="53"/>
                    <a:pt x="125" y="53"/>
                  </a:cubicBezTo>
                  <a:cubicBezTo>
                    <a:pt x="126" y="54"/>
                    <a:pt x="126" y="54"/>
                    <a:pt x="126" y="54"/>
                  </a:cubicBezTo>
                  <a:cubicBezTo>
                    <a:pt x="125" y="55"/>
                    <a:pt x="125" y="54"/>
                    <a:pt x="125" y="56"/>
                  </a:cubicBezTo>
                  <a:cubicBezTo>
                    <a:pt x="125" y="57"/>
                    <a:pt x="125" y="57"/>
                    <a:pt x="125" y="57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3" y="59"/>
                    <a:pt x="123" y="59"/>
                    <a:pt x="123" y="59"/>
                  </a:cubicBezTo>
                  <a:cubicBezTo>
                    <a:pt x="122" y="59"/>
                    <a:pt x="122" y="59"/>
                    <a:pt x="122" y="59"/>
                  </a:cubicBezTo>
                  <a:close/>
                  <a:moveTo>
                    <a:pt x="134" y="42"/>
                  </a:moveTo>
                  <a:cubicBezTo>
                    <a:pt x="134" y="41"/>
                    <a:pt x="134" y="41"/>
                    <a:pt x="134" y="41"/>
                  </a:cubicBezTo>
                  <a:cubicBezTo>
                    <a:pt x="133" y="41"/>
                    <a:pt x="133" y="41"/>
                    <a:pt x="133" y="41"/>
                  </a:cubicBezTo>
                  <a:lnTo>
                    <a:pt x="134" y="4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2843213" y="1792288"/>
              <a:ext cx="1925637" cy="3330575"/>
            </a:xfrm>
            <a:custGeom>
              <a:avLst/>
              <a:gdLst>
                <a:gd name="T0" fmla="*/ 165 w 166"/>
                <a:gd name="T1" fmla="*/ 1 h 287"/>
                <a:gd name="T2" fmla="*/ 164 w 166"/>
                <a:gd name="T3" fmla="*/ 2 h 287"/>
                <a:gd name="T4" fmla="*/ 162 w 166"/>
                <a:gd name="T5" fmla="*/ 6 h 287"/>
                <a:gd name="T6" fmla="*/ 159 w 166"/>
                <a:gd name="T7" fmla="*/ 8 h 287"/>
                <a:gd name="T8" fmla="*/ 157 w 166"/>
                <a:gd name="T9" fmla="*/ 8 h 287"/>
                <a:gd name="T10" fmla="*/ 162 w 166"/>
                <a:gd name="T11" fmla="*/ 1 h 287"/>
                <a:gd name="T12" fmla="*/ 165 w 166"/>
                <a:gd name="T13" fmla="*/ 0 h 287"/>
                <a:gd name="T14" fmla="*/ 139 w 166"/>
                <a:gd name="T15" fmla="*/ 47 h 287"/>
                <a:gd name="T16" fmla="*/ 138 w 166"/>
                <a:gd name="T17" fmla="*/ 45 h 287"/>
                <a:gd name="T18" fmla="*/ 138 w 166"/>
                <a:gd name="T19" fmla="*/ 42 h 287"/>
                <a:gd name="T20" fmla="*/ 140 w 166"/>
                <a:gd name="T21" fmla="*/ 38 h 287"/>
                <a:gd name="T22" fmla="*/ 143 w 166"/>
                <a:gd name="T23" fmla="*/ 36 h 287"/>
                <a:gd name="T24" fmla="*/ 132 w 166"/>
                <a:gd name="T25" fmla="*/ 59 h 287"/>
                <a:gd name="T26" fmla="*/ 131 w 166"/>
                <a:gd name="T27" fmla="*/ 61 h 287"/>
                <a:gd name="T28" fmla="*/ 127 w 166"/>
                <a:gd name="T29" fmla="*/ 63 h 287"/>
                <a:gd name="T30" fmla="*/ 130 w 166"/>
                <a:gd name="T31" fmla="*/ 57 h 287"/>
                <a:gd name="T32" fmla="*/ 132 w 166"/>
                <a:gd name="T33" fmla="*/ 59 h 287"/>
                <a:gd name="T34" fmla="*/ 125 w 166"/>
                <a:gd name="T35" fmla="*/ 71 h 287"/>
                <a:gd name="T36" fmla="*/ 124 w 166"/>
                <a:gd name="T37" fmla="*/ 67 h 287"/>
                <a:gd name="T38" fmla="*/ 126 w 166"/>
                <a:gd name="T39" fmla="*/ 66 h 287"/>
                <a:gd name="T40" fmla="*/ 128 w 166"/>
                <a:gd name="T41" fmla="*/ 66 h 287"/>
                <a:gd name="T42" fmla="*/ 113 w 166"/>
                <a:gd name="T43" fmla="*/ 91 h 287"/>
                <a:gd name="T44" fmla="*/ 112 w 166"/>
                <a:gd name="T45" fmla="*/ 87 h 287"/>
                <a:gd name="T46" fmla="*/ 63 w 166"/>
                <a:gd name="T47" fmla="*/ 180 h 287"/>
                <a:gd name="T48" fmla="*/ 24 w 166"/>
                <a:gd name="T49" fmla="*/ 242 h 287"/>
                <a:gd name="T50" fmla="*/ 62 w 166"/>
                <a:gd name="T51" fmla="*/ 180 h 287"/>
                <a:gd name="T52" fmla="*/ 25 w 166"/>
                <a:gd name="T53" fmla="*/ 245 h 287"/>
                <a:gd name="T54" fmla="*/ 24 w 166"/>
                <a:gd name="T55" fmla="*/ 242 h 287"/>
                <a:gd name="T56" fmla="*/ 20 w 166"/>
                <a:gd name="T57" fmla="*/ 252 h 287"/>
                <a:gd name="T58" fmla="*/ 23 w 166"/>
                <a:gd name="T59" fmla="*/ 251 h 287"/>
                <a:gd name="T60" fmla="*/ 3 w 166"/>
                <a:gd name="T61" fmla="*/ 287 h 287"/>
                <a:gd name="T62" fmla="*/ 1 w 166"/>
                <a:gd name="T63" fmla="*/ 283 h 287"/>
                <a:gd name="T64" fmla="*/ 1 w 166"/>
                <a:gd name="T65" fmla="*/ 283 h 287"/>
                <a:gd name="T66" fmla="*/ 4 w 166"/>
                <a:gd name="T67" fmla="*/ 280 h 287"/>
                <a:gd name="T68" fmla="*/ 5 w 166"/>
                <a:gd name="T69" fmla="*/ 282 h 287"/>
                <a:gd name="T70" fmla="*/ 9 w 166"/>
                <a:gd name="T71" fmla="*/ 269 h 287"/>
                <a:gd name="T72" fmla="*/ 10 w 166"/>
                <a:gd name="T73" fmla="*/ 271 h 287"/>
                <a:gd name="T74" fmla="*/ 6 w 166"/>
                <a:gd name="T75" fmla="*/ 274 h 287"/>
                <a:gd name="T76" fmla="*/ 5 w 166"/>
                <a:gd name="T77" fmla="*/ 275 h 287"/>
                <a:gd name="T78" fmla="*/ 99 w 166"/>
                <a:gd name="T79" fmla="*/ 110 h 287"/>
                <a:gd name="T80" fmla="*/ 103 w 166"/>
                <a:gd name="T81" fmla="*/ 110 h 287"/>
                <a:gd name="T82" fmla="*/ 104 w 166"/>
                <a:gd name="T83" fmla="*/ 108 h 287"/>
                <a:gd name="T84" fmla="*/ 86 w 166"/>
                <a:gd name="T85" fmla="*/ 138 h 287"/>
                <a:gd name="T86" fmla="*/ 100 w 166"/>
                <a:gd name="T87" fmla="*/ 111 h 287"/>
                <a:gd name="T88" fmla="*/ 100 w 166"/>
                <a:gd name="T89" fmla="*/ 111 h 287"/>
                <a:gd name="T90" fmla="*/ 28 w 166"/>
                <a:gd name="T91" fmla="*/ 238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" h="287">
                  <a:moveTo>
                    <a:pt x="166" y="0"/>
                  </a:moveTo>
                  <a:cubicBezTo>
                    <a:pt x="165" y="2"/>
                    <a:pt x="165" y="2"/>
                    <a:pt x="165" y="2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63" y="2"/>
                    <a:pt x="164" y="2"/>
                    <a:pt x="164" y="2"/>
                  </a:cubicBezTo>
                  <a:cubicBezTo>
                    <a:pt x="164" y="2"/>
                    <a:pt x="164" y="2"/>
                    <a:pt x="164" y="2"/>
                  </a:cubicBezTo>
                  <a:cubicBezTo>
                    <a:pt x="164" y="3"/>
                    <a:pt x="164" y="3"/>
                    <a:pt x="164" y="3"/>
                  </a:cubicBezTo>
                  <a:cubicBezTo>
                    <a:pt x="163" y="6"/>
                    <a:pt x="163" y="6"/>
                    <a:pt x="163" y="6"/>
                  </a:cubicBezTo>
                  <a:cubicBezTo>
                    <a:pt x="162" y="6"/>
                    <a:pt x="162" y="6"/>
                    <a:pt x="162" y="6"/>
                  </a:cubicBezTo>
                  <a:cubicBezTo>
                    <a:pt x="161" y="7"/>
                    <a:pt x="161" y="7"/>
                    <a:pt x="161" y="7"/>
                  </a:cubicBezTo>
                  <a:cubicBezTo>
                    <a:pt x="160" y="7"/>
                    <a:pt x="160" y="7"/>
                    <a:pt x="160" y="7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58" y="8"/>
                    <a:pt x="158" y="8"/>
                    <a:pt x="158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57" y="8"/>
                    <a:pt x="157" y="8"/>
                    <a:pt x="157" y="8"/>
                  </a:cubicBezTo>
                  <a:cubicBezTo>
                    <a:pt x="161" y="1"/>
                    <a:pt x="161" y="1"/>
                    <a:pt x="161" y="1"/>
                  </a:cubicBezTo>
                  <a:cubicBezTo>
                    <a:pt x="162" y="1"/>
                    <a:pt x="162" y="1"/>
                    <a:pt x="162" y="1"/>
                  </a:cubicBezTo>
                  <a:cubicBezTo>
                    <a:pt x="164" y="1"/>
                    <a:pt x="163" y="1"/>
                    <a:pt x="164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66" y="0"/>
                    <a:pt x="166" y="0"/>
                    <a:pt x="166" y="0"/>
                  </a:cubicBezTo>
                  <a:close/>
                  <a:moveTo>
                    <a:pt x="145" y="36"/>
                  </a:moveTo>
                  <a:cubicBezTo>
                    <a:pt x="139" y="47"/>
                    <a:pt x="139" y="47"/>
                    <a:pt x="139" y="47"/>
                  </a:cubicBezTo>
                  <a:cubicBezTo>
                    <a:pt x="139" y="46"/>
                    <a:pt x="139" y="46"/>
                    <a:pt x="139" y="46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38" y="45"/>
                    <a:pt x="138" y="45"/>
                    <a:pt x="138" y="45"/>
                  </a:cubicBezTo>
                  <a:cubicBezTo>
                    <a:pt x="138" y="44"/>
                    <a:pt x="138" y="44"/>
                    <a:pt x="138" y="44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43" y="36"/>
                    <a:pt x="143" y="36"/>
                    <a:pt x="143" y="36"/>
                  </a:cubicBezTo>
                  <a:cubicBezTo>
                    <a:pt x="144" y="36"/>
                    <a:pt x="144" y="36"/>
                    <a:pt x="144" y="36"/>
                  </a:cubicBezTo>
                  <a:cubicBezTo>
                    <a:pt x="145" y="36"/>
                    <a:pt x="145" y="36"/>
                    <a:pt x="145" y="36"/>
                  </a:cubicBezTo>
                  <a:close/>
                  <a:moveTo>
                    <a:pt x="132" y="59"/>
                  </a:moveTo>
                  <a:cubicBezTo>
                    <a:pt x="131" y="61"/>
                    <a:pt x="131" y="61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28" y="62"/>
                    <a:pt x="127" y="62"/>
                    <a:pt x="127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9" y="57"/>
                    <a:pt x="129" y="57"/>
                    <a:pt x="129" y="57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30" y="58"/>
                    <a:pt x="130" y="58"/>
                    <a:pt x="130" y="58"/>
                  </a:cubicBezTo>
                  <a:cubicBezTo>
                    <a:pt x="130" y="58"/>
                    <a:pt x="129" y="58"/>
                    <a:pt x="131" y="58"/>
                  </a:cubicBezTo>
                  <a:cubicBezTo>
                    <a:pt x="132" y="59"/>
                    <a:pt x="132" y="59"/>
                    <a:pt x="132" y="59"/>
                  </a:cubicBezTo>
                  <a:close/>
                  <a:moveTo>
                    <a:pt x="128" y="66"/>
                  </a:moveTo>
                  <a:cubicBezTo>
                    <a:pt x="125" y="71"/>
                    <a:pt x="125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3" y="69"/>
                    <a:pt x="123" y="69"/>
                    <a:pt x="122" y="69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6" y="67"/>
                    <a:pt x="126" y="67"/>
                    <a:pt x="126" y="67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5" y="65"/>
                    <a:pt x="125" y="65"/>
                    <a:pt x="125" y="65"/>
                  </a:cubicBezTo>
                  <a:cubicBezTo>
                    <a:pt x="126" y="64"/>
                    <a:pt x="126" y="65"/>
                    <a:pt x="128" y="65"/>
                  </a:cubicBezTo>
                  <a:cubicBezTo>
                    <a:pt x="128" y="65"/>
                    <a:pt x="128" y="65"/>
                    <a:pt x="128" y="66"/>
                  </a:cubicBezTo>
                  <a:close/>
                  <a:moveTo>
                    <a:pt x="121" y="78"/>
                  </a:moveTo>
                  <a:cubicBezTo>
                    <a:pt x="114" y="91"/>
                    <a:pt x="114" y="91"/>
                    <a:pt x="114" y="91"/>
                  </a:cubicBezTo>
                  <a:cubicBezTo>
                    <a:pt x="113" y="91"/>
                    <a:pt x="113" y="91"/>
                    <a:pt x="113" y="91"/>
                  </a:cubicBezTo>
                  <a:cubicBezTo>
                    <a:pt x="113" y="89"/>
                    <a:pt x="113" y="90"/>
                    <a:pt x="112" y="89"/>
                  </a:cubicBezTo>
                  <a:cubicBezTo>
                    <a:pt x="112" y="88"/>
                    <a:pt x="112" y="88"/>
                    <a:pt x="112" y="88"/>
                  </a:cubicBezTo>
                  <a:cubicBezTo>
                    <a:pt x="112" y="88"/>
                    <a:pt x="112" y="87"/>
                    <a:pt x="112" y="87"/>
                  </a:cubicBezTo>
                  <a:cubicBezTo>
                    <a:pt x="117" y="78"/>
                    <a:pt x="117" y="78"/>
                    <a:pt x="117" y="78"/>
                  </a:cubicBezTo>
                  <a:cubicBezTo>
                    <a:pt x="121" y="78"/>
                    <a:pt x="121" y="78"/>
                    <a:pt x="121" y="78"/>
                  </a:cubicBezTo>
                  <a:close/>
                  <a:moveTo>
                    <a:pt x="63" y="180"/>
                  </a:moveTo>
                  <a:cubicBezTo>
                    <a:pt x="27" y="243"/>
                    <a:pt x="27" y="243"/>
                    <a:pt x="27" y="243"/>
                  </a:cubicBezTo>
                  <a:cubicBezTo>
                    <a:pt x="26" y="243"/>
                    <a:pt x="25" y="243"/>
                    <a:pt x="24" y="243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60" y="179"/>
                    <a:pt x="60" y="179"/>
                    <a:pt x="60" y="179"/>
                  </a:cubicBezTo>
                  <a:cubicBezTo>
                    <a:pt x="61" y="179"/>
                    <a:pt x="61" y="179"/>
                    <a:pt x="61" y="179"/>
                  </a:cubicBezTo>
                  <a:cubicBezTo>
                    <a:pt x="62" y="180"/>
                    <a:pt x="62" y="180"/>
                    <a:pt x="62" y="180"/>
                  </a:cubicBezTo>
                  <a:cubicBezTo>
                    <a:pt x="63" y="180"/>
                    <a:pt x="63" y="180"/>
                    <a:pt x="63" y="180"/>
                  </a:cubicBezTo>
                  <a:close/>
                  <a:moveTo>
                    <a:pt x="25" y="247"/>
                  </a:moveTo>
                  <a:cubicBezTo>
                    <a:pt x="25" y="245"/>
                    <a:pt x="25" y="245"/>
                    <a:pt x="25" y="245"/>
                  </a:cubicBezTo>
                  <a:cubicBezTo>
                    <a:pt x="25" y="244"/>
                    <a:pt x="25" y="244"/>
                    <a:pt x="25" y="244"/>
                  </a:cubicBezTo>
                  <a:cubicBezTo>
                    <a:pt x="24" y="243"/>
                    <a:pt x="24" y="243"/>
                    <a:pt x="24" y="243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8" y="252"/>
                    <a:pt x="18" y="252"/>
                    <a:pt x="18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22" y="252"/>
                    <a:pt x="22" y="252"/>
                    <a:pt x="22" y="252"/>
                  </a:cubicBezTo>
                  <a:cubicBezTo>
                    <a:pt x="22" y="251"/>
                    <a:pt x="22" y="251"/>
                    <a:pt x="22" y="251"/>
                  </a:cubicBezTo>
                  <a:cubicBezTo>
                    <a:pt x="23" y="251"/>
                    <a:pt x="23" y="251"/>
                    <a:pt x="23" y="251"/>
                  </a:cubicBezTo>
                  <a:cubicBezTo>
                    <a:pt x="25" y="247"/>
                    <a:pt x="25" y="247"/>
                    <a:pt x="25" y="247"/>
                  </a:cubicBezTo>
                  <a:close/>
                  <a:moveTo>
                    <a:pt x="5" y="282"/>
                  </a:moveTo>
                  <a:cubicBezTo>
                    <a:pt x="3" y="287"/>
                    <a:pt x="3" y="287"/>
                    <a:pt x="3" y="287"/>
                  </a:cubicBezTo>
                  <a:cubicBezTo>
                    <a:pt x="1" y="286"/>
                    <a:pt x="0" y="286"/>
                    <a:pt x="0" y="285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1" y="283"/>
                    <a:pt x="1" y="283"/>
                    <a:pt x="1" y="283"/>
                  </a:cubicBezTo>
                  <a:cubicBezTo>
                    <a:pt x="3" y="278"/>
                    <a:pt x="3" y="278"/>
                    <a:pt x="3" y="278"/>
                  </a:cubicBezTo>
                  <a:cubicBezTo>
                    <a:pt x="3" y="279"/>
                    <a:pt x="3" y="279"/>
                    <a:pt x="3" y="279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4" y="281"/>
                    <a:pt x="4" y="281"/>
                    <a:pt x="4" y="281"/>
                  </a:cubicBezTo>
                  <a:cubicBezTo>
                    <a:pt x="5" y="281"/>
                    <a:pt x="5" y="281"/>
                    <a:pt x="5" y="281"/>
                  </a:cubicBezTo>
                  <a:cubicBezTo>
                    <a:pt x="5" y="282"/>
                    <a:pt x="5" y="282"/>
                    <a:pt x="5" y="282"/>
                  </a:cubicBezTo>
                  <a:cubicBezTo>
                    <a:pt x="5" y="282"/>
                    <a:pt x="5" y="282"/>
                    <a:pt x="5" y="282"/>
                  </a:cubicBezTo>
                  <a:close/>
                  <a:moveTo>
                    <a:pt x="5" y="276"/>
                  </a:moveTo>
                  <a:cubicBezTo>
                    <a:pt x="9" y="269"/>
                    <a:pt x="9" y="269"/>
                    <a:pt x="9" y="269"/>
                  </a:cubicBezTo>
                  <a:cubicBezTo>
                    <a:pt x="9" y="269"/>
                    <a:pt x="9" y="269"/>
                    <a:pt x="9" y="269"/>
                  </a:cubicBezTo>
                  <a:cubicBezTo>
                    <a:pt x="10" y="269"/>
                    <a:pt x="10" y="269"/>
                    <a:pt x="10" y="269"/>
                  </a:cubicBezTo>
                  <a:cubicBezTo>
                    <a:pt x="10" y="271"/>
                    <a:pt x="10" y="271"/>
                    <a:pt x="10" y="271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6" y="274"/>
                    <a:pt x="6" y="274"/>
                    <a:pt x="6" y="274"/>
                  </a:cubicBezTo>
                  <a:cubicBezTo>
                    <a:pt x="6" y="275"/>
                    <a:pt x="6" y="275"/>
                    <a:pt x="6" y="275"/>
                  </a:cubicBezTo>
                  <a:cubicBezTo>
                    <a:pt x="6" y="275"/>
                    <a:pt x="6" y="275"/>
                    <a:pt x="6" y="275"/>
                  </a:cubicBezTo>
                  <a:cubicBezTo>
                    <a:pt x="5" y="275"/>
                    <a:pt x="5" y="275"/>
                    <a:pt x="5" y="275"/>
                  </a:cubicBezTo>
                  <a:cubicBezTo>
                    <a:pt x="5" y="276"/>
                    <a:pt x="5" y="276"/>
                    <a:pt x="5" y="276"/>
                  </a:cubicBezTo>
                  <a:close/>
                  <a:moveTo>
                    <a:pt x="99" y="110"/>
                  </a:moveTo>
                  <a:cubicBezTo>
                    <a:pt x="99" y="110"/>
                    <a:pt x="99" y="110"/>
                    <a:pt x="99" y="110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99" y="110"/>
                    <a:pt x="99" y="110"/>
                    <a:pt x="99" y="110"/>
                  </a:cubicBezTo>
                  <a:close/>
                  <a:moveTo>
                    <a:pt x="103" y="110"/>
                  </a:moveTo>
                  <a:cubicBezTo>
                    <a:pt x="103" y="110"/>
                    <a:pt x="103" y="110"/>
                    <a:pt x="103" y="110"/>
                  </a:cubicBezTo>
                  <a:cubicBezTo>
                    <a:pt x="103" y="110"/>
                    <a:pt x="103" y="110"/>
                    <a:pt x="103" y="110"/>
                  </a:cubicBezTo>
                  <a:close/>
                  <a:moveTo>
                    <a:pt x="104" y="108"/>
                  </a:moveTo>
                  <a:cubicBezTo>
                    <a:pt x="104" y="108"/>
                    <a:pt x="104" y="108"/>
                    <a:pt x="104" y="108"/>
                  </a:cubicBezTo>
                  <a:cubicBezTo>
                    <a:pt x="104" y="108"/>
                    <a:pt x="104" y="108"/>
                    <a:pt x="104" y="108"/>
                  </a:cubicBezTo>
                  <a:close/>
                  <a:moveTo>
                    <a:pt x="86" y="138"/>
                  </a:moveTo>
                  <a:cubicBezTo>
                    <a:pt x="86" y="138"/>
                    <a:pt x="86" y="138"/>
                    <a:pt x="86" y="138"/>
                  </a:cubicBezTo>
                  <a:cubicBezTo>
                    <a:pt x="86" y="138"/>
                    <a:pt x="86" y="138"/>
                    <a:pt x="86" y="138"/>
                  </a:cubicBezTo>
                  <a:close/>
                  <a:moveTo>
                    <a:pt x="100" y="111"/>
                  </a:moveTo>
                  <a:cubicBezTo>
                    <a:pt x="101" y="111"/>
                    <a:pt x="101" y="111"/>
                    <a:pt x="101" y="111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1"/>
                    <a:pt x="100" y="111"/>
                    <a:pt x="100" y="111"/>
                  </a:cubicBezTo>
                  <a:close/>
                  <a:moveTo>
                    <a:pt x="27" y="239"/>
                  </a:moveTo>
                  <a:cubicBezTo>
                    <a:pt x="28" y="239"/>
                    <a:pt x="28" y="239"/>
                    <a:pt x="28" y="239"/>
                  </a:cubicBezTo>
                  <a:cubicBezTo>
                    <a:pt x="28" y="238"/>
                    <a:pt x="28" y="238"/>
                    <a:pt x="28" y="238"/>
                  </a:cubicBezTo>
                  <a:cubicBezTo>
                    <a:pt x="26" y="238"/>
                    <a:pt x="26" y="238"/>
                    <a:pt x="26" y="238"/>
                  </a:cubicBezTo>
                  <a:lnTo>
                    <a:pt x="27" y="23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3063875" y="1792288"/>
              <a:ext cx="1843087" cy="3236912"/>
            </a:xfrm>
            <a:custGeom>
              <a:avLst/>
              <a:gdLst>
                <a:gd name="T0" fmla="*/ 158 w 159"/>
                <a:gd name="T1" fmla="*/ 1 h 279"/>
                <a:gd name="T2" fmla="*/ 157 w 159"/>
                <a:gd name="T3" fmla="*/ 2 h 279"/>
                <a:gd name="T4" fmla="*/ 156 w 159"/>
                <a:gd name="T5" fmla="*/ 3 h 279"/>
                <a:gd name="T6" fmla="*/ 155 w 159"/>
                <a:gd name="T7" fmla="*/ 0 h 279"/>
                <a:gd name="T8" fmla="*/ 157 w 159"/>
                <a:gd name="T9" fmla="*/ 1 h 279"/>
                <a:gd name="T10" fmla="*/ 146 w 159"/>
                <a:gd name="T11" fmla="*/ 22 h 279"/>
                <a:gd name="T12" fmla="*/ 131 w 159"/>
                <a:gd name="T13" fmla="*/ 48 h 279"/>
                <a:gd name="T14" fmla="*/ 130 w 159"/>
                <a:gd name="T15" fmla="*/ 46 h 279"/>
                <a:gd name="T16" fmla="*/ 129 w 159"/>
                <a:gd name="T17" fmla="*/ 45 h 279"/>
                <a:gd name="T18" fmla="*/ 144 w 159"/>
                <a:gd name="T19" fmla="*/ 22 h 279"/>
                <a:gd name="T20" fmla="*/ 146 w 159"/>
                <a:gd name="T21" fmla="*/ 22 h 279"/>
                <a:gd name="T22" fmla="*/ 129 w 159"/>
                <a:gd name="T23" fmla="*/ 52 h 279"/>
                <a:gd name="T24" fmla="*/ 128 w 159"/>
                <a:gd name="T25" fmla="*/ 54 h 279"/>
                <a:gd name="T26" fmla="*/ 127 w 159"/>
                <a:gd name="T27" fmla="*/ 54 h 279"/>
                <a:gd name="T28" fmla="*/ 128 w 159"/>
                <a:gd name="T29" fmla="*/ 55 h 279"/>
                <a:gd name="T30" fmla="*/ 111 w 159"/>
                <a:gd name="T31" fmla="*/ 85 h 279"/>
                <a:gd name="T32" fmla="*/ 110 w 159"/>
                <a:gd name="T33" fmla="*/ 86 h 279"/>
                <a:gd name="T34" fmla="*/ 110 w 159"/>
                <a:gd name="T35" fmla="*/ 87 h 279"/>
                <a:gd name="T36" fmla="*/ 105 w 159"/>
                <a:gd name="T37" fmla="*/ 93 h 279"/>
                <a:gd name="T38" fmla="*/ 103 w 159"/>
                <a:gd name="T39" fmla="*/ 93 h 279"/>
                <a:gd name="T40" fmla="*/ 122 w 159"/>
                <a:gd name="T41" fmla="*/ 57 h 279"/>
                <a:gd name="T42" fmla="*/ 123 w 159"/>
                <a:gd name="T43" fmla="*/ 56 h 279"/>
                <a:gd name="T44" fmla="*/ 125 w 159"/>
                <a:gd name="T45" fmla="*/ 55 h 279"/>
                <a:gd name="T46" fmla="*/ 125 w 159"/>
                <a:gd name="T47" fmla="*/ 54 h 279"/>
                <a:gd name="T48" fmla="*/ 127 w 159"/>
                <a:gd name="T49" fmla="*/ 48 h 279"/>
                <a:gd name="T50" fmla="*/ 128 w 159"/>
                <a:gd name="T51" fmla="*/ 49 h 279"/>
                <a:gd name="T52" fmla="*/ 129 w 159"/>
                <a:gd name="T53" fmla="*/ 51 h 279"/>
                <a:gd name="T54" fmla="*/ 105 w 159"/>
                <a:gd name="T55" fmla="*/ 95 h 279"/>
                <a:gd name="T56" fmla="*/ 79 w 159"/>
                <a:gd name="T57" fmla="*/ 139 h 279"/>
                <a:gd name="T58" fmla="*/ 79 w 159"/>
                <a:gd name="T59" fmla="*/ 137 h 279"/>
                <a:gd name="T60" fmla="*/ 80 w 159"/>
                <a:gd name="T61" fmla="*/ 135 h 279"/>
                <a:gd name="T62" fmla="*/ 80 w 159"/>
                <a:gd name="T63" fmla="*/ 133 h 279"/>
                <a:gd name="T64" fmla="*/ 81 w 159"/>
                <a:gd name="T65" fmla="*/ 130 h 279"/>
                <a:gd name="T66" fmla="*/ 102 w 159"/>
                <a:gd name="T67" fmla="*/ 95 h 279"/>
                <a:gd name="T68" fmla="*/ 105 w 159"/>
                <a:gd name="T69" fmla="*/ 95 h 279"/>
                <a:gd name="T70" fmla="*/ 1 w 159"/>
                <a:gd name="T71" fmla="*/ 278 h 279"/>
                <a:gd name="T72" fmla="*/ 0 w 159"/>
                <a:gd name="T73" fmla="*/ 279 h 279"/>
                <a:gd name="T74" fmla="*/ 31 w 159"/>
                <a:gd name="T75" fmla="*/ 218 h 279"/>
                <a:gd name="T76" fmla="*/ 39 w 159"/>
                <a:gd name="T77" fmla="*/ 207 h 279"/>
                <a:gd name="T78" fmla="*/ 38 w 159"/>
                <a:gd name="T79" fmla="*/ 207 h 279"/>
                <a:gd name="T80" fmla="*/ 38 w 159"/>
                <a:gd name="T81" fmla="*/ 210 h 279"/>
                <a:gd name="T82" fmla="*/ 35 w 159"/>
                <a:gd name="T83" fmla="*/ 215 h 279"/>
                <a:gd name="T84" fmla="*/ 35 w 159"/>
                <a:gd name="T85" fmla="*/ 217 h 279"/>
                <a:gd name="T86" fmla="*/ 31 w 159"/>
                <a:gd name="T87" fmla="*/ 218 h 279"/>
                <a:gd name="T88" fmla="*/ 152 w 159"/>
                <a:gd name="T89" fmla="*/ 5 h 279"/>
                <a:gd name="T90" fmla="*/ 154 w 159"/>
                <a:gd name="T91" fmla="*/ 6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" h="279">
                  <a:moveTo>
                    <a:pt x="159" y="1"/>
                  </a:moveTo>
                  <a:cubicBezTo>
                    <a:pt x="158" y="1"/>
                    <a:pt x="158" y="1"/>
                    <a:pt x="158" y="1"/>
                  </a:cubicBezTo>
                  <a:cubicBezTo>
                    <a:pt x="158" y="1"/>
                    <a:pt x="158" y="1"/>
                    <a:pt x="158" y="1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56" y="3"/>
                    <a:pt x="156" y="3"/>
                    <a:pt x="156" y="3"/>
                  </a:cubicBezTo>
                  <a:cubicBezTo>
                    <a:pt x="153" y="3"/>
                    <a:pt x="153" y="3"/>
                    <a:pt x="153" y="3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6" y="1"/>
                    <a:pt x="154" y="1"/>
                    <a:pt x="157" y="1"/>
                  </a:cubicBezTo>
                  <a:cubicBezTo>
                    <a:pt x="159" y="1"/>
                    <a:pt x="159" y="1"/>
                    <a:pt x="159" y="1"/>
                  </a:cubicBezTo>
                  <a:close/>
                  <a:moveTo>
                    <a:pt x="146" y="22"/>
                  </a:moveTo>
                  <a:cubicBezTo>
                    <a:pt x="131" y="49"/>
                    <a:pt x="131" y="49"/>
                    <a:pt x="131" y="49"/>
                  </a:cubicBezTo>
                  <a:cubicBezTo>
                    <a:pt x="131" y="48"/>
                    <a:pt x="131" y="48"/>
                    <a:pt x="131" y="48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30" y="46"/>
                    <a:pt x="130" y="46"/>
                    <a:pt x="130" y="46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29" y="45"/>
                    <a:pt x="129" y="45"/>
                    <a:pt x="129" y="45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44" y="23"/>
                    <a:pt x="142" y="23"/>
                    <a:pt x="144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46" y="22"/>
                    <a:pt x="146" y="22"/>
                    <a:pt x="146" y="22"/>
                  </a:cubicBezTo>
                  <a:close/>
                  <a:moveTo>
                    <a:pt x="129" y="52"/>
                  </a:moveTo>
                  <a:cubicBezTo>
                    <a:pt x="128" y="54"/>
                    <a:pt x="128" y="54"/>
                    <a:pt x="128" y="54"/>
                  </a:cubicBezTo>
                  <a:cubicBezTo>
                    <a:pt x="128" y="54"/>
                    <a:pt x="128" y="54"/>
                    <a:pt x="128" y="54"/>
                  </a:cubicBezTo>
                  <a:cubicBezTo>
                    <a:pt x="128" y="54"/>
                    <a:pt x="128" y="54"/>
                    <a:pt x="128" y="54"/>
                  </a:cubicBezTo>
                  <a:cubicBezTo>
                    <a:pt x="127" y="54"/>
                    <a:pt x="127" y="54"/>
                    <a:pt x="127" y="54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11" y="85"/>
                    <a:pt x="111" y="85"/>
                    <a:pt x="111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09" y="86"/>
                    <a:pt x="109" y="87"/>
                    <a:pt x="110" y="87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04" y="92"/>
                    <a:pt x="106" y="92"/>
                    <a:pt x="105" y="93"/>
                  </a:cubicBezTo>
                  <a:cubicBezTo>
                    <a:pt x="105" y="93"/>
                    <a:pt x="105" y="93"/>
                    <a:pt x="105" y="93"/>
                  </a:cubicBezTo>
                  <a:cubicBezTo>
                    <a:pt x="104" y="92"/>
                    <a:pt x="104" y="92"/>
                    <a:pt x="103" y="93"/>
                  </a:cubicBezTo>
                  <a:cubicBezTo>
                    <a:pt x="102" y="93"/>
                    <a:pt x="102" y="93"/>
                    <a:pt x="102" y="93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2" y="57"/>
                    <a:pt x="122" y="57"/>
                    <a:pt x="122" y="57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4" y="56"/>
                    <a:pt x="125" y="57"/>
                    <a:pt x="125" y="5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28" y="49"/>
                    <a:pt x="128" y="49"/>
                    <a:pt x="128" y="49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9" y="52"/>
                    <a:pt x="129" y="52"/>
                    <a:pt x="129" y="52"/>
                  </a:cubicBezTo>
                  <a:close/>
                  <a:moveTo>
                    <a:pt x="105" y="95"/>
                  </a:moveTo>
                  <a:cubicBezTo>
                    <a:pt x="79" y="140"/>
                    <a:pt x="79" y="140"/>
                    <a:pt x="79" y="140"/>
                  </a:cubicBezTo>
                  <a:cubicBezTo>
                    <a:pt x="79" y="140"/>
                    <a:pt x="79" y="140"/>
                    <a:pt x="79" y="139"/>
                  </a:cubicBezTo>
                  <a:cubicBezTo>
                    <a:pt x="79" y="138"/>
                    <a:pt x="79" y="138"/>
                    <a:pt x="79" y="138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80" y="134"/>
                    <a:pt x="80" y="134"/>
                    <a:pt x="80" y="134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1" y="132"/>
                    <a:pt x="81" y="134"/>
                    <a:pt x="81" y="132"/>
                  </a:cubicBezTo>
                  <a:cubicBezTo>
                    <a:pt x="81" y="130"/>
                    <a:pt x="81" y="130"/>
                    <a:pt x="81" y="130"/>
                  </a:cubicBezTo>
                  <a:cubicBezTo>
                    <a:pt x="101" y="94"/>
                    <a:pt x="101" y="94"/>
                    <a:pt x="101" y="94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2" y="95"/>
                    <a:pt x="102" y="95"/>
                    <a:pt x="102" y="95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105" y="95"/>
                    <a:pt x="105" y="95"/>
                    <a:pt x="105" y="95"/>
                  </a:cubicBezTo>
                  <a:close/>
                  <a:moveTo>
                    <a:pt x="1" y="278"/>
                  </a:move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0" y="279"/>
                    <a:pt x="0" y="279"/>
                    <a:pt x="1" y="278"/>
                  </a:cubicBezTo>
                  <a:close/>
                  <a:moveTo>
                    <a:pt x="31" y="218"/>
                  </a:moveTo>
                  <a:cubicBezTo>
                    <a:pt x="39" y="204"/>
                    <a:pt x="39" y="204"/>
                    <a:pt x="39" y="204"/>
                  </a:cubicBezTo>
                  <a:cubicBezTo>
                    <a:pt x="39" y="207"/>
                    <a:pt x="39" y="207"/>
                    <a:pt x="39" y="207"/>
                  </a:cubicBezTo>
                  <a:cubicBezTo>
                    <a:pt x="39" y="207"/>
                    <a:pt x="39" y="207"/>
                    <a:pt x="38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8" y="207"/>
                    <a:pt x="38" y="207"/>
                    <a:pt x="38" y="207"/>
                  </a:cubicBezTo>
                  <a:cubicBezTo>
                    <a:pt x="37" y="208"/>
                    <a:pt x="38" y="209"/>
                    <a:pt x="38" y="210"/>
                  </a:cubicBezTo>
                  <a:cubicBezTo>
                    <a:pt x="37" y="212"/>
                    <a:pt x="37" y="213"/>
                    <a:pt x="36" y="214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5" y="217"/>
                    <a:pt x="35" y="217"/>
                    <a:pt x="35" y="217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31" y="218"/>
                    <a:pt x="31" y="217"/>
                    <a:pt x="31" y="218"/>
                  </a:cubicBezTo>
                  <a:close/>
                  <a:moveTo>
                    <a:pt x="151" y="7"/>
                  </a:moveTo>
                  <a:cubicBezTo>
                    <a:pt x="152" y="5"/>
                    <a:pt x="152" y="5"/>
                    <a:pt x="152" y="5"/>
                  </a:cubicBezTo>
                  <a:cubicBezTo>
                    <a:pt x="152" y="5"/>
                    <a:pt x="152" y="5"/>
                    <a:pt x="154" y="5"/>
                  </a:cubicBezTo>
                  <a:cubicBezTo>
                    <a:pt x="154" y="6"/>
                    <a:pt x="154" y="6"/>
                    <a:pt x="154" y="6"/>
                  </a:cubicBezTo>
                  <a:cubicBezTo>
                    <a:pt x="153" y="6"/>
                    <a:pt x="152" y="7"/>
                    <a:pt x="151" y="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36"/>
            <p:cNvSpPr>
              <a:spLocks noEditPoints="1"/>
            </p:cNvSpPr>
            <p:nvPr/>
          </p:nvSpPr>
          <p:spPr bwMode="auto">
            <a:xfrm>
              <a:off x="4025900" y="2024063"/>
              <a:ext cx="893762" cy="1520825"/>
            </a:xfrm>
            <a:custGeom>
              <a:avLst/>
              <a:gdLst>
                <a:gd name="T0" fmla="*/ 71 w 77"/>
                <a:gd name="T1" fmla="*/ 11 h 131"/>
                <a:gd name="T2" fmla="*/ 67 w 77"/>
                <a:gd name="T3" fmla="*/ 12 h 131"/>
                <a:gd name="T4" fmla="*/ 66 w 77"/>
                <a:gd name="T5" fmla="*/ 13 h 131"/>
                <a:gd name="T6" fmla="*/ 64 w 77"/>
                <a:gd name="T7" fmla="*/ 15 h 131"/>
                <a:gd name="T8" fmla="*/ 64 w 77"/>
                <a:gd name="T9" fmla="*/ 15 h 131"/>
                <a:gd name="T10" fmla="*/ 74 w 77"/>
                <a:gd name="T11" fmla="*/ 0 h 131"/>
                <a:gd name="T12" fmla="*/ 75 w 77"/>
                <a:gd name="T13" fmla="*/ 0 h 131"/>
                <a:gd name="T14" fmla="*/ 77 w 77"/>
                <a:gd name="T15" fmla="*/ 0 h 131"/>
                <a:gd name="T16" fmla="*/ 68 w 77"/>
                <a:gd name="T17" fmla="*/ 15 h 131"/>
                <a:gd name="T18" fmla="*/ 65 w 77"/>
                <a:gd name="T19" fmla="*/ 19 h 131"/>
                <a:gd name="T20" fmla="*/ 67 w 77"/>
                <a:gd name="T21" fmla="*/ 16 h 131"/>
                <a:gd name="T22" fmla="*/ 65 w 77"/>
                <a:gd name="T23" fmla="*/ 20 h 131"/>
                <a:gd name="T24" fmla="*/ 65 w 77"/>
                <a:gd name="T25" fmla="*/ 20 h 131"/>
                <a:gd name="T26" fmla="*/ 61 w 77"/>
                <a:gd name="T27" fmla="*/ 28 h 131"/>
                <a:gd name="T28" fmla="*/ 59 w 77"/>
                <a:gd name="T29" fmla="*/ 29 h 131"/>
                <a:gd name="T30" fmla="*/ 60 w 77"/>
                <a:gd name="T31" fmla="*/ 28 h 131"/>
                <a:gd name="T32" fmla="*/ 61 w 77"/>
                <a:gd name="T33" fmla="*/ 28 h 131"/>
                <a:gd name="T34" fmla="*/ 44 w 77"/>
                <a:gd name="T35" fmla="*/ 57 h 131"/>
                <a:gd name="T36" fmla="*/ 44 w 77"/>
                <a:gd name="T37" fmla="*/ 57 h 131"/>
                <a:gd name="T38" fmla="*/ 42 w 77"/>
                <a:gd name="T39" fmla="*/ 57 h 131"/>
                <a:gd name="T40" fmla="*/ 41 w 77"/>
                <a:gd name="T41" fmla="*/ 58 h 131"/>
                <a:gd name="T42" fmla="*/ 39 w 77"/>
                <a:gd name="T43" fmla="*/ 59 h 131"/>
                <a:gd name="T44" fmla="*/ 52 w 77"/>
                <a:gd name="T45" fmla="*/ 36 h 131"/>
                <a:gd name="T46" fmla="*/ 54 w 77"/>
                <a:gd name="T47" fmla="*/ 35 h 131"/>
                <a:gd name="T48" fmla="*/ 56 w 77"/>
                <a:gd name="T49" fmla="*/ 35 h 131"/>
                <a:gd name="T50" fmla="*/ 57 w 77"/>
                <a:gd name="T51" fmla="*/ 34 h 131"/>
                <a:gd name="T52" fmla="*/ 42 w 77"/>
                <a:gd name="T53" fmla="*/ 61 h 131"/>
                <a:gd name="T54" fmla="*/ 43 w 77"/>
                <a:gd name="T55" fmla="*/ 60 h 131"/>
                <a:gd name="T56" fmla="*/ 2 w 77"/>
                <a:gd name="T57" fmla="*/ 131 h 131"/>
                <a:gd name="T58" fmla="*/ 0 w 77"/>
                <a:gd name="T59" fmla="*/ 128 h 131"/>
                <a:gd name="T60" fmla="*/ 0 w 77"/>
                <a:gd name="T61" fmla="*/ 127 h 131"/>
                <a:gd name="T62" fmla="*/ 32 w 77"/>
                <a:gd name="T63" fmla="*/ 72 h 131"/>
                <a:gd name="T64" fmla="*/ 36 w 77"/>
                <a:gd name="T65" fmla="*/ 71 h 131"/>
                <a:gd name="T66" fmla="*/ 55 w 77"/>
                <a:gd name="T67" fmla="*/ 31 h 131"/>
                <a:gd name="T68" fmla="*/ 56 w 77"/>
                <a:gd name="T69" fmla="*/ 31 h 131"/>
                <a:gd name="T70" fmla="*/ 55 w 77"/>
                <a:gd name="T71" fmla="*/ 31 h 131"/>
                <a:gd name="T72" fmla="*/ 60 w 77"/>
                <a:gd name="T73" fmla="*/ 22 h 131"/>
                <a:gd name="T74" fmla="*/ 61 w 77"/>
                <a:gd name="T75" fmla="*/ 24 h 131"/>
                <a:gd name="T76" fmla="*/ 58 w 77"/>
                <a:gd name="T77" fmla="*/ 26 h 131"/>
                <a:gd name="T78" fmla="*/ 63 w 77"/>
                <a:gd name="T79" fmla="*/ 23 h 131"/>
                <a:gd name="T80" fmla="*/ 63 w 77"/>
                <a:gd name="T81" fmla="*/ 22 h 131"/>
                <a:gd name="T82" fmla="*/ 63 w 77"/>
                <a:gd name="T83" fmla="*/ 2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7" h="131">
                  <a:moveTo>
                    <a:pt x="77" y="0"/>
                  </a:moveTo>
                  <a:cubicBezTo>
                    <a:pt x="71" y="11"/>
                    <a:pt x="71" y="11"/>
                    <a:pt x="71" y="11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67" y="12"/>
                    <a:pt x="67" y="12"/>
                    <a:pt x="67" y="12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5" y="14"/>
                    <a:pt x="65" y="14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lose/>
                  <a:moveTo>
                    <a:pt x="68" y="15"/>
                  </a:moveTo>
                  <a:cubicBezTo>
                    <a:pt x="66" y="20"/>
                    <a:pt x="66" y="20"/>
                    <a:pt x="66" y="20"/>
                  </a:cubicBezTo>
                  <a:cubicBezTo>
                    <a:pt x="65" y="20"/>
                    <a:pt x="65" y="19"/>
                    <a:pt x="65" y="19"/>
                  </a:cubicBezTo>
                  <a:cubicBezTo>
                    <a:pt x="65" y="18"/>
                    <a:pt x="65" y="18"/>
                    <a:pt x="64" y="18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8" y="15"/>
                    <a:pt x="68" y="15"/>
                    <a:pt x="68" y="15"/>
                  </a:cubicBezTo>
                  <a:close/>
                  <a:moveTo>
                    <a:pt x="65" y="20"/>
                  </a:moveTo>
                  <a:cubicBezTo>
                    <a:pt x="65" y="21"/>
                    <a:pt x="65" y="21"/>
                    <a:pt x="65" y="21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20"/>
                    <a:pt x="65" y="20"/>
                    <a:pt x="65" y="20"/>
                  </a:cubicBezTo>
                  <a:close/>
                  <a:moveTo>
                    <a:pt x="61" y="28"/>
                  </a:moveTo>
                  <a:cubicBezTo>
                    <a:pt x="60" y="29"/>
                    <a:pt x="60" y="29"/>
                    <a:pt x="60" y="29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0" y="28"/>
                    <a:pt x="60" y="28"/>
                    <a:pt x="60" y="28"/>
                  </a:cubicBezTo>
                  <a:cubicBezTo>
                    <a:pt x="61" y="28"/>
                    <a:pt x="61" y="28"/>
                    <a:pt x="61" y="28"/>
                  </a:cubicBezTo>
                  <a:close/>
                  <a:moveTo>
                    <a:pt x="57" y="34"/>
                  </a:move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5"/>
                    <a:pt x="42" y="57"/>
                    <a:pt x="42" y="57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1" y="58"/>
                    <a:pt x="41" y="58"/>
                    <a:pt x="41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5" y="35"/>
                    <a:pt x="55" y="35"/>
                    <a:pt x="55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34"/>
                    <a:pt x="57" y="34"/>
                    <a:pt x="57" y="34"/>
                  </a:cubicBezTo>
                  <a:close/>
                  <a:moveTo>
                    <a:pt x="43" y="60"/>
                  </a:moveTo>
                  <a:cubicBezTo>
                    <a:pt x="42" y="61"/>
                    <a:pt x="42" y="61"/>
                    <a:pt x="42" y="61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3" y="60"/>
                    <a:pt x="43" y="60"/>
                    <a:pt x="43" y="60"/>
                  </a:cubicBezTo>
                  <a:close/>
                  <a:moveTo>
                    <a:pt x="36" y="72"/>
                  </a:moveTo>
                  <a:cubicBezTo>
                    <a:pt x="2" y="131"/>
                    <a:pt x="2" y="131"/>
                    <a:pt x="2" y="131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5" y="72"/>
                    <a:pt x="33" y="72"/>
                    <a:pt x="33" y="71"/>
                  </a:cubicBezTo>
                  <a:cubicBezTo>
                    <a:pt x="36" y="71"/>
                    <a:pt x="36" y="71"/>
                    <a:pt x="36" y="71"/>
                  </a:cubicBezTo>
                  <a:cubicBezTo>
                    <a:pt x="36" y="72"/>
                    <a:pt x="36" y="72"/>
                    <a:pt x="36" y="72"/>
                  </a:cubicBezTo>
                  <a:close/>
                  <a:moveTo>
                    <a:pt x="55" y="31"/>
                  </a:moveTo>
                  <a:cubicBezTo>
                    <a:pt x="57" y="28"/>
                    <a:pt x="57" y="28"/>
                    <a:pt x="57" y="28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5" y="31"/>
                    <a:pt x="55" y="31"/>
                  </a:cubicBezTo>
                  <a:close/>
                  <a:moveTo>
                    <a:pt x="58" y="26"/>
                  </a:moveTo>
                  <a:cubicBezTo>
                    <a:pt x="60" y="22"/>
                    <a:pt x="60" y="22"/>
                    <a:pt x="60" y="22"/>
                  </a:cubicBezTo>
                  <a:cubicBezTo>
                    <a:pt x="60" y="22"/>
                    <a:pt x="60" y="22"/>
                    <a:pt x="60" y="22"/>
                  </a:cubicBezTo>
                  <a:cubicBezTo>
                    <a:pt x="61" y="23"/>
                    <a:pt x="60" y="23"/>
                    <a:pt x="61" y="24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close/>
                  <a:moveTo>
                    <a:pt x="63" y="23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2" y="23"/>
                    <a:pt x="62" y="23"/>
                    <a:pt x="62" y="23"/>
                  </a:cubicBezTo>
                  <a:lnTo>
                    <a:pt x="63" y="2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37"/>
            <p:cNvSpPr>
              <a:spLocks noEditPoints="1"/>
            </p:cNvSpPr>
            <p:nvPr/>
          </p:nvSpPr>
          <p:spPr bwMode="auto">
            <a:xfrm>
              <a:off x="4106863" y="2047875"/>
              <a:ext cx="928687" cy="1589087"/>
            </a:xfrm>
            <a:custGeom>
              <a:avLst/>
              <a:gdLst>
                <a:gd name="T0" fmla="*/ 80 w 80"/>
                <a:gd name="T1" fmla="*/ 1 h 137"/>
                <a:gd name="T2" fmla="*/ 69 w 80"/>
                <a:gd name="T3" fmla="*/ 20 h 137"/>
                <a:gd name="T4" fmla="*/ 67 w 80"/>
                <a:gd name="T5" fmla="*/ 20 h 137"/>
                <a:gd name="T6" fmla="*/ 66 w 80"/>
                <a:gd name="T7" fmla="*/ 21 h 137"/>
                <a:gd name="T8" fmla="*/ 65 w 80"/>
                <a:gd name="T9" fmla="*/ 21 h 137"/>
                <a:gd name="T10" fmla="*/ 76 w 80"/>
                <a:gd name="T11" fmla="*/ 1 h 137"/>
                <a:gd name="T12" fmla="*/ 77 w 80"/>
                <a:gd name="T13" fmla="*/ 1 h 137"/>
                <a:gd name="T14" fmla="*/ 77 w 80"/>
                <a:gd name="T15" fmla="*/ 0 h 137"/>
                <a:gd name="T16" fmla="*/ 79 w 80"/>
                <a:gd name="T17" fmla="*/ 0 h 137"/>
                <a:gd name="T18" fmla="*/ 80 w 80"/>
                <a:gd name="T19" fmla="*/ 1 h 137"/>
                <a:gd name="T20" fmla="*/ 80 w 80"/>
                <a:gd name="T21" fmla="*/ 1 h 137"/>
                <a:gd name="T22" fmla="*/ 68 w 80"/>
                <a:gd name="T23" fmla="*/ 22 h 137"/>
                <a:gd name="T24" fmla="*/ 49 w 80"/>
                <a:gd name="T25" fmla="*/ 56 h 137"/>
                <a:gd name="T26" fmla="*/ 48 w 80"/>
                <a:gd name="T27" fmla="*/ 55 h 137"/>
                <a:gd name="T28" fmla="*/ 47 w 80"/>
                <a:gd name="T29" fmla="*/ 55 h 137"/>
                <a:gd name="T30" fmla="*/ 47 w 80"/>
                <a:gd name="T31" fmla="*/ 54 h 137"/>
                <a:gd name="T32" fmla="*/ 47 w 80"/>
                <a:gd name="T33" fmla="*/ 53 h 137"/>
                <a:gd name="T34" fmla="*/ 47 w 80"/>
                <a:gd name="T35" fmla="*/ 53 h 137"/>
                <a:gd name="T36" fmla="*/ 62 w 80"/>
                <a:gd name="T37" fmla="*/ 26 h 137"/>
                <a:gd name="T38" fmla="*/ 62 w 80"/>
                <a:gd name="T39" fmla="*/ 27 h 137"/>
                <a:gd name="T40" fmla="*/ 63 w 80"/>
                <a:gd name="T41" fmla="*/ 27 h 137"/>
                <a:gd name="T42" fmla="*/ 63 w 80"/>
                <a:gd name="T43" fmla="*/ 26 h 137"/>
                <a:gd name="T44" fmla="*/ 63 w 80"/>
                <a:gd name="T45" fmla="*/ 25 h 137"/>
                <a:gd name="T46" fmla="*/ 63 w 80"/>
                <a:gd name="T47" fmla="*/ 25 h 137"/>
                <a:gd name="T48" fmla="*/ 63 w 80"/>
                <a:gd name="T49" fmla="*/ 25 h 137"/>
                <a:gd name="T50" fmla="*/ 64 w 80"/>
                <a:gd name="T51" fmla="*/ 22 h 137"/>
                <a:gd name="T52" fmla="*/ 65 w 80"/>
                <a:gd name="T53" fmla="*/ 22 h 137"/>
                <a:gd name="T54" fmla="*/ 66 w 80"/>
                <a:gd name="T55" fmla="*/ 21 h 137"/>
                <a:gd name="T56" fmla="*/ 67 w 80"/>
                <a:gd name="T57" fmla="*/ 21 h 137"/>
                <a:gd name="T58" fmla="*/ 68 w 80"/>
                <a:gd name="T59" fmla="*/ 22 h 137"/>
                <a:gd name="T60" fmla="*/ 68 w 80"/>
                <a:gd name="T61" fmla="*/ 22 h 137"/>
                <a:gd name="T62" fmla="*/ 47 w 80"/>
                <a:gd name="T63" fmla="*/ 59 h 137"/>
                <a:gd name="T64" fmla="*/ 47 w 80"/>
                <a:gd name="T65" fmla="*/ 59 h 137"/>
                <a:gd name="T66" fmla="*/ 47 w 80"/>
                <a:gd name="T67" fmla="*/ 59 h 137"/>
                <a:gd name="T68" fmla="*/ 45 w 80"/>
                <a:gd name="T69" fmla="*/ 58 h 137"/>
                <a:gd name="T70" fmla="*/ 45 w 80"/>
                <a:gd name="T71" fmla="*/ 56 h 137"/>
                <a:gd name="T72" fmla="*/ 42 w 80"/>
                <a:gd name="T73" fmla="*/ 60 h 137"/>
                <a:gd name="T74" fmla="*/ 43 w 80"/>
                <a:gd name="T75" fmla="*/ 61 h 137"/>
                <a:gd name="T76" fmla="*/ 45 w 80"/>
                <a:gd name="T77" fmla="*/ 61 h 137"/>
                <a:gd name="T78" fmla="*/ 46 w 80"/>
                <a:gd name="T79" fmla="*/ 62 h 137"/>
                <a:gd name="T80" fmla="*/ 47 w 80"/>
                <a:gd name="T81" fmla="*/ 59 h 137"/>
                <a:gd name="T82" fmla="*/ 43 w 80"/>
                <a:gd name="T83" fmla="*/ 67 h 137"/>
                <a:gd name="T84" fmla="*/ 43 w 80"/>
                <a:gd name="T85" fmla="*/ 67 h 137"/>
                <a:gd name="T86" fmla="*/ 42 w 80"/>
                <a:gd name="T87" fmla="*/ 67 h 137"/>
                <a:gd name="T88" fmla="*/ 43 w 80"/>
                <a:gd name="T89" fmla="*/ 67 h 137"/>
                <a:gd name="T90" fmla="*/ 40 w 80"/>
                <a:gd name="T91" fmla="*/ 72 h 137"/>
                <a:gd name="T92" fmla="*/ 3 w 80"/>
                <a:gd name="T93" fmla="*/ 137 h 137"/>
                <a:gd name="T94" fmla="*/ 0 w 80"/>
                <a:gd name="T95" fmla="*/ 135 h 137"/>
                <a:gd name="T96" fmla="*/ 0 w 80"/>
                <a:gd name="T97" fmla="*/ 135 h 137"/>
                <a:gd name="T98" fmla="*/ 37 w 80"/>
                <a:gd name="T99" fmla="*/ 69 h 137"/>
                <a:gd name="T100" fmla="*/ 38 w 80"/>
                <a:gd name="T101" fmla="*/ 69 h 137"/>
                <a:gd name="T102" fmla="*/ 39 w 80"/>
                <a:gd name="T103" fmla="*/ 69 h 137"/>
                <a:gd name="T104" fmla="*/ 40 w 80"/>
                <a:gd name="T105" fmla="*/ 70 h 137"/>
                <a:gd name="T106" fmla="*/ 39 w 80"/>
                <a:gd name="T107" fmla="*/ 71 h 137"/>
                <a:gd name="T108" fmla="*/ 40 w 80"/>
                <a:gd name="T109" fmla="*/ 7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0" h="137">
                  <a:moveTo>
                    <a:pt x="80" y="1"/>
                  </a:moveTo>
                  <a:cubicBezTo>
                    <a:pt x="69" y="20"/>
                    <a:pt x="69" y="20"/>
                    <a:pt x="69" y="20"/>
                  </a:cubicBezTo>
                  <a:cubicBezTo>
                    <a:pt x="67" y="20"/>
                    <a:pt x="67" y="20"/>
                    <a:pt x="67" y="20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80" y="1"/>
                    <a:pt x="80" y="1"/>
                    <a:pt x="80" y="1"/>
                  </a:cubicBezTo>
                  <a:close/>
                  <a:moveTo>
                    <a:pt x="68" y="22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49" y="56"/>
                    <a:pt x="48" y="55"/>
                    <a:pt x="48" y="55"/>
                  </a:cubicBezTo>
                  <a:cubicBezTo>
                    <a:pt x="47" y="55"/>
                    <a:pt x="47" y="55"/>
                    <a:pt x="47" y="55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62" y="26"/>
                    <a:pt x="62" y="26"/>
                    <a:pt x="62" y="26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5" y="26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22"/>
                    <a:pt x="68" y="22"/>
                    <a:pt x="68" y="22"/>
                  </a:cubicBezTo>
                  <a:close/>
                  <a:moveTo>
                    <a:pt x="47" y="59"/>
                  </a:moveTo>
                  <a:cubicBezTo>
                    <a:pt x="47" y="59"/>
                    <a:pt x="47" y="59"/>
                    <a:pt x="47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5" y="57"/>
                    <a:pt x="45" y="57"/>
                    <a:pt x="45" y="56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7" y="59"/>
                    <a:pt x="47" y="59"/>
                    <a:pt x="47" y="59"/>
                  </a:cubicBezTo>
                  <a:close/>
                  <a:moveTo>
                    <a:pt x="43" y="67"/>
                  </a:moveTo>
                  <a:cubicBezTo>
                    <a:pt x="43" y="67"/>
                    <a:pt x="43" y="67"/>
                    <a:pt x="43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3" y="67"/>
                    <a:pt x="43" y="67"/>
                    <a:pt x="43" y="67"/>
                  </a:cubicBezTo>
                  <a:close/>
                  <a:moveTo>
                    <a:pt x="40" y="72"/>
                  </a:moveTo>
                  <a:cubicBezTo>
                    <a:pt x="3" y="137"/>
                    <a:pt x="3" y="137"/>
                    <a:pt x="3" y="137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40" y="70"/>
                    <a:pt x="39" y="70"/>
                    <a:pt x="40" y="70"/>
                  </a:cubicBezTo>
                  <a:cubicBezTo>
                    <a:pt x="39" y="71"/>
                    <a:pt x="39" y="71"/>
                    <a:pt x="39" y="71"/>
                  </a:cubicBezTo>
                  <a:lnTo>
                    <a:pt x="40" y="7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38"/>
            <p:cNvSpPr>
              <a:spLocks noEditPoints="1"/>
            </p:cNvSpPr>
            <p:nvPr/>
          </p:nvSpPr>
          <p:spPr bwMode="auto">
            <a:xfrm>
              <a:off x="4235450" y="1781175"/>
              <a:ext cx="1101725" cy="1855787"/>
            </a:xfrm>
            <a:custGeom>
              <a:avLst/>
              <a:gdLst>
                <a:gd name="T0" fmla="*/ 95 w 95"/>
                <a:gd name="T1" fmla="*/ 1 h 160"/>
                <a:gd name="T2" fmla="*/ 94 w 95"/>
                <a:gd name="T3" fmla="*/ 2 h 160"/>
                <a:gd name="T4" fmla="*/ 94 w 95"/>
                <a:gd name="T5" fmla="*/ 2 h 160"/>
                <a:gd name="T6" fmla="*/ 93 w 95"/>
                <a:gd name="T7" fmla="*/ 1 h 160"/>
                <a:gd name="T8" fmla="*/ 93 w 95"/>
                <a:gd name="T9" fmla="*/ 0 h 160"/>
                <a:gd name="T10" fmla="*/ 94 w 95"/>
                <a:gd name="T11" fmla="*/ 0 h 160"/>
                <a:gd name="T12" fmla="*/ 95 w 95"/>
                <a:gd name="T13" fmla="*/ 1 h 160"/>
                <a:gd name="T14" fmla="*/ 80 w 95"/>
                <a:gd name="T15" fmla="*/ 27 h 160"/>
                <a:gd name="T16" fmla="*/ 77 w 95"/>
                <a:gd name="T17" fmla="*/ 31 h 160"/>
                <a:gd name="T18" fmla="*/ 77 w 95"/>
                <a:gd name="T19" fmla="*/ 31 h 160"/>
                <a:gd name="T20" fmla="*/ 74 w 95"/>
                <a:gd name="T21" fmla="*/ 31 h 160"/>
                <a:gd name="T22" fmla="*/ 73 w 95"/>
                <a:gd name="T23" fmla="*/ 31 h 160"/>
                <a:gd name="T24" fmla="*/ 77 w 95"/>
                <a:gd name="T25" fmla="*/ 25 h 160"/>
                <a:gd name="T26" fmla="*/ 77 w 95"/>
                <a:gd name="T27" fmla="*/ 25 h 160"/>
                <a:gd name="T28" fmla="*/ 77 w 95"/>
                <a:gd name="T29" fmla="*/ 26 h 160"/>
                <a:gd name="T30" fmla="*/ 80 w 95"/>
                <a:gd name="T31" fmla="*/ 27 h 160"/>
                <a:gd name="T32" fmla="*/ 80 w 95"/>
                <a:gd name="T33" fmla="*/ 27 h 160"/>
                <a:gd name="T34" fmla="*/ 76 w 95"/>
                <a:gd name="T35" fmla="*/ 33 h 160"/>
                <a:gd name="T36" fmla="*/ 76 w 95"/>
                <a:gd name="T37" fmla="*/ 34 h 160"/>
                <a:gd name="T38" fmla="*/ 75 w 95"/>
                <a:gd name="T39" fmla="*/ 34 h 160"/>
                <a:gd name="T40" fmla="*/ 76 w 95"/>
                <a:gd name="T41" fmla="*/ 33 h 160"/>
                <a:gd name="T42" fmla="*/ 75 w 95"/>
                <a:gd name="T43" fmla="*/ 36 h 160"/>
                <a:gd name="T44" fmla="*/ 75 w 95"/>
                <a:gd name="T45" fmla="*/ 36 h 160"/>
                <a:gd name="T46" fmla="*/ 74 w 95"/>
                <a:gd name="T47" fmla="*/ 35 h 160"/>
                <a:gd name="T48" fmla="*/ 72 w 95"/>
                <a:gd name="T49" fmla="*/ 34 h 160"/>
                <a:gd name="T50" fmla="*/ 72 w 95"/>
                <a:gd name="T51" fmla="*/ 34 h 160"/>
                <a:gd name="T52" fmla="*/ 72 w 95"/>
                <a:gd name="T53" fmla="*/ 34 h 160"/>
                <a:gd name="T54" fmla="*/ 67 w 95"/>
                <a:gd name="T55" fmla="*/ 42 h 160"/>
                <a:gd name="T56" fmla="*/ 68 w 95"/>
                <a:gd name="T57" fmla="*/ 42 h 160"/>
                <a:gd name="T58" fmla="*/ 68 w 95"/>
                <a:gd name="T59" fmla="*/ 43 h 160"/>
                <a:gd name="T60" fmla="*/ 67 w 95"/>
                <a:gd name="T61" fmla="*/ 44 h 160"/>
                <a:gd name="T62" fmla="*/ 66 w 95"/>
                <a:gd name="T63" fmla="*/ 44 h 160"/>
                <a:gd name="T64" fmla="*/ 44 w 95"/>
                <a:gd name="T65" fmla="*/ 83 h 160"/>
                <a:gd name="T66" fmla="*/ 45 w 95"/>
                <a:gd name="T67" fmla="*/ 88 h 160"/>
                <a:gd name="T68" fmla="*/ 45 w 95"/>
                <a:gd name="T69" fmla="*/ 88 h 160"/>
                <a:gd name="T70" fmla="*/ 72 w 95"/>
                <a:gd name="T71" fmla="*/ 41 h 160"/>
                <a:gd name="T72" fmla="*/ 72 w 95"/>
                <a:gd name="T73" fmla="*/ 40 h 160"/>
                <a:gd name="T74" fmla="*/ 71 w 95"/>
                <a:gd name="T75" fmla="*/ 39 h 160"/>
                <a:gd name="T76" fmla="*/ 72 w 95"/>
                <a:gd name="T77" fmla="*/ 40 h 160"/>
                <a:gd name="T78" fmla="*/ 73 w 95"/>
                <a:gd name="T79" fmla="*/ 40 h 160"/>
                <a:gd name="T80" fmla="*/ 75 w 95"/>
                <a:gd name="T81" fmla="*/ 36 h 160"/>
                <a:gd name="T82" fmla="*/ 37 w 95"/>
                <a:gd name="T83" fmla="*/ 103 h 160"/>
                <a:gd name="T84" fmla="*/ 4 w 95"/>
                <a:gd name="T85" fmla="*/ 160 h 160"/>
                <a:gd name="T86" fmla="*/ 4 w 95"/>
                <a:gd name="T87" fmla="*/ 160 h 160"/>
                <a:gd name="T88" fmla="*/ 2 w 95"/>
                <a:gd name="T89" fmla="*/ 160 h 160"/>
                <a:gd name="T90" fmla="*/ 1 w 95"/>
                <a:gd name="T91" fmla="*/ 160 h 160"/>
                <a:gd name="T92" fmla="*/ 0 w 95"/>
                <a:gd name="T93" fmla="*/ 160 h 160"/>
                <a:gd name="T94" fmla="*/ 33 w 95"/>
                <a:gd name="T95" fmla="*/ 101 h 160"/>
                <a:gd name="T96" fmla="*/ 34 w 95"/>
                <a:gd name="T97" fmla="*/ 101 h 160"/>
                <a:gd name="T98" fmla="*/ 35 w 95"/>
                <a:gd name="T99" fmla="*/ 102 h 160"/>
                <a:gd name="T100" fmla="*/ 36 w 95"/>
                <a:gd name="T101" fmla="*/ 102 h 160"/>
                <a:gd name="T102" fmla="*/ 37 w 95"/>
                <a:gd name="T103" fmla="*/ 103 h 160"/>
                <a:gd name="T104" fmla="*/ 42 w 95"/>
                <a:gd name="T105" fmla="*/ 86 h 160"/>
                <a:gd name="T106" fmla="*/ 42 w 95"/>
                <a:gd name="T107" fmla="*/ 86 h 160"/>
                <a:gd name="T108" fmla="*/ 42 w 95"/>
                <a:gd name="T109" fmla="*/ 87 h 160"/>
                <a:gd name="T110" fmla="*/ 42 w 95"/>
                <a:gd name="T111" fmla="*/ 86 h 160"/>
                <a:gd name="T112" fmla="*/ 90 w 95"/>
                <a:gd name="T113" fmla="*/ 1 h 160"/>
                <a:gd name="T114" fmla="*/ 91 w 95"/>
                <a:gd name="T115" fmla="*/ 1 h 160"/>
                <a:gd name="T116" fmla="*/ 91 w 95"/>
                <a:gd name="T117" fmla="*/ 0 h 160"/>
                <a:gd name="T118" fmla="*/ 91 w 95"/>
                <a:gd name="T119" fmla="*/ 0 h 160"/>
                <a:gd name="T120" fmla="*/ 92 w 95"/>
                <a:gd name="T121" fmla="*/ 0 h 160"/>
                <a:gd name="T122" fmla="*/ 92 w 95"/>
                <a:gd name="T123" fmla="*/ 1 h 160"/>
                <a:gd name="T124" fmla="*/ 90 w 95"/>
                <a:gd name="T125" fmla="*/ 1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5" h="160">
                  <a:moveTo>
                    <a:pt x="95" y="1"/>
                  </a:moveTo>
                  <a:cubicBezTo>
                    <a:pt x="94" y="2"/>
                    <a:pt x="94" y="2"/>
                    <a:pt x="94" y="2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4" y="1"/>
                    <a:pt x="95" y="1"/>
                  </a:cubicBezTo>
                  <a:close/>
                  <a:moveTo>
                    <a:pt x="80" y="27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77" y="30"/>
                    <a:pt x="75" y="31"/>
                    <a:pt x="74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0" y="27"/>
                    <a:pt x="80" y="27"/>
                    <a:pt x="80" y="27"/>
                  </a:cubicBezTo>
                  <a:close/>
                  <a:moveTo>
                    <a:pt x="76" y="33"/>
                  </a:moveTo>
                  <a:cubicBezTo>
                    <a:pt x="76" y="34"/>
                    <a:pt x="76" y="34"/>
                    <a:pt x="76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6" y="33"/>
                    <a:pt x="75" y="33"/>
                    <a:pt x="76" y="33"/>
                  </a:cubicBezTo>
                  <a:close/>
                  <a:moveTo>
                    <a:pt x="75" y="36"/>
                  </a:moveTo>
                  <a:cubicBezTo>
                    <a:pt x="75" y="36"/>
                    <a:pt x="75" y="36"/>
                    <a:pt x="75" y="36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1" y="35"/>
                    <a:pt x="73" y="35"/>
                    <a:pt x="72" y="34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72" y="34"/>
                    <a:pt x="72" y="34"/>
                    <a:pt x="72" y="34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8" y="43"/>
                    <a:pt x="69" y="42"/>
                    <a:pt x="67" y="44"/>
                  </a:cubicBezTo>
                  <a:cubicBezTo>
                    <a:pt x="67" y="44"/>
                    <a:pt x="67" y="44"/>
                    <a:pt x="66" y="44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85"/>
                    <a:pt x="44" y="86"/>
                    <a:pt x="45" y="88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5" y="36"/>
                    <a:pt x="75" y="36"/>
                    <a:pt x="75" y="36"/>
                  </a:cubicBezTo>
                  <a:close/>
                  <a:moveTo>
                    <a:pt x="37" y="103"/>
                  </a:moveTo>
                  <a:cubicBezTo>
                    <a:pt x="4" y="160"/>
                    <a:pt x="4" y="160"/>
                    <a:pt x="4" y="160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2" y="160"/>
                    <a:pt x="2" y="160"/>
                    <a:pt x="2" y="160"/>
                  </a:cubicBezTo>
                  <a:cubicBezTo>
                    <a:pt x="2" y="158"/>
                    <a:pt x="1" y="160"/>
                    <a:pt x="1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34" y="101"/>
                    <a:pt x="34" y="101"/>
                    <a:pt x="34" y="101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36" y="102"/>
                    <a:pt x="36" y="102"/>
                    <a:pt x="36" y="102"/>
                  </a:cubicBezTo>
                  <a:cubicBezTo>
                    <a:pt x="37" y="103"/>
                    <a:pt x="37" y="103"/>
                    <a:pt x="37" y="103"/>
                  </a:cubicBezTo>
                  <a:close/>
                  <a:moveTo>
                    <a:pt x="42" y="86"/>
                  </a:moveTo>
                  <a:cubicBezTo>
                    <a:pt x="42" y="86"/>
                    <a:pt x="42" y="86"/>
                    <a:pt x="42" y="86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2" y="86"/>
                    <a:pt x="42" y="86"/>
                    <a:pt x="42" y="86"/>
                  </a:cubicBezTo>
                  <a:close/>
                  <a:moveTo>
                    <a:pt x="90" y="1"/>
                  </a:moveTo>
                  <a:cubicBezTo>
                    <a:pt x="91" y="1"/>
                    <a:pt x="91" y="1"/>
                    <a:pt x="91" y="1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1"/>
                    <a:pt x="92" y="1"/>
                    <a:pt x="92" y="1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39"/>
            <p:cNvSpPr>
              <a:spLocks noEditPoints="1"/>
            </p:cNvSpPr>
            <p:nvPr/>
          </p:nvSpPr>
          <p:spPr bwMode="auto">
            <a:xfrm>
              <a:off x="3551238" y="1792288"/>
              <a:ext cx="1912937" cy="3306762"/>
            </a:xfrm>
            <a:custGeom>
              <a:avLst/>
              <a:gdLst>
                <a:gd name="T0" fmla="*/ 151 w 165"/>
                <a:gd name="T1" fmla="*/ 27 h 285"/>
                <a:gd name="T2" fmla="*/ 150 w 165"/>
                <a:gd name="T3" fmla="*/ 28 h 285"/>
                <a:gd name="T4" fmla="*/ 125 w 165"/>
                <a:gd name="T5" fmla="*/ 71 h 285"/>
                <a:gd name="T6" fmla="*/ 123 w 165"/>
                <a:gd name="T7" fmla="*/ 73 h 285"/>
                <a:gd name="T8" fmla="*/ 121 w 165"/>
                <a:gd name="T9" fmla="*/ 75 h 285"/>
                <a:gd name="T10" fmla="*/ 120 w 165"/>
                <a:gd name="T11" fmla="*/ 76 h 285"/>
                <a:gd name="T12" fmla="*/ 119 w 165"/>
                <a:gd name="T13" fmla="*/ 78 h 285"/>
                <a:gd name="T14" fmla="*/ 118 w 165"/>
                <a:gd name="T15" fmla="*/ 80 h 285"/>
                <a:gd name="T16" fmla="*/ 119 w 165"/>
                <a:gd name="T17" fmla="*/ 81 h 285"/>
                <a:gd name="T18" fmla="*/ 119 w 165"/>
                <a:gd name="T19" fmla="*/ 83 h 285"/>
                <a:gd name="T20" fmla="*/ 118 w 165"/>
                <a:gd name="T21" fmla="*/ 84 h 285"/>
                <a:gd name="T22" fmla="*/ 116 w 165"/>
                <a:gd name="T23" fmla="*/ 87 h 285"/>
                <a:gd name="T24" fmla="*/ 115 w 165"/>
                <a:gd name="T25" fmla="*/ 87 h 285"/>
                <a:gd name="T26" fmla="*/ 115 w 165"/>
                <a:gd name="T27" fmla="*/ 84 h 285"/>
                <a:gd name="T28" fmla="*/ 145 w 165"/>
                <a:gd name="T29" fmla="*/ 29 h 285"/>
                <a:gd name="T30" fmla="*/ 146 w 165"/>
                <a:gd name="T31" fmla="*/ 30 h 285"/>
                <a:gd name="T32" fmla="*/ 147 w 165"/>
                <a:gd name="T33" fmla="*/ 30 h 285"/>
                <a:gd name="T34" fmla="*/ 147 w 165"/>
                <a:gd name="T35" fmla="*/ 27 h 285"/>
                <a:gd name="T36" fmla="*/ 147 w 165"/>
                <a:gd name="T37" fmla="*/ 25 h 285"/>
                <a:gd name="T38" fmla="*/ 116 w 165"/>
                <a:gd name="T39" fmla="*/ 88 h 285"/>
                <a:gd name="T40" fmla="*/ 115 w 165"/>
                <a:gd name="T41" fmla="*/ 89 h 285"/>
                <a:gd name="T42" fmla="*/ 112 w 165"/>
                <a:gd name="T43" fmla="*/ 95 h 285"/>
                <a:gd name="T44" fmla="*/ 111 w 165"/>
                <a:gd name="T45" fmla="*/ 96 h 285"/>
                <a:gd name="T46" fmla="*/ 111 w 165"/>
                <a:gd name="T47" fmla="*/ 94 h 285"/>
                <a:gd name="T48" fmla="*/ 112 w 165"/>
                <a:gd name="T49" fmla="*/ 95 h 285"/>
                <a:gd name="T50" fmla="*/ 76 w 165"/>
                <a:gd name="T51" fmla="*/ 157 h 285"/>
                <a:gd name="T52" fmla="*/ 75 w 165"/>
                <a:gd name="T53" fmla="*/ 156 h 285"/>
                <a:gd name="T54" fmla="*/ 73 w 165"/>
                <a:gd name="T55" fmla="*/ 156 h 285"/>
                <a:gd name="T56" fmla="*/ 102 w 165"/>
                <a:gd name="T57" fmla="*/ 106 h 285"/>
                <a:gd name="T58" fmla="*/ 104 w 165"/>
                <a:gd name="T59" fmla="*/ 105 h 285"/>
                <a:gd name="T60" fmla="*/ 104 w 165"/>
                <a:gd name="T61" fmla="*/ 102 h 285"/>
                <a:gd name="T62" fmla="*/ 105 w 165"/>
                <a:gd name="T63" fmla="*/ 100 h 285"/>
                <a:gd name="T64" fmla="*/ 108 w 165"/>
                <a:gd name="T65" fmla="*/ 100 h 285"/>
                <a:gd name="T66" fmla="*/ 0 w 165"/>
                <a:gd name="T67" fmla="*/ 284 h 285"/>
                <a:gd name="T68" fmla="*/ 1 w 165"/>
                <a:gd name="T69" fmla="*/ 284 h 285"/>
                <a:gd name="T70" fmla="*/ 3 w 165"/>
                <a:gd name="T71" fmla="*/ 285 h 285"/>
                <a:gd name="T72" fmla="*/ 0 w 165"/>
                <a:gd name="T73" fmla="*/ 284 h 285"/>
                <a:gd name="T74" fmla="*/ 72 w 165"/>
                <a:gd name="T75" fmla="*/ 157 h 285"/>
                <a:gd name="T76" fmla="*/ 73 w 165"/>
                <a:gd name="T77" fmla="*/ 156 h 285"/>
                <a:gd name="T78" fmla="*/ 109 w 165"/>
                <a:gd name="T79" fmla="*/ 93 h 285"/>
                <a:gd name="T80" fmla="*/ 109 w 165"/>
                <a:gd name="T81" fmla="*/ 93 h 285"/>
                <a:gd name="T82" fmla="*/ 110 w 165"/>
                <a:gd name="T83" fmla="*/ 91 h 285"/>
                <a:gd name="T84" fmla="*/ 112 w 165"/>
                <a:gd name="T85" fmla="*/ 88 h 285"/>
                <a:gd name="T86" fmla="*/ 112 w 165"/>
                <a:gd name="T87" fmla="*/ 90 h 285"/>
                <a:gd name="T88" fmla="*/ 112 w 165"/>
                <a:gd name="T89" fmla="*/ 90 h 285"/>
                <a:gd name="T90" fmla="*/ 111 w 165"/>
                <a:gd name="T91" fmla="*/ 90 h 285"/>
                <a:gd name="T92" fmla="*/ 110 w 165"/>
                <a:gd name="T93" fmla="*/ 91 h 285"/>
                <a:gd name="T94" fmla="*/ 163 w 165"/>
                <a:gd name="T95" fmla="*/ 1 h 285"/>
                <a:gd name="T96" fmla="*/ 163 w 165"/>
                <a:gd name="T9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65" h="285">
                  <a:moveTo>
                    <a:pt x="151" y="26"/>
                  </a:moveTo>
                  <a:cubicBezTo>
                    <a:pt x="151" y="27"/>
                    <a:pt x="151" y="27"/>
                    <a:pt x="151" y="27"/>
                  </a:cubicBezTo>
                  <a:cubicBezTo>
                    <a:pt x="150" y="27"/>
                    <a:pt x="150" y="27"/>
                    <a:pt x="150" y="27"/>
                  </a:cubicBezTo>
                  <a:cubicBezTo>
                    <a:pt x="150" y="28"/>
                    <a:pt x="150" y="28"/>
                    <a:pt x="150" y="28"/>
                  </a:cubicBezTo>
                  <a:cubicBezTo>
                    <a:pt x="150" y="28"/>
                    <a:pt x="150" y="28"/>
                    <a:pt x="150" y="28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5" y="71"/>
                    <a:pt x="125" y="71"/>
                    <a:pt x="125" y="71"/>
                  </a:cubicBezTo>
                  <a:cubicBezTo>
                    <a:pt x="123" y="72"/>
                    <a:pt x="124" y="72"/>
                    <a:pt x="123" y="73"/>
                  </a:cubicBezTo>
                  <a:cubicBezTo>
                    <a:pt x="122" y="74"/>
                    <a:pt x="122" y="72"/>
                    <a:pt x="122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1" y="75"/>
                    <a:pt x="121" y="75"/>
                    <a:pt x="121" y="75"/>
                  </a:cubicBezTo>
                  <a:cubicBezTo>
                    <a:pt x="120" y="76"/>
                    <a:pt x="120" y="76"/>
                    <a:pt x="120" y="76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19" y="78"/>
                    <a:pt x="119" y="78"/>
                    <a:pt x="119" y="78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18" y="80"/>
                    <a:pt x="118" y="80"/>
                    <a:pt x="118" y="8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19" y="82"/>
                    <a:pt x="119" y="82"/>
                    <a:pt x="119" y="82"/>
                  </a:cubicBezTo>
                  <a:cubicBezTo>
                    <a:pt x="119" y="83"/>
                    <a:pt x="119" y="83"/>
                    <a:pt x="119" y="83"/>
                  </a:cubicBezTo>
                  <a:cubicBezTo>
                    <a:pt x="117" y="83"/>
                    <a:pt x="118" y="83"/>
                    <a:pt x="117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15" y="87"/>
                    <a:pt x="115" y="87"/>
                    <a:pt x="115" y="87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17" y="86"/>
                    <a:pt x="115" y="84"/>
                    <a:pt x="115" y="84"/>
                  </a:cubicBezTo>
                  <a:cubicBezTo>
                    <a:pt x="114" y="84"/>
                    <a:pt x="114" y="84"/>
                    <a:pt x="114" y="84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5" y="29"/>
                    <a:pt x="145" y="29"/>
                    <a:pt x="145" y="29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7" y="30"/>
                    <a:pt x="147" y="30"/>
                    <a:pt x="147" y="30"/>
                  </a:cubicBezTo>
                  <a:cubicBezTo>
                    <a:pt x="149" y="29"/>
                    <a:pt x="149" y="29"/>
                    <a:pt x="147" y="28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7" y="26"/>
                    <a:pt x="147" y="26"/>
                    <a:pt x="147" y="26"/>
                  </a:cubicBezTo>
                  <a:cubicBezTo>
                    <a:pt x="148" y="26"/>
                    <a:pt x="149" y="27"/>
                    <a:pt x="147" y="25"/>
                  </a:cubicBezTo>
                  <a:cubicBezTo>
                    <a:pt x="150" y="25"/>
                    <a:pt x="150" y="25"/>
                    <a:pt x="151" y="26"/>
                  </a:cubicBezTo>
                  <a:close/>
                  <a:moveTo>
                    <a:pt x="116" y="88"/>
                  </a:moveTo>
                  <a:cubicBezTo>
                    <a:pt x="115" y="89"/>
                    <a:pt x="115" y="89"/>
                    <a:pt x="115" y="89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16" y="88"/>
                    <a:pt x="116" y="88"/>
                    <a:pt x="116" y="88"/>
                  </a:cubicBezTo>
                  <a:close/>
                  <a:moveTo>
                    <a:pt x="112" y="95"/>
                  </a:moveTo>
                  <a:cubicBezTo>
                    <a:pt x="111" y="96"/>
                    <a:pt x="111" y="96"/>
                    <a:pt x="111" y="96"/>
                  </a:cubicBezTo>
                  <a:cubicBezTo>
                    <a:pt x="111" y="96"/>
                    <a:pt x="111" y="96"/>
                    <a:pt x="111" y="96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12" y="94"/>
                    <a:pt x="112" y="94"/>
                    <a:pt x="112" y="94"/>
                  </a:cubicBezTo>
                  <a:cubicBezTo>
                    <a:pt x="112" y="95"/>
                    <a:pt x="112" y="95"/>
                    <a:pt x="112" y="95"/>
                  </a:cubicBezTo>
                  <a:close/>
                  <a:moveTo>
                    <a:pt x="109" y="10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5" y="156"/>
                    <a:pt x="75" y="156"/>
                    <a:pt x="75" y="156"/>
                  </a:cubicBezTo>
                  <a:cubicBezTo>
                    <a:pt x="74" y="156"/>
                    <a:pt x="74" y="156"/>
                    <a:pt x="74" y="156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4" y="105"/>
                    <a:pt x="104" y="105"/>
                    <a:pt x="104" y="105"/>
                  </a:cubicBezTo>
                  <a:cubicBezTo>
                    <a:pt x="104" y="103"/>
                    <a:pt x="104" y="103"/>
                    <a:pt x="104" y="103"/>
                  </a:cubicBezTo>
                  <a:cubicBezTo>
                    <a:pt x="104" y="102"/>
                    <a:pt x="104" y="102"/>
                    <a:pt x="104" y="102"/>
                  </a:cubicBezTo>
                  <a:cubicBezTo>
                    <a:pt x="105" y="101"/>
                    <a:pt x="105" y="101"/>
                    <a:pt x="105" y="101"/>
                  </a:cubicBezTo>
                  <a:cubicBezTo>
                    <a:pt x="105" y="100"/>
                    <a:pt x="105" y="100"/>
                    <a:pt x="105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8" y="100"/>
                    <a:pt x="108" y="100"/>
                    <a:pt x="108" y="100"/>
                  </a:cubicBezTo>
                  <a:cubicBezTo>
                    <a:pt x="109" y="100"/>
                    <a:pt x="109" y="100"/>
                    <a:pt x="109" y="100"/>
                  </a:cubicBezTo>
                  <a:close/>
                  <a:moveTo>
                    <a:pt x="0" y="284"/>
                  </a:moveTo>
                  <a:cubicBezTo>
                    <a:pt x="0" y="284"/>
                    <a:pt x="0" y="284"/>
                    <a:pt x="0" y="284"/>
                  </a:cubicBezTo>
                  <a:cubicBezTo>
                    <a:pt x="1" y="284"/>
                    <a:pt x="1" y="284"/>
                    <a:pt x="1" y="284"/>
                  </a:cubicBezTo>
                  <a:cubicBezTo>
                    <a:pt x="2" y="284"/>
                    <a:pt x="2" y="284"/>
                    <a:pt x="2" y="284"/>
                  </a:cubicBezTo>
                  <a:cubicBezTo>
                    <a:pt x="3" y="285"/>
                    <a:pt x="3" y="285"/>
                    <a:pt x="3" y="285"/>
                  </a:cubicBezTo>
                  <a:cubicBezTo>
                    <a:pt x="2" y="285"/>
                    <a:pt x="2" y="285"/>
                    <a:pt x="1" y="285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lose/>
                  <a:moveTo>
                    <a:pt x="72" y="157"/>
                  </a:moveTo>
                  <a:cubicBezTo>
                    <a:pt x="73" y="157"/>
                    <a:pt x="73" y="157"/>
                    <a:pt x="73" y="157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72" y="157"/>
                    <a:pt x="72" y="157"/>
                    <a:pt x="72" y="157"/>
                  </a:cubicBezTo>
                  <a:close/>
                  <a:moveTo>
                    <a:pt x="109" y="93"/>
                  </a:moveTo>
                  <a:cubicBezTo>
                    <a:pt x="110" y="92"/>
                    <a:pt x="110" y="92"/>
                    <a:pt x="110" y="92"/>
                  </a:cubicBezTo>
                  <a:cubicBezTo>
                    <a:pt x="110" y="92"/>
                    <a:pt x="110" y="92"/>
                    <a:pt x="109" y="93"/>
                  </a:cubicBezTo>
                  <a:cubicBezTo>
                    <a:pt x="109" y="93"/>
                    <a:pt x="109" y="93"/>
                    <a:pt x="109" y="93"/>
                  </a:cubicBezTo>
                  <a:close/>
                  <a:moveTo>
                    <a:pt x="110" y="91"/>
                  </a:moveTo>
                  <a:cubicBezTo>
                    <a:pt x="111" y="88"/>
                    <a:pt x="111" y="88"/>
                    <a:pt x="111" y="88"/>
                  </a:cubicBezTo>
                  <a:cubicBezTo>
                    <a:pt x="111" y="88"/>
                    <a:pt x="112" y="88"/>
                    <a:pt x="112" y="88"/>
                  </a:cubicBezTo>
                  <a:cubicBezTo>
                    <a:pt x="112" y="88"/>
                    <a:pt x="112" y="88"/>
                    <a:pt x="112" y="89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0" y="90"/>
                    <a:pt x="110" y="91"/>
                    <a:pt x="110" y="91"/>
                  </a:cubicBezTo>
                  <a:close/>
                  <a:moveTo>
                    <a:pt x="163" y="0"/>
                  </a:moveTo>
                  <a:cubicBezTo>
                    <a:pt x="163" y="1"/>
                    <a:pt x="163" y="1"/>
                    <a:pt x="163" y="1"/>
                  </a:cubicBezTo>
                  <a:cubicBezTo>
                    <a:pt x="165" y="0"/>
                    <a:pt x="165" y="0"/>
                    <a:pt x="165" y="0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40"/>
            <p:cNvSpPr>
              <a:spLocks noEditPoints="1"/>
            </p:cNvSpPr>
            <p:nvPr/>
          </p:nvSpPr>
          <p:spPr bwMode="auto">
            <a:xfrm>
              <a:off x="4513263" y="1770063"/>
              <a:ext cx="1112837" cy="1914525"/>
            </a:xfrm>
            <a:custGeom>
              <a:avLst/>
              <a:gdLst>
                <a:gd name="T0" fmla="*/ 95 w 96"/>
                <a:gd name="T1" fmla="*/ 2 h 165"/>
                <a:gd name="T2" fmla="*/ 92 w 96"/>
                <a:gd name="T3" fmla="*/ 3 h 165"/>
                <a:gd name="T4" fmla="*/ 91 w 96"/>
                <a:gd name="T5" fmla="*/ 2 h 165"/>
                <a:gd name="T6" fmla="*/ 91 w 96"/>
                <a:gd name="T7" fmla="*/ 2 h 165"/>
                <a:gd name="T8" fmla="*/ 94 w 96"/>
                <a:gd name="T9" fmla="*/ 1 h 165"/>
                <a:gd name="T10" fmla="*/ 95 w 96"/>
                <a:gd name="T11" fmla="*/ 0 h 165"/>
                <a:gd name="T12" fmla="*/ 89 w 96"/>
                <a:gd name="T13" fmla="*/ 13 h 165"/>
                <a:gd name="T14" fmla="*/ 85 w 96"/>
                <a:gd name="T15" fmla="*/ 19 h 165"/>
                <a:gd name="T16" fmla="*/ 83 w 96"/>
                <a:gd name="T17" fmla="*/ 23 h 165"/>
                <a:gd name="T18" fmla="*/ 80 w 96"/>
                <a:gd name="T19" fmla="*/ 22 h 165"/>
                <a:gd name="T20" fmla="*/ 83 w 96"/>
                <a:gd name="T21" fmla="*/ 16 h 165"/>
                <a:gd name="T22" fmla="*/ 83 w 96"/>
                <a:gd name="T23" fmla="*/ 16 h 165"/>
                <a:gd name="T24" fmla="*/ 83 w 96"/>
                <a:gd name="T25" fmla="*/ 16 h 165"/>
                <a:gd name="T26" fmla="*/ 85 w 96"/>
                <a:gd name="T27" fmla="*/ 15 h 165"/>
                <a:gd name="T28" fmla="*/ 86 w 96"/>
                <a:gd name="T29" fmla="*/ 14 h 165"/>
                <a:gd name="T30" fmla="*/ 87 w 96"/>
                <a:gd name="T31" fmla="*/ 13 h 165"/>
                <a:gd name="T32" fmla="*/ 89 w 96"/>
                <a:gd name="T33" fmla="*/ 13 h 165"/>
                <a:gd name="T34" fmla="*/ 52 w 96"/>
                <a:gd name="T35" fmla="*/ 77 h 165"/>
                <a:gd name="T36" fmla="*/ 51 w 96"/>
                <a:gd name="T37" fmla="*/ 76 h 165"/>
                <a:gd name="T38" fmla="*/ 54 w 96"/>
                <a:gd name="T39" fmla="*/ 73 h 165"/>
                <a:gd name="T40" fmla="*/ 54 w 96"/>
                <a:gd name="T41" fmla="*/ 72 h 165"/>
                <a:gd name="T42" fmla="*/ 52 w 96"/>
                <a:gd name="T43" fmla="*/ 73 h 165"/>
                <a:gd name="T44" fmla="*/ 50 w 96"/>
                <a:gd name="T45" fmla="*/ 73 h 165"/>
                <a:gd name="T46" fmla="*/ 77 w 96"/>
                <a:gd name="T47" fmla="*/ 28 h 165"/>
                <a:gd name="T48" fmla="*/ 79 w 96"/>
                <a:gd name="T49" fmla="*/ 27 h 165"/>
                <a:gd name="T50" fmla="*/ 81 w 96"/>
                <a:gd name="T51" fmla="*/ 26 h 165"/>
                <a:gd name="T52" fmla="*/ 49 w 96"/>
                <a:gd name="T53" fmla="*/ 83 h 165"/>
                <a:gd name="T54" fmla="*/ 41 w 96"/>
                <a:gd name="T55" fmla="*/ 94 h 165"/>
                <a:gd name="T56" fmla="*/ 38 w 96"/>
                <a:gd name="T57" fmla="*/ 95 h 165"/>
                <a:gd name="T58" fmla="*/ 49 w 96"/>
                <a:gd name="T59" fmla="*/ 83 h 165"/>
                <a:gd name="T60" fmla="*/ 2 w 96"/>
                <a:gd name="T61" fmla="*/ 165 h 165"/>
                <a:gd name="T62" fmla="*/ 1 w 96"/>
                <a:gd name="T63" fmla="*/ 164 h 165"/>
                <a:gd name="T64" fmla="*/ 0 w 96"/>
                <a:gd name="T65" fmla="*/ 165 h 165"/>
                <a:gd name="T66" fmla="*/ 1 w 96"/>
                <a:gd name="T67" fmla="*/ 164 h 165"/>
                <a:gd name="T68" fmla="*/ 1 w 96"/>
                <a:gd name="T69" fmla="*/ 163 h 165"/>
                <a:gd name="T70" fmla="*/ 0 w 96"/>
                <a:gd name="T71" fmla="*/ 162 h 165"/>
                <a:gd name="T72" fmla="*/ 10 w 96"/>
                <a:gd name="T73" fmla="*/ 144 h 165"/>
                <a:gd name="T74" fmla="*/ 11 w 96"/>
                <a:gd name="T75" fmla="*/ 145 h 165"/>
                <a:gd name="T76" fmla="*/ 12 w 96"/>
                <a:gd name="T77" fmla="*/ 143 h 165"/>
                <a:gd name="T78" fmla="*/ 32 w 96"/>
                <a:gd name="T79" fmla="*/ 105 h 165"/>
                <a:gd name="T80" fmla="*/ 35 w 96"/>
                <a:gd name="T81" fmla="*/ 105 h 165"/>
                <a:gd name="T82" fmla="*/ 36 w 96"/>
                <a:gd name="T83" fmla="*/ 106 h 165"/>
                <a:gd name="T84" fmla="*/ 48 w 96"/>
                <a:gd name="T85" fmla="*/ 77 h 165"/>
                <a:gd name="T86" fmla="*/ 51 w 96"/>
                <a:gd name="T87" fmla="*/ 77 h 165"/>
                <a:gd name="T88" fmla="*/ 49 w 96"/>
                <a:gd name="T89" fmla="*/ 76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6" h="165">
                  <a:moveTo>
                    <a:pt x="96" y="1"/>
                  </a:moveTo>
                  <a:cubicBezTo>
                    <a:pt x="95" y="2"/>
                    <a:pt x="95" y="2"/>
                    <a:pt x="95" y="2"/>
                  </a:cubicBezTo>
                  <a:cubicBezTo>
                    <a:pt x="93" y="2"/>
                    <a:pt x="93" y="2"/>
                    <a:pt x="93" y="2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3" y="2"/>
                    <a:pt x="92" y="2"/>
                    <a:pt x="94" y="1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1"/>
                    <a:pt x="96" y="1"/>
                    <a:pt x="96" y="1"/>
                  </a:cubicBezTo>
                  <a:close/>
                  <a:moveTo>
                    <a:pt x="89" y="13"/>
                  </a:moveTo>
                  <a:cubicBezTo>
                    <a:pt x="86" y="19"/>
                    <a:pt x="86" y="19"/>
                    <a:pt x="86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2" y="22"/>
                    <a:pt x="82" y="22"/>
                    <a:pt x="80" y="22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5" y="15"/>
                    <a:pt x="85" y="15"/>
                    <a:pt x="85" y="15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4"/>
                    <a:pt x="86" y="13"/>
                  </a:cubicBezTo>
                  <a:cubicBezTo>
                    <a:pt x="87" y="13"/>
                    <a:pt x="87" y="13"/>
                    <a:pt x="87" y="13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8" y="13"/>
                    <a:pt x="89" y="13"/>
                    <a:pt x="89" y="13"/>
                  </a:cubicBezTo>
                  <a:close/>
                  <a:moveTo>
                    <a:pt x="81" y="26"/>
                  </a:moveTo>
                  <a:cubicBezTo>
                    <a:pt x="52" y="77"/>
                    <a:pt x="52" y="77"/>
                    <a:pt x="52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3" y="75"/>
                    <a:pt x="53" y="75"/>
                    <a:pt x="54" y="74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2" y="73"/>
                    <a:pt x="52" y="73"/>
                    <a:pt x="52" y="73"/>
                  </a:cubicBezTo>
                  <a:cubicBezTo>
                    <a:pt x="51" y="73"/>
                    <a:pt x="51" y="73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7"/>
                    <a:pt x="79" y="27"/>
                    <a:pt x="79" y="27"/>
                  </a:cubicBezTo>
                  <a:cubicBezTo>
                    <a:pt x="80" y="27"/>
                    <a:pt x="80" y="27"/>
                    <a:pt x="80" y="27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81" y="26"/>
                    <a:pt x="81" y="26"/>
                    <a:pt x="81" y="26"/>
                  </a:cubicBezTo>
                  <a:close/>
                  <a:moveTo>
                    <a:pt x="49" y="83"/>
                  </a:moveTo>
                  <a:cubicBezTo>
                    <a:pt x="43" y="94"/>
                    <a:pt x="43" y="94"/>
                    <a:pt x="43" y="94"/>
                  </a:cubicBezTo>
                  <a:cubicBezTo>
                    <a:pt x="42" y="94"/>
                    <a:pt x="42" y="94"/>
                    <a:pt x="41" y="94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39" y="95"/>
                    <a:pt x="39" y="95"/>
                    <a:pt x="38" y="95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7" y="83"/>
                    <a:pt x="48" y="83"/>
                    <a:pt x="49" y="83"/>
                  </a:cubicBezTo>
                  <a:close/>
                  <a:moveTo>
                    <a:pt x="36" y="106"/>
                  </a:moveTo>
                  <a:cubicBezTo>
                    <a:pt x="2" y="165"/>
                    <a:pt x="2" y="165"/>
                    <a:pt x="2" y="165"/>
                  </a:cubicBezTo>
                  <a:cubicBezTo>
                    <a:pt x="2" y="165"/>
                    <a:pt x="2" y="165"/>
                    <a:pt x="2" y="165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10" y="144"/>
                    <a:pt x="10" y="144"/>
                    <a:pt x="10" y="144"/>
                  </a:cubicBezTo>
                  <a:cubicBezTo>
                    <a:pt x="10" y="145"/>
                    <a:pt x="10" y="145"/>
                    <a:pt x="10" y="145"/>
                  </a:cubicBezTo>
                  <a:cubicBezTo>
                    <a:pt x="10" y="146"/>
                    <a:pt x="11" y="145"/>
                    <a:pt x="11" y="145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0" y="144"/>
                    <a:pt x="11" y="144"/>
                    <a:pt x="10" y="143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2" y="105"/>
                    <a:pt x="33" y="105"/>
                    <a:pt x="34" y="105"/>
                  </a:cubicBezTo>
                  <a:cubicBezTo>
                    <a:pt x="35" y="105"/>
                    <a:pt x="35" y="105"/>
                    <a:pt x="35" y="105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36" y="106"/>
                    <a:pt x="36" y="106"/>
                    <a:pt x="36" y="106"/>
                  </a:cubicBezTo>
                  <a:close/>
                  <a:moveTo>
                    <a:pt x="48" y="77"/>
                  </a:moveTo>
                  <a:cubicBezTo>
                    <a:pt x="48" y="77"/>
                    <a:pt x="48" y="77"/>
                    <a:pt x="48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0" y="76"/>
                    <a:pt x="49" y="76"/>
                    <a:pt x="49" y="76"/>
                  </a:cubicBezTo>
                  <a:lnTo>
                    <a:pt x="48" y="7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4548188" y="1885950"/>
              <a:ext cx="1158875" cy="1982787"/>
            </a:xfrm>
            <a:custGeom>
              <a:avLst/>
              <a:gdLst>
                <a:gd name="T0" fmla="*/ 100 w 100"/>
                <a:gd name="T1" fmla="*/ 0 h 171"/>
                <a:gd name="T2" fmla="*/ 98 w 100"/>
                <a:gd name="T3" fmla="*/ 2 h 171"/>
                <a:gd name="T4" fmla="*/ 96 w 100"/>
                <a:gd name="T5" fmla="*/ 2 h 171"/>
                <a:gd name="T6" fmla="*/ 96 w 100"/>
                <a:gd name="T7" fmla="*/ 3 h 171"/>
                <a:gd name="T8" fmla="*/ 94 w 100"/>
                <a:gd name="T9" fmla="*/ 3 h 171"/>
                <a:gd name="T10" fmla="*/ 94 w 100"/>
                <a:gd name="T11" fmla="*/ 3 h 171"/>
                <a:gd name="T12" fmla="*/ 95 w 100"/>
                <a:gd name="T13" fmla="*/ 1 h 171"/>
                <a:gd name="T14" fmla="*/ 96 w 100"/>
                <a:gd name="T15" fmla="*/ 1 h 171"/>
                <a:gd name="T16" fmla="*/ 97 w 100"/>
                <a:gd name="T17" fmla="*/ 0 h 171"/>
                <a:gd name="T18" fmla="*/ 98 w 100"/>
                <a:gd name="T19" fmla="*/ 0 h 171"/>
                <a:gd name="T20" fmla="*/ 98 w 100"/>
                <a:gd name="T21" fmla="*/ 0 h 171"/>
                <a:gd name="T22" fmla="*/ 100 w 100"/>
                <a:gd name="T23" fmla="*/ 0 h 171"/>
                <a:gd name="T24" fmla="*/ 91 w 100"/>
                <a:gd name="T25" fmla="*/ 15 h 171"/>
                <a:gd name="T26" fmla="*/ 91 w 100"/>
                <a:gd name="T27" fmla="*/ 15 h 171"/>
                <a:gd name="T28" fmla="*/ 91 w 100"/>
                <a:gd name="T29" fmla="*/ 15 h 171"/>
                <a:gd name="T30" fmla="*/ 89 w 100"/>
                <a:gd name="T31" fmla="*/ 15 h 171"/>
                <a:gd name="T32" fmla="*/ 89 w 100"/>
                <a:gd name="T33" fmla="*/ 14 h 171"/>
                <a:gd name="T34" fmla="*/ 88 w 100"/>
                <a:gd name="T35" fmla="*/ 13 h 171"/>
                <a:gd name="T36" fmla="*/ 89 w 100"/>
                <a:gd name="T37" fmla="*/ 13 h 171"/>
                <a:gd name="T38" fmla="*/ 91 w 100"/>
                <a:gd name="T39" fmla="*/ 14 h 171"/>
                <a:gd name="T40" fmla="*/ 91 w 100"/>
                <a:gd name="T41" fmla="*/ 15 h 171"/>
                <a:gd name="T42" fmla="*/ 91 w 100"/>
                <a:gd name="T43" fmla="*/ 15 h 171"/>
                <a:gd name="T44" fmla="*/ 90 w 100"/>
                <a:gd name="T45" fmla="*/ 17 h 171"/>
                <a:gd name="T46" fmla="*/ 42 w 100"/>
                <a:gd name="T47" fmla="*/ 101 h 171"/>
                <a:gd name="T48" fmla="*/ 41 w 100"/>
                <a:gd name="T49" fmla="*/ 100 h 171"/>
                <a:gd name="T50" fmla="*/ 40 w 100"/>
                <a:gd name="T51" fmla="*/ 99 h 171"/>
                <a:gd name="T52" fmla="*/ 41 w 100"/>
                <a:gd name="T53" fmla="*/ 100 h 171"/>
                <a:gd name="T54" fmla="*/ 42 w 100"/>
                <a:gd name="T55" fmla="*/ 102 h 171"/>
                <a:gd name="T56" fmla="*/ 2 w 100"/>
                <a:gd name="T57" fmla="*/ 171 h 171"/>
                <a:gd name="T58" fmla="*/ 1 w 100"/>
                <a:gd name="T59" fmla="*/ 169 h 171"/>
                <a:gd name="T60" fmla="*/ 0 w 100"/>
                <a:gd name="T61" fmla="*/ 168 h 171"/>
                <a:gd name="T62" fmla="*/ 41 w 100"/>
                <a:gd name="T63" fmla="*/ 96 h 171"/>
                <a:gd name="T64" fmla="*/ 44 w 100"/>
                <a:gd name="T65" fmla="*/ 94 h 171"/>
                <a:gd name="T66" fmla="*/ 45 w 100"/>
                <a:gd name="T67" fmla="*/ 92 h 171"/>
                <a:gd name="T68" fmla="*/ 45 w 100"/>
                <a:gd name="T69" fmla="*/ 92 h 171"/>
                <a:gd name="T70" fmla="*/ 45 w 100"/>
                <a:gd name="T71" fmla="*/ 91 h 171"/>
                <a:gd name="T72" fmla="*/ 45 w 100"/>
                <a:gd name="T73" fmla="*/ 91 h 171"/>
                <a:gd name="T74" fmla="*/ 46 w 100"/>
                <a:gd name="T75" fmla="*/ 90 h 171"/>
                <a:gd name="T76" fmla="*/ 46 w 100"/>
                <a:gd name="T77" fmla="*/ 89 h 171"/>
                <a:gd name="T78" fmla="*/ 47 w 100"/>
                <a:gd name="T79" fmla="*/ 89 h 171"/>
                <a:gd name="T80" fmla="*/ 47 w 100"/>
                <a:gd name="T81" fmla="*/ 86 h 171"/>
                <a:gd name="T82" fmla="*/ 53 w 100"/>
                <a:gd name="T83" fmla="*/ 75 h 171"/>
                <a:gd name="T84" fmla="*/ 53 w 100"/>
                <a:gd name="T85" fmla="*/ 75 h 171"/>
                <a:gd name="T86" fmla="*/ 54 w 100"/>
                <a:gd name="T87" fmla="*/ 75 h 171"/>
                <a:gd name="T88" fmla="*/ 55 w 100"/>
                <a:gd name="T89" fmla="*/ 75 h 171"/>
                <a:gd name="T90" fmla="*/ 56 w 100"/>
                <a:gd name="T91" fmla="*/ 75 h 171"/>
                <a:gd name="T92" fmla="*/ 56 w 100"/>
                <a:gd name="T93" fmla="*/ 74 h 171"/>
                <a:gd name="T94" fmla="*/ 57 w 100"/>
                <a:gd name="T95" fmla="*/ 74 h 171"/>
                <a:gd name="T96" fmla="*/ 57 w 100"/>
                <a:gd name="T97" fmla="*/ 73 h 171"/>
                <a:gd name="T98" fmla="*/ 57 w 100"/>
                <a:gd name="T99" fmla="*/ 72 h 171"/>
                <a:gd name="T100" fmla="*/ 56 w 100"/>
                <a:gd name="T101" fmla="*/ 71 h 171"/>
                <a:gd name="T102" fmla="*/ 55 w 100"/>
                <a:gd name="T103" fmla="*/ 71 h 171"/>
                <a:gd name="T104" fmla="*/ 86 w 100"/>
                <a:gd name="T105" fmla="*/ 17 h 171"/>
                <a:gd name="T106" fmla="*/ 86 w 100"/>
                <a:gd name="T107" fmla="*/ 16 h 171"/>
                <a:gd name="T108" fmla="*/ 88 w 100"/>
                <a:gd name="T109" fmla="*/ 16 h 171"/>
                <a:gd name="T110" fmla="*/ 88 w 100"/>
                <a:gd name="T111" fmla="*/ 16 h 171"/>
                <a:gd name="T112" fmla="*/ 89 w 100"/>
                <a:gd name="T113" fmla="*/ 16 h 171"/>
                <a:gd name="T114" fmla="*/ 89 w 100"/>
                <a:gd name="T115" fmla="*/ 16 h 171"/>
                <a:gd name="T116" fmla="*/ 90 w 100"/>
                <a:gd name="T117" fmla="*/ 1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" h="171">
                  <a:moveTo>
                    <a:pt x="100" y="0"/>
                  </a:moveTo>
                  <a:cubicBezTo>
                    <a:pt x="98" y="2"/>
                    <a:pt x="98" y="2"/>
                    <a:pt x="98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6" y="1"/>
                    <a:pt x="96" y="1"/>
                    <a:pt x="96" y="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00" y="0"/>
                    <a:pt x="100" y="0"/>
                    <a:pt x="100" y="0"/>
                  </a:cubicBezTo>
                  <a:close/>
                  <a:moveTo>
                    <a:pt x="91" y="15"/>
                  </a:moveTo>
                  <a:cubicBezTo>
                    <a:pt x="91" y="15"/>
                    <a:pt x="91" y="15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3"/>
                    <a:pt x="88" y="13"/>
                    <a:pt x="88" y="13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90" y="14"/>
                    <a:pt x="90" y="14"/>
                    <a:pt x="91" y="14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lose/>
                  <a:moveTo>
                    <a:pt x="90" y="17"/>
                  </a:moveTo>
                  <a:cubicBezTo>
                    <a:pt x="42" y="101"/>
                    <a:pt x="42" y="101"/>
                    <a:pt x="42" y="101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1" y="100"/>
                    <a:pt x="41" y="100"/>
                    <a:pt x="41" y="100"/>
                  </a:cubicBezTo>
                  <a:cubicBezTo>
                    <a:pt x="41" y="101"/>
                    <a:pt x="41" y="101"/>
                    <a:pt x="42" y="102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1" y="169"/>
                    <a:pt x="1" y="169"/>
                    <a:pt x="1" y="169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3" y="96"/>
                    <a:pt x="44" y="96"/>
                    <a:pt x="44" y="94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89"/>
                    <a:pt x="46" y="89"/>
                    <a:pt x="46" y="89"/>
                  </a:cubicBezTo>
                  <a:cubicBezTo>
                    <a:pt x="47" y="89"/>
                    <a:pt x="47" y="89"/>
                    <a:pt x="47" y="89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76"/>
                    <a:pt x="53" y="75"/>
                    <a:pt x="54" y="75"/>
                  </a:cubicBezTo>
                  <a:cubicBezTo>
                    <a:pt x="55" y="75"/>
                    <a:pt x="54" y="75"/>
                    <a:pt x="55" y="7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59" y="74"/>
                    <a:pt x="57" y="73"/>
                    <a:pt x="57" y="73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1"/>
                    <a:pt x="56" y="71"/>
                    <a:pt x="56" y="71"/>
                  </a:cubicBezTo>
                  <a:cubicBezTo>
                    <a:pt x="55" y="71"/>
                    <a:pt x="55" y="71"/>
                    <a:pt x="55" y="71"/>
                  </a:cubicBezTo>
                  <a:cubicBezTo>
                    <a:pt x="86" y="17"/>
                    <a:pt x="86" y="17"/>
                    <a:pt x="86" y="17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7"/>
                    <a:pt x="90" y="17"/>
                    <a:pt x="90" y="17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42"/>
            <p:cNvSpPr>
              <a:spLocks noEditPoints="1"/>
            </p:cNvSpPr>
            <p:nvPr/>
          </p:nvSpPr>
          <p:spPr bwMode="auto">
            <a:xfrm>
              <a:off x="4605338" y="1978025"/>
              <a:ext cx="1184275" cy="2054225"/>
            </a:xfrm>
            <a:custGeom>
              <a:avLst/>
              <a:gdLst>
                <a:gd name="T0" fmla="*/ 102 w 102"/>
                <a:gd name="T1" fmla="*/ 0 h 177"/>
                <a:gd name="T2" fmla="*/ 99 w 102"/>
                <a:gd name="T3" fmla="*/ 7 h 177"/>
                <a:gd name="T4" fmla="*/ 98 w 102"/>
                <a:gd name="T5" fmla="*/ 7 h 177"/>
                <a:gd name="T6" fmla="*/ 99 w 102"/>
                <a:gd name="T7" fmla="*/ 5 h 177"/>
                <a:gd name="T8" fmla="*/ 98 w 102"/>
                <a:gd name="T9" fmla="*/ 4 h 177"/>
                <a:gd name="T10" fmla="*/ 98 w 102"/>
                <a:gd name="T11" fmla="*/ 4 h 177"/>
                <a:gd name="T12" fmla="*/ 99 w 102"/>
                <a:gd name="T13" fmla="*/ 3 h 177"/>
                <a:gd name="T14" fmla="*/ 100 w 102"/>
                <a:gd name="T15" fmla="*/ 3 h 177"/>
                <a:gd name="T16" fmla="*/ 101 w 102"/>
                <a:gd name="T17" fmla="*/ 1 h 177"/>
                <a:gd name="T18" fmla="*/ 102 w 102"/>
                <a:gd name="T19" fmla="*/ 1 h 177"/>
                <a:gd name="T20" fmla="*/ 102 w 102"/>
                <a:gd name="T21" fmla="*/ 0 h 177"/>
                <a:gd name="T22" fmla="*/ 102 w 102"/>
                <a:gd name="T23" fmla="*/ 0 h 177"/>
                <a:gd name="T24" fmla="*/ 98 w 102"/>
                <a:gd name="T25" fmla="*/ 8 h 177"/>
                <a:gd name="T26" fmla="*/ 72 w 102"/>
                <a:gd name="T27" fmla="*/ 54 h 177"/>
                <a:gd name="T28" fmla="*/ 70 w 102"/>
                <a:gd name="T29" fmla="*/ 54 h 177"/>
                <a:gd name="T30" fmla="*/ 68 w 102"/>
                <a:gd name="T31" fmla="*/ 55 h 177"/>
                <a:gd name="T32" fmla="*/ 67 w 102"/>
                <a:gd name="T33" fmla="*/ 55 h 177"/>
                <a:gd name="T34" fmla="*/ 67 w 102"/>
                <a:gd name="T35" fmla="*/ 55 h 177"/>
                <a:gd name="T36" fmla="*/ 94 w 102"/>
                <a:gd name="T37" fmla="*/ 7 h 177"/>
                <a:gd name="T38" fmla="*/ 94 w 102"/>
                <a:gd name="T39" fmla="*/ 7 h 177"/>
                <a:gd name="T40" fmla="*/ 96 w 102"/>
                <a:gd name="T41" fmla="*/ 8 h 177"/>
                <a:gd name="T42" fmla="*/ 97 w 102"/>
                <a:gd name="T43" fmla="*/ 8 h 177"/>
                <a:gd name="T44" fmla="*/ 97 w 102"/>
                <a:gd name="T45" fmla="*/ 8 h 177"/>
                <a:gd name="T46" fmla="*/ 98 w 102"/>
                <a:gd name="T47" fmla="*/ 8 h 177"/>
                <a:gd name="T48" fmla="*/ 69 w 102"/>
                <a:gd name="T49" fmla="*/ 59 h 177"/>
                <a:gd name="T50" fmla="*/ 68 w 102"/>
                <a:gd name="T51" fmla="*/ 60 h 177"/>
                <a:gd name="T52" fmla="*/ 68 w 102"/>
                <a:gd name="T53" fmla="*/ 60 h 177"/>
                <a:gd name="T54" fmla="*/ 68 w 102"/>
                <a:gd name="T55" fmla="*/ 60 h 177"/>
                <a:gd name="T56" fmla="*/ 69 w 102"/>
                <a:gd name="T57" fmla="*/ 59 h 177"/>
                <a:gd name="T58" fmla="*/ 65 w 102"/>
                <a:gd name="T59" fmla="*/ 66 h 177"/>
                <a:gd name="T60" fmla="*/ 44 w 102"/>
                <a:gd name="T61" fmla="*/ 102 h 177"/>
                <a:gd name="T62" fmla="*/ 44 w 102"/>
                <a:gd name="T63" fmla="*/ 102 h 177"/>
                <a:gd name="T64" fmla="*/ 44 w 102"/>
                <a:gd name="T65" fmla="*/ 101 h 177"/>
                <a:gd name="T66" fmla="*/ 43 w 102"/>
                <a:gd name="T67" fmla="*/ 100 h 177"/>
                <a:gd name="T68" fmla="*/ 43 w 102"/>
                <a:gd name="T69" fmla="*/ 100 h 177"/>
                <a:gd name="T70" fmla="*/ 43 w 102"/>
                <a:gd name="T71" fmla="*/ 99 h 177"/>
                <a:gd name="T72" fmla="*/ 42 w 102"/>
                <a:gd name="T73" fmla="*/ 98 h 177"/>
                <a:gd name="T74" fmla="*/ 63 w 102"/>
                <a:gd name="T75" fmla="*/ 62 h 177"/>
                <a:gd name="T76" fmla="*/ 63 w 102"/>
                <a:gd name="T77" fmla="*/ 63 h 177"/>
                <a:gd name="T78" fmla="*/ 64 w 102"/>
                <a:gd name="T79" fmla="*/ 63 h 177"/>
                <a:gd name="T80" fmla="*/ 64 w 102"/>
                <a:gd name="T81" fmla="*/ 64 h 177"/>
                <a:gd name="T82" fmla="*/ 64 w 102"/>
                <a:gd name="T83" fmla="*/ 64 h 177"/>
                <a:gd name="T84" fmla="*/ 65 w 102"/>
                <a:gd name="T85" fmla="*/ 66 h 177"/>
                <a:gd name="T86" fmla="*/ 42 w 102"/>
                <a:gd name="T87" fmla="*/ 106 h 177"/>
                <a:gd name="T88" fmla="*/ 2 w 102"/>
                <a:gd name="T89" fmla="*/ 177 h 177"/>
                <a:gd name="T90" fmla="*/ 1 w 102"/>
                <a:gd name="T91" fmla="*/ 176 h 177"/>
                <a:gd name="T92" fmla="*/ 1 w 102"/>
                <a:gd name="T93" fmla="*/ 176 h 177"/>
                <a:gd name="T94" fmla="*/ 1 w 102"/>
                <a:gd name="T95" fmla="*/ 175 h 177"/>
                <a:gd name="T96" fmla="*/ 1 w 102"/>
                <a:gd name="T97" fmla="*/ 174 h 177"/>
                <a:gd name="T98" fmla="*/ 0 w 102"/>
                <a:gd name="T99" fmla="*/ 173 h 177"/>
                <a:gd name="T100" fmla="*/ 1 w 102"/>
                <a:gd name="T101" fmla="*/ 172 h 177"/>
                <a:gd name="T102" fmla="*/ 40 w 102"/>
                <a:gd name="T103" fmla="*/ 102 h 177"/>
                <a:gd name="T104" fmla="*/ 42 w 102"/>
                <a:gd name="T105" fmla="*/ 103 h 177"/>
                <a:gd name="T106" fmla="*/ 42 w 102"/>
                <a:gd name="T107" fmla="*/ 103 h 177"/>
                <a:gd name="T108" fmla="*/ 42 w 102"/>
                <a:gd name="T109" fmla="*/ 105 h 177"/>
                <a:gd name="T110" fmla="*/ 42 w 102"/>
                <a:gd name="T111" fmla="*/ 105 h 177"/>
                <a:gd name="T112" fmla="*/ 42 w 102"/>
                <a:gd name="T113" fmla="*/ 10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2" h="177">
                  <a:moveTo>
                    <a:pt x="102" y="0"/>
                  </a:moveTo>
                  <a:cubicBezTo>
                    <a:pt x="99" y="7"/>
                    <a:pt x="99" y="7"/>
                    <a:pt x="99" y="7"/>
                  </a:cubicBezTo>
                  <a:cubicBezTo>
                    <a:pt x="98" y="7"/>
                    <a:pt x="98" y="7"/>
                    <a:pt x="98" y="7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8" y="4"/>
                    <a:pt x="98" y="4"/>
                    <a:pt x="98" y="4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lose/>
                  <a:moveTo>
                    <a:pt x="98" y="8"/>
                  </a:moveTo>
                  <a:cubicBezTo>
                    <a:pt x="72" y="54"/>
                    <a:pt x="72" y="54"/>
                    <a:pt x="72" y="54"/>
                  </a:cubicBezTo>
                  <a:cubicBezTo>
                    <a:pt x="71" y="54"/>
                    <a:pt x="71" y="54"/>
                    <a:pt x="70" y="54"/>
                  </a:cubicBezTo>
                  <a:cubicBezTo>
                    <a:pt x="69" y="54"/>
                    <a:pt x="69" y="54"/>
                    <a:pt x="68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8" y="8"/>
                    <a:pt x="98" y="8"/>
                    <a:pt x="98" y="8"/>
                  </a:cubicBezTo>
                  <a:close/>
                  <a:moveTo>
                    <a:pt x="69" y="59"/>
                  </a:move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9" y="59"/>
                    <a:pt x="69" y="59"/>
                    <a:pt x="69" y="59"/>
                  </a:cubicBezTo>
                  <a:close/>
                  <a:moveTo>
                    <a:pt x="65" y="66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44" y="102"/>
                    <a:pt x="44" y="102"/>
                    <a:pt x="44" y="102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43" y="99"/>
                    <a:pt x="43" y="99"/>
                    <a:pt x="43" y="99"/>
                  </a:cubicBezTo>
                  <a:cubicBezTo>
                    <a:pt x="42" y="99"/>
                    <a:pt x="42" y="99"/>
                    <a:pt x="42" y="98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3"/>
                    <a:pt x="64" y="63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5" y="66"/>
                    <a:pt x="65" y="66"/>
                    <a:pt x="65" y="66"/>
                  </a:cubicBezTo>
                  <a:close/>
                  <a:moveTo>
                    <a:pt x="42" y="106"/>
                  </a:moveTo>
                  <a:cubicBezTo>
                    <a:pt x="2" y="177"/>
                    <a:pt x="2" y="177"/>
                    <a:pt x="2" y="177"/>
                  </a:cubicBezTo>
                  <a:cubicBezTo>
                    <a:pt x="2" y="177"/>
                    <a:pt x="2" y="177"/>
                    <a:pt x="1" y="176"/>
                  </a:cubicBezTo>
                  <a:cubicBezTo>
                    <a:pt x="1" y="176"/>
                    <a:pt x="1" y="176"/>
                    <a:pt x="1" y="176"/>
                  </a:cubicBezTo>
                  <a:cubicBezTo>
                    <a:pt x="1" y="175"/>
                    <a:pt x="1" y="175"/>
                    <a:pt x="1" y="175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1" y="172"/>
                    <a:pt x="1" y="173"/>
                    <a:pt x="1" y="172"/>
                  </a:cubicBezTo>
                  <a:cubicBezTo>
                    <a:pt x="40" y="102"/>
                    <a:pt x="40" y="102"/>
                    <a:pt x="40" y="102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0" y="103"/>
                    <a:pt x="41" y="104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6"/>
                    <a:pt x="42" y="106"/>
                    <a:pt x="42" y="106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43"/>
            <p:cNvSpPr>
              <a:spLocks noEditPoints="1"/>
            </p:cNvSpPr>
            <p:nvPr/>
          </p:nvSpPr>
          <p:spPr bwMode="auto">
            <a:xfrm>
              <a:off x="4594225" y="1978025"/>
              <a:ext cx="1333500" cy="2309812"/>
            </a:xfrm>
            <a:custGeom>
              <a:avLst/>
              <a:gdLst>
                <a:gd name="T0" fmla="*/ 115 w 115"/>
                <a:gd name="T1" fmla="*/ 1 h 199"/>
                <a:gd name="T2" fmla="*/ 115 w 115"/>
                <a:gd name="T3" fmla="*/ 2 h 199"/>
                <a:gd name="T4" fmla="*/ 114 w 115"/>
                <a:gd name="T5" fmla="*/ 2 h 199"/>
                <a:gd name="T6" fmla="*/ 114 w 115"/>
                <a:gd name="T7" fmla="*/ 2 h 199"/>
                <a:gd name="T8" fmla="*/ 111 w 115"/>
                <a:gd name="T9" fmla="*/ 8 h 199"/>
                <a:gd name="T10" fmla="*/ 111 w 115"/>
                <a:gd name="T11" fmla="*/ 7 h 199"/>
                <a:gd name="T12" fmla="*/ 111 w 115"/>
                <a:gd name="T13" fmla="*/ 6 h 199"/>
                <a:gd name="T14" fmla="*/ 112 w 115"/>
                <a:gd name="T15" fmla="*/ 5 h 199"/>
                <a:gd name="T16" fmla="*/ 110 w 115"/>
                <a:gd name="T17" fmla="*/ 3 h 199"/>
                <a:gd name="T18" fmla="*/ 111 w 115"/>
                <a:gd name="T19" fmla="*/ 2 h 199"/>
                <a:gd name="T20" fmla="*/ 112 w 115"/>
                <a:gd name="T21" fmla="*/ 2 h 199"/>
                <a:gd name="T22" fmla="*/ 113 w 115"/>
                <a:gd name="T23" fmla="*/ 1 h 199"/>
                <a:gd name="T24" fmla="*/ 113 w 115"/>
                <a:gd name="T25" fmla="*/ 1 h 199"/>
                <a:gd name="T26" fmla="*/ 114 w 115"/>
                <a:gd name="T27" fmla="*/ 0 h 199"/>
                <a:gd name="T28" fmla="*/ 115 w 115"/>
                <a:gd name="T29" fmla="*/ 1 h 199"/>
                <a:gd name="T30" fmla="*/ 111 w 115"/>
                <a:gd name="T31" fmla="*/ 9 h 199"/>
                <a:gd name="T32" fmla="*/ 110 w 115"/>
                <a:gd name="T33" fmla="*/ 8 h 199"/>
                <a:gd name="T34" fmla="*/ 110 w 115"/>
                <a:gd name="T35" fmla="*/ 8 h 199"/>
                <a:gd name="T36" fmla="*/ 110 w 115"/>
                <a:gd name="T37" fmla="*/ 6 h 199"/>
                <a:gd name="T38" fmla="*/ 110 w 115"/>
                <a:gd name="T39" fmla="*/ 5 h 199"/>
                <a:gd name="T40" fmla="*/ 109 w 115"/>
                <a:gd name="T41" fmla="*/ 4 h 199"/>
                <a:gd name="T42" fmla="*/ 74 w 115"/>
                <a:gd name="T43" fmla="*/ 65 h 199"/>
                <a:gd name="T44" fmla="*/ 75 w 115"/>
                <a:gd name="T45" fmla="*/ 65 h 199"/>
                <a:gd name="T46" fmla="*/ 76 w 115"/>
                <a:gd name="T47" fmla="*/ 66 h 199"/>
                <a:gd name="T48" fmla="*/ 76 w 115"/>
                <a:gd name="T49" fmla="*/ 67 h 199"/>
                <a:gd name="T50" fmla="*/ 76 w 115"/>
                <a:gd name="T51" fmla="*/ 68 h 199"/>
                <a:gd name="T52" fmla="*/ 73 w 115"/>
                <a:gd name="T53" fmla="*/ 68 h 199"/>
                <a:gd name="T54" fmla="*/ 73 w 115"/>
                <a:gd name="T55" fmla="*/ 70 h 199"/>
                <a:gd name="T56" fmla="*/ 74 w 115"/>
                <a:gd name="T57" fmla="*/ 70 h 199"/>
                <a:gd name="T58" fmla="*/ 75 w 115"/>
                <a:gd name="T59" fmla="*/ 70 h 199"/>
                <a:gd name="T60" fmla="*/ 75 w 115"/>
                <a:gd name="T61" fmla="*/ 71 h 199"/>
                <a:gd name="T62" fmla="*/ 75 w 115"/>
                <a:gd name="T63" fmla="*/ 71 h 199"/>
                <a:gd name="T64" fmla="*/ 108 w 115"/>
                <a:gd name="T65" fmla="*/ 14 h 199"/>
                <a:gd name="T66" fmla="*/ 107 w 115"/>
                <a:gd name="T67" fmla="*/ 14 h 199"/>
                <a:gd name="T68" fmla="*/ 107 w 115"/>
                <a:gd name="T69" fmla="*/ 13 h 199"/>
                <a:gd name="T70" fmla="*/ 108 w 115"/>
                <a:gd name="T71" fmla="*/ 13 h 199"/>
                <a:gd name="T72" fmla="*/ 109 w 115"/>
                <a:gd name="T73" fmla="*/ 11 h 199"/>
                <a:gd name="T74" fmla="*/ 111 w 115"/>
                <a:gd name="T75" fmla="*/ 9 h 199"/>
                <a:gd name="T76" fmla="*/ 72 w 115"/>
                <a:gd name="T77" fmla="*/ 76 h 199"/>
                <a:gd name="T78" fmla="*/ 51 w 115"/>
                <a:gd name="T79" fmla="*/ 113 h 199"/>
                <a:gd name="T80" fmla="*/ 51 w 115"/>
                <a:gd name="T81" fmla="*/ 112 h 199"/>
                <a:gd name="T82" fmla="*/ 50 w 115"/>
                <a:gd name="T83" fmla="*/ 111 h 199"/>
                <a:gd name="T84" fmla="*/ 50 w 115"/>
                <a:gd name="T85" fmla="*/ 111 h 199"/>
                <a:gd name="T86" fmla="*/ 49 w 115"/>
                <a:gd name="T87" fmla="*/ 110 h 199"/>
                <a:gd name="T88" fmla="*/ 69 w 115"/>
                <a:gd name="T89" fmla="*/ 75 h 199"/>
                <a:gd name="T90" fmla="*/ 69 w 115"/>
                <a:gd name="T91" fmla="*/ 75 h 199"/>
                <a:gd name="T92" fmla="*/ 70 w 115"/>
                <a:gd name="T93" fmla="*/ 75 h 199"/>
                <a:gd name="T94" fmla="*/ 70 w 115"/>
                <a:gd name="T95" fmla="*/ 76 h 199"/>
                <a:gd name="T96" fmla="*/ 72 w 115"/>
                <a:gd name="T97" fmla="*/ 76 h 199"/>
                <a:gd name="T98" fmla="*/ 49 w 115"/>
                <a:gd name="T99" fmla="*/ 118 h 199"/>
                <a:gd name="T100" fmla="*/ 2 w 115"/>
                <a:gd name="T101" fmla="*/ 199 h 199"/>
                <a:gd name="T102" fmla="*/ 2 w 115"/>
                <a:gd name="T103" fmla="*/ 199 h 199"/>
                <a:gd name="T104" fmla="*/ 2 w 115"/>
                <a:gd name="T105" fmla="*/ 197 h 199"/>
                <a:gd name="T106" fmla="*/ 1 w 115"/>
                <a:gd name="T107" fmla="*/ 197 h 199"/>
                <a:gd name="T108" fmla="*/ 1 w 115"/>
                <a:gd name="T109" fmla="*/ 196 h 199"/>
                <a:gd name="T110" fmla="*/ 0 w 115"/>
                <a:gd name="T111" fmla="*/ 195 h 199"/>
                <a:gd name="T112" fmla="*/ 0 w 115"/>
                <a:gd name="T113" fmla="*/ 195 h 199"/>
                <a:gd name="T114" fmla="*/ 46 w 115"/>
                <a:gd name="T115" fmla="*/ 114 h 199"/>
                <a:gd name="T116" fmla="*/ 47 w 115"/>
                <a:gd name="T117" fmla="*/ 115 h 199"/>
                <a:gd name="T118" fmla="*/ 48 w 115"/>
                <a:gd name="T119" fmla="*/ 116 h 199"/>
                <a:gd name="T120" fmla="*/ 49 w 115"/>
                <a:gd name="T121" fmla="*/ 117 h 199"/>
                <a:gd name="T122" fmla="*/ 49 w 115"/>
                <a:gd name="T123" fmla="*/ 11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5" h="199">
                  <a:moveTo>
                    <a:pt x="115" y="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5" y="1"/>
                    <a:pt x="115" y="1"/>
                    <a:pt x="115" y="1"/>
                  </a:cubicBezTo>
                  <a:close/>
                  <a:moveTo>
                    <a:pt x="111" y="9"/>
                  </a:move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4"/>
                    <a:pt x="110" y="4"/>
                    <a:pt x="109" y="4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5" y="65"/>
                    <a:pt x="75" y="65"/>
                    <a:pt x="75" y="65"/>
                  </a:cubicBezTo>
                  <a:cubicBezTo>
                    <a:pt x="76" y="66"/>
                    <a:pt x="76" y="66"/>
                    <a:pt x="76" y="66"/>
                  </a:cubicBezTo>
                  <a:cubicBezTo>
                    <a:pt x="76" y="67"/>
                    <a:pt x="76" y="67"/>
                    <a:pt x="76" y="67"/>
                  </a:cubicBezTo>
                  <a:cubicBezTo>
                    <a:pt x="76" y="67"/>
                    <a:pt x="78" y="67"/>
                    <a:pt x="76" y="68"/>
                  </a:cubicBezTo>
                  <a:cubicBezTo>
                    <a:pt x="75" y="68"/>
                    <a:pt x="74" y="68"/>
                    <a:pt x="73" y="68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14"/>
                    <a:pt x="107" y="14"/>
                    <a:pt x="107" y="14"/>
                  </a:cubicBezTo>
                  <a:cubicBezTo>
                    <a:pt x="107" y="13"/>
                    <a:pt x="107" y="13"/>
                    <a:pt x="107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1"/>
                    <a:pt x="109" y="11"/>
                    <a:pt x="109" y="11"/>
                  </a:cubicBezTo>
                  <a:cubicBezTo>
                    <a:pt x="111" y="9"/>
                    <a:pt x="111" y="9"/>
                    <a:pt x="111" y="9"/>
                  </a:cubicBezTo>
                  <a:close/>
                  <a:moveTo>
                    <a:pt x="72" y="76"/>
                  </a:moveTo>
                  <a:cubicBezTo>
                    <a:pt x="51" y="113"/>
                    <a:pt x="51" y="113"/>
                    <a:pt x="51" y="113"/>
                  </a:cubicBezTo>
                  <a:cubicBezTo>
                    <a:pt x="51" y="112"/>
                    <a:pt x="51" y="112"/>
                    <a:pt x="51" y="112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50" y="111"/>
                    <a:pt x="50" y="111"/>
                    <a:pt x="50" y="111"/>
                  </a:cubicBezTo>
                  <a:cubicBezTo>
                    <a:pt x="49" y="110"/>
                    <a:pt x="49" y="110"/>
                    <a:pt x="49" y="110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69" y="75"/>
                    <a:pt x="69" y="75"/>
                    <a:pt x="69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2" y="76"/>
                    <a:pt x="72" y="76"/>
                    <a:pt x="72" y="76"/>
                  </a:cubicBezTo>
                  <a:close/>
                  <a:moveTo>
                    <a:pt x="49" y="118"/>
                  </a:moveTo>
                  <a:cubicBezTo>
                    <a:pt x="2" y="199"/>
                    <a:pt x="2" y="199"/>
                    <a:pt x="2" y="199"/>
                  </a:cubicBezTo>
                  <a:cubicBezTo>
                    <a:pt x="2" y="199"/>
                    <a:pt x="2" y="199"/>
                    <a:pt x="2" y="199"/>
                  </a:cubicBezTo>
                  <a:cubicBezTo>
                    <a:pt x="2" y="198"/>
                    <a:pt x="2" y="198"/>
                    <a:pt x="2" y="197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1" y="196"/>
                    <a:pt x="1" y="196"/>
                    <a:pt x="1" y="196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7" y="115"/>
                    <a:pt x="47" y="115"/>
                    <a:pt x="47" y="115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9" y="117"/>
                    <a:pt x="49" y="117"/>
                    <a:pt x="49" y="117"/>
                  </a:cubicBezTo>
                  <a:lnTo>
                    <a:pt x="49" y="11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44"/>
            <p:cNvSpPr>
              <a:spLocks noEditPoints="1"/>
            </p:cNvSpPr>
            <p:nvPr/>
          </p:nvSpPr>
          <p:spPr bwMode="auto">
            <a:xfrm>
              <a:off x="4652963" y="1955800"/>
              <a:ext cx="1436687" cy="2493962"/>
            </a:xfrm>
            <a:custGeom>
              <a:avLst/>
              <a:gdLst>
                <a:gd name="T0" fmla="*/ 122 w 124"/>
                <a:gd name="T1" fmla="*/ 4 h 215"/>
                <a:gd name="T2" fmla="*/ 119 w 124"/>
                <a:gd name="T3" fmla="*/ 1 h 215"/>
                <a:gd name="T4" fmla="*/ 120 w 124"/>
                <a:gd name="T5" fmla="*/ 0 h 215"/>
                <a:gd name="T6" fmla="*/ 124 w 124"/>
                <a:gd name="T7" fmla="*/ 0 h 215"/>
                <a:gd name="T8" fmla="*/ 121 w 124"/>
                <a:gd name="T9" fmla="*/ 4 h 215"/>
                <a:gd name="T10" fmla="*/ 119 w 124"/>
                <a:gd name="T11" fmla="*/ 3 h 215"/>
                <a:gd name="T12" fmla="*/ 114 w 124"/>
                <a:gd name="T13" fmla="*/ 11 h 215"/>
                <a:gd name="T14" fmla="*/ 113 w 124"/>
                <a:gd name="T15" fmla="*/ 11 h 215"/>
                <a:gd name="T16" fmla="*/ 65 w 124"/>
                <a:gd name="T17" fmla="*/ 96 h 215"/>
                <a:gd name="T18" fmla="*/ 67 w 124"/>
                <a:gd name="T19" fmla="*/ 98 h 215"/>
                <a:gd name="T20" fmla="*/ 68 w 124"/>
                <a:gd name="T21" fmla="*/ 98 h 215"/>
                <a:gd name="T22" fmla="*/ 66 w 124"/>
                <a:gd name="T23" fmla="*/ 102 h 215"/>
                <a:gd name="T24" fmla="*/ 51 w 124"/>
                <a:gd name="T25" fmla="*/ 127 h 215"/>
                <a:gd name="T26" fmla="*/ 50 w 124"/>
                <a:gd name="T27" fmla="*/ 124 h 215"/>
                <a:gd name="T28" fmla="*/ 50 w 124"/>
                <a:gd name="T29" fmla="*/ 123 h 215"/>
                <a:gd name="T30" fmla="*/ 64 w 124"/>
                <a:gd name="T31" fmla="*/ 99 h 215"/>
                <a:gd name="T32" fmla="*/ 64 w 124"/>
                <a:gd name="T33" fmla="*/ 101 h 215"/>
                <a:gd name="T34" fmla="*/ 64 w 124"/>
                <a:gd name="T35" fmla="*/ 102 h 215"/>
                <a:gd name="T36" fmla="*/ 65 w 124"/>
                <a:gd name="T37" fmla="*/ 101 h 215"/>
                <a:gd name="T38" fmla="*/ 51 w 124"/>
                <a:gd name="T39" fmla="*/ 128 h 215"/>
                <a:gd name="T40" fmla="*/ 48 w 124"/>
                <a:gd name="T41" fmla="*/ 126 h 215"/>
                <a:gd name="T42" fmla="*/ 31 w 124"/>
                <a:gd name="T43" fmla="*/ 156 h 215"/>
                <a:gd name="T44" fmla="*/ 33 w 124"/>
                <a:gd name="T45" fmla="*/ 156 h 215"/>
                <a:gd name="T46" fmla="*/ 35 w 124"/>
                <a:gd name="T47" fmla="*/ 156 h 215"/>
                <a:gd name="T48" fmla="*/ 51 w 124"/>
                <a:gd name="T49" fmla="*/ 128 h 215"/>
                <a:gd name="T50" fmla="*/ 34 w 124"/>
                <a:gd name="T51" fmla="*/ 158 h 215"/>
                <a:gd name="T52" fmla="*/ 34 w 124"/>
                <a:gd name="T53" fmla="*/ 157 h 215"/>
                <a:gd name="T54" fmla="*/ 28 w 124"/>
                <a:gd name="T55" fmla="*/ 170 h 215"/>
                <a:gd name="T56" fmla="*/ 26 w 124"/>
                <a:gd name="T57" fmla="*/ 165 h 215"/>
                <a:gd name="T58" fmla="*/ 26 w 124"/>
                <a:gd name="T59" fmla="*/ 165 h 215"/>
                <a:gd name="T60" fmla="*/ 30 w 124"/>
                <a:gd name="T61" fmla="*/ 158 h 215"/>
                <a:gd name="T62" fmla="*/ 30 w 124"/>
                <a:gd name="T63" fmla="*/ 161 h 215"/>
                <a:gd name="T64" fmla="*/ 32 w 124"/>
                <a:gd name="T65" fmla="*/ 161 h 215"/>
                <a:gd name="T66" fmla="*/ 26 w 124"/>
                <a:gd name="T67" fmla="*/ 170 h 215"/>
                <a:gd name="T68" fmla="*/ 26 w 124"/>
                <a:gd name="T69" fmla="*/ 168 h 215"/>
                <a:gd name="T70" fmla="*/ 0 w 124"/>
                <a:gd name="T71" fmla="*/ 211 h 215"/>
                <a:gd name="T72" fmla="*/ 0 w 124"/>
                <a:gd name="T73" fmla="*/ 213 h 215"/>
                <a:gd name="T74" fmla="*/ 1 w 124"/>
                <a:gd name="T75" fmla="*/ 215 h 215"/>
                <a:gd name="T76" fmla="*/ 27 w 124"/>
                <a:gd name="T77" fmla="*/ 17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4" h="215">
                  <a:moveTo>
                    <a:pt x="124" y="0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21" y="3"/>
                    <a:pt x="123" y="3"/>
                    <a:pt x="120" y="3"/>
                  </a:cubicBezTo>
                  <a:cubicBezTo>
                    <a:pt x="119" y="1"/>
                    <a:pt x="119" y="1"/>
                    <a:pt x="119" y="1"/>
                  </a:cubicBezTo>
                  <a:cubicBezTo>
                    <a:pt x="120" y="1"/>
                    <a:pt x="120" y="1"/>
                    <a:pt x="120" y="1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0" y="0"/>
                    <a:pt x="122" y="0"/>
                    <a:pt x="122" y="0"/>
                  </a:cubicBezTo>
                  <a:cubicBezTo>
                    <a:pt x="122" y="0"/>
                    <a:pt x="123" y="0"/>
                    <a:pt x="124" y="0"/>
                  </a:cubicBezTo>
                  <a:close/>
                  <a:moveTo>
                    <a:pt x="122" y="4"/>
                  </a:moveTo>
                  <a:cubicBezTo>
                    <a:pt x="121" y="4"/>
                    <a:pt x="121" y="4"/>
                    <a:pt x="121" y="4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8" y="3"/>
                    <a:pt x="118" y="3"/>
                    <a:pt x="118" y="3"/>
                  </a:cubicBezTo>
                  <a:cubicBezTo>
                    <a:pt x="114" y="11"/>
                    <a:pt x="114" y="11"/>
                    <a:pt x="114" y="11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3" y="11"/>
                    <a:pt x="113" y="11"/>
                    <a:pt x="113" y="11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7" y="98"/>
                    <a:pt x="67" y="98"/>
                    <a:pt x="67" y="98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68" y="98"/>
                    <a:pt x="68" y="98"/>
                    <a:pt x="68" y="98"/>
                  </a:cubicBezTo>
                  <a:cubicBezTo>
                    <a:pt x="122" y="4"/>
                    <a:pt x="122" y="4"/>
                    <a:pt x="122" y="4"/>
                  </a:cubicBezTo>
                  <a:close/>
                  <a:moveTo>
                    <a:pt x="66" y="102"/>
                  </a:moveTo>
                  <a:cubicBezTo>
                    <a:pt x="51" y="128"/>
                    <a:pt x="51" y="128"/>
                    <a:pt x="51" y="128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1" y="127"/>
                    <a:pt x="51" y="127"/>
                    <a:pt x="51" y="127"/>
                  </a:cubicBezTo>
                  <a:cubicBezTo>
                    <a:pt x="51" y="125"/>
                    <a:pt x="51" y="125"/>
                    <a:pt x="50" y="124"/>
                  </a:cubicBezTo>
                  <a:cubicBezTo>
                    <a:pt x="50" y="124"/>
                    <a:pt x="50" y="124"/>
                    <a:pt x="50" y="124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99"/>
                    <a:pt x="64" y="99"/>
                    <a:pt x="64" y="99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6" y="101"/>
                    <a:pt x="66" y="101"/>
                    <a:pt x="66" y="102"/>
                  </a:cubicBezTo>
                  <a:close/>
                  <a:moveTo>
                    <a:pt x="51" y="128"/>
                  </a:moveTo>
                  <a:cubicBezTo>
                    <a:pt x="50" y="128"/>
                    <a:pt x="50" y="128"/>
                    <a:pt x="50" y="128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4" y="154"/>
                    <a:pt x="34" y="156"/>
                  </a:cubicBezTo>
                  <a:cubicBezTo>
                    <a:pt x="35" y="156"/>
                    <a:pt x="35" y="156"/>
                    <a:pt x="35" y="156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51" y="128"/>
                    <a:pt x="51" y="128"/>
                    <a:pt x="51" y="128"/>
                  </a:cubicBezTo>
                  <a:close/>
                  <a:moveTo>
                    <a:pt x="34" y="157"/>
                  </a:moveTo>
                  <a:cubicBezTo>
                    <a:pt x="34" y="158"/>
                    <a:pt x="34" y="158"/>
                    <a:pt x="34" y="158"/>
                  </a:cubicBezTo>
                  <a:cubicBezTo>
                    <a:pt x="34" y="158"/>
                    <a:pt x="34" y="158"/>
                    <a:pt x="34" y="158"/>
                  </a:cubicBezTo>
                  <a:cubicBezTo>
                    <a:pt x="34" y="157"/>
                    <a:pt x="34" y="157"/>
                    <a:pt x="34" y="157"/>
                  </a:cubicBezTo>
                  <a:close/>
                  <a:moveTo>
                    <a:pt x="32" y="161"/>
                  </a:moveTo>
                  <a:cubicBezTo>
                    <a:pt x="28" y="170"/>
                    <a:pt x="28" y="170"/>
                    <a:pt x="28" y="170"/>
                  </a:cubicBezTo>
                  <a:cubicBezTo>
                    <a:pt x="27" y="169"/>
                    <a:pt x="27" y="170"/>
                    <a:pt x="27" y="167"/>
                  </a:cubicBezTo>
                  <a:cubicBezTo>
                    <a:pt x="27" y="164"/>
                    <a:pt x="27" y="166"/>
                    <a:pt x="26" y="165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30" y="157"/>
                    <a:pt x="30" y="157"/>
                    <a:pt x="30" y="157"/>
                  </a:cubicBezTo>
                  <a:cubicBezTo>
                    <a:pt x="30" y="158"/>
                    <a:pt x="30" y="158"/>
                    <a:pt x="30" y="158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2" y="161"/>
                    <a:pt x="32" y="161"/>
                    <a:pt x="32" y="161"/>
                  </a:cubicBezTo>
                  <a:cubicBezTo>
                    <a:pt x="32" y="161"/>
                    <a:pt x="31" y="161"/>
                    <a:pt x="32" y="161"/>
                  </a:cubicBezTo>
                  <a:close/>
                  <a:moveTo>
                    <a:pt x="27" y="171"/>
                  </a:moveTo>
                  <a:cubicBezTo>
                    <a:pt x="27" y="171"/>
                    <a:pt x="27" y="170"/>
                    <a:pt x="26" y="170"/>
                  </a:cubicBezTo>
                  <a:cubicBezTo>
                    <a:pt x="26" y="169"/>
                    <a:pt x="26" y="169"/>
                    <a:pt x="26" y="168"/>
                  </a:cubicBezTo>
                  <a:cubicBezTo>
                    <a:pt x="26" y="168"/>
                    <a:pt x="26" y="168"/>
                    <a:pt x="26" y="168"/>
                  </a:cubicBezTo>
                  <a:cubicBezTo>
                    <a:pt x="26" y="165"/>
                    <a:pt x="26" y="165"/>
                    <a:pt x="26" y="16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13"/>
                    <a:pt x="0" y="213"/>
                    <a:pt x="0" y="213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1" y="215"/>
                    <a:pt x="1" y="215"/>
                    <a:pt x="1" y="215"/>
                  </a:cubicBezTo>
                  <a:cubicBezTo>
                    <a:pt x="1" y="215"/>
                    <a:pt x="1" y="215"/>
                    <a:pt x="1" y="215"/>
                  </a:cubicBezTo>
                  <a:lnTo>
                    <a:pt x="27" y="17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45"/>
            <p:cNvSpPr>
              <a:spLocks noEditPoints="1"/>
            </p:cNvSpPr>
            <p:nvPr/>
          </p:nvSpPr>
          <p:spPr bwMode="auto">
            <a:xfrm>
              <a:off x="4710113" y="1770063"/>
              <a:ext cx="1624012" cy="2830512"/>
            </a:xfrm>
            <a:custGeom>
              <a:avLst/>
              <a:gdLst>
                <a:gd name="T0" fmla="*/ 140 w 140"/>
                <a:gd name="T1" fmla="*/ 0 h 244"/>
                <a:gd name="T2" fmla="*/ 140 w 140"/>
                <a:gd name="T3" fmla="*/ 1 h 244"/>
                <a:gd name="T4" fmla="*/ 140 w 140"/>
                <a:gd name="T5" fmla="*/ 0 h 244"/>
                <a:gd name="T6" fmla="*/ 140 w 140"/>
                <a:gd name="T7" fmla="*/ 0 h 244"/>
                <a:gd name="T8" fmla="*/ 140 w 140"/>
                <a:gd name="T9" fmla="*/ 1 h 244"/>
                <a:gd name="T10" fmla="*/ 138 w 140"/>
                <a:gd name="T11" fmla="*/ 1 h 244"/>
                <a:gd name="T12" fmla="*/ 135 w 140"/>
                <a:gd name="T13" fmla="*/ 2 h 244"/>
                <a:gd name="T14" fmla="*/ 134 w 140"/>
                <a:gd name="T15" fmla="*/ 3 h 244"/>
                <a:gd name="T16" fmla="*/ 135 w 140"/>
                <a:gd name="T17" fmla="*/ 4 h 244"/>
                <a:gd name="T18" fmla="*/ 136 w 140"/>
                <a:gd name="T19" fmla="*/ 4 h 244"/>
                <a:gd name="T20" fmla="*/ 137 w 140"/>
                <a:gd name="T21" fmla="*/ 4 h 244"/>
                <a:gd name="T22" fmla="*/ 138 w 140"/>
                <a:gd name="T23" fmla="*/ 4 h 244"/>
                <a:gd name="T24" fmla="*/ 140 w 140"/>
                <a:gd name="T25" fmla="*/ 1 h 244"/>
                <a:gd name="T26" fmla="*/ 133 w 140"/>
                <a:gd name="T27" fmla="*/ 12 h 244"/>
                <a:gd name="T28" fmla="*/ 73 w 140"/>
                <a:gd name="T29" fmla="*/ 118 h 244"/>
                <a:gd name="T30" fmla="*/ 72 w 140"/>
                <a:gd name="T31" fmla="*/ 118 h 244"/>
                <a:gd name="T32" fmla="*/ 71 w 140"/>
                <a:gd name="T33" fmla="*/ 117 h 244"/>
                <a:gd name="T34" fmla="*/ 71 w 140"/>
                <a:gd name="T35" fmla="*/ 116 h 244"/>
                <a:gd name="T36" fmla="*/ 71 w 140"/>
                <a:gd name="T37" fmla="*/ 115 h 244"/>
                <a:gd name="T38" fmla="*/ 71 w 140"/>
                <a:gd name="T39" fmla="*/ 115 h 244"/>
                <a:gd name="T40" fmla="*/ 129 w 140"/>
                <a:gd name="T41" fmla="*/ 12 h 244"/>
                <a:gd name="T42" fmla="*/ 129 w 140"/>
                <a:gd name="T43" fmla="*/ 12 h 244"/>
                <a:gd name="T44" fmla="*/ 130 w 140"/>
                <a:gd name="T45" fmla="*/ 12 h 244"/>
                <a:gd name="T46" fmla="*/ 130 w 140"/>
                <a:gd name="T47" fmla="*/ 12 h 244"/>
                <a:gd name="T48" fmla="*/ 133 w 140"/>
                <a:gd name="T49" fmla="*/ 12 h 244"/>
                <a:gd name="T50" fmla="*/ 72 w 140"/>
                <a:gd name="T51" fmla="*/ 121 h 244"/>
                <a:gd name="T52" fmla="*/ 71 w 140"/>
                <a:gd name="T53" fmla="*/ 121 h 244"/>
                <a:gd name="T54" fmla="*/ 70 w 140"/>
                <a:gd name="T55" fmla="*/ 120 h 244"/>
                <a:gd name="T56" fmla="*/ 70 w 140"/>
                <a:gd name="T57" fmla="*/ 117 h 244"/>
                <a:gd name="T58" fmla="*/ 70 w 140"/>
                <a:gd name="T59" fmla="*/ 117 h 244"/>
                <a:gd name="T60" fmla="*/ 55 w 140"/>
                <a:gd name="T61" fmla="*/ 142 h 244"/>
                <a:gd name="T62" fmla="*/ 56 w 140"/>
                <a:gd name="T63" fmla="*/ 142 h 244"/>
                <a:gd name="T64" fmla="*/ 57 w 140"/>
                <a:gd name="T65" fmla="*/ 142 h 244"/>
                <a:gd name="T66" fmla="*/ 58 w 140"/>
                <a:gd name="T67" fmla="*/ 141 h 244"/>
                <a:gd name="T68" fmla="*/ 58 w 140"/>
                <a:gd name="T69" fmla="*/ 140 h 244"/>
                <a:gd name="T70" fmla="*/ 61 w 140"/>
                <a:gd name="T71" fmla="*/ 140 h 244"/>
                <a:gd name="T72" fmla="*/ 72 w 140"/>
                <a:gd name="T73" fmla="*/ 121 h 244"/>
                <a:gd name="T74" fmla="*/ 56 w 140"/>
                <a:gd name="T75" fmla="*/ 148 h 244"/>
                <a:gd name="T76" fmla="*/ 30 w 140"/>
                <a:gd name="T77" fmla="*/ 194 h 244"/>
                <a:gd name="T78" fmla="*/ 30 w 140"/>
                <a:gd name="T79" fmla="*/ 193 h 244"/>
                <a:gd name="T80" fmla="*/ 29 w 140"/>
                <a:gd name="T81" fmla="*/ 192 h 244"/>
                <a:gd name="T82" fmla="*/ 30 w 140"/>
                <a:gd name="T83" fmla="*/ 193 h 244"/>
                <a:gd name="T84" fmla="*/ 30 w 140"/>
                <a:gd name="T85" fmla="*/ 194 h 244"/>
                <a:gd name="T86" fmla="*/ 1 w 140"/>
                <a:gd name="T87" fmla="*/ 244 h 244"/>
                <a:gd name="T88" fmla="*/ 1 w 140"/>
                <a:gd name="T89" fmla="*/ 244 h 244"/>
                <a:gd name="T90" fmla="*/ 1 w 140"/>
                <a:gd name="T91" fmla="*/ 243 h 244"/>
                <a:gd name="T92" fmla="*/ 1 w 140"/>
                <a:gd name="T93" fmla="*/ 242 h 244"/>
                <a:gd name="T94" fmla="*/ 0 w 140"/>
                <a:gd name="T95" fmla="*/ 242 h 244"/>
                <a:gd name="T96" fmla="*/ 0 w 140"/>
                <a:gd name="T97" fmla="*/ 241 h 244"/>
                <a:gd name="T98" fmla="*/ 1 w 140"/>
                <a:gd name="T99" fmla="*/ 241 h 244"/>
                <a:gd name="T100" fmla="*/ 1 w 140"/>
                <a:gd name="T101" fmla="*/ 239 h 244"/>
                <a:gd name="T102" fmla="*/ 0 w 140"/>
                <a:gd name="T103" fmla="*/ 239 h 244"/>
                <a:gd name="T104" fmla="*/ 18 w 140"/>
                <a:gd name="T105" fmla="*/ 208 h 244"/>
                <a:gd name="T106" fmla="*/ 18 w 140"/>
                <a:gd name="T107" fmla="*/ 207 h 244"/>
                <a:gd name="T108" fmla="*/ 20 w 140"/>
                <a:gd name="T109" fmla="*/ 207 h 244"/>
                <a:gd name="T110" fmla="*/ 19 w 140"/>
                <a:gd name="T111" fmla="*/ 207 h 244"/>
                <a:gd name="T112" fmla="*/ 51 w 140"/>
                <a:gd name="T113" fmla="*/ 149 h 244"/>
                <a:gd name="T114" fmla="*/ 52 w 140"/>
                <a:gd name="T115" fmla="*/ 149 h 244"/>
                <a:gd name="T116" fmla="*/ 52 w 140"/>
                <a:gd name="T117" fmla="*/ 149 h 244"/>
                <a:gd name="T118" fmla="*/ 53 w 140"/>
                <a:gd name="T119" fmla="*/ 149 h 244"/>
                <a:gd name="T120" fmla="*/ 56 w 140"/>
                <a:gd name="T121" fmla="*/ 14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0" h="244">
                  <a:moveTo>
                    <a:pt x="140" y="0"/>
                  </a:moveTo>
                  <a:cubicBezTo>
                    <a:pt x="140" y="1"/>
                    <a:pt x="140" y="1"/>
                    <a:pt x="140" y="1"/>
                  </a:cubicBezTo>
                  <a:cubicBezTo>
                    <a:pt x="140" y="1"/>
                    <a:pt x="140" y="1"/>
                    <a:pt x="140" y="0"/>
                  </a:cubicBezTo>
                  <a:cubicBezTo>
                    <a:pt x="140" y="0"/>
                    <a:pt x="140" y="0"/>
                    <a:pt x="140" y="0"/>
                  </a:cubicBezTo>
                  <a:close/>
                  <a:moveTo>
                    <a:pt x="140" y="1"/>
                  </a:moveTo>
                  <a:cubicBezTo>
                    <a:pt x="140" y="1"/>
                    <a:pt x="139" y="1"/>
                    <a:pt x="138" y="1"/>
                  </a:cubicBezTo>
                  <a:cubicBezTo>
                    <a:pt x="136" y="1"/>
                    <a:pt x="137" y="1"/>
                    <a:pt x="135" y="2"/>
                  </a:cubicBezTo>
                  <a:cubicBezTo>
                    <a:pt x="134" y="3"/>
                    <a:pt x="134" y="3"/>
                    <a:pt x="134" y="3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6" y="4"/>
                    <a:pt x="137" y="2"/>
                    <a:pt x="137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40" y="1"/>
                    <a:pt x="140" y="1"/>
                    <a:pt x="140" y="1"/>
                  </a:cubicBezTo>
                  <a:close/>
                  <a:moveTo>
                    <a:pt x="133" y="12"/>
                  </a:moveTo>
                  <a:cubicBezTo>
                    <a:pt x="73" y="118"/>
                    <a:pt x="73" y="118"/>
                    <a:pt x="73" y="118"/>
                  </a:cubicBezTo>
                  <a:cubicBezTo>
                    <a:pt x="72" y="118"/>
                    <a:pt x="72" y="118"/>
                    <a:pt x="72" y="118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15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29" y="12"/>
                    <a:pt x="129" y="12"/>
                    <a:pt x="129" y="12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0" y="12"/>
                    <a:pt x="130" y="12"/>
                    <a:pt x="130" y="12"/>
                  </a:cubicBezTo>
                  <a:cubicBezTo>
                    <a:pt x="133" y="12"/>
                    <a:pt x="133" y="12"/>
                    <a:pt x="133" y="12"/>
                  </a:cubicBezTo>
                  <a:close/>
                  <a:moveTo>
                    <a:pt x="72" y="121"/>
                  </a:moveTo>
                  <a:cubicBezTo>
                    <a:pt x="71" y="121"/>
                    <a:pt x="71" y="121"/>
                    <a:pt x="71" y="121"/>
                  </a:cubicBezTo>
                  <a:cubicBezTo>
                    <a:pt x="70" y="120"/>
                    <a:pt x="70" y="120"/>
                    <a:pt x="70" y="120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55" y="142"/>
                    <a:pt x="55" y="142"/>
                    <a:pt x="55" y="142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6" y="142"/>
                    <a:pt x="57" y="142"/>
                    <a:pt x="57" y="142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58" y="140"/>
                    <a:pt x="58" y="140"/>
                    <a:pt x="58" y="140"/>
                  </a:cubicBezTo>
                  <a:cubicBezTo>
                    <a:pt x="60" y="140"/>
                    <a:pt x="60" y="140"/>
                    <a:pt x="61" y="140"/>
                  </a:cubicBezTo>
                  <a:cubicBezTo>
                    <a:pt x="72" y="121"/>
                    <a:pt x="72" y="121"/>
                    <a:pt x="72" y="121"/>
                  </a:cubicBezTo>
                  <a:close/>
                  <a:moveTo>
                    <a:pt x="56" y="148"/>
                  </a:moveTo>
                  <a:cubicBezTo>
                    <a:pt x="30" y="194"/>
                    <a:pt x="30" y="194"/>
                    <a:pt x="30" y="194"/>
                  </a:cubicBezTo>
                  <a:cubicBezTo>
                    <a:pt x="30" y="193"/>
                    <a:pt x="30" y="193"/>
                    <a:pt x="30" y="193"/>
                  </a:cubicBezTo>
                  <a:cubicBezTo>
                    <a:pt x="29" y="192"/>
                    <a:pt x="29" y="192"/>
                    <a:pt x="29" y="192"/>
                  </a:cubicBezTo>
                  <a:cubicBezTo>
                    <a:pt x="30" y="193"/>
                    <a:pt x="30" y="193"/>
                    <a:pt x="30" y="193"/>
                  </a:cubicBezTo>
                  <a:cubicBezTo>
                    <a:pt x="30" y="194"/>
                    <a:pt x="30" y="194"/>
                    <a:pt x="30" y="194"/>
                  </a:cubicBezTo>
                  <a:cubicBezTo>
                    <a:pt x="1" y="244"/>
                    <a:pt x="1" y="244"/>
                    <a:pt x="1" y="244"/>
                  </a:cubicBezTo>
                  <a:cubicBezTo>
                    <a:pt x="1" y="244"/>
                    <a:pt x="1" y="244"/>
                    <a:pt x="1" y="244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1" y="242"/>
                    <a:pt x="1" y="242"/>
                    <a:pt x="1" y="242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18" y="208"/>
                    <a:pt x="18" y="208"/>
                    <a:pt x="18" y="208"/>
                  </a:cubicBezTo>
                  <a:cubicBezTo>
                    <a:pt x="18" y="207"/>
                    <a:pt x="18" y="207"/>
                    <a:pt x="18" y="207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19" y="207"/>
                    <a:pt x="19" y="207"/>
                    <a:pt x="19" y="207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2" y="149"/>
                    <a:pt x="52" y="149"/>
                    <a:pt x="52" y="149"/>
                  </a:cubicBezTo>
                  <a:cubicBezTo>
                    <a:pt x="53" y="149"/>
                    <a:pt x="53" y="149"/>
                    <a:pt x="53" y="149"/>
                  </a:cubicBezTo>
                  <a:cubicBezTo>
                    <a:pt x="54" y="148"/>
                    <a:pt x="53" y="148"/>
                    <a:pt x="56" y="1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Freeform 46"/>
            <p:cNvSpPr>
              <a:spLocks noEditPoints="1"/>
            </p:cNvSpPr>
            <p:nvPr/>
          </p:nvSpPr>
          <p:spPr bwMode="auto">
            <a:xfrm>
              <a:off x="4826000" y="1804988"/>
              <a:ext cx="1612900" cy="2795587"/>
            </a:xfrm>
            <a:custGeom>
              <a:avLst/>
              <a:gdLst>
                <a:gd name="T0" fmla="*/ 139 w 139"/>
                <a:gd name="T1" fmla="*/ 3 h 241"/>
                <a:gd name="T2" fmla="*/ 138 w 139"/>
                <a:gd name="T3" fmla="*/ 4 h 241"/>
                <a:gd name="T4" fmla="*/ 138 w 139"/>
                <a:gd name="T5" fmla="*/ 4 h 241"/>
                <a:gd name="T6" fmla="*/ 139 w 139"/>
                <a:gd name="T7" fmla="*/ 3 h 241"/>
                <a:gd name="T8" fmla="*/ 139 w 139"/>
                <a:gd name="T9" fmla="*/ 3 h 241"/>
                <a:gd name="T10" fmla="*/ 136 w 139"/>
                <a:gd name="T11" fmla="*/ 8 h 241"/>
                <a:gd name="T12" fmla="*/ 101 w 139"/>
                <a:gd name="T13" fmla="*/ 70 h 241"/>
                <a:gd name="T14" fmla="*/ 101 w 139"/>
                <a:gd name="T15" fmla="*/ 70 h 241"/>
                <a:gd name="T16" fmla="*/ 100 w 139"/>
                <a:gd name="T17" fmla="*/ 70 h 241"/>
                <a:gd name="T18" fmla="*/ 99 w 139"/>
                <a:gd name="T19" fmla="*/ 71 h 241"/>
                <a:gd name="T20" fmla="*/ 101 w 139"/>
                <a:gd name="T21" fmla="*/ 71 h 241"/>
                <a:gd name="T22" fmla="*/ 75 w 139"/>
                <a:gd name="T23" fmla="*/ 115 h 241"/>
                <a:gd name="T24" fmla="*/ 72 w 139"/>
                <a:gd name="T25" fmla="*/ 115 h 241"/>
                <a:gd name="T26" fmla="*/ 72 w 139"/>
                <a:gd name="T27" fmla="*/ 115 h 241"/>
                <a:gd name="T28" fmla="*/ 71 w 139"/>
                <a:gd name="T29" fmla="*/ 116 h 241"/>
                <a:gd name="T30" fmla="*/ 132 w 139"/>
                <a:gd name="T31" fmla="*/ 8 h 241"/>
                <a:gd name="T32" fmla="*/ 133 w 139"/>
                <a:gd name="T33" fmla="*/ 9 h 241"/>
                <a:gd name="T34" fmla="*/ 134 w 139"/>
                <a:gd name="T35" fmla="*/ 9 h 241"/>
                <a:gd name="T36" fmla="*/ 135 w 139"/>
                <a:gd name="T37" fmla="*/ 8 h 241"/>
                <a:gd name="T38" fmla="*/ 136 w 139"/>
                <a:gd name="T39" fmla="*/ 8 h 241"/>
                <a:gd name="T40" fmla="*/ 136 w 139"/>
                <a:gd name="T41" fmla="*/ 8 h 241"/>
                <a:gd name="T42" fmla="*/ 31 w 139"/>
                <a:gd name="T43" fmla="*/ 192 h 241"/>
                <a:gd name="T44" fmla="*/ 31 w 139"/>
                <a:gd name="T45" fmla="*/ 193 h 241"/>
                <a:gd name="T46" fmla="*/ 31 w 139"/>
                <a:gd name="T47" fmla="*/ 193 h 241"/>
                <a:gd name="T48" fmla="*/ 31 w 139"/>
                <a:gd name="T49" fmla="*/ 193 h 241"/>
                <a:gd name="T50" fmla="*/ 21 w 139"/>
                <a:gd name="T51" fmla="*/ 210 h 241"/>
                <a:gd name="T52" fmla="*/ 20 w 139"/>
                <a:gd name="T53" fmla="*/ 211 h 241"/>
                <a:gd name="T54" fmla="*/ 21 w 139"/>
                <a:gd name="T55" fmla="*/ 212 h 241"/>
                <a:gd name="T56" fmla="*/ 4 w 139"/>
                <a:gd name="T57" fmla="*/ 241 h 241"/>
                <a:gd name="T58" fmla="*/ 2 w 139"/>
                <a:gd name="T59" fmla="*/ 241 h 241"/>
                <a:gd name="T60" fmla="*/ 1 w 139"/>
                <a:gd name="T61" fmla="*/ 241 h 241"/>
                <a:gd name="T62" fmla="*/ 0 w 139"/>
                <a:gd name="T63" fmla="*/ 241 h 241"/>
                <a:gd name="T64" fmla="*/ 0 w 139"/>
                <a:gd name="T65" fmla="*/ 241 h 241"/>
                <a:gd name="T66" fmla="*/ 30 w 139"/>
                <a:gd name="T67" fmla="*/ 188 h 241"/>
                <a:gd name="T68" fmla="*/ 31 w 139"/>
                <a:gd name="T69" fmla="*/ 190 h 241"/>
                <a:gd name="T70" fmla="*/ 31 w 139"/>
                <a:gd name="T71" fmla="*/ 192 h 241"/>
                <a:gd name="T72" fmla="*/ 56 w 139"/>
                <a:gd name="T73" fmla="*/ 143 h 241"/>
                <a:gd name="T74" fmla="*/ 56 w 139"/>
                <a:gd name="T75" fmla="*/ 142 h 241"/>
                <a:gd name="T76" fmla="*/ 57 w 139"/>
                <a:gd name="T77" fmla="*/ 142 h 241"/>
                <a:gd name="T78" fmla="*/ 56 w 139"/>
                <a:gd name="T79" fmla="*/ 143 h 241"/>
                <a:gd name="T80" fmla="*/ 56 w 139"/>
                <a:gd name="T81" fmla="*/ 143 h 241"/>
                <a:gd name="T82" fmla="*/ 135 w 139"/>
                <a:gd name="T83" fmla="*/ 3 h 241"/>
                <a:gd name="T84" fmla="*/ 137 w 139"/>
                <a:gd name="T85" fmla="*/ 0 h 241"/>
                <a:gd name="T86" fmla="*/ 138 w 139"/>
                <a:gd name="T87" fmla="*/ 0 h 241"/>
                <a:gd name="T88" fmla="*/ 139 w 139"/>
                <a:gd name="T89" fmla="*/ 0 h 241"/>
                <a:gd name="T90" fmla="*/ 139 w 139"/>
                <a:gd name="T91" fmla="*/ 1 h 241"/>
                <a:gd name="T92" fmla="*/ 138 w 139"/>
                <a:gd name="T93" fmla="*/ 2 h 241"/>
                <a:gd name="T94" fmla="*/ 138 w 139"/>
                <a:gd name="T95" fmla="*/ 3 h 241"/>
                <a:gd name="T96" fmla="*/ 135 w 139"/>
                <a:gd name="T97" fmla="*/ 3 h 241"/>
                <a:gd name="T98" fmla="*/ 97 w 139"/>
                <a:gd name="T99" fmla="*/ 70 h 241"/>
                <a:gd name="T100" fmla="*/ 97 w 139"/>
                <a:gd name="T101" fmla="*/ 71 h 241"/>
                <a:gd name="T102" fmla="*/ 97 w 139"/>
                <a:gd name="T103" fmla="*/ 71 h 241"/>
                <a:gd name="T104" fmla="*/ 97 w 139"/>
                <a:gd name="T105" fmla="*/ 7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9" h="241">
                  <a:moveTo>
                    <a:pt x="139" y="3"/>
                  </a:moveTo>
                  <a:cubicBezTo>
                    <a:pt x="138" y="4"/>
                    <a:pt x="138" y="4"/>
                    <a:pt x="138" y="4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9" y="3"/>
                    <a:pt x="139" y="3"/>
                    <a:pt x="139" y="3"/>
                  </a:cubicBezTo>
                  <a:close/>
                  <a:moveTo>
                    <a:pt x="136" y="8"/>
                  </a:moveTo>
                  <a:cubicBezTo>
                    <a:pt x="101" y="70"/>
                    <a:pt x="101" y="70"/>
                    <a:pt x="101" y="70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100" y="70"/>
                    <a:pt x="101" y="70"/>
                    <a:pt x="100" y="70"/>
                  </a:cubicBezTo>
                  <a:cubicBezTo>
                    <a:pt x="98" y="71"/>
                    <a:pt x="99" y="70"/>
                    <a:pt x="99" y="71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132" y="8"/>
                    <a:pt x="132" y="8"/>
                    <a:pt x="132" y="8"/>
                  </a:cubicBezTo>
                  <a:cubicBezTo>
                    <a:pt x="132" y="8"/>
                    <a:pt x="132" y="8"/>
                    <a:pt x="133" y="9"/>
                  </a:cubicBezTo>
                  <a:cubicBezTo>
                    <a:pt x="134" y="9"/>
                    <a:pt x="134" y="9"/>
                    <a:pt x="134" y="9"/>
                  </a:cubicBezTo>
                  <a:cubicBezTo>
                    <a:pt x="135" y="8"/>
                    <a:pt x="135" y="8"/>
                    <a:pt x="135" y="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6" y="8"/>
                    <a:pt x="136" y="8"/>
                    <a:pt x="136" y="8"/>
                  </a:cubicBezTo>
                  <a:close/>
                  <a:moveTo>
                    <a:pt x="31" y="192"/>
                  </a:move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21" y="212"/>
                    <a:pt x="21" y="212"/>
                    <a:pt x="21" y="212"/>
                  </a:cubicBezTo>
                  <a:cubicBezTo>
                    <a:pt x="4" y="241"/>
                    <a:pt x="4" y="241"/>
                    <a:pt x="4" y="241"/>
                  </a:cubicBezTo>
                  <a:cubicBezTo>
                    <a:pt x="2" y="241"/>
                    <a:pt x="2" y="241"/>
                    <a:pt x="2" y="241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0" y="189"/>
                    <a:pt x="30" y="189"/>
                    <a:pt x="31" y="190"/>
                  </a:cubicBezTo>
                  <a:cubicBezTo>
                    <a:pt x="32" y="192"/>
                    <a:pt x="31" y="189"/>
                    <a:pt x="31" y="192"/>
                  </a:cubicBezTo>
                  <a:close/>
                  <a:moveTo>
                    <a:pt x="56" y="143"/>
                  </a:moveTo>
                  <a:cubicBezTo>
                    <a:pt x="56" y="142"/>
                    <a:pt x="56" y="142"/>
                    <a:pt x="56" y="142"/>
                  </a:cubicBezTo>
                  <a:cubicBezTo>
                    <a:pt x="57" y="142"/>
                    <a:pt x="57" y="142"/>
                    <a:pt x="57" y="142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lose/>
                  <a:moveTo>
                    <a:pt x="135" y="3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38" y="2"/>
                    <a:pt x="138" y="2"/>
                    <a:pt x="138" y="2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5" y="3"/>
                    <a:pt x="135" y="3"/>
                    <a:pt x="135" y="3"/>
                  </a:cubicBezTo>
                  <a:close/>
                  <a:moveTo>
                    <a:pt x="97" y="70"/>
                  </a:moveTo>
                  <a:cubicBezTo>
                    <a:pt x="97" y="71"/>
                    <a:pt x="97" y="71"/>
                    <a:pt x="97" y="71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0"/>
                    <a:pt x="97" y="70"/>
                    <a:pt x="97" y="7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Freeform 47"/>
            <p:cNvSpPr>
              <a:spLocks noEditPoints="1"/>
            </p:cNvSpPr>
            <p:nvPr/>
          </p:nvSpPr>
          <p:spPr bwMode="auto">
            <a:xfrm>
              <a:off x="5765800" y="1827213"/>
              <a:ext cx="811212" cy="1403350"/>
            </a:xfrm>
            <a:custGeom>
              <a:avLst/>
              <a:gdLst>
                <a:gd name="T0" fmla="*/ 69 w 70"/>
                <a:gd name="T1" fmla="*/ 4 h 121"/>
                <a:gd name="T2" fmla="*/ 4 w 70"/>
                <a:gd name="T3" fmla="*/ 119 h 121"/>
                <a:gd name="T4" fmla="*/ 3 w 70"/>
                <a:gd name="T5" fmla="*/ 119 h 121"/>
                <a:gd name="T6" fmla="*/ 2 w 70"/>
                <a:gd name="T7" fmla="*/ 119 h 121"/>
                <a:gd name="T8" fmla="*/ 0 w 70"/>
                <a:gd name="T9" fmla="*/ 117 h 121"/>
                <a:gd name="T10" fmla="*/ 65 w 70"/>
                <a:gd name="T11" fmla="*/ 3 h 121"/>
                <a:gd name="T12" fmla="*/ 67 w 70"/>
                <a:gd name="T13" fmla="*/ 3 h 121"/>
                <a:gd name="T14" fmla="*/ 69 w 70"/>
                <a:gd name="T15" fmla="*/ 4 h 121"/>
                <a:gd name="T16" fmla="*/ 3 w 70"/>
                <a:gd name="T17" fmla="*/ 119 h 121"/>
                <a:gd name="T18" fmla="*/ 2 w 70"/>
                <a:gd name="T19" fmla="*/ 121 h 121"/>
                <a:gd name="T20" fmla="*/ 2 w 70"/>
                <a:gd name="T21" fmla="*/ 121 h 121"/>
                <a:gd name="T22" fmla="*/ 2 w 70"/>
                <a:gd name="T23" fmla="*/ 119 h 121"/>
                <a:gd name="T24" fmla="*/ 3 w 70"/>
                <a:gd name="T25" fmla="*/ 119 h 121"/>
                <a:gd name="T26" fmla="*/ 66 w 70"/>
                <a:gd name="T27" fmla="*/ 1 h 121"/>
                <a:gd name="T28" fmla="*/ 67 w 70"/>
                <a:gd name="T29" fmla="*/ 0 h 121"/>
                <a:gd name="T30" fmla="*/ 67 w 70"/>
                <a:gd name="T31" fmla="*/ 0 h 121"/>
                <a:gd name="T32" fmla="*/ 68 w 70"/>
                <a:gd name="T33" fmla="*/ 1 h 121"/>
                <a:gd name="T34" fmla="*/ 67 w 70"/>
                <a:gd name="T35" fmla="*/ 1 h 121"/>
                <a:gd name="T36" fmla="*/ 66 w 70"/>
                <a:gd name="T37" fmla="*/ 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121">
                  <a:moveTo>
                    <a:pt x="69" y="4"/>
                  </a:moveTo>
                  <a:cubicBezTo>
                    <a:pt x="4" y="119"/>
                    <a:pt x="4" y="119"/>
                    <a:pt x="4" y="119"/>
                  </a:cubicBezTo>
                  <a:cubicBezTo>
                    <a:pt x="3" y="119"/>
                    <a:pt x="3" y="119"/>
                    <a:pt x="3" y="11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70" y="3"/>
                    <a:pt x="68" y="2"/>
                    <a:pt x="69" y="4"/>
                  </a:cubicBezTo>
                  <a:close/>
                  <a:moveTo>
                    <a:pt x="3" y="119"/>
                  </a:moveTo>
                  <a:cubicBezTo>
                    <a:pt x="2" y="121"/>
                    <a:pt x="2" y="121"/>
                    <a:pt x="2" y="121"/>
                  </a:cubicBezTo>
                  <a:cubicBezTo>
                    <a:pt x="2" y="121"/>
                    <a:pt x="2" y="121"/>
                    <a:pt x="2" y="121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3" y="119"/>
                    <a:pt x="3" y="119"/>
                    <a:pt x="3" y="119"/>
                  </a:cubicBezTo>
                  <a:close/>
                  <a:moveTo>
                    <a:pt x="66" y="1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7" y="1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48"/>
            <p:cNvSpPr>
              <a:spLocks noEditPoints="1"/>
            </p:cNvSpPr>
            <p:nvPr/>
          </p:nvSpPr>
          <p:spPr bwMode="auto">
            <a:xfrm>
              <a:off x="5254625" y="1885950"/>
              <a:ext cx="1438275" cy="2493962"/>
            </a:xfrm>
            <a:custGeom>
              <a:avLst/>
              <a:gdLst>
                <a:gd name="T0" fmla="*/ 124 w 124"/>
                <a:gd name="T1" fmla="*/ 1 h 215"/>
                <a:gd name="T2" fmla="*/ 122 w 124"/>
                <a:gd name="T3" fmla="*/ 4 h 215"/>
                <a:gd name="T4" fmla="*/ 120 w 124"/>
                <a:gd name="T5" fmla="*/ 5 h 215"/>
                <a:gd name="T6" fmla="*/ 119 w 124"/>
                <a:gd name="T7" fmla="*/ 6 h 215"/>
                <a:gd name="T8" fmla="*/ 118 w 124"/>
                <a:gd name="T9" fmla="*/ 6 h 215"/>
                <a:gd name="T10" fmla="*/ 117 w 124"/>
                <a:gd name="T11" fmla="*/ 6 h 215"/>
                <a:gd name="T12" fmla="*/ 117 w 124"/>
                <a:gd name="T13" fmla="*/ 6 h 215"/>
                <a:gd name="T14" fmla="*/ 120 w 124"/>
                <a:gd name="T15" fmla="*/ 0 h 215"/>
                <a:gd name="T16" fmla="*/ 123 w 124"/>
                <a:gd name="T17" fmla="*/ 0 h 215"/>
                <a:gd name="T18" fmla="*/ 124 w 124"/>
                <a:gd name="T19" fmla="*/ 0 h 215"/>
                <a:gd name="T20" fmla="*/ 124 w 124"/>
                <a:gd name="T21" fmla="*/ 1 h 215"/>
                <a:gd name="T22" fmla="*/ 121 w 124"/>
                <a:gd name="T23" fmla="*/ 6 h 215"/>
                <a:gd name="T24" fmla="*/ 121 w 124"/>
                <a:gd name="T25" fmla="*/ 6 h 215"/>
                <a:gd name="T26" fmla="*/ 120 w 124"/>
                <a:gd name="T27" fmla="*/ 6 h 215"/>
                <a:gd name="T28" fmla="*/ 120 w 124"/>
                <a:gd name="T29" fmla="*/ 7 h 215"/>
                <a:gd name="T30" fmla="*/ 118 w 124"/>
                <a:gd name="T31" fmla="*/ 7 h 215"/>
                <a:gd name="T32" fmla="*/ 117 w 124"/>
                <a:gd name="T33" fmla="*/ 7 h 215"/>
                <a:gd name="T34" fmla="*/ 116 w 124"/>
                <a:gd name="T35" fmla="*/ 8 h 215"/>
                <a:gd name="T36" fmla="*/ 116 w 124"/>
                <a:gd name="T37" fmla="*/ 8 h 215"/>
                <a:gd name="T38" fmla="*/ 53 w 124"/>
                <a:gd name="T39" fmla="*/ 119 h 215"/>
                <a:gd name="T40" fmla="*/ 52 w 124"/>
                <a:gd name="T41" fmla="*/ 119 h 215"/>
                <a:gd name="T42" fmla="*/ 52 w 124"/>
                <a:gd name="T43" fmla="*/ 120 h 215"/>
                <a:gd name="T44" fmla="*/ 52 w 124"/>
                <a:gd name="T45" fmla="*/ 120 h 215"/>
                <a:gd name="T46" fmla="*/ 53 w 124"/>
                <a:gd name="T47" fmla="*/ 121 h 215"/>
                <a:gd name="T48" fmla="*/ 53 w 124"/>
                <a:gd name="T49" fmla="*/ 125 h 215"/>
                <a:gd name="T50" fmla="*/ 121 w 124"/>
                <a:gd name="T51" fmla="*/ 6 h 215"/>
                <a:gd name="T52" fmla="*/ 10 w 124"/>
                <a:gd name="T53" fmla="*/ 201 h 215"/>
                <a:gd name="T54" fmla="*/ 9 w 124"/>
                <a:gd name="T55" fmla="*/ 202 h 215"/>
                <a:gd name="T56" fmla="*/ 9 w 124"/>
                <a:gd name="T57" fmla="*/ 202 h 215"/>
                <a:gd name="T58" fmla="*/ 9 w 124"/>
                <a:gd name="T59" fmla="*/ 202 h 215"/>
                <a:gd name="T60" fmla="*/ 2 w 124"/>
                <a:gd name="T61" fmla="*/ 215 h 215"/>
                <a:gd name="T62" fmla="*/ 2 w 124"/>
                <a:gd name="T63" fmla="*/ 215 h 215"/>
                <a:gd name="T64" fmla="*/ 0 w 124"/>
                <a:gd name="T65" fmla="*/ 214 h 215"/>
                <a:gd name="T66" fmla="*/ 0 w 124"/>
                <a:gd name="T67" fmla="*/ 212 h 215"/>
                <a:gd name="T68" fmla="*/ 11 w 124"/>
                <a:gd name="T69" fmla="*/ 191 h 215"/>
                <a:gd name="T70" fmla="*/ 12 w 124"/>
                <a:gd name="T71" fmla="*/ 191 h 215"/>
                <a:gd name="T72" fmla="*/ 12 w 124"/>
                <a:gd name="T73" fmla="*/ 194 h 215"/>
                <a:gd name="T74" fmla="*/ 11 w 124"/>
                <a:gd name="T75" fmla="*/ 195 h 215"/>
                <a:gd name="T76" fmla="*/ 11 w 124"/>
                <a:gd name="T77" fmla="*/ 196 h 215"/>
                <a:gd name="T78" fmla="*/ 11 w 124"/>
                <a:gd name="T79" fmla="*/ 197 h 215"/>
                <a:gd name="T80" fmla="*/ 11 w 124"/>
                <a:gd name="T81" fmla="*/ 197 h 215"/>
                <a:gd name="T82" fmla="*/ 11 w 124"/>
                <a:gd name="T83" fmla="*/ 199 h 215"/>
                <a:gd name="T84" fmla="*/ 10 w 124"/>
                <a:gd name="T85" fmla="*/ 200 h 215"/>
                <a:gd name="T86" fmla="*/ 10 w 124"/>
                <a:gd name="T87" fmla="*/ 2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4" h="215">
                  <a:moveTo>
                    <a:pt x="124" y="1"/>
                  </a:moveTo>
                  <a:cubicBezTo>
                    <a:pt x="122" y="4"/>
                    <a:pt x="122" y="4"/>
                    <a:pt x="122" y="4"/>
                  </a:cubicBezTo>
                  <a:cubicBezTo>
                    <a:pt x="121" y="5"/>
                    <a:pt x="120" y="5"/>
                    <a:pt x="120" y="5"/>
                  </a:cubicBezTo>
                  <a:cubicBezTo>
                    <a:pt x="119" y="6"/>
                    <a:pt x="119" y="6"/>
                    <a:pt x="119" y="6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1"/>
                    <a:pt x="124" y="1"/>
                    <a:pt x="124" y="1"/>
                  </a:cubicBezTo>
                  <a:close/>
                  <a:moveTo>
                    <a:pt x="121" y="6"/>
                  </a:moveTo>
                  <a:cubicBezTo>
                    <a:pt x="121" y="6"/>
                    <a:pt x="121" y="6"/>
                    <a:pt x="121" y="6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0" y="7"/>
                    <a:pt x="120" y="7"/>
                    <a:pt x="120" y="7"/>
                  </a:cubicBezTo>
                  <a:cubicBezTo>
                    <a:pt x="118" y="7"/>
                    <a:pt x="118" y="7"/>
                    <a:pt x="118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7"/>
                    <a:pt x="117" y="7"/>
                    <a:pt x="116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53" y="119"/>
                    <a:pt x="53" y="119"/>
                    <a:pt x="53" y="119"/>
                  </a:cubicBezTo>
                  <a:cubicBezTo>
                    <a:pt x="53" y="119"/>
                    <a:pt x="53" y="119"/>
                    <a:pt x="52" y="119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3" y="121"/>
                    <a:pt x="53" y="121"/>
                    <a:pt x="53" y="121"/>
                  </a:cubicBezTo>
                  <a:cubicBezTo>
                    <a:pt x="53" y="123"/>
                    <a:pt x="53" y="124"/>
                    <a:pt x="53" y="125"/>
                  </a:cubicBezTo>
                  <a:cubicBezTo>
                    <a:pt x="121" y="6"/>
                    <a:pt x="121" y="6"/>
                    <a:pt x="121" y="6"/>
                  </a:cubicBezTo>
                  <a:close/>
                  <a:moveTo>
                    <a:pt x="10" y="201"/>
                  </a:moveTo>
                  <a:cubicBezTo>
                    <a:pt x="9" y="202"/>
                    <a:pt x="9" y="202"/>
                    <a:pt x="9" y="202"/>
                  </a:cubicBezTo>
                  <a:cubicBezTo>
                    <a:pt x="9" y="202"/>
                    <a:pt x="9" y="202"/>
                    <a:pt x="9" y="202"/>
                  </a:cubicBezTo>
                  <a:cubicBezTo>
                    <a:pt x="9" y="202"/>
                    <a:pt x="9" y="202"/>
                    <a:pt x="9" y="202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1" y="191"/>
                    <a:pt x="11" y="191"/>
                    <a:pt x="11" y="191"/>
                  </a:cubicBezTo>
                  <a:cubicBezTo>
                    <a:pt x="12" y="191"/>
                    <a:pt x="12" y="191"/>
                    <a:pt x="12" y="191"/>
                  </a:cubicBezTo>
                  <a:cubicBezTo>
                    <a:pt x="12" y="194"/>
                    <a:pt x="12" y="194"/>
                    <a:pt x="12" y="194"/>
                  </a:cubicBezTo>
                  <a:cubicBezTo>
                    <a:pt x="11" y="196"/>
                    <a:pt x="12" y="195"/>
                    <a:pt x="11" y="195"/>
                  </a:cubicBezTo>
                  <a:cubicBezTo>
                    <a:pt x="11" y="196"/>
                    <a:pt x="11" y="196"/>
                    <a:pt x="11" y="196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197"/>
                    <a:pt x="11" y="197"/>
                    <a:pt x="11" y="197"/>
                  </a:cubicBezTo>
                  <a:cubicBezTo>
                    <a:pt x="11" y="199"/>
                    <a:pt x="11" y="199"/>
                    <a:pt x="11" y="199"/>
                  </a:cubicBezTo>
                  <a:cubicBezTo>
                    <a:pt x="10" y="200"/>
                    <a:pt x="10" y="200"/>
                    <a:pt x="10" y="200"/>
                  </a:cubicBezTo>
                  <a:lnTo>
                    <a:pt x="10" y="20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49"/>
            <p:cNvSpPr/>
            <p:nvPr/>
          </p:nvSpPr>
          <p:spPr bwMode="auto">
            <a:xfrm>
              <a:off x="5905500" y="1955800"/>
              <a:ext cx="892175" cy="1530350"/>
            </a:xfrm>
            <a:custGeom>
              <a:avLst/>
              <a:gdLst>
                <a:gd name="T0" fmla="*/ 77 w 77"/>
                <a:gd name="T1" fmla="*/ 0 h 132"/>
                <a:gd name="T2" fmla="*/ 2 w 77"/>
                <a:gd name="T3" fmla="*/ 132 h 132"/>
                <a:gd name="T4" fmla="*/ 2 w 77"/>
                <a:gd name="T5" fmla="*/ 131 h 132"/>
                <a:gd name="T6" fmla="*/ 1 w 77"/>
                <a:gd name="T7" fmla="*/ 130 h 132"/>
                <a:gd name="T8" fmla="*/ 1 w 77"/>
                <a:gd name="T9" fmla="*/ 129 h 132"/>
                <a:gd name="T10" fmla="*/ 0 w 77"/>
                <a:gd name="T11" fmla="*/ 129 h 132"/>
                <a:gd name="T12" fmla="*/ 0 w 77"/>
                <a:gd name="T13" fmla="*/ 128 h 132"/>
                <a:gd name="T14" fmla="*/ 73 w 77"/>
                <a:gd name="T15" fmla="*/ 0 h 132"/>
                <a:gd name="T16" fmla="*/ 76 w 77"/>
                <a:gd name="T17" fmla="*/ 0 h 132"/>
                <a:gd name="T18" fmla="*/ 77 w 77"/>
                <a:gd name="T19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132">
                  <a:moveTo>
                    <a:pt x="77" y="0"/>
                  </a:moveTo>
                  <a:cubicBezTo>
                    <a:pt x="2" y="132"/>
                    <a:pt x="2" y="132"/>
                    <a:pt x="2" y="132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5" y="0"/>
                    <a:pt x="76" y="0"/>
                  </a:cubicBezTo>
                  <a:cubicBezTo>
                    <a:pt x="76" y="0"/>
                    <a:pt x="76" y="0"/>
                    <a:pt x="7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50"/>
            <p:cNvSpPr>
              <a:spLocks noEditPoints="1"/>
            </p:cNvSpPr>
            <p:nvPr/>
          </p:nvSpPr>
          <p:spPr bwMode="auto">
            <a:xfrm>
              <a:off x="6008688" y="1955800"/>
              <a:ext cx="939800" cy="1635125"/>
            </a:xfrm>
            <a:custGeom>
              <a:avLst/>
              <a:gdLst>
                <a:gd name="T0" fmla="*/ 81 w 81"/>
                <a:gd name="T1" fmla="*/ 0 h 141"/>
                <a:gd name="T2" fmla="*/ 18 w 81"/>
                <a:gd name="T3" fmla="*/ 110 h 141"/>
                <a:gd name="T4" fmla="*/ 16 w 81"/>
                <a:gd name="T5" fmla="*/ 110 h 141"/>
                <a:gd name="T6" fmla="*/ 15 w 81"/>
                <a:gd name="T7" fmla="*/ 110 h 141"/>
                <a:gd name="T8" fmla="*/ 14 w 81"/>
                <a:gd name="T9" fmla="*/ 110 h 141"/>
                <a:gd name="T10" fmla="*/ 13 w 81"/>
                <a:gd name="T11" fmla="*/ 111 h 141"/>
                <a:gd name="T12" fmla="*/ 51 w 81"/>
                <a:gd name="T13" fmla="*/ 44 h 141"/>
                <a:gd name="T14" fmla="*/ 51 w 81"/>
                <a:gd name="T15" fmla="*/ 44 h 141"/>
                <a:gd name="T16" fmla="*/ 52 w 81"/>
                <a:gd name="T17" fmla="*/ 44 h 141"/>
                <a:gd name="T18" fmla="*/ 53 w 81"/>
                <a:gd name="T19" fmla="*/ 43 h 141"/>
                <a:gd name="T20" fmla="*/ 53 w 81"/>
                <a:gd name="T21" fmla="*/ 42 h 141"/>
                <a:gd name="T22" fmla="*/ 54 w 81"/>
                <a:gd name="T23" fmla="*/ 42 h 141"/>
                <a:gd name="T24" fmla="*/ 54 w 81"/>
                <a:gd name="T25" fmla="*/ 38 h 141"/>
                <a:gd name="T26" fmla="*/ 75 w 81"/>
                <a:gd name="T27" fmla="*/ 2 h 141"/>
                <a:gd name="T28" fmla="*/ 79 w 81"/>
                <a:gd name="T29" fmla="*/ 2 h 141"/>
                <a:gd name="T30" fmla="*/ 80 w 81"/>
                <a:gd name="T31" fmla="*/ 0 h 141"/>
                <a:gd name="T32" fmla="*/ 80 w 81"/>
                <a:gd name="T33" fmla="*/ 0 h 141"/>
                <a:gd name="T34" fmla="*/ 81 w 81"/>
                <a:gd name="T35" fmla="*/ 0 h 141"/>
                <a:gd name="T36" fmla="*/ 3 w 81"/>
                <a:gd name="T37" fmla="*/ 137 h 141"/>
                <a:gd name="T38" fmla="*/ 0 w 81"/>
                <a:gd name="T39" fmla="*/ 141 h 141"/>
                <a:gd name="T40" fmla="*/ 0 w 81"/>
                <a:gd name="T41" fmla="*/ 140 h 141"/>
                <a:gd name="T42" fmla="*/ 0 w 81"/>
                <a:gd name="T43" fmla="*/ 139 h 141"/>
                <a:gd name="T44" fmla="*/ 1 w 81"/>
                <a:gd name="T45" fmla="*/ 137 h 141"/>
                <a:gd name="T46" fmla="*/ 1 w 81"/>
                <a:gd name="T47" fmla="*/ 136 h 141"/>
                <a:gd name="T48" fmla="*/ 2 w 81"/>
                <a:gd name="T49" fmla="*/ 136 h 141"/>
                <a:gd name="T50" fmla="*/ 2 w 81"/>
                <a:gd name="T51" fmla="*/ 136 h 141"/>
                <a:gd name="T52" fmla="*/ 3 w 81"/>
                <a:gd name="T53" fmla="*/ 137 h 141"/>
                <a:gd name="T54" fmla="*/ 0 w 81"/>
                <a:gd name="T55" fmla="*/ 134 h 141"/>
                <a:gd name="T56" fmla="*/ 0 w 81"/>
                <a:gd name="T57" fmla="*/ 134 h 141"/>
                <a:gd name="T58" fmla="*/ 0 w 81"/>
                <a:gd name="T59" fmla="*/ 134 h 141"/>
                <a:gd name="T60" fmla="*/ 0 w 81"/>
                <a:gd name="T61" fmla="*/ 134 h 141"/>
                <a:gd name="T62" fmla="*/ 11 w 81"/>
                <a:gd name="T63" fmla="*/ 114 h 141"/>
                <a:gd name="T64" fmla="*/ 13 w 81"/>
                <a:gd name="T65" fmla="*/ 111 h 141"/>
                <a:gd name="T66" fmla="*/ 13 w 81"/>
                <a:gd name="T67" fmla="*/ 112 h 141"/>
                <a:gd name="T68" fmla="*/ 12 w 81"/>
                <a:gd name="T69" fmla="*/ 114 h 141"/>
                <a:gd name="T70" fmla="*/ 11 w 81"/>
                <a:gd name="T71" fmla="*/ 114 h 141"/>
                <a:gd name="T72" fmla="*/ 11 w 81"/>
                <a:gd name="T73" fmla="*/ 114 h 141"/>
                <a:gd name="T74" fmla="*/ 53 w 81"/>
                <a:gd name="T75" fmla="*/ 40 h 141"/>
                <a:gd name="T76" fmla="*/ 53 w 81"/>
                <a:gd name="T77" fmla="*/ 40 h 141"/>
                <a:gd name="T78" fmla="*/ 53 w 81"/>
                <a:gd name="T79" fmla="*/ 4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1" h="141">
                  <a:moveTo>
                    <a:pt x="81" y="0"/>
                  </a:moveTo>
                  <a:cubicBezTo>
                    <a:pt x="18" y="110"/>
                    <a:pt x="18" y="110"/>
                    <a:pt x="18" y="110"/>
                  </a:cubicBezTo>
                  <a:cubicBezTo>
                    <a:pt x="16" y="110"/>
                    <a:pt x="16" y="110"/>
                    <a:pt x="16" y="110"/>
                  </a:cubicBezTo>
                  <a:cubicBezTo>
                    <a:pt x="15" y="110"/>
                    <a:pt x="15" y="110"/>
                    <a:pt x="15" y="110"/>
                  </a:cubicBezTo>
                  <a:cubicBezTo>
                    <a:pt x="14" y="110"/>
                    <a:pt x="14" y="110"/>
                    <a:pt x="14" y="110"/>
                  </a:cubicBezTo>
                  <a:cubicBezTo>
                    <a:pt x="13" y="111"/>
                    <a:pt x="13" y="111"/>
                    <a:pt x="13" y="111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1"/>
                    <a:pt x="55" y="39"/>
                    <a:pt x="54" y="38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9" y="2"/>
                    <a:pt x="79" y="2"/>
                    <a:pt x="79" y="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1" y="0"/>
                    <a:pt x="81" y="0"/>
                    <a:pt x="81" y="0"/>
                  </a:cubicBezTo>
                  <a:close/>
                  <a:moveTo>
                    <a:pt x="3" y="137"/>
                  </a:moveTo>
                  <a:cubicBezTo>
                    <a:pt x="0" y="141"/>
                    <a:pt x="0" y="141"/>
                    <a:pt x="0" y="141"/>
                  </a:cubicBezTo>
                  <a:cubicBezTo>
                    <a:pt x="0" y="141"/>
                    <a:pt x="0" y="141"/>
                    <a:pt x="0" y="14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" y="137"/>
                    <a:pt x="1" y="137"/>
                    <a:pt x="1" y="137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3" y="137"/>
                    <a:pt x="3" y="137"/>
                    <a:pt x="3" y="137"/>
                  </a:cubicBezTo>
                  <a:close/>
                  <a:moveTo>
                    <a:pt x="0" y="134"/>
                  </a:move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4"/>
                    <a:pt x="0" y="134"/>
                  </a:cubicBezTo>
                  <a:close/>
                  <a:moveTo>
                    <a:pt x="11" y="114"/>
                  </a:moveTo>
                  <a:cubicBezTo>
                    <a:pt x="13" y="111"/>
                    <a:pt x="13" y="111"/>
                    <a:pt x="13" y="111"/>
                  </a:cubicBezTo>
                  <a:cubicBezTo>
                    <a:pt x="13" y="112"/>
                    <a:pt x="13" y="112"/>
                    <a:pt x="13" y="112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1" y="114"/>
                    <a:pt x="11" y="114"/>
                    <a:pt x="11" y="114"/>
                  </a:cubicBezTo>
                  <a:cubicBezTo>
                    <a:pt x="11" y="114"/>
                    <a:pt x="11" y="114"/>
                    <a:pt x="11" y="114"/>
                  </a:cubicBezTo>
                  <a:close/>
                  <a:moveTo>
                    <a:pt x="53" y="40"/>
                  </a:moveTo>
                  <a:cubicBezTo>
                    <a:pt x="53" y="40"/>
                    <a:pt x="53" y="40"/>
                    <a:pt x="53" y="40"/>
                  </a:cubicBezTo>
                  <a:cubicBezTo>
                    <a:pt x="53" y="40"/>
                    <a:pt x="53" y="40"/>
                    <a:pt x="53" y="4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51"/>
            <p:cNvSpPr/>
            <p:nvPr/>
          </p:nvSpPr>
          <p:spPr bwMode="auto">
            <a:xfrm>
              <a:off x="6288088" y="1966913"/>
              <a:ext cx="765175" cy="1333500"/>
            </a:xfrm>
            <a:custGeom>
              <a:avLst/>
              <a:gdLst>
                <a:gd name="T0" fmla="*/ 66 w 66"/>
                <a:gd name="T1" fmla="*/ 4 h 115"/>
                <a:gd name="T2" fmla="*/ 2 w 66"/>
                <a:gd name="T3" fmla="*/ 115 h 115"/>
                <a:gd name="T4" fmla="*/ 2 w 66"/>
                <a:gd name="T5" fmla="*/ 115 h 115"/>
                <a:gd name="T6" fmla="*/ 2 w 66"/>
                <a:gd name="T7" fmla="*/ 114 h 115"/>
                <a:gd name="T8" fmla="*/ 0 w 66"/>
                <a:gd name="T9" fmla="*/ 112 h 115"/>
                <a:gd name="T10" fmla="*/ 64 w 66"/>
                <a:gd name="T11" fmla="*/ 0 h 115"/>
                <a:gd name="T12" fmla="*/ 64 w 66"/>
                <a:gd name="T13" fmla="*/ 0 h 115"/>
                <a:gd name="T14" fmla="*/ 66 w 66"/>
                <a:gd name="T15" fmla="*/ 2 h 115"/>
                <a:gd name="T16" fmla="*/ 66 w 66"/>
                <a:gd name="T17" fmla="*/ 2 h 115"/>
                <a:gd name="T18" fmla="*/ 66 w 66"/>
                <a:gd name="T19" fmla="*/ 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115">
                  <a:moveTo>
                    <a:pt x="66" y="4"/>
                  </a:moveTo>
                  <a:cubicBezTo>
                    <a:pt x="2" y="115"/>
                    <a:pt x="2" y="115"/>
                    <a:pt x="2" y="115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6" y="0"/>
                    <a:pt x="66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3"/>
                    <a:pt x="66" y="3"/>
                    <a:pt x="66" y="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Freeform 52"/>
            <p:cNvSpPr>
              <a:spLocks noEditPoints="1"/>
            </p:cNvSpPr>
            <p:nvPr/>
          </p:nvSpPr>
          <p:spPr bwMode="auto">
            <a:xfrm>
              <a:off x="6380163" y="1897063"/>
              <a:ext cx="881062" cy="1519237"/>
            </a:xfrm>
            <a:custGeom>
              <a:avLst/>
              <a:gdLst>
                <a:gd name="T0" fmla="*/ 76 w 76"/>
                <a:gd name="T1" fmla="*/ 0 h 131"/>
                <a:gd name="T2" fmla="*/ 74 w 76"/>
                <a:gd name="T3" fmla="*/ 3 h 131"/>
                <a:gd name="T4" fmla="*/ 74 w 76"/>
                <a:gd name="T5" fmla="*/ 3 h 131"/>
                <a:gd name="T6" fmla="*/ 73 w 76"/>
                <a:gd name="T7" fmla="*/ 2 h 131"/>
                <a:gd name="T8" fmla="*/ 72 w 76"/>
                <a:gd name="T9" fmla="*/ 2 h 131"/>
                <a:gd name="T10" fmla="*/ 72 w 76"/>
                <a:gd name="T11" fmla="*/ 1 h 131"/>
                <a:gd name="T12" fmla="*/ 73 w 76"/>
                <a:gd name="T13" fmla="*/ 1 h 131"/>
                <a:gd name="T14" fmla="*/ 74 w 76"/>
                <a:gd name="T15" fmla="*/ 0 h 131"/>
                <a:gd name="T16" fmla="*/ 76 w 76"/>
                <a:gd name="T17" fmla="*/ 0 h 131"/>
                <a:gd name="T18" fmla="*/ 70 w 76"/>
                <a:gd name="T19" fmla="*/ 10 h 131"/>
                <a:gd name="T20" fmla="*/ 1 w 76"/>
                <a:gd name="T21" fmla="*/ 131 h 131"/>
                <a:gd name="T22" fmla="*/ 1 w 76"/>
                <a:gd name="T23" fmla="*/ 129 h 131"/>
                <a:gd name="T24" fmla="*/ 1 w 76"/>
                <a:gd name="T25" fmla="*/ 128 h 131"/>
                <a:gd name="T26" fmla="*/ 0 w 76"/>
                <a:gd name="T27" fmla="*/ 125 h 131"/>
                <a:gd name="T28" fmla="*/ 66 w 76"/>
                <a:gd name="T29" fmla="*/ 10 h 131"/>
                <a:gd name="T30" fmla="*/ 66 w 76"/>
                <a:gd name="T31" fmla="*/ 10 h 131"/>
                <a:gd name="T32" fmla="*/ 68 w 76"/>
                <a:gd name="T33" fmla="*/ 10 h 131"/>
                <a:gd name="T34" fmla="*/ 68 w 76"/>
                <a:gd name="T35" fmla="*/ 10 h 131"/>
                <a:gd name="T36" fmla="*/ 70 w 76"/>
                <a:gd name="T37" fmla="*/ 1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" h="131">
                  <a:moveTo>
                    <a:pt x="76" y="0"/>
                  </a:move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72" y="2"/>
                    <a:pt x="72" y="2"/>
                    <a:pt x="72" y="2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6" y="0"/>
                    <a:pt x="76" y="0"/>
                    <a:pt x="76" y="0"/>
                  </a:cubicBezTo>
                  <a:close/>
                  <a:moveTo>
                    <a:pt x="70" y="10"/>
                  </a:moveTo>
                  <a:cubicBezTo>
                    <a:pt x="1" y="131"/>
                    <a:pt x="1" y="131"/>
                    <a:pt x="1" y="131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6"/>
                    <a:pt x="1" y="127"/>
                    <a:pt x="0" y="125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8" y="10"/>
                  </a:cubicBezTo>
                  <a:lnTo>
                    <a:pt x="70" y="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53"/>
            <p:cNvSpPr>
              <a:spLocks noEditPoints="1"/>
            </p:cNvSpPr>
            <p:nvPr/>
          </p:nvSpPr>
          <p:spPr bwMode="auto">
            <a:xfrm>
              <a:off x="6356350" y="1908175"/>
              <a:ext cx="1020762" cy="1776412"/>
            </a:xfrm>
            <a:custGeom>
              <a:avLst/>
              <a:gdLst>
                <a:gd name="T0" fmla="*/ 47 w 88"/>
                <a:gd name="T1" fmla="*/ 74 h 153"/>
                <a:gd name="T2" fmla="*/ 45 w 88"/>
                <a:gd name="T3" fmla="*/ 74 h 153"/>
                <a:gd name="T4" fmla="*/ 43 w 88"/>
                <a:gd name="T5" fmla="*/ 76 h 153"/>
                <a:gd name="T6" fmla="*/ 41 w 88"/>
                <a:gd name="T7" fmla="*/ 77 h 153"/>
                <a:gd name="T8" fmla="*/ 85 w 88"/>
                <a:gd name="T9" fmla="*/ 4 h 153"/>
                <a:gd name="T10" fmla="*/ 86 w 88"/>
                <a:gd name="T11" fmla="*/ 5 h 153"/>
                <a:gd name="T12" fmla="*/ 84 w 88"/>
                <a:gd name="T13" fmla="*/ 6 h 153"/>
                <a:gd name="T14" fmla="*/ 86 w 88"/>
                <a:gd name="T15" fmla="*/ 6 h 153"/>
                <a:gd name="T16" fmla="*/ 46 w 88"/>
                <a:gd name="T17" fmla="*/ 76 h 153"/>
                <a:gd name="T18" fmla="*/ 43 w 88"/>
                <a:gd name="T19" fmla="*/ 81 h 153"/>
                <a:gd name="T20" fmla="*/ 24 w 88"/>
                <a:gd name="T21" fmla="*/ 115 h 153"/>
                <a:gd name="T22" fmla="*/ 19 w 88"/>
                <a:gd name="T23" fmla="*/ 116 h 153"/>
                <a:gd name="T24" fmla="*/ 40 w 88"/>
                <a:gd name="T25" fmla="*/ 79 h 153"/>
                <a:gd name="T26" fmla="*/ 41 w 88"/>
                <a:gd name="T27" fmla="*/ 80 h 153"/>
                <a:gd name="T28" fmla="*/ 43 w 88"/>
                <a:gd name="T29" fmla="*/ 81 h 153"/>
                <a:gd name="T30" fmla="*/ 12 w 88"/>
                <a:gd name="T31" fmla="*/ 136 h 153"/>
                <a:gd name="T32" fmla="*/ 12 w 88"/>
                <a:gd name="T33" fmla="*/ 135 h 153"/>
                <a:gd name="T34" fmla="*/ 10 w 88"/>
                <a:gd name="T35" fmla="*/ 133 h 153"/>
                <a:gd name="T36" fmla="*/ 18 w 88"/>
                <a:gd name="T37" fmla="*/ 121 h 153"/>
                <a:gd name="T38" fmla="*/ 19 w 88"/>
                <a:gd name="T39" fmla="*/ 122 h 153"/>
                <a:gd name="T40" fmla="*/ 8 w 88"/>
                <a:gd name="T41" fmla="*/ 143 h 153"/>
                <a:gd name="T42" fmla="*/ 6 w 88"/>
                <a:gd name="T43" fmla="*/ 144 h 153"/>
                <a:gd name="T44" fmla="*/ 5 w 88"/>
                <a:gd name="T45" fmla="*/ 143 h 153"/>
                <a:gd name="T46" fmla="*/ 6 w 88"/>
                <a:gd name="T47" fmla="*/ 140 h 153"/>
                <a:gd name="T48" fmla="*/ 7 w 88"/>
                <a:gd name="T49" fmla="*/ 140 h 153"/>
                <a:gd name="T50" fmla="*/ 7 w 88"/>
                <a:gd name="T51" fmla="*/ 142 h 153"/>
                <a:gd name="T52" fmla="*/ 8 w 88"/>
                <a:gd name="T53" fmla="*/ 143 h 153"/>
                <a:gd name="T54" fmla="*/ 2 w 88"/>
                <a:gd name="T55" fmla="*/ 153 h 153"/>
                <a:gd name="T56" fmla="*/ 2 w 88"/>
                <a:gd name="T57" fmla="*/ 152 h 153"/>
                <a:gd name="T58" fmla="*/ 1 w 88"/>
                <a:gd name="T59" fmla="*/ 149 h 153"/>
                <a:gd name="T60" fmla="*/ 4 w 88"/>
                <a:gd name="T61" fmla="*/ 150 h 153"/>
                <a:gd name="T62" fmla="*/ 84 w 88"/>
                <a:gd name="T63" fmla="*/ 2 h 153"/>
                <a:gd name="T64" fmla="*/ 88 w 88"/>
                <a:gd name="T65" fmla="*/ 0 h 153"/>
                <a:gd name="T66" fmla="*/ 85 w 88"/>
                <a:gd name="T67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153">
                  <a:moveTo>
                    <a:pt x="86" y="6"/>
                  </a:moveTo>
                  <a:cubicBezTo>
                    <a:pt x="47" y="74"/>
                    <a:pt x="47" y="74"/>
                    <a:pt x="47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3" y="76"/>
                    <a:pt x="43" y="76"/>
                    <a:pt x="43" y="76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2" y="77"/>
                    <a:pt x="42" y="77"/>
                    <a:pt x="41" y="77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6" y="5"/>
                    <a:pt x="86" y="5"/>
                    <a:pt x="86" y="5"/>
                  </a:cubicBezTo>
                  <a:cubicBezTo>
                    <a:pt x="84" y="5"/>
                    <a:pt x="84" y="5"/>
                    <a:pt x="83" y="6"/>
                  </a:cubicBezTo>
                  <a:cubicBezTo>
                    <a:pt x="83" y="6"/>
                    <a:pt x="83" y="6"/>
                    <a:pt x="84" y="6"/>
                  </a:cubicBezTo>
                  <a:cubicBezTo>
                    <a:pt x="84" y="6"/>
                    <a:pt x="85" y="6"/>
                    <a:pt x="85" y="6"/>
                  </a:cubicBezTo>
                  <a:cubicBezTo>
                    <a:pt x="85" y="6"/>
                    <a:pt x="86" y="6"/>
                    <a:pt x="86" y="6"/>
                  </a:cubicBezTo>
                  <a:close/>
                  <a:moveTo>
                    <a:pt x="47" y="75"/>
                  </a:moveTo>
                  <a:cubicBezTo>
                    <a:pt x="46" y="75"/>
                    <a:pt x="46" y="75"/>
                    <a:pt x="46" y="76"/>
                  </a:cubicBezTo>
                  <a:cubicBezTo>
                    <a:pt x="47" y="75"/>
                    <a:pt x="47" y="75"/>
                    <a:pt x="47" y="75"/>
                  </a:cubicBezTo>
                  <a:close/>
                  <a:moveTo>
                    <a:pt x="43" y="81"/>
                  </a:moveTo>
                  <a:cubicBezTo>
                    <a:pt x="24" y="115"/>
                    <a:pt x="24" y="115"/>
                    <a:pt x="24" y="115"/>
                  </a:cubicBezTo>
                  <a:cubicBezTo>
                    <a:pt x="24" y="115"/>
                    <a:pt x="24" y="115"/>
                    <a:pt x="24" y="115"/>
                  </a:cubicBezTo>
                  <a:cubicBezTo>
                    <a:pt x="23" y="114"/>
                    <a:pt x="24" y="115"/>
                    <a:pt x="22" y="114"/>
                  </a:cubicBezTo>
                  <a:cubicBezTo>
                    <a:pt x="20" y="115"/>
                    <a:pt x="21" y="115"/>
                    <a:pt x="19" y="116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40" y="79"/>
                    <a:pt x="40" y="79"/>
                    <a:pt x="40" y="79"/>
                  </a:cubicBezTo>
                  <a:cubicBezTo>
                    <a:pt x="40" y="79"/>
                    <a:pt x="40" y="80"/>
                    <a:pt x="41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1"/>
                    <a:pt x="43" y="81"/>
                    <a:pt x="43" y="81"/>
                  </a:cubicBezTo>
                  <a:close/>
                  <a:moveTo>
                    <a:pt x="19" y="123"/>
                  </a:moveTo>
                  <a:cubicBezTo>
                    <a:pt x="12" y="136"/>
                    <a:pt x="12" y="136"/>
                    <a:pt x="12" y="136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2" y="135"/>
                    <a:pt x="12" y="135"/>
                    <a:pt x="12" y="135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0" y="133"/>
                    <a:pt x="10" y="133"/>
                    <a:pt x="10" y="133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119"/>
                    <a:pt x="18" y="119"/>
                    <a:pt x="18" y="121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19" y="122"/>
                    <a:pt x="19" y="122"/>
                    <a:pt x="19" y="122"/>
                  </a:cubicBezTo>
                  <a:cubicBezTo>
                    <a:pt x="19" y="123"/>
                    <a:pt x="19" y="123"/>
                    <a:pt x="19" y="123"/>
                  </a:cubicBezTo>
                  <a:close/>
                  <a:moveTo>
                    <a:pt x="8" y="143"/>
                  </a:moveTo>
                  <a:cubicBezTo>
                    <a:pt x="7" y="145"/>
                    <a:pt x="7" y="145"/>
                    <a:pt x="7" y="145"/>
                  </a:cubicBezTo>
                  <a:cubicBezTo>
                    <a:pt x="6" y="144"/>
                    <a:pt x="6" y="144"/>
                    <a:pt x="6" y="144"/>
                  </a:cubicBezTo>
                  <a:cubicBezTo>
                    <a:pt x="6" y="144"/>
                    <a:pt x="6" y="144"/>
                    <a:pt x="6" y="144"/>
                  </a:cubicBezTo>
                  <a:cubicBezTo>
                    <a:pt x="5" y="143"/>
                    <a:pt x="5" y="143"/>
                    <a:pt x="5" y="143"/>
                  </a:cubicBezTo>
                  <a:cubicBezTo>
                    <a:pt x="4" y="143"/>
                    <a:pt x="4" y="143"/>
                    <a:pt x="4" y="143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6" y="140"/>
                    <a:pt x="6" y="140"/>
                    <a:pt x="6" y="140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7" y="141"/>
                    <a:pt x="7" y="141"/>
                    <a:pt x="7" y="141"/>
                  </a:cubicBezTo>
                  <a:cubicBezTo>
                    <a:pt x="7" y="142"/>
                    <a:pt x="7" y="142"/>
                    <a:pt x="7" y="142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8" y="143"/>
                    <a:pt x="8" y="143"/>
                  </a:cubicBezTo>
                  <a:close/>
                  <a:moveTo>
                    <a:pt x="4" y="150"/>
                  </a:moveTo>
                  <a:cubicBezTo>
                    <a:pt x="2" y="153"/>
                    <a:pt x="2" y="153"/>
                    <a:pt x="2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2"/>
                    <a:pt x="2" y="152"/>
                    <a:pt x="2" y="152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" y="149"/>
                    <a:pt x="1" y="149"/>
                    <a:pt x="1" y="149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4" y="150"/>
                    <a:pt x="4" y="150"/>
                    <a:pt x="4" y="150"/>
                  </a:cubicBezTo>
                  <a:cubicBezTo>
                    <a:pt x="4" y="150"/>
                    <a:pt x="4" y="150"/>
                    <a:pt x="4" y="150"/>
                  </a:cubicBezTo>
                  <a:close/>
                  <a:moveTo>
                    <a:pt x="84" y="2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1"/>
                    <a:pt x="88" y="0"/>
                    <a:pt x="88" y="1"/>
                  </a:cubicBezTo>
                  <a:cubicBezTo>
                    <a:pt x="85" y="1"/>
                    <a:pt x="85" y="1"/>
                    <a:pt x="85" y="1"/>
                  </a:cubicBezTo>
                  <a:lnTo>
                    <a:pt x="84" y="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54"/>
            <p:cNvSpPr>
              <a:spLocks noEditPoints="1"/>
            </p:cNvSpPr>
            <p:nvPr/>
          </p:nvSpPr>
          <p:spPr bwMode="auto">
            <a:xfrm>
              <a:off x="5789613" y="1920875"/>
              <a:ext cx="1716087" cy="3051175"/>
            </a:xfrm>
            <a:custGeom>
              <a:avLst/>
              <a:gdLst>
                <a:gd name="T0" fmla="*/ 129 w 148"/>
                <a:gd name="T1" fmla="*/ 37 h 263"/>
                <a:gd name="T2" fmla="*/ 128 w 148"/>
                <a:gd name="T3" fmla="*/ 38 h 263"/>
                <a:gd name="T4" fmla="*/ 126 w 148"/>
                <a:gd name="T5" fmla="*/ 39 h 263"/>
                <a:gd name="T6" fmla="*/ 122 w 148"/>
                <a:gd name="T7" fmla="*/ 42 h 263"/>
                <a:gd name="T8" fmla="*/ 143 w 148"/>
                <a:gd name="T9" fmla="*/ 6 h 263"/>
                <a:gd name="T10" fmla="*/ 146 w 148"/>
                <a:gd name="T11" fmla="*/ 6 h 263"/>
                <a:gd name="T12" fmla="*/ 108 w 148"/>
                <a:gd name="T13" fmla="*/ 74 h 263"/>
                <a:gd name="T14" fmla="*/ 107 w 148"/>
                <a:gd name="T15" fmla="*/ 76 h 263"/>
                <a:gd name="T16" fmla="*/ 105 w 148"/>
                <a:gd name="T17" fmla="*/ 80 h 263"/>
                <a:gd name="T18" fmla="*/ 103 w 148"/>
                <a:gd name="T19" fmla="*/ 79 h 263"/>
                <a:gd name="T20" fmla="*/ 102 w 148"/>
                <a:gd name="T21" fmla="*/ 78 h 263"/>
                <a:gd name="T22" fmla="*/ 121 w 148"/>
                <a:gd name="T23" fmla="*/ 44 h 263"/>
                <a:gd name="T24" fmla="*/ 123 w 148"/>
                <a:gd name="T25" fmla="*/ 44 h 263"/>
                <a:gd name="T26" fmla="*/ 125 w 148"/>
                <a:gd name="T27" fmla="*/ 45 h 263"/>
                <a:gd name="T28" fmla="*/ 89 w 148"/>
                <a:gd name="T29" fmla="*/ 107 h 263"/>
                <a:gd name="T30" fmla="*/ 88 w 148"/>
                <a:gd name="T31" fmla="*/ 108 h 263"/>
                <a:gd name="T32" fmla="*/ 85 w 148"/>
                <a:gd name="T33" fmla="*/ 111 h 263"/>
                <a:gd name="T34" fmla="*/ 83 w 148"/>
                <a:gd name="T35" fmla="*/ 111 h 263"/>
                <a:gd name="T36" fmla="*/ 95 w 148"/>
                <a:gd name="T37" fmla="*/ 90 h 263"/>
                <a:gd name="T38" fmla="*/ 95 w 148"/>
                <a:gd name="T39" fmla="*/ 92 h 263"/>
                <a:gd name="T40" fmla="*/ 96 w 148"/>
                <a:gd name="T41" fmla="*/ 94 h 263"/>
                <a:gd name="T42" fmla="*/ 94 w 148"/>
                <a:gd name="T43" fmla="*/ 95 h 263"/>
                <a:gd name="T44" fmla="*/ 96 w 148"/>
                <a:gd name="T45" fmla="*/ 96 h 263"/>
                <a:gd name="T46" fmla="*/ 62 w 148"/>
                <a:gd name="T47" fmla="*/ 155 h 263"/>
                <a:gd name="T48" fmla="*/ 59 w 148"/>
                <a:gd name="T49" fmla="*/ 153 h 263"/>
                <a:gd name="T50" fmla="*/ 59 w 148"/>
                <a:gd name="T51" fmla="*/ 153 h 263"/>
                <a:gd name="T52" fmla="*/ 62 w 148"/>
                <a:gd name="T53" fmla="*/ 152 h 263"/>
                <a:gd name="T54" fmla="*/ 61 w 148"/>
                <a:gd name="T55" fmla="*/ 156 h 263"/>
                <a:gd name="T56" fmla="*/ 59 w 148"/>
                <a:gd name="T57" fmla="*/ 155 h 263"/>
                <a:gd name="T58" fmla="*/ 58 w 148"/>
                <a:gd name="T59" fmla="*/ 154 h 263"/>
                <a:gd name="T60" fmla="*/ 56 w 148"/>
                <a:gd name="T61" fmla="*/ 159 h 263"/>
                <a:gd name="T62" fmla="*/ 57 w 148"/>
                <a:gd name="T63" fmla="*/ 162 h 263"/>
                <a:gd name="T64" fmla="*/ 58 w 148"/>
                <a:gd name="T65" fmla="*/ 162 h 263"/>
                <a:gd name="T66" fmla="*/ 1 w 148"/>
                <a:gd name="T67" fmla="*/ 262 h 263"/>
                <a:gd name="T68" fmla="*/ 0 w 148"/>
                <a:gd name="T69" fmla="*/ 263 h 263"/>
                <a:gd name="T70" fmla="*/ 0 w 148"/>
                <a:gd name="T71" fmla="*/ 262 h 263"/>
                <a:gd name="T72" fmla="*/ 1 w 148"/>
                <a:gd name="T73" fmla="*/ 262 h 263"/>
                <a:gd name="T74" fmla="*/ 67 w 148"/>
                <a:gd name="T75" fmla="*/ 139 h 263"/>
                <a:gd name="T76" fmla="*/ 73 w 148"/>
                <a:gd name="T77" fmla="*/ 130 h 263"/>
                <a:gd name="T78" fmla="*/ 72 w 148"/>
                <a:gd name="T79" fmla="*/ 134 h 263"/>
                <a:gd name="T80" fmla="*/ 71 w 148"/>
                <a:gd name="T81" fmla="*/ 136 h 263"/>
                <a:gd name="T82" fmla="*/ 70 w 148"/>
                <a:gd name="T83" fmla="*/ 137 h 263"/>
                <a:gd name="T84" fmla="*/ 68 w 148"/>
                <a:gd name="T85" fmla="*/ 138 h 263"/>
                <a:gd name="T86" fmla="*/ 145 w 148"/>
                <a:gd name="T87" fmla="*/ 1 h 263"/>
                <a:gd name="T88" fmla="*/ 147 w 148"/>
                <a:gd name="T89" fmla="*/ 0 h 263"/>
                <a:gd name="T90" fmla="*/ 147 w 148"/>
                <a:gd name="T91" fmla="*/ 1 h 263"/>
                <a:gd name="T92" fmla="*/ 145 w 148"/>
                <a:gd name="T93" fmla="*/ 1 h 263"/>
                <a:gd name="T94" fmla="*/ 55 w 148"/>
                <a:gd name="T95" fmla="*/ 162 h 263"/>
                <a:gd name="T96" fmla="*/ 54 w 148"/>
                <a:gd name="T97" fmla="*/ 162 h 263"/>
                <a:gd name="T98" fmla="*/ 124 w 148"/>
                <a:gd name="T99" fmla="*/ 44 h 263"/>
                <a:gd name="T100" fmla="*/ 125 w 148"/>
                <a:gd name="T101" fmla="*/ 43 h 263"/>
                <a:gd name="T102" fmla="*/ 124 w 148"/>
                <a:gd name="T103" fmla="*/ 4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8" h="263">
                  <a:moveTo>
                    <a:pt x="146" y="6"/>
                  </a:moveTo>
                  <a:cubicBezTo>
                    <a:pt x="129" y="37"/>
                    <a:pt x="129" y="37"/>
                    <a:pt x="129" y="37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28" y="38"/>
                    <a:pt x="128" y="38"/>
                    <a:pt x="128" y="38"/>
                  </a:cubicBezTo>
                  <a:cubicBezTo>
                    <a:pt x="127" y="38"/>
                    <a:pt x="127" y="38"/>
                    <a:pt x="127" y="38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4" y="41"/>
                    <a:pt x="124" y="41"/>
                    <a:pt x="124" y="41"/>
                  </a:cubicBezTo>
                  <a:cubicBezTo>
                    <a:pt x="122" y="42"/>
                    <a:pt x="122" y="42"/>
                    <a:pt x="122" y="42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44" y="6"/>
                    <a:pt x="142" y="6"/>
                    <a:pt x="145" y="6"/>
                  </a:cubicBezTo>
                  <a:cubicBezTo>
                    <a:pt x="146" y="6"/>
                    <a:pt x="146" y="6"/>
                    <a:pt x="146" y="6"/>
                  </a:cubicBezTo>
                  <a:close/>
                  <a:moveTo>
                    <a:pt x="125" y="45"/>
                  </a:moveTo>
                  <a:cubicBezTo>
                    <a:pt x="108" y="74"/>
                    <a:pt x="108" y="74"/>
                    <a:pt x="108" y="74"/>
                  </a:cubicBezTo>
                  <a:cubicBezTo>
                    <a:pt x="108" y="74"/>
                    <a:pt x="107" y="74"/>
                    <a:pt x="106" y="75"/>
                  </a:cubicBezTo>
                  <a:cubicBezTo>
                    <a:pt x="106" y="76"/>
                    <a:pt x="106" y="76"/>
                    <a:pt x="107" y="76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5" y="80"/>
                    <a:pt x="105" y="80"/>
                    <a:pt x="105" y="80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3" y="79"/>
                    <a:pt x="103" y="79"/>
                    <a:pt x="103" y="79"/>
                  </a:cubicBezTo>
                  <a:cubicBezTo>
                    <a:pt x="102" y="79"/>
                    <a:pt x="102" y="79"/>
                    <a:pt x="102" y="79"/>
                  </a:cubicBezTo>
                  <a:cubicBezTo>
                    <a:pt x="102" y="78"/>
                    <a:pt x="102" y="78"/>
                    <a:pt x="102" y="78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3" y="44"/>
                    <a:pt x="123" y="44"/>
                    <a:pt x="123" y="44"/>
                  </a:cubicBezTo>
                  <a:cubicBezTo>
                    <a:pt x="124" y="44"/>
                    <a:pt x="124" y="44"/>
                    <a:pt x="124" y="44"/>
                  </a:cubicBezTo>
                  <a:cubicBezTo>
                    <a:pt x="125" y="45"/>
                    <a:pt x="125" y="45"/>
                    <a:pt x="125" y="45"/>
                  </a:cubicBezTo>
                  <a:close/>
                  <a:moveTo>
                    <a:pt x="96" y="96"/>
                  </a:moveTo>
                  <a:cubicBezTo>
                    <a:pt x="89" y="107"/>
                    <a:pt x="89" y="107"/>
                    <a:pt x="89" y="107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7" y="109"/>
                    <a:pt x="87" y="109"/>
                    <a:pt x="87" y="109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95" y="90"/>
                    <a:pt x="95" y="90"/>
                    <a:pt x="95" y="90"/>
                  </a:cubicBezTo>
                  <a:cubicBezTo>
                    <a:pt x="95" y="91"/>
                    <a:pt x="95" y="91"/>
                    <a:pt x="95" y="91"/>
                  </a:cubicBezTo>
                  <a:cubicBezTo>
                    <a:pt x="96" y="92"/>
                    <a:pt x="96" y="91"/>
                    <a:pt x="95" y="92"/>
                  </a:cubicBezTo>
                  <a:cubicBezTo>
                    <a:pt x="96" y="93"/>
                    <a:pt x="96" y="93"/>
                    <a:pt x="96" y="93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5" y="96"/>
                    <a:pt x="96" y="95"/>
                    <a:pt x="96" y="96"/>
                  </a:cubicBezTo>
                  <a:close/>
                  <a:moveTo>
                    <a:pt x="63" y="153"/>
                  </a:moveTo>
                  <a:cubicBezTo>
                    <a:pt x="62" y="155"/>
                    <a:pt x="62" y="155"/>
                    <a:pt x="62" y="155"/>
                  </a:cubicBezTo>
                  <a:cubicBezTo>
                    <a:pt x="61" y="155"/>
                    <a:pt x="61" y="154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3" y="149"/>
                    <a:pt x="62" y="150"/>
                    <a:pt x="62" y="152"/>
                  </a:cubicBezTo>
                  <a:cubicBezTo>
                    <a:pt x="63" y="153"/>
                    <a:pt x="63" y="153"/>
                    <a:pt x="63" y="153"/>
                  </a:cubicBezTo>
                  <a:close/>
                  <a:moveTo>
                    <a:pt x="61" y="156"/>
                  </a:moveTo>
                  <a:cubicBezTo>
                    <a:pt x="60" y="155"/>
                    <a:pt x="60" y="155"/>
                    <a:pt x="60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9" y="155"/>
                    <a:pt x="59" y="155"/>
                    <a:pt x="59" y="155"/>
                  </a:cubicBezTo>
                  <a:cubicBezTo>
                    <a:pt x="58" y="154"/>
                    <a:pt x="58" y="154"/>
                    <a:pt x="58" y="154"/>
                  </a:cubicBezTo>
                  <a:cubicBezTo>
                    <a:pt x="55" y="159"/>
                    <a:pt x="55" y="159"/>
                    <a:pt x="55" y="159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7" y="162"/>
                    <a:pt x="57" y="162"/>
                    <a:pt x="57" y="16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61" y="156"/>
                    <a:pt x="61" y="156"/>
                    <a:pt x="61" y="156"/>
                  </a:cubicBezTo>
                  <a:close/>
                  <a:moveTo>
                    <a:pt x="1" y="262"/>
                  </a:moveTo>
                  <a:cubicBezTo>
                    <a:pt x="0" y="263"/>
                    <a:pt x="0" y="263"/>
                    <a:pt x="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1" y="262"/>
                    <a:pt x="1" y="262"/>
                    <a:pt x="1" y="262"/>
                  </a:cubicBezTo>
                  <a:cubicBezTo>
                    <a:pt x="1" y="262"/>
                    <a:pt x="1" y="262"/>
                    <a:pt x="1" y="262"/>
                  </a:cubicBezTo>
                  <a:close/>
                  <a:moveTo>
                    <a:pt x="67" y="139"/>
                  </a:moveTo>
                  <a:cubicBezTo>
                    <a:pt x="73" y="129"/>
                    <a:pt x="73" y="129"/>
                    <a:pt x="73" y="129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3" y="132"/>
                    <a:pt x="73" y="132"/>
                    <a:pt x="73" y="132"/>
                  </a:cubicBezTo>
                  <a:cubicBezTo>
                    <a:pt x="72" y="132"/>
                    <a:pt x="72" y="133"/>
                    <a:pt x="72" y="134"/>
                  </a:cubicBezTo>
                  <a:cubicBezTo>
                    <a:pt x="72" y="135"/>
                    <a:pt x="72" y="135"/>
                    <a:pt x="72" y="135"/>
                  </a:cubicBezTo>
                  <a:cubicBezTo>
                    <a:pt x="71" y="136"/>
                    <a:pt x="71" y="136"/>
                    <a:pt x="71" y="136"/>
                  </a:cubicBezTo>
                  <a:cubicBezTo>
                    <a:pt x="70" y="136"/>
                    <a:pt x="70" y="136"/>
                    <a:pt x="70" y="136"/>
                  </a:cubicBezTo>
                  <a:cubicBezTo>
                    <a:pt x="70" y="137"/>
                    <a:pt x="70" y="137"/>
                    <a:pt x="70" y="137"/>
                  </a:cubicBezTo>
                  <a:cubicBezTo>
                    <a:pt x="68" y="137"/>
                    <a:pt x="68" y="137"/>
                    <a:pt x="68" y="137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7" y="139"/>
                    <a:pt x="67" y="139"/>
                    <a:pt x="67" y="139"/>
                  </a:cubicBezTo>
                  <a:close/>
                  <a:moveTo>
                    <a:pt x="145" y="1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8" y="1"/>
                    <a:pt x="148" y="1"/>
                    <a:pt x="147" y="1"/>
                  </a:cubicBezTo>
                  <a:cubicBezTo>
                    <a:pt x="147" y="1"/>
                    <a:pt x="146" y="1"/>
                    <a:pt x="146" y="1"/>
                  </a:cubicBezTo>
                  <a:cubicBezTo>
                    <a:pt x="146" y="1"/>
                    <a:pt x="146" y="1"/>
                    <a:pt x="145" y="1"/>
                  </a:cubicBezTo>
                  <a:close/>
                  <a:moveTo>
                    <a:pt x="55" y="162"/>
                  </a:moveTo>
                  <a:cubicBezTo>
                    <a:pt x="55" y="162"/>
                    <a:pt x="55" y="162"/>
                    <a:pt x="55" y="162"/>
                  </a:cubicBezTo>
                  <a:cubicBezTo>
                    <a:pt x="55" y="161"/>
                    <a:pt x="55" y="161"/>
                    <a:pt x="55" y="161"/>
                  </a:cubicBezTo>
                  <a:cubicBezTo>
                    <a:pt x="54" y="162"/>
                    <a:pt x="54" y="162"/>
                    <a:pt x="54" y="162"/>
                  </a:cubicBezTo>
                  <a:cubicBezTo>
                    <a:pt x="55" y="162"/>
                    <a:pt x="55" y="162"/>
                    <a:pt x="55" y="162"/>
                  </a:cubicBezTo>
                  <a:close/>
                  <a:moveTo>
                    <a:pt x="124" y="44"/>
                  </a:moveTo>
                  <a:cubicBezTo>
                    <a:pt x="125" y="44"/>
                    <a:pt x="125" y="44"/>
                    <a:pt x="125" y="44"/>
                  </a:cubicBezTo>
                  <a:cubicBezTo>
                    <a:pt x="126" y="42"/>
                    <a:pt x="125" y="43"/>
                    <a:pt x="125" y="43"/>
                  </a:cubicBezTo>
                  <a:cubicBezTo>
                    <a:pt x="124" y="43"/>
                    <a:pt x="124" y="43"/>
                    <a:pt x="124" y="43"/>
                  </a:cubicBezTo>
                  <a:lnTo>
                    <a:pt x="124" y="4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55"/>
            <p:cNvSpPr>
              <a:spLocks noEditPoints="1"/>
            </p:cNvSpPr>
            <p:nvPr/>
          </p:nvSpPr>
          <p:spPr bwMode="auto">
            <a:xfrm>
              <a:off x="6507163" y="2024063"/>
              <a:ext cx="1101725" cy="1879600"/>
            </a:xfrm>
            <a:custGeom>
              <a:avLst/>
              <a:gdLst>
                <a:gd name="T0" fmla="*/ 81 w 95"/>
                <a:gd name="T1" fmla="*/ 25 h 162"/>
                <a:gd name="T2" fmla="*/ 77 w 95"/>
                <a:gd name="T3" fmla="*/ 25 h 162"/>
                <a:gd name="T4" fmla="*/ 93 w 95"/>
                <a:gd name="T5" fmla="*/ 0 h 162"/>
                <a:gd name="T6" fmla="*/ 95 w 95"/>
                <a:gd name="T7" fmla="*/ 0 h 162"/>
                <a:gd name="T8" fmla="*/ 73 w 95"/>
                <a:gd name="T9" fmla="*/ 39 h 162"/>
                <a:gd name="T10" fmla="*/ 70 w 95"/>
                <a:gd name="T11" fmla="*/ 41 h 162"/>
                <a:gd name="T12" fmla="*/ 70 w 95"/>
                <a:gd name="T13" fmla="*/ 39 h 162"/>
                <a:gd name="T14" fmla="*/ 70 w 95"/>
                <a:gd name="T15" fmla="*/ 37 h 162"/>
                <a:gd name="T16" fmla="*/ 71 w 95"/>
                <a:gd name="T17" fmla="*/ 37 h 162"/>
                <a:gd name="T18" fmla="*/ 71 w 95"/>
                <a:gd name="T19" fmla="*/ 35 h 162"/>
                <a:gd name="T20" fmla="*/ 72 w 95"/>
                <a:gd name="T21" fmla="*/ 36 h 162"/>
                <a:gd name="T22" fmla="*/ 73 w 95"/>
                <a:gd name="T23" fmla="*/ 39 h 162"/>
                <a:gd name="T24" fmla="*/ 49 w 95"/>
                <a:gd name="T25" fmla="*/ 81 h 162"/>
                <a:gd name="T26" fmla="*/ 48 w 95"/>
                <a:gd name="T27" fmla="*/ 79 h 162"/>
                <a:gd name="T28" fmla="*/ 50 w 95"/>
                <a:gd name="T29" fmla="*/ 77 h 162"/>
                <a:gd name="T30" fmla="*/ 51 w 95"/>
                <a:gd name="T31" fmla="*/ 77 h 162"/>
                <a:gd name="T32" fmla="*/ 32 w 95"/>
                <a:gd name="T33" fmla="*/ 111 h 162"/>
                <a:gd name="T34" fmla="*/ 31 w 95"/>
                <a:gd name="T35" fmla="*/ 111 h 162"/>
                <a:gd name="T36" fmla="*/ 32 w 95"/>
                <a:gd name="T37" fmla="*/ 111 h 162"/>
                <a:gd name="T38" fmla="*/ 10 w 95"/>
                <a:gd name="T39" fmla="*/ 149 h 162"/>
                <a:gd name="T40" fmla="*/ 10 w 95"/>
                <a:gd name="T41" fmla="*/ 147 h 162"/>
                <a:gd name="T42" fmla="*/ 12 w 95"/>
                <a:gd name="T43" fmla="*/ 146 h 162"/>
                <a:gd name="T44" fmla="*/ 3 w 95"/>
                <a:gd name="T45" fmla="*/ 162 h 162"/>
                <a:gd name="T46" fmla="*/ 2 w 95"/>
                <a:gd name="T47" fmla="*/ 162 h 162"/>
                <a:gd name="T48" fmla="*/ 0 w 95"/>
                <a:gd name="T49" fmla="*/ 160 h 162"/>
                <a:gd name="T50" fmla="*/ 3 w 95"/>
                <a:gd name="T51" fmla="*/ 155 h 162"/>
                <a:gd name="T52" fmla="*/ 5 w 95"/>
                <a:gd name="T53" fmla="*/ 155 h 162"/>
                <a:gd name="T54" fmla="*/ 6 w 95"/>
                <a:gd name="T55" fmla="*/ 154 h 162"/>
                <a:gd name="T56" fmla="*/ 6 w 95"/>
                <a:gd name="T57" fmla="*/ 155 h 162"/>
                <a:gd name="T58" fmla="*/ 6 w 95"/>
                <a:gd name="T59" fmla="*/ 156 h 162"/>
                <a:gd name="T60" fmla="*/ 5 w 95"/>
                <a:gd name="T61" fmla="*/ 158 h 162"/>
                <a:gd name="T62" fmla="*/ 69 w 95"/>
                <a:gd name="T63" fmla="*/ 39 h 162"/>
                <a:gd name="T64" fmla="*/ 69 w 95"/>
                <a:gd name="T65" fmla="*/ 40 h 162"/>
                <a:gd name="T66" fmla="*/ 68 w 95"/>
                <a:gd name="T67" fmla="*/ 42 h 162"/>
                <a:gd name="T68" fmla="*/ 68 w 95"/>
                <a:gd name="T69" fmla="*/ 44 h 162"/>
                <a:gd name="T70" fmla="*/ 67 w 95"/>
                <a:gd name="T71" fmla="*/ 47 h 162"/>
                <a:gd name="T72" fmla="*/ 63 w 95"/>
                <a:gd name="T73" fmla="*/ 53 h 162"/>
                <a:gd name="T74" fmla="*/ 61 w 95"/>
                <a:gd name="T75" fmla="*/ 55 h 162"/>
                <a:gd name="T76" fmla="*/ 59 w 95"/>
                <a:gd name="T77" fmla="*/ 57 h 162"/>
                <a:gd name="T78" fmla="*/ 58 w 95"/>
                <a:gd name="T79" fmla="*/ 5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5" h="162">
                  <a:moveTo>
                    <a:pt x="95" y="0"/>
                  </a:moveTo>
                  <a:cubicBezTo>
                    <a:pt x="81" y="25"/>
                    <a:pt x="81" y="25"/>
                    <a:pt x="81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7" y="25"/>
                    <a:pt x="77" y="25"/>
                    <a:pt x="77" y="25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2" y="0"/>
                    <a:pt x="92" y="1"/>
                    <a:pt x="93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lose/>
                  <a:moveTo>
                    <a:pt x="73" y="39"/>
                  </a:moveTo>
                  <a:cubicBezTo>
                    <a:pt x="70" y="43"/>
                    <a:pt x="70" y="43"/>
                    <a:pt x="70" y="43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0" y="37"/>
                    <a:pt x="70" y="37"/>
                    <a:pt x="70" y="37"/>
                  </a:cubicBezTo>
                  <a:cubicBezTo>
                    <a:pt x="71" y="37"/>
                    <a:pt x="70" y="38"/>
                    <a:pt x="71" y="37"/>
                  </a:cubicBezTo>
                  <a:cubicBezTo>
                    <a:pt x="72" y="36"/>
                    <a:pt x="71" y="37"/>
                    <a:pt x="71" y="36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2" y="35"/>
                    <a:pt x="72" y="35"/>
                    <a:pt x="72" y="35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37"/>
                    <a:pt x="73" y="37"/>
                    <a:pt x="73" y="37"/>
                  </a:cubicBezTo>
                  <a:cubicBezTo>
                    <a:pt x="73" y="38"/>
                    <a:pt x="73" y="38"/>
                    <a:pt x="73" y="39"/>
                  </a:cubicBezTo>
                  <a:close/>
                  <a:moveTo>
                    <a:pt x="51" y="77"/>
                  </a:moveTo>
                  <a:cubicBezTo>
                    <a:pt x="49" y="81"/>
                    <a:pt x="49" y="81"/>
                    <a:pt x="49" y="81"/>
                  </a:cubicBezTo>
                  <a:cubicBezTo>
                    <a:pt x="49" y="81"/>
                    <a:pt x="48" y="81"/>
                    <a:pt x="48" y="81"/>
                  </a:cubicBezTo>
                  <a:cubicBezTo>
                    <a:pt x="48" y="78"/>
                    <a:pt x="48" y="80"/>
                    <a:pt x="48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77"/>
                    <a:pt x="51" y="77"/>
                    <a:pt x="51" y="77"/>
                  </a:cubicBezTo>
                  <a:close/>
                  <a:moveTo>
                    <a:pt x="32" y="111"/>
                  </a:moveTo>
                  <a:cubicBezTo>
                    <a:pt x="31" y="112"/>
                    <a:pt x="31" y="112"/>
                    <a:pt x="31" y="112"/>
                  </a:cubicBezTo>
                  <a:cubicBezTo>
                    <a:pt x="31" y="112"/>
                    <a:pt x="31" y="112"/>
                    <a:pt x="31" y="111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32" y="111"/>
                    <a:pt x="32" y="111"/>
                    <a:pt x="32" y="111"/>
                  </a:cubicBezTo>
                  <a:close/>
                  <a:moveTo>
                    <a:pt x="12" y="146"/>
                  </a:moveTo>
                  <a:cubicBezTo>
                    <a:pt x="10" y="149"/>
                    <a:pt x="10" y="149"/>
                    <a:pt x="10" y="149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7"/>
                    <a:pt x="10" y="147"/>
                    <a:pt x="10" y="147"/>
                  </a:cubicBezTo>
                  <a:cubicBezTo>
                    <a:pt x="11" y="146"/>
                    <a:pt x="10" y="146"/>
                    <a:pt x="12" y="146"/>
                  </a:cubicBezTo>
                  <a:cubicBezTo>
                    <a:pt x="12" y="146"/>
                    <a:pt x="12" y="146"/>
                    <a:pt x="12" y="146"/>
                  </a:cubicBezTo>
                  <a:close/>
                  <a:moveTo>
                    <a:pt x="5" y="158"/>
                  </a:moveTo>
                  <a:cubicBezTo>
                    <a:pt x="3" y="162"/>
                    <a:pt x="3" y="162"/>
                    <a:pt x="3" y="162"/>
                  </a:cubicBezTo>
                  <a:cubicBezTo>
                    <a:pt x="3" y="162"/>
                    <a:pt x="3" y="162"/>
                    <a:pt x="3" y="162"/>
                  </a:cubicBezTo>
                  <a:cubicBezTo>
                    <a:pt x="2" y="162"/>
                    <a:pt x="2" y="162"/>
                    <a:pt x="2" y="162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3" y="154"/>
                    <a:pt x="3" y="154"/>
                    <a:pt x="3" y="154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4" y="153"/>
                    <a:pt x="4" y="153"/>
                    <a:pt x="4" y="153"/>
                  </a:cubicBezTo>
                  <a:cubicBezTo>
                    <a:pt x="5" y="154"/>
                    <a:pt x="5" y="154"/>
                    <a:pt x="6" y="154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6" y="156"/>
                    <a:pt x="6" y="156"/>
                    <a:pt x="6" y="156"/>
                  </a:cubicBezTo>
                  <a:cubicBezTo>
                    <a:pt x="5" y="156"/>
                    <a:pt x="5" y="156"/>
                    <a:pt x="5" y="157"/>
                  </a:cubicBezTo>
                  <a:cubicBezTo>
                    <a:pt x="5" y="157"/>
                    <a:pt x="5" y="158"/>
                    <a:pt x="5" y="158"/>
                  </a:cubicBezTo>
                  <a:close/>
                  <a:moveTo>
                    <a:pt x="58" y="58"/>
                  </a:moveTo>
                  <a:cubicBezTo>
                    <a:pt x="69" y="39"/>
                    <a:pt x="69" y="39"/>
                    <a:pt x="6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68" y="41"/>
                    <a:pt x="68" y="41"/>
                    <a:pt x="68" y="42"/>
                  </a:cubicBezTo>
                  <a:cubicBezTo>
                    <a:pt x="66" y="42"/>
                    <a:pt x="68" y="44"/>
                    <a:pt x="68" y="44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7" y="45"/>
                    <a:pt x="67" y="43"/>
                    <a:pt x="67" y="46"/>
                  </a:cubicBezTo>
                  <a:cubicBezTo>
                    <a:pt x="67" y="47"/>
                    <a:pt x="67" y="47"/>
                    <a:pt x="67" y="47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4" y="51"/>
                    <a:pt x="64" y="51"/>
                    <a:pt x="63" y="53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59" y="57"/>
                    <a:pt x="59" y="57"/>
                    <a:pt x="59" y="57"/>
                  </a:cubicBezTo>
                  <a:cubicBezTo>
                    <a:pt x="59" y="57"/>
                    <a:pt x="59" y="57"/>
                    <a:pt x="59" y="57"/>
                  </a:cubicBezTo>
                  <a:lnTo>
                    <a:pt x="58" y="5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56"/>
            <p:cNvSpPr>
              <a:spLocks noEditPoints="1"/>
            </p:cNvSpPr>
            <p:nvPr/>
          </p:nvSpPr>
          <p:spPr bwMode="auto">
            <a:xfrm>
              <a:off x="6611938" y="2036763"/>
              <a:ext cx="1125537" cy="1925637"/>
            </a:xfrm>
            <a:custGeom>
              <a:avLst/>
              <a:gdLst>
                <a:gd name="T0" fmla="*/ 85 w 97"/>
                <a:gd name="T1" fmla="*/ 21 h 166"/>
                <a:gd name="T2" fmla="*/ 84 w 97"/>
                <a:gd name="T3" fmla="*/ 23 h 166"/>
                <a:gd name="T4" fmla="*/ 84 w 97"/>
                <a:gd name="T5" fmla="*/ 24 h 166"/>
                <a:gd name="T6" fmla="*/ 81 w 97"/>
                <a:gd name="T7" fmla="*/ 24 h 166"/>
                <a:gd name="T8" fmla="*/ 94 w 97"/>
                <a:gd name="T9" fmla="*/ 0 h 166"/>
                <a:gd name="T10" fmla="*/ 96 w 97"/>
                <a:gd name="T11" fmla="*/ 2 h 166"/>
                <a:gd name="T12" fmla="*/ 66 w 97"/>
                <a:gd name="T13" fmla="*/ 56 h 166"/>
                <a:gd name="T14" fmla="*/ 63 w 97"/>
                <a:gd name="T15" fmla="*/ 60 h 166"/>
                <a:gd name="T16" fmla="*/ 60 w 97"/>
                <a:gd name="T17" fmla="*/ 59 h 166"/>
                <a:gd name="T18" fmla="*/ 64 w 97"/>
                <a:gd name="T19" fmla="*/ 55 h 166"/>
                <a:gd name="T20" fmla="*/ 61 w 97"/>
                <a:gd name="T21" fmla="*/ 64 h 166"/>
                <a:gd name="T22" fmla="*/ 53 w 97"/>
                <a:gd name="T23" fmla="*/ 76 h 166"/>
                <a:gd name="T24" fmla="*/ 51 w 97"/>
                <a:gd name="T25" fmla="*/ 78 h 166"/>
                <a:gd name="T26" fmla="*/ 54 w 97"/>
                <a:gd name="T27" fmla="*/ 70 h 166"/>
                <a:gd name="T28" fmla="*/ 56 w 97"/>
                <a:gd name="T29" fmla="*/ 69 h 166"/>
                <a:gd name="T30" fmla="*/ 57 w 97"/>
                <a:gd name="T31" fmla="*/ 67 h 166"/>
                <a:gd name="T32" fmla="*/ 57 w 97"/>
                <a:gd name="T33" fmla="*/ 64 h 166"/>
                <a:gd name="T34" fmla="*/ 59 w 97"/>
                <a:gd name="T35" fmla="*/ 62 h 166"/>
                <a:gd name="T36" fmla="*/ 61 w 97"/>
                <a:gd name="T37" fmla="*/ 64 h 166"/>
                <a:gd name="T38" fmla="*/ 28 w 97"/>
                <a:gd name="T39" fmla="*/ 122 h 166"/>
                <a:gd name="T40" fmla="*/ 27 w 97"/>
                <a:gd name="T41" fmla="*/ 121 h 166"/>
                <a:gd name="T42" fmla="*/ 25 w 97"/>
                <a:gd name="T43" fmla="*/ 120 h 166"/>
                <a:gd name="T44" fmla="*/ 27 w 97"/>
                <a:gd name="T45" fmla="*/ 119 h 166"/>
                <a:gd name="T46" fmla="*/ 28 w 97"/>
                <a:gd name="T47" fmla="*/ 122 h 166"/>
                <a:gd name="T48" fmla="*/ 28 w 97"/>
                <a:gd name="T49" fmla="*/ 124 h 166"/>
                <a:gd name="T50" fmla="*/ 27 w 97"/>
                <a:gd name="T51" fmla="*/ 124 h 166"/>
                <a:gd name="T52" fmla="*/ 25 w 97"/>
                <a:gd name="T53" fmla="*/ 126 h 166"/>
                <a:gd name="T54" fmla="*/ 25 w 97"/>
                <a:gd name="T55" fmla="*/ 124 h 166"/>
                <a:gd name="T56" fmla="*/ 27 w 97"/>
                <a:gd name="T57" fmla="*/ 124 h 166"/>
                <a:gd name="T58" fmla="*/ 19 w 97"/>
                <a:gd name="T59" fmla="*/ 138 h 166"/>
                <a:gd name="T60" fmla="*/ 18 w 97"/>
                <a:gd name="T61" fmla="*/ 140 h 166"/>
                <a:gd name="T62" fmla="*/ 17 w 97"/>
                <a:gd name="T63" fmla="*/ 141 h 166"/>
                <a:gd name="T64" fmla="*/ 9 w 97"/>
                <a:gd name="T65" fmla="*/ 155 h 166"/>
                <a:gd name="T66" fmla="*/ 6 w 97"/>
                <a:gd name="T67" fmla="*/ 155 h 166"/>
                <a:gd name="T68" fmla="*/ 17 w 97"/>
                <a:gd name="T69" fmla="*/ 135 h 166"/>
                <a:gd name="T70" fmla="*/ 18 w 97"/>
                <a:gd name="T71" fmla="*/ 136 h 166"/>
                <a:gd name="T72" fmla="*/ 20 w 97"/>
                <a:gd name="T73" fmla="*/ 137 h 166"/>
                <a:gd name="T74" fmla="*/ 3 w 97"/>
                <a:gd name="T75" fmla="*/ 165 h 166"/>
                <a:gd name="T76" fmla="*/ 2 w 97"/>
                <a:gd name="T77" fmla="*/ 163 h 166"/>
                <a:gd name="T78" fmla="*/ 5 w 97"/>
                <a:gd name="T79" fmla="*/ 162 h 166"/>
                <a:gd name="T80" fmla="*/ 25 w 97"/>
                <a:gd name="T81" fmla="*/ 122 h 166"/>
                <a:gd name="T82" fmla="*/ 24 w 97"/>
                <a:gd name="T83" fmla="*/ 123 h 166"/>
                <a:gd name="T84" fmla="*/ 60 w 97"/>
                <a:gd name="T85" fmla="*/ 6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7" h="166">
                  <a:moveTo>
                    <a:pt x="97" y="2"/>
                  </a:moveTo>
                  <a:cubicBezTo>
                    <a:pt x="86" y="21"/>
                    <a:pt x="86" y="21"/>
                    <a:pt x="86" y="21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5" y="23"/>
                    <a:pt x="85" y="23"/>
                    <a:pt x="85" y="23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5"/>
                    <a:pt x="80" y="25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97" y="2"/>
                    <a:pt x="97" y="2"/>
                    <a:pt x="97" y="2"/>
                  </a:cubicBezTo>
                  <a:close/>
                  <a:moveTo>
                    <a:pt x="66" y="56"/>
                  </a:moveTo>
                  <a:cubicBezTo>
                    <a:pt x="64" y="60"/>
                    <a:pt x="64" y="60"/>
                    <a:pt x="6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3" y="60"/>
                    <a:pt x="63" y="60"/>
                    <a:pt x="62" y="60"/>
                  </a:cubicBezTo>
                  <a:cubicBezTo>
                    <a:pt x="62" y="60"/>
                    <a:pt x="62" y="59"/>
                    <a:pt x="62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5" y="56"/>
                    <a:pt x="64" y="55"/>
                    <a:pt x="66" y="56"/>
                  </a:cubicBezTo>
                  <a:cubicBezTo>
                    <a:pt x="66" y="56"/>
                    <a:pt x="66" y="56"/>
                    <a:pt x="66" y="56"/>
                  </a:cubicBezTo>
                  <a:close/>
                  <a:moveTo>
                    <a:pt x="61" y="64"/>
                  </a:moveTo>
                  <a:cubicBezTo>
                    <a:pt x="55" y="76"/>
                    <a:pt x="55" y="76"/>
                    <a:pt x="55" y="7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4" y="76"/>
                    <a:pt x="53" y="76"/>
                    <a:pt x="53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50" y="78"/>
                    <a:pt x="50" y="78"/>
                    <a:pt x="50" y="78"/>
                  </a:cubicBezTo>
                  <a:cubicBezTo>
                    <a:pt x="50" y="78"/>
                    <a:pt x="49" y="78"/>
                    <a:pt x="49" y="78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70"/>
                    <a:pt x="55" y="70"/>
                  </a:cubicBezTo>
                  <a:cubicBezTo>
                    <a:pt x="55" y="69"/>
                    <a:pt x="55" y="69"/>
                    <a:pt x="55" y="69"/>
                  </a:cubicBezTo>
                  <a:cubicBezTo>
                    <a:pt x="56" y="69"/>
                    <a:pt x="56" y="69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66"/>
                    <a:pt x="57" y="66"/>
                    <a:pt x="58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7" y="64"/>
                    <a:pt x="57" y="64"/>
                    <a:pt x="57" y="64"/>
                  </a:cubicBezTo>
                  <a:cubicBezTo>
                    <a:pt x="58" y="63"/>
                    <a:pt x="58" y="63"/>
                    <a:pt x="58" y="63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0" y="64"/>
                    <a:pt x="60" y="63"/>
                    <a:pt x="61" y="63"/>
                  </a:cubicBezTo>
                  <a:cubicBezTo>
                    <a:pt x="61" y="64"/>
                    <a:pt x="61" y="64"/>
                    <a:pt x="61" y="64"/>
                  </a:cubicBezTo>
                  <a:close/>
                  <a:moveTo>
                    <a:pt x="29" y="122"/>
                  </a:move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7" y="121"/>
                    <a:pt x="27" y="121"/>
                    <a:pt x="27" y="121"/>
                  </a:cubicBezTo>
                  <a:cubicBezTo>
                    <a:pt x="26" y="120"/>
                    <a:pt x="26" y="120"/>
                    <a:pt x="26" y="120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7" y="119"/>
                    <a:pt x="27" y="119"/>
                    <a:pt x="27" y="119"/>
                  </a:cubicBezTo>
                  <a:cubicBezTo>
                    <a:pt x="28" y="119"/>
                    <a:pt x="28" y="119"/>
                    <a:pt x="28" y="119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29" y="122"/>
                    <a:pt x="29" y="122"/>
                    <a:pt x="29" y="122"/>
                  </a:cubicBezTo>
                  <a:close/>
                  <a:moveTo>
                    <a:pt x="28" y="123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cubicBezTo>
                    <a:pt x="28" y="123"/>
                    <a:pt x="28" y="123"/>
                    <a:pt x="28" y="123"/>
                  </a:cubicBezTo>
                  <a:close/>
                  <a:moveTo>
                    <a:pt x="27" y="124"/>
                  </a:moveTo>
                  <a:cubicBezTo>
                    <a:pt x="26" y="127"/>
                    <a:pt x="26" y="127"/>
                    <a:pt x="26" y="127"/>
                  </a:cubicBezTo>
                  <a:cubicBezTo>
                    <a:pt x="25" y="127"/>
                    <a:pt x="25" y="127"/>
                    <a:pt x="25" y="127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125"/>
                    <a:pt x="25" y="125"/>
                    <a:pt x="25" y="125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6" y="124"/>
                    <a:pt x="26" y="124"/>
                    <a:pt x="26" y="124"/>
                  </a:cubicBezTo>
                  <a:cubicBezTo>
                    <a:pt x="27" y="124"/>
                    <a:pt x="27" y="124"/>
                    <a:pt x="27" y="124"/>
                  </a:cubicBezTo>
                  <a:cubicBezTo>
                    <a:pt x="27" y="124"/>
                    <a:pt x="27" y="124"/>
                    <a:pt x="27" y="124"/>
                  </a:cubicBezTo>
                  <a:close/>
                  <a:moveTo>
                    <a:pt x="20" y="137"/>
                  </a:moveTo>
                  <a:cubicBezTo>
                    <a:pt x="19" y="138"/>
                    <a:pt x="19" y="138"/>
                    <a:pt x="19" y="138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9" y="139"/>
                    <a:pt x="19" y="139"/>
                    <a:pt x="19" y="139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8" y="140"/>
                    <a:pt x="18" y="140"/>
                    <a:pt x="18" y="140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8" y="142"/>
                    <a:pt x="17" y="141"/>
                    <a:pt x="17" y="141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8" y="156"/>
                    <a:pt x="8" y="156"/>
                    <a:pt x="7" y="156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6" y="155"/>
                    <a:pt x="6" y="155"/>
                    <a:pt x="6" y="155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7" y="135"/>
                    <a:pt x="17" y="135"/>
                    <a:pt x="17" y="135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8" y="136"/>
                    <a:pt x="18" y="136"/>
                    <a:pt x="18" y="136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19" y="137"/>
                    <a:pt x="19" y="137"/>
                    <a:pt x="19" y="137"/>
                  </a:cubicBezTo>
                  <a:cubicBezTo>
                    <a:pt x="20" y="137"/>
                    <a:pt x="20" y="137"/>
                    <a:pt x="20" y="137"/>
                  </a:cubicBezTo>
                  <a:close/>
                  <a:moveTo>
                    <a:pt x="5" y="162"/>
                  </a:moveTo>
                  <a:cubicBezTo>
                    <a:pt x="4" y="166"/>
                    <a:pt x="4" y="166"/>
                    <a:pt x="4" y="166"/>
                  </a:cubicBezTo>
                  <a:cubicBezTo>
                    <a:pt x="3" y="165"/>
                    <a:pt x="3" y="165"/>
                    <a:pt x="3" y="165"/>
                  </a:cubicBezTo>
                  <a:cubicBezTo>
                    <a:pt x="2" y="164"/>
                    <a:pt x="2" y="165"/>
                    <a:pt x="0" y="165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3"/>
                    <a:pt x="1" y="163"/>
                    <a:pt x="2" y="163"/>
                  </a:cubicBezTo>
                  <a:cubicBezTo>
                    <a:pt x="3" y="163"/>
                    <a:pt x="4" y="163"/>
                    <a:pt x="4" y="162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2"/>
                    <a:pt x="5" y="162"/>
                    <a:pt x="5" y="162"/>
                  </a:cubicBezTo>
                  <a:close/>
                  <a:moveTo>
                    <a:pt x="24" y="123"/>
                  </a:moveTo>
                  <a:cubicBezTo>
                    <a:pt x="25" y="121"/>
                    <a:pt x="25" y="121"/>
                    <a:pt x="25" y="121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24" y="123"/>
                    <a:pt x="24" y="123"/>
                    <a:pt x="24" y="123"/>
                  </a:cubicBezTo>
                  <a:close/>
                  <a:moveTo>
                    <a:pt x="59" y="61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61"/>
                    <a:pt x="60" y="61"/>
                    <a:pt x="60" y="61"/>
                  </a:cubicBezTo>
                  <a:lnTo>
                    <a:pt x="59" y="6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57"/>
            <p:cNvSpPr>
              <a:spLocks noEditPoints="1"/>
            </p:cNvSpPr>
            <p:nvPr/>
          </p:nvSpPr>
          <p:spPr bwMode="auto">
            <a:xfrm>
              <a:off x="6740525" y="2047875"/>
              <a:ext cx="1135062" cy="1938337"/>
            </a:xfrm>
            <a:custGeom>
              <a:avLst/>
              <a:gdLst>
                <a:gd name="T0" fmla="*/ 98 w 98"/>
                <a:gd name="T1" fmla="*/ 1 h 167"/>
                <a:gd name="T2" fmla="*/ 98 w 98"/>
                <a:gd name="T3" fmla="*/ 1 h 167"/>
                <a:gd name="T4" fmla="*/ 89 w 98"/>
                <a:gd name="T5" fmla="*/ 17 h 167"/>
                <a:gd name="T6" fmla="*/ 87 w 98"/>
                <a:gd name="T7" fmla="*/ 18 h 167"/>
                <a:gd name="T8" fmla="*/ 86 w 98"/>
                <a:gd name="T9" fmla="*/ 18 h 167"/>
                <a:gd name="T10" fmla="*/ 84 w 98"/>
                <a:gd name="T11" fmla="*/ 20 h 167"/>
                <a:gd name="T12" fmla="*/ 94 w 98"/>
                <a:gd name="T13" fmla="*/ 1 h 167"/>
                <a:gd name="T14" fmla="*/ 97 w 98"/>
                <a:gd name="T15" fmla="*/ 1 h 167"/>
                <a:gd name="T16" fmla="*/ 98 w 98"/>
                <a:gd name="T17" fmla="*/ 0 h 167"/>
                <a:gd name="T18" fmla="*/ 87 w 98"/>
                <a:gd name="T19" fmla="*/ 20 h 167"/>
                <a:gd name="T20" fmla="*/ 85 w 98"/>
                <a:gd name="T21" fmla="*/ 21 h 167"/>
                <a:gd name="T22" fmla="*/ 84 w 98"/>
                <a:gd name="T23" fmla="*/ 22 h 167"/>
                <a:gd name="T24" fmla="*/ 82 w 98"/>
                <a:gd name="T25" fmla="*/ 23 h 167"/>
                <a:gd name="T26" fmla="*/ 80 w 98"/>
                <a:gd name="T27" fmla="*/ 25 h 167"/>
                <a:gd name="T28" fmla="*/ 75 w 98"/>
                <a:gd name="T29" fmla="*/ 34 h 167"/>
                <a:gd name="T30" fmla="*/ 76 w 98"/>
                <a:gd name="T31" fmla="*/ 37 h 167"/>
                <a:gd name="T32" fmla="*/ 76 w 98"/>
                <a:gd name="T33" fmla="*/ 39 h 167"/>
                <a:gd name="T34" fmla="*/ 75 w 98"/>
                <a:gd name="T35" fmla="*/ 42 h 167"/>
                <a:gd name="T36" fmla="*/ 75 w 98"/>
                <a:gd name="T37" fmla="*/ 42 h 167"/>
                <a:gd name="T38" fmla="*/ 16 w 98"/>
                <a:gd name="T39" fmla="*/ 145 h 167"/>
                <a:gd name="T40" fmla="*/ 14 w 98"/>
                <a:gd name="T41" fmla="*/ 147 h 167"/>
                <a:gd name="T42" fmla="*/ 12 w 98"/>
                <a:gd name="T43" fmla="*/ 147 h 167"/>
                <a:gd name="T44" fmla="*/ 11 w 98"/>
                <a:gd name="T45" fmla="*/ 148 h 167"/>
                <a:gd name="T46" fmla="*/ 12 w 98"/>
                <a:gd name="T47" fmla="*/ 151 h 167"/>
                <a:gd name="T48" fmla="*/ 13 w 98"/>
                <a:gd name="T49" fmla="*/ 150 h 167"/>
                <a:gd name="T50" fmla="*/ 9 w 98"/>
                <a:gd name="T51" fmla="*/ 156 h 167"/>
                <a:gd name="T52" fmla="*/ 8 w 98"/>
                <a:gd name="T53" fmla="*/ 153 h 167"/>
                <a:gd name="T54" fmla="*/ 9 w 98"/>
                <a:gd name="T55" fmla="*/ 152 h 167"/>
                <a:gd name="T56" fmla="*/ 9 w 98"/>
                <a:gd name="T57" fmla="*/ 150 h 167"/>
                <a:gd name="T58" fmla="*/ 10 w 98"/>
                <a:gd name="T59" fmla="*/ 148 h 167"/>
                <a:gd name="T60" fmla="*/ 13 w 98"/>
                <a:gd name="T61" fmla="*/ 145 h 167"/>
                <a:gd name="T62" fmla="*/ 15 w 98"/>
                <a:gd name="T63" fmla="*/ 145 h 167"/>
                <a:gd name="T64" fmla="*/ 4 w 98"/>
                <a:gd name="T65" fmla="*/ 165 h 167"/>
                <a:gd name="T66" fmla="*/ 3 w 98"/>
                <a:gd name="T67" fmla="*/ 166 h 167"/>
                <a:gd name="T68" fmla="*/ 4 w 98"/>
                <a:gd name="T69" fmla="*/ 165 h 167"/>
                <a:gd name="T70" fmla="*/ 0 w 98"/>
                <a:gd name="T71" fmla="*/ 166 h 167"/>
                <a:gd name="T72" fmla="*/ 1 w 98"/>
                <a:gd name="T73" fmla="*/ 165 h 167"/>
                <a:gd name="T74" fmla="*/ 2 w 98"/>
                <a:gd name="T75" fmla="*/ 166 h 167"/>
                <a:gd name="T76" fmla="*/ 1 w 98"/>
                <a:gd name="T77" fmla="*/ 166 h 167"/>
                <a:gd name="T78" fmla="*/ 18 w 98"/>
                <a:gd name="T79" fmla="*/ 134 h 167"/>
                <a:gd name="T80" fmla="*/ 22 w 98"/>
                <a:gd name="T81" fmla="*/ 131 h 167"/>
                <a:gd name="T82" fmla="*/ 22 w 98"/>
                <a:gd name="T83" fmla="*/ 134 h 167"/>
                <a:gd name="T84" fmla="*/ 21 w 98"/>
                <a:gd name="T85" fmla="*/ 133 h 167"/>
                <a:gd name="T86" fmla="*/ 21 w 98"/>
                <a:gd name="T87" fmla="*/ 135 h 167"/>
                <a:gd name="T88" fmla="*/ 20 w 98"/>
                <a:gd name="T89" fmla="*/ 135 h 167"/>
                <a:gd name="T90" fmla="*/ 65 w 98"/>
                <a:gd name="T91" fmla="*/ 51 h 167"/>
                <a:gd name="T92" fmla="*/ 65 w 98"/>
                <a:gd name="T93" fmla="*/ 5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8" h="167">
                  <a:moveTo>
                    <a:pt x="98" y="0"/>
                  </a:move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89" y="16"/>
                    <a:pt x="89" y="16"/>
                    <a:pt x="89" y="17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85" y="19"/>
                    <a:pt x="85" y="19"/>
                    <a:pt x="85" y="19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5" y="2"/>
                    <a:pt x="95" y="2"/>
                    <a:pt x="95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87" y="20"/>
                  </a:moveTo>
                  <a:cubicBezTo>
                    <a:pt x="87" y="20"/>
                    <a:pt x="87" y="20"/>
                    <a:pt x="87" y="20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81" y="25"/>
                    <a:pt x="81" y="25"/>
                    <a:pt x="80" y="25"/>
                  </a:cubicBezTo>
                  <a:cubicBezTo>
                    <a:pt x="75" y="33"/>
                    <a:pt x="75" y="33"/>
                    <a:pt x="75" y="33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6" y="37"/>
                    <a:pt x="76" y="37"/>
                    <a:pt x="76" y="37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38"/>
                    <a:pt x="76" y="38"/>
                    <a:pt x="76" y="39"/>
                  </a:cubicBezTo>
                  <a:cubicBezTo>
                    <a:pt x="87" y="20"/>
                    <a:pt x="87" y="20"/>
                    <a:pt x="87" y="20"/>
                  </a:cubicBezTo>
                  <a:close/>
                  <a:moveTo>
                    <a:pt x="75" y="42"/>
                  </a:move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75" y="42"/>
                    <a:pt x="75" y="42"/>
                    <a:pt x="75" y="42"/>
                  </a:cubicBezTo>
                  <a:close/>
                  <a:moveTo>
                    <a:pt x="16" y="145"/>
                  </a:moveTo>
                  <a:cubicBezTo>
                    <a:pt x="15" y="147"/>
                    <a:pt x="15" y="147"/>
                    <a:pt x="15" y="147"/>
                  </a:cubicBezTo>
                  <a:cubicBezTo>
                    <a:pt x="15" y="147"/>
                    <a:pt x="15" y="147"/>
                    <a:pt x="14" y="147"/>
                  </a:cubicBezTo>
                  <a:cubicBezTo>
                    <a:pt x="11" y="147"/>
                    <a:pt x="13" y="147"/>
                    <a:pt x="12" y="147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8"/>
                    <a:pt x="11" y="148"/>
                    <a:pt x="11" y="148"/>
                  </a:cubicBezTo>
                  <a:cubicBezTo>
                    <a:pt x="11" y="149"/>
                    <a:pt x="11" y="149"/>
                    <a:pt x="11" y="14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13" y="150"/>
                    <a:pt x="13" y="150"/>
                    <a:pt x="13" y="150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9" y="155"/>
                    <a:pt x="9" y="155"/>
                    <a:pt x="9" y="155"/>
                  </a:cubicBezTo>
                  <a:cubicBezTo>
                    <a:pt x="8" y="154"/>
                    <a:pt x="8" y="156"/>
                    <a:pt x="8" y="153"/>
                  </a:cubicBezTo>
                  <a:cubicBezTo>
                    <a:pt x="9" y="153"/>
                    <a:pt x="9" y="153"/>
                    <a:pt x="9" y="153"/>
                  </a:cubicBezTo>
                  <a:cubicBezTo>
                    <a:pt x="9" y="152"/>
                    <a:pt x="9" y="152"/>
                    <a:pt x="9" y="152"/>
                  </a:cubicBezTo>
                  <a:cubicBezTo>
                    <a:pt x="9" y="151"/>
                    <a:pt x="9" y="153"/>
                    <a:pt x="9" y="150"/>
                  </a:cubicBezTo>
                  <a:cubicBezTo>
                    <a:pt x="9" y="150"/>
                    <a:pt x="9" y="150"/>
                    <a:pt x="9" y="150"/>
                  </a:cubicBezTo>
                  <a:cubicBezTo>
                    <a:pt x="10" y="149"/>
                    <a:pt x="10" y="149"/>
                    <a:pt x="10" y="149"/>
                  </a:cubicBezTo>
                  <a:cubicBezTo>
                    <a:pt x="10" y="148"/>
                    <a:pt x="10" y="148"/>
                    <a:pt x="10" y="148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5"/>
                    <a:pt x="12" y="145"/>
                    <a:pt x="13" y="145"/>
                  </a:cubicBezTo>
                  <a:cubicBezTo>
                    <a:pt x="14" y="145"/>
                    <a:pt x="14" y="145"/>
                    <a:pt x="14" y="145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6" y="145"/>
                    <a:pt x="16" y="145"/>
                    <a:pt x="16" y="145"/>
                  </a:cubicBezTo>
                  <a:close/>
                  <a:moveTo>
                    <a:pt x="4" y="165"/>
                  </a:moveTo>
                  <a:cubicBezTo>
                    <a:pt x="4" y="167"/>
                    <a:pt x="4" y="167"/>
                    <a:pt x="4" y="167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3" y="166"/>
                    <a:pt x="3" y="166"/>
                    <a:pt x="3" y="166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4" y="165"/>
                    <a:pt x="4" y="165"/>
                    <a:pt x="4" y="165"/>
                  </a:cubicBezTo>
                  <a:close/>
                  <a:moveTo>
                    <a:pt x="0" y="166"/>
                  </a:moveTo>
                  <a:cubicBezTo>
                    <a:pt x="1" y="165"/>
                    <a:pt x="1" y="165"/>
                    <a:pt x="1" y="165"/>
                  </a:cubicBezTo>
                  <a:cubicBezTo>
                    <a:pt x="1" y="165"/>
                    <a:pt x="1" y="165"/>
                    <a:pt x="1" y="165"/>
                  </a:cubicBezTo>
                  <a:cubicBezTo>
                    <a:pt x="2" y="165"/>
                    <a:pt x="2" y="165"/>
                    <a:pt x="2" y="165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1" y="166"/>
                    <a:pt x="1" y="166"/>
                    <a:pt x="1" y="166"/>
                  </a:cubicBezTo>
                  <a:cubicBezTo>
                    <a:pt x="0" y="166"/>
                    <a:pt x="0" y="166"/>
                    <a:pt x="0" y="166"/>
                  </a:cubicBezTo>
                  <a:close/>
                  <a:moveTo>
                    <a:pt x="18" y="134"/>
                  </a:moveTo>
                  <a:cubicBezTo>
                    <a:pt x="21" y="128"/>
                    <a:pt x="21" y="128"/>
                    <a:pt x="21" y="128"/>
                  </a:cubicBezTo>
                  <a:cubicBezTo>
                    <a:pt x="22" y="128"/>
                    <a:pt x="22" y="128"/>
                    <a:pt x="22" y="131"/>
                  </a:cubicBezTo>
                  <a:cubicBezTo>
                    <a:pt x="23" y="132"/>
                    <a:pt x="23" y="132"/>
                    <a:pt x="23" y="132"/>
                  </a:cubicBezTo>
                  <a:cubicBezTo>
                    <a:pt x="22" y="133"/>
                    <a:pt x="22" y="133"/>
                    <a:pt x="22" y="134"/>
                  </a:cubicBezTo>
                  <a:cubicBezTo>
                    <a:pt x="21" y="134"/>
                    <a:pt x="21" y="134"/>
                    <a:pt x="21" y="134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" y="133"/>
                    <a:pt x="21" y="131"/>
                    <a:pt x="20" y="133"/>
                  </a:cubicBezTo>
                  <a:cubicBezTo>
                    <a:pt x="20" y="135"/>
                    <a:pt x="20" y="133"/>
                    <a:pt x="21" y="135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8" y="135"/>
                    <a:pt x="18" y="135"/>
                    <a:pt x="18" y="134"/>
                  </a:cubicBezTo>
                  <a:close/>
                  <a:moveTo>
                    <a:pt x="65" y="51"/>
                  </a:moveTo>
                  <a:cubicBezTo>
                    <a:pt x="65" y="51"/>
                    <a:pt x="65" y="51"/>
                    <a:pt x="65" y="51"/>
                  </a:cubicBezTo>
                  <a:cubicBezTo>
                    <a:pt x="65" y="51"/>
                    <a:pt x="65" y="51"/>
                    <a:pt x="65" y="5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58"/>
            <p:cNvSpPr>
              <a:spLocks noEditPoints="1"/>
            </p:cNvSpPr>
            <p:nvPr/>
          </p:nvSpPr>
          <p:spPr bwMode="auto">
            <a:xfrm>
              <a:off x="6727825" y="2047875"/>
              <a:ext cx="1298575" cy="2286000"/>
            </a:xfrm>
            <a:custGeom>
              <a:avLst/>
              <a:gdLst>
                <a:gd name="T0" fmla="*/ 100 w 112"/>
                <a:gd name="T1" fmla="*/ 20 h 197"/>
                <a:gd name="T2" fmla="*/ 99 w 112"/>
                <a:gd name="T3" fmla="*/ 20 h 197"/>
                <a:gd name="T4" fmla="*/ 96 w 112"/>
                <a:gd name="T5" fmla="*/ 21 h 197"/>
                <a:gd name="T6" fmla="*/ 95 w 112"/>
                <a:gd name="T7" fmla="*/ 21 h 197"/>
                <a:gd name="T8" fmla="*/ 112 w 112"/>
                <a:gd name="T9" fmla="*/ 0 h 197"/>
                <a:gd name="T10" fmla="*/ 26 w 112"/>
                <a:gd name="T11" fmla="*/ 151 h 197"/>
                <a:gd name="T12" fmla="*/ 25 w 112"/>
                <a:gd name="T13" fmla="*/ 151 h 197"/>
                <a:gd name="T14" fmla="*/ 24 w 112"/>
                <a:gd name="T15" fmla="*/ 155 h 197"/>
                <a:gd name="T16" fmla="*/ 22 w 112"/>
                <a:gd name="T17" fmla="*/ 155 h 197"/>
                <a:gd name="T18" fmla="*/ 24 w 112"/>
                <a:gd name="T19" fmla="*/ 154 h 197"/>
                <a:gd name="T20" fmla="*/ 18 w 112"/>
                <a:gd name="T21" fmla="*/ 165 h 197"/>
                <a:gd name="T22" fmla="*/ 18 w 112"/>
                <a:gd name="T23" fmla="*/ 165 h 197"/>
                <a:gd name="T24" fmla="*/ 1 w 112"/>
                <a:gd name="T25" fmla="*/ 194 h 197"/>
                <a:gd name="T26" fmla="*/ 0 w 112"/>
                <a:gd name="T27" fmla="*/ 196 h 197"/>
                <a:gd name="T28" fmla="*/ 0 w 112"/>
                <a:gd name="T29" fmla="*/ 195 h 197"/>
                <a:gd name="T30" fmla="*/ 1 w 112"/>
                <a:gd name="T31" fmla="*/ 194 h 197"/>
                <a:gd name="T32" fmla="*/ 12 w 112"/>
                <a:gd name="T33" fmla="*/ 168 h 197"/>
                <a:gd name="T34" fmla="*/ 13 w 112"/>
                <a:gd name="T35" fmla="*/ 169 h 197"/>
                <a:gd name="T36" fmla="*/ 11 w 112"/>
                <a:gd name="T37" fmla="*/ 169 h 197"/>
                <a:gd name="T38" fmla="*/ 13 w 112"/>
                <a:gd name="T39" fmla="*/ 165 h 197"/>
                <a:gd name="T40" fmla="*/ 16 w 112"/>
                <a:gd name="T41" fmla="*/ 166 h 197"/>
                <a:gd name="T42" fmla="*/ 15 w 112"/>
                <a:gd name="T43" fmla="*/ 167 h 197"/>
                <a:gd name="T44" fmla="*/ 14 w 112"/>
                <a:gd name="T45" fmla="*/ 167 h 197"/>
                <a:gd name="T46" fmla="*/ 13 w 112"/>
                <a:gd name="T47" fmla="*/ 167 h 197"/>
                <a:gd name="T48" fmla="*/ 26 w 112"/>
                <a:gd name="T49" fmla="*/ 144 h 197"/>
                <a:gd name="T50" fmla="*/ 26 w 112"/>
                <a:gd name="T51" fmla="*/ 144 h 197"/>
                <a:gd name="T52" fmla="*/ 27 w 112"/>
                <a:gd name="T53" fmla="*/ 146 h 197"/>
                <a:gd name="T54" fmla="*/ 26 w 112"/>
                <a:gd name="T55" fmla="*/ 148 h 197"/>
                <a:gd name="T56" fmla="*/ 25 w 112"/>
                <a:gd name="T57" fmla="*/ 150 h 197"/>
                <a:gd name="T58" fmla="*/ 25 w 112"/>
                <a:gd name="T59" fmla="*/ 147 h 197"/>
                <a:gd name="T60" fmla="*/ 25 w 112"/>
                <a:gd name="T61" fmla="*/ 146 h 197"/>
                <a:gd name="T62" fmla="*/ 27 w 112"/>
                <a:gd name="T63" fmla="*/ 142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" h="197">
                  <a:moveTo>
                    <a:pt x="112" y="0"/>
                  </a:moveTo>
                  <a:cubicBezTo>
                    <a:pt x="100" y="20"/>
                    <a:pt x="100" y="20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0" y="18"/>
                    <a:pt x="99" y="20"/>
                    <a:pt x="99" y="20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12" y="0"/>
                    <a:pt x="112" y="0"/>
                    <a:pt x="112" y="0"/>
                  </a:cubicBezTo>
                  <a:close/>
                  <a:moveTo>
                    <a:pt x="26" y="151"/>
                  </a:moveTo>
                  <a:cubicBezTo>
                    <a:pt x="26" y="151"/>
                    <a:pt x="26" y="151"/>
                    <a:pt x="26" y="151"/>
                  </a:cubicBezTo>
                  <a:cubicBezTo>
                    <a:pt x="25" y="152"/>
                    <a:pt x="25" y="152"/>
                    <a:pt x="25" y="151"/>
                  </a:cubicBezTo>
                  <a:cubicBezTo>
                    <a:pt x="24" y="150"/>
                    <a:pt x="25" y="151"/>
                    <a:pt x="25" y="151"/>
                  </a:cubicBezTo>
                  <a:cubicBezTo>
                    <a:pt x="26" y="151"/>
                    <a:pt x="26" y="151"/>
                    <a:pt x="26" y="151"/>
                  </a:cubicBezTo>
                  <a:close/>
                  <a:moveTo>
                    <a:pt x="24" y="155"/>
                  </a:moveTo>
                  <a:cubicBezTo>
                    <a:pt x="23" y="156"/>
                    <a:pt x="23" y="156"/>
                    <a:pt x="23" y="156"/>
                  </a:cubicBezTo>
                  <a:cubicBezTo>
                    <a:pt x="23" y="156"/>
                    <a:pt x="23" y="156"/>
                    <a:pt x="22" y="155"/>
                  </a:cubicBezTo>
                  <a:cubicBezTo>
                    <a:pt x="23" y="154"/>
                    <a:pt x="23" y="154"/>
                    <a:pt x="23" y="154"/>
                  </a:cubicBezTo>
                  <a:cubicBezTo>
                    <a:pt x="24" y="154"/>
                    <a:pt x="24" y="154"/>
                    <a:pt x="24" y="154"/>
                  </a:cubicBezTo>
                  <a:cubicBezTo>
                    <a:pt x="24" y="155"/>
                    <a:pt x="24" y="155"/>
                    <a:pt x="24" y="155"/>
                  </a:cubicBezTo>
                  <a:close/>
                  <a:moveTo>
                    <a:pt x="18" y="165"/>
                  </a:moveTo>
                  <a:cubicBezTo>
                    <a:pt x="18" y="165"/>
                    <a:pt x="18" y="165"/>
                    <a:pt x="18" y="165"/>
                  </a:cubicBezTo>
                  <a:cubicBezTo>
                    <a:pt x="18" y="165"/>
                    <a:pt x="18" y="165"/>
                    <a:pt x="18" y="165"/>
                  </a:cubicBezTo>
                  <a:cubicBezTo>
                    <a:pt x="18" y="165"/>
                    <a:pt x="18" y="165"/>
                    <a:pt x="18" y="165"/>
                  </a:cubicBezTo>
                  <a:close/>
                  <a:moveTo>
                    <a:pt x="1" y="194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6"/>
                    <a:pt x="0" y="196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1" y="194"/>
                    <a:pt x="1" y="194"/>
                    <a:pt x="1" y="194"/>
                  </a:cubicBezTo>
                  <a:close/>
                  <a:moveTo>
                    <a:pt x="11" y="169"/>
                  </a:moveTo>
                  <a:cubicBezTo>
                    <a:pt x="12" y="168"/>
                    <a:pt x="12" y="168"/>
                    <a:pt x="12" y="168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2" y="169"/>
                    <a:pt x="12" y="169"/>
                    <a:pt x="12" y="169"/>
                  </a:cubicBezTo>
                  <a:cubicBezTo>
                    <a:pt x="11" y="169"/>
                    <a:pt x="11" y="169"/>
                    <a:pt x="11" y="169"/>
                  </a:cubicBezTo>
                  <a:close/>
                  <a:moveTo>
                    <a:pt x="13" y="167"/>
                  </a:moveTo>
                  <a:cubicBezTo>
                    <a:pt x="13" y="165"/>
                    <a:pt x="13" y="165"/>
                    <a:pt x="13" y="165"/>
                  </a:cubicBezTo>
                  <a:cubicBezTo>
                    <a:pt x="14" y="165"/>
                    <a:pt x="14" y="166"/>
                    <a:pt x="16" y="166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6" y="166"/>
                    <a:pt x="16" y="166"/>
                    <a:pt x="16" y="166"/>
                  </a:cubicBezTo>
                  <a:cubicBezTo>
                    <a:pt x="15" y="167"/>
                    <a:pt x="15" y="167"/>
                    <a:pt x="15" y="167"/>
                  </a:cubicBezTo>
                  <a:cubicBezTo>
                    <a:pt x="15" y="167"/>
                    <a:pt x="15" y="167"/>
                    <a:pt x="15" y="167"/>
                  </a:cubicBezTo>
                  <a:cubicBezTo>
                    <a:pt x="14" y="167"/>
                    <a:pt x="14" y="167"/>
                    <a:pt x="14" y="167"/>
                  </a:cubicBezTo>
                  <a:cubicBezTo>
                    <a:pt x="13" y="167"/>
                    <a:pt x="13" y="167"/>
                    <a:pt x="13" y="167"/>
                  </a:cubicBezTo>
                  <a:cubicBezTo>
                    <a:pt x="13" y="167"/>
                    <a:pt x="13" y="167"/>
                    <a:pt x="13" y="167"/>
                  </a:cubicBezTo>
                  <a:close/>
                  <a:moveTo>
                    <a:pt x="25" y="146"/>
                  </a:moveTo>
                  <a:cubicBezTo>
                    <a:pt x="26" y="144"/>
                    <a:pt x="26" y="144"/>
                    <a:pt x="26" y="144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7" y="146"/>
                    <a:pt x="27" y="146"/>
                    <a:pt x="27" y="146"/>
                  </a:cubicBezTo>
                  <a:cubicBezTo>
                    <a:pt x="27" y="147"/>
                    <a:pt x="27" y="147"/>
                    <a:pt x="27" y="147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25" y="148"/>
                    <a:pt x="25" y="148"/>
                    <a:pt x="25" y="148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46"/>
                    <a:pt x="25" y="146"/>
                    <a:pt x="25" y="146"/>
                  </a:cubicBezTo>
                  <a:close/>
                  <a:moveTo>
                    <a:pt x="27" y="143"/>
                  </a:moveTo>
                  <a:cubicBezTo>
                    <a:pt x="27" y="142"/>
                    <a:pt x="27" y="142"/>
                    <a:pt x="27" y="142"/>
                  </a:cubicBezTo>
                  <a:lnTo>
                    <a:pt x="27" y="14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59"/>
            <p:cNvSpPr>
              <a:spLocks noEditPoints="1"/>
            </p:cNvSpPr>
            <p:nvPr/>
          </p:nvSpPr>
          <p:spPr bwMode="auto">
            <a:xfrm>
              <a:off x="6740525" y="2012950"/>
              <a:ext cx="1414462" cy="2506662"/>
            </a:xfrm>
            <a:custGeom>
              <a:avLst/>
              <a:gdLst>
                <a:gd name="T0" fmla="*/ 121 w 122"/>
                <a:gd name="T1" fmla="*/ 6 h 216"/>
                <a:gd name="T2" fmla="*/ 116 w 122"/>
                <a:gd name="T3" fmla="*/ 14 h 216"/>
                <a:gd name="T4" fmla="*/ 116 w 122"/>
                <a:gd name="T5" fmla="*/ 14 h 216"/>
                <a:gd name="T6" fmla="*/ 116 w 122"/>
                <a:gd name="T7" fmla="*/ 15 h 216"/>
                <a:gd name="T8" fmla="*/ 114 w 122"/>
                <a:gd name="T9" fmla="*/ 19 h 216"/>
                <a:gd name="T10" fmla="*/ 114 w 122"/>
                <a:gd name="T11" fmla="*/ 19 h 216"/>
                <a:gd name="T12" fmla="*/ 113 w 122"/>
                <a:gd name="T13" fmla="*/ 19 h 216"/>
                <a:gd name="T14" fmla="*/ 110 w 122"/>
                <a:gd name="T15" fmla="*/ 20 h 216"/>
                <a:gd name="T16" fmla="*/ 110 w 122"/>
                <a:gd name="T17" fmla="*/ 20 h 216"/>
                <a:gd name="T18" fmla="*/ 109 w 122"/>
                <a:gd name="T19" fmla="*/ 20 h 216"/>
                <a:gd name="T20" fmla="*/ 118 w 122"/>
                <a:gd name="T21" fmla="*/ 5 h 216"/>
                <a:gd name="T22" fmla="*/ 118 w 122"/>
                <a:gd name="T23" fmla="*/ 5 h 216"/>
                <a:gd name="T24" fmla="*/ 120 w 122"/>
                <a:gd name="T25" fmla="*/ 5 h 216"/>
                <a:gd name="T26" fmla="*/ 120 w 122"/>
                <a:gd name="T27" fmla="*/ 6 h 216"/>
                <a:gd name="T28" fmla="*/ 121 w 122"/>
                <a:gd name="T29" fmla="*/ 6 h 216"/>
                <a:gd name="T30" fmla="*/ 121 w 122"/>
                <a:gd name="T31" fmla="*/ 6 h 216"/>
                <a:gd name="T32" fmla="*/ 36 w 122"/>
                <a:gd name="T33" fmla="*/ 155 h 216"/>
                <a:gd name="T34" fmla="*/ 34 w 122"/>
                <a:gd name="T35" fmla="*/ 159 h 216"/>
                <a:gd name="T36" fmla="*/ 34 w 122"/>
                <a:gd name="T37" fmla="*/ 159 h 216"/>
                <a:gd name="T38" fmla="*/ 33 w 122"/>
                <a:gd name="T39" fmla="*/ 158 h 216"/>
                <a:gd name="T40" fmla="*/ 33 w 122"/>
                <a:gd name="T41" fmla="*/ 157 h 216"/>
                <a:gd name="T42" fmla="*/ 34 w 122"/>
                <a:gd name="T43" fmla="*/ 156 h 216"/>
                <a:gd name="T44" fmla="*/ 32 w 122"/>
                <a:gd name="T45" fmla="*/ 156 h 216"/>
                <a:gd name="T46" fmla="*/ 32 w 122"/>
                <a:gd name="T47" fmla="*/ 155 h 216"/>
                <a:gd name="T48" fmla="*/ 34 w 122"/>
                <a:gd name="T49" fmla="*/ 152 h 216"/>
                <a:gd name="T50" fmla="*/ 34 w 122"/>
                <a:gd name="T51" fmla="*/ 153 h 216"/>
                <a:gd name="T52" fmla="*/ 36 w 122"/>
                <a:gd name="T53" fmla="*/ 153 h 216"/>
                <a:gd name="T54" fmla="*/ 36 w 122"/>
                <a:gd name="T55" fmla="*/ 155 h 216"/>
                <a:gd name="T56" fmla="*/ 22 w 122"/>
                <a:gd name="T57" fmla="*/ 180 h 216"/>
                <a:gd name="T58" fmla="*/ 2 w 122"/>
                <a:gd name="T59" fmla="*/ 216 h 216"/>
                <a:gd name="T60" fmla="*/ 1 w 122"/>
                <a:gd name="T61" fmla="*/ 211 h 216"/>
                <a:gd name="T62" fmla="*/ 0 w 122"/>
                <a:gd name="T63" fmla="*/ 211 h 216"/>
                <a:gd name="T64" fmla="*/ 11 w 122"/>
                <a:gd name="T65" fmla="*/ 192 h 216"/>
                <a:gd name="T66" fmla="*/ 13 w 122"/>
                <a:gd name="T67" fmla="*/ 191 h 216"/>
                <a:gd name="T68" fmla="*/ 14 w 122"/>
                <a:gd name="T69" fmla="*/ 188 h 216"/>
                <a:gd name="T70" fmla="*/ 14 w 122"/>
                <a:gd name="T71" fmla="*/ 187 h 216"/>
                <a:gd name="T72" fmla="*/ 15 w 122"/>
                <a:gd name="T73" fmla="*/ 186 h 216"/>
                <a:gd name="T74" fmla="*/ 16 w 122"/>
                <a:gd name="T75" fmla="*/ 186 h 216"/>
                <a:gd name="T76" fmla="*/ 16 w 122"/>
                <a:gd name="T77" fmla="*/ 187 h 216"/>
                <a:gd name="T78" fmla="*/ 17 w 122"/>
                <a:gd name="T79" fmla="*/ 187 h 216"/>
                <a:gd name="T80" fmla="*/ 17 w 122"/>
                <a:gd name="T81" fmla="*/ 186 h 216"/>
                <a:gd name="T82" fmla="*/ 17 w 122"/>
                <a:gd name="T83" fmla="*/ 185 h 216"/>
                <a:gd name="T84" fmla="*/ 17 w 122"/>
                <a:gd name="T85" fmla="*/ 185 h 216"/>
                <a:gd name="T86" fmla="*/ 18 w 122"/>
                <a:gd name="T87" fmla="*/ 185 h 216"/>
                <a:gd name="T88" fmla="*/ 18 w 122"/>
                <a:gd name="T89" fmla="*/ 185 h 216"/>
                <a:gd name="T90" fmla="*/ 19 w 122"/>
                <a:gd name="T91" fmla="*/ 183 h 216"/>
                <a:gd name="T92" fmla="*/ 20 w 122"/>
                <a:gd name="T93" fmla="*/ 182 h 216"/>
                <a:gd name="T94" fmla="*/ 20 w 122"/>
                <a:gd name="T95" fmla="*/ 182 h 216"/>
                <a:gd name="T96" fmla="*/ 21 w 122"/>
                <a:gd name="T97" fmla="*/ 181 h 216"/>
                <a:gd name="T98" fmla="*/ 22 w 122"/>
                <a:gd name="T99" fmla="*/ 180 h 216"/>
                <a:gd name="T100" fmla="*/ 22 w 122"/>
                <a:gd name="T101" fmla="*/ 180 h 216"/>
                <a:gd name="T102" fmla="*/ 120 w 122"/>
                <a:gd name="T103" fmla="*/ 1 h 216"/>
                <a:gd name="T104" fmla="*/ 121 w 122"/>
                <a:gd name="T105" fmla="*/ 0 h 216"/>
                <a:gd name="T106" fmla="*/ 121 w 122"/>
                <a:gd name="T107" fmla="*/ 0 h 216"/>
                <a:gd name="T108" fmla="*/ 122 w 122"/>
                <a:gd name="T109" fmla="*/ 0 h 216"/>
                <a:gd name="T110" fmla="*/ 122 w 122"/>
                <a:gd name="T111" fmla="*/ 1 h 216"/>
                <a:gd name="T112" fmla="*/ 120 w 122"/>
                <a:gd name="T113" fmla="*/ 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2" h="216">
                  <a:moveTo>
                    <a:pt x="121" y="6"/>
                  </a:moveTo>
                  <a:cubicBezTo>
                    <a:pt x="116" y="14"/>
                    <a:pt x="116" y="14"/>
                    <a:pt x="116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2" y="19"/>
                    <a:pt x="112" y="20"/>
                    <a:pt x="110" y="20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9" y="5"/>
                    <a:pt x="117" y="5"/>
                    <a:pt x="120" y="5"/>
                  </a:cubicBezTo>
                  <a:cubicBezTo>
                    <a:pt x="120" y="6"/>
                    <a:pt x="120" y="6"/>
                    <a:pt x="120" y="6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21" y="6"/>
                    <a:pt x="121" y="6"/>
                    <a:pt x="121" y="6"/>
                  </a:cubicBezTo>
                  <a:close/>
                  <a:moveTo>
                    <a:pt x="36" y="155"/>
                  </a:moveTo>
                  <a:cubicBezTo>
                    <a:pt x="34" y="159"/>
                    <a:pt x="34" y="159"/>
                    <a:pt x="34" y="15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2" y="155"/>
                    <a:pt x="32" y="155"/>
                    <a:pt x="32" y="155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34" y="153"/>
                    <a:pt x="34" y="153"/>
                    <a:pt x="34" y="153"/>
                  </a:cubicBezTo>
                  <a:cubicBezTo>
                    <a:pt x="36" y="153"/>
                    <a:pt x="36" y="153"/>
                    <a:pt x="36" y="153"/>
                  </a:cubicBezTo>
                  <a:cubicBezTo>
                    <a:pt x="37" y="154"/>
                    <a:pt x="36" y="154"/>
                    <a:pt x="36" y="155"/>
                  </a:cubicBezTo>
                  <a:close/>
                  <a:moveTo>
                    <a:pt x="22" y="180"/>
                  </a:moveTo>
                  <a:cubicBezTo>
                    <a:pt x="2" y="216"/>
                    <a:pt x="2" y="216"/>
                    <a:pt x="2" y="216"/>
                  </a:cubicBezTo>
                  <a:cubicBezTo>
                    <a:pt x="1" y="215"/>
                    <a:pt x="1" y="213"/>
                    <a:pt x="1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1" y="192"/>
                    <a:pt x="11" y="192"/>
                    <a:pt x="11" y="192"/>
                  </a:cubicBezTo>
                  <a:cubicBezTo>
                    <a:pt x="12" y="192"/>
                    <a:pt x="12" y="192"/>
                    <a:pt x="13" y="191"/>
                  </a:cubicBezTo>
                  <a:cubicBezTo>
                    <a:pt x="14" y="190"/>
                    <a:pt x="14" y="190"/>
                    <a:pt x="14" y="188"/>
                  </a:cubicBezTo>
                  <a:cubicBezTo>
                    <a:pt x="14" y="187"/>
                    <a:pt x="14" y="187"/>
                    <a:pt x="14" y="187"/>
                  </a:cubicBezTo>
                  <a:cubicBezTo>
                    <a:pt x="15" y="186"/>
                    <a:pt x="15" y="186"/>
                    <a:pt x="15" y="186"/>
                  </a:cubicBezTo>
                  <a:cubicBezTo>
                    <a:pt x="16" y="186"/>
                    <a:pt x="16" y="186"/>
                    <a:pt x="16" y="186"/>
                  </a:cubicBezTo>
                  <a:cubicBezTo>
                    <a:pt x="16" y="187"/>
                    <a:pt x="16" y="187"/>
                    <a:pt x="16" y="187"/>
                  </a:cubicBezTo>
                  <a:cubicBezTo>
                    <a:pt x="16" y="187"/>
                    <a:pt x="16" y="188"/>
                    <a:pt x="17" y="187"/>
                  </a:cubicBezTo>
                  <a:cubicBezTo>
                    <a:pt x="17" y="186"/>
                    <a:pt x="17" y="187"/>
                    <a:pt x="17" y="186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7" y="185"/>
                    <a:pt x="17" y="185"/>
                    <a:pt x="17" y="185"/>
                  </a:cubicBezTo>
                  <a:cubicBezTo>
                    <a:pt x="18" y="185"/>
                    <a:pt x="18" y="185"/>
                    <a:pt x="18" y="185"/>
                  </a:cubicBezTo>
                  <a:cubicBezTo>
                    <a:pt x="18" y="185"/>
                    <a:pt x="18" y="185"/>
                    <a:pt x="18" y="185"/>
                  </a:cubicBezTo>
                  <a:cubicBezTo>
                    <a:pt x="19" y="183"/>
                    <a:pt x="19" y="184"/>
                    <a:pt x="19" y="183"/>
                  </a:cubicBezTo>
                  <a:cubicBezTo>
                    <a:pt x="20" y="182"/>
                    <a:pt x="20" y="182"/>
                    <a:pt x="20" y="182"/>
                  </a:cubicBezTo>
                  <a:cubicBezTo>
                    <a:pt x="20" y="182"/>
                    <a:pt x="20" y="182"/>
                    <a:pt x="20" y="182"/>
                  </a:cubicBezTo>
                  <a:cubicBezTo>
                    <a:pt x="20" y="182"/>
                    <a:pt x="21" y="181"/>
                    <a:pt x="21" y="181"/>
                  </a:cubicBezTo>
                  <a:cubicBezTo>
                    <a:pt x="21" y="181"/>
                    <a:pt x="22" y="181"/>
                    <a:pt x="22" y="180"/>
                  </a:cubicBezTo>
                  <a:cubicBezTo>
                    <a:pt x="22" y="180"/>
                    <a:pt x="22" y="180"/>
                    <a:pt x="22" y="180"/>
                  </a:cubicBezTo>
                  <a:close/>
                  <a:moveTo>
                    <a:pt x="120" y="1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0" y="1"/>
                    <a:pt x="120" y="1"/>
                    <a:pt x="120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60"/>
            <p:cNvSpPr>
              <a:spLocks noEditPoints="1"/>
            </p:cNvSpPr>
            <p:nvPr/>
          </p:nvSpPr>
          <p:spPr bwMode="auto">
            <a:xfrm>
              <a:off x="6797675" y="2117725"/>
              <a:ext cx="1460500" cy="2505075"/>
            </a:xfrm>
            <a:custGeom>
              <a:avLst/>
              <a:gdLst>
                <a:gd name="T0" fmla="*/ 126 w 126"/>
                <a:gd name="T1" fmla="*/ 1 h 216"/>
                <a:gd name="T2" fmla="*/ 123 w 126"/>
                <a:gd name="T3" fmla="*/ 6 h 216"/>
                <a:gd name="T4" fmla="*/ 123 w 126"/>
                <a:gd name="T5" fmla="*/ 5 h 216"/>
                <a:gd name="T6" fmla="*/ 121 w 126"/>
                <a:gd name="T7" fmla="*/ 5 h 216"/>
                <a:gd name="T8" fmla="*/ 121 w 126"/>
                <a:gd name="T9" fmla="*/ 5 h 216"/>
                <a:gd name="T10" fmla="*/ 120 w 126"/>
                <a:gd name="T11" fmla="*/ 4 h 216"/>
                <a:gd name="T12" fmla="*/ 123 w 126"/>
                <a:gd name="T13" fmla="*/ 0 h 216"/>
                <a:gd name="T14" fmla="*/ 123 w 126"/>
                <a:gd name="T15" fmla="*/ 1 h 216"/>
                <a:gd name="T16" fmla="*/ 124 w 126"/>
                <a:gd name="T17" fmla="*/ 0 h 216"/>
                <a:gd name="T18" fmla="*/ 125 w 126"/>
                <a:gd name="T19" fmla="*/ 0 h 216"/>
                <a:gd name="T20" fmla="*/ 125 w 126"/>
                <a:gd name="T21" fmla="*/ 1 h 216"/>
                <a:gd name="T22" fmla="*/ 126 w 126"/>
                <a:gd name="T23" fmla="*/ 1 h 216"/>
                <a:gd name="T24" fmla="*/ 126 w 126"/>
                <a:gd name="T25" fmla="*/ 1 h 216"/>
                <a:gd name="T26" fmla="*/ 43 w 126"/>
                <a:gd name="T27" fmla="*/ 147 h 216"/>
                <a:gd name="T28" fmla="*/ 39 w 126"/>
                <a:gd name="T29" fmla="*/ 155 h 216"/>
                <a:gd name="T30" fmla="*/ 38 w 126"/>
                <a:gd name="T31" fmla="*/ 154 h 216"/>
                <a:gd name="T32" fmla="*/ 38 w 126"/>
                <a:gd name="T33" fmla="*/ 154 h 216"/>
                <a:gd name="T34" fmla="*/ 37 w 126"/>
                <a:gd name="T35" fmla="*/ 152 h 216"/>
                <a:gd name="T36" fmla="*/ 36 w 126"/>
                <a:gd name="T37" fmla="*/ 152 h 216"/>
                <a:gd name="T38" fmla="*/ 40 w 126"/>
                <a:gd name="T39" fmla="*/ 146 h 216"/>
                <a:gd name="T40" fmla="*/ 40 w 126"/>
                <a:gd name="T41" fmla="*/ 146 h 216"/>
                <a:gd name="T42" fmla="*/ 41 w 126"/>
                <a:gd name="T43" fmla="*/ 146 h 216"/>
                <a:gd name="T44" fmla="*/ 41 w 126"/>
                <a:gd name="T45" fmla="*/ 147 h 216"/>
                <a:gd name="T46" fmla="*/ 43 w 126"/>
                <a:gd name="T47" fmla="*/ 147 h 216"/>
                <a:gd name="T48" fmla="*/ 32 w 126"/>
                <a:gd name="T49" fmla="*/ 167 h 216"/>
                <a:gd name="T50" fmla="*/ 5 w 126"/>
                <a:gd name="T51" fmla="*/ 214 h 216"/>
                <a:gd name="T52" fmla="*/ 5 w 126"/>
                <a:gd name="T53" fmla="*/ 214 h 216"/>
                <a:gd name="T54" fmla="*/ 4 w 126"/>
                <a:gd name="T55" fmla="*/ 214 h 216"/>
                <a:gd name="T56" fmla="*/ 4 w 126"/>
                <a:gd name="T57" fmla="*/ 215 h 216"/>
                <a:gd name="T58" fmla="*/ 2 w 126"/>
                <a:gd name="T59" fmla="*/ 215 h 216"/>
                <a:gd name="T60" fmla="*/ 2 w 126"/>
                <a:gd name="T61" fmla="*/ 216 h 216"/>
                <a:gd name="T62" fmla="*/ 1 w 126"/>
                <a:gd name="T63" fmla="*/ 216 h 216"/>
                <a:gd name="T64" fmla="*/ 0 w 126"/>
                <a:gd name="T65" fmla="*/ 215 h 216"/>
                <a:gd name="T66" fmla="*/ 27 w 126"/>
                <a:gd name="T67" fmla="*/ 168 h 216"/>
                <a:gd name="T68" fmla="*/ 28 w 126"/>
                <a:gd name="T69" fmla="*/ 167 h 216"/>
                <a:gd name="T70" fmla="*/ 27 w 126"/>
                <a:gd name="T71" fmla="*/ 167 h 216"/>
                <a:gd name="T72" fmla="*/ 28 w 126"/>
                <a:gd name="T73" fmla="*/ 166 h 216"/>
                <a:gd name="T74" fmla="*/ 28 w 126"/>
                <a:gd name="T75" fmla="*/ 166 h 216"/>
                <a:gd name="T76" fmla="*/ 29 w 126"/>
                <a:gd name="T77" fmla="*/ 166 h 216"/>
                <a:gd name="T78" fmla="*/ 29 w 126"/>
                <a:gd name="T79" fmla="*/ 167 h 216"/>
                <a:gd name="T80" fmla="*/ 31 w 126"/>
                <a:gd name="T81" fmla="*/ 167 h 216"/>
                <a:gd name="T82" fmla="*/ 31 w 126"/>
                <a:gd name="T83" fmla="*/ 167 h 216"/>
                <a:gd name="T84" fmla="*/ 32 w 126"/>
                <a:gd name="T85" fmla="*/ 167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6" h="216">
                  <a:moveTo>
                    <a:pt x="126" y="1"/>
                  </a:moveTo>
                  <a:cubicBezTo>
                    <a:pt x="123" y="6"/>
                    <a:pt x="123" y="6"/>
                    <a:pt x="123" y="6"/>
                  </a:cubicBezTo>
                  <a:cubicBezTo>
                    <a:pt x="123" y="5"/>
                    <a:pt x="123" y="5"/>
                    <a:pt x="123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1" y="5"/>
                    <a:pt x="121" y="5"/>
                    <a:pt x="121" y="5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lose/>
                  <a:moveTo>
                    <a:pt x="43" y="147"/>
                  </a:moveTo>
                  <a:cubicBezTo>
                    <a:pt x="39" y="155"/>
                    <a:pt x="39" y="155"/>
                    <a:pt x="39" y="155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8" y="154"/>
                    <a:pt x="38" y="154"/>
                    <a:pt x="38" y="154"/>
                  </a:cubicBezTo>
                  <a:cubicBezTo>
                    <a:pt x="37" y="152"/>
                    <a:pt x="37" y="152"/>
                    <a:pt x="37" y="152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1" y="147"/>
                    <a:pt x="41" y="147"/>
                    <a:pt x="41" y="147"/>
                  </a:cubicBezTo>
                  <a:cubicBezTo>
                    <a:pt x="42" y="147"/>
                    <a:pt x="43" y="147"/>
                    <a:pt x="43" y="147"/>
                  </a:cubicBezTo>
                  <a:close/>
                  <a:moveTo>
                    <a:pt x="32" y="167"/>
                  </a:moveTo>
                  <a:cubicBezTo>
                    <a:pt x="5" y="214"/>
                    <a:pt x="5" y="214"/>
                    <a:pt x="5" y="214"/>
                  </a:cubicBezTo>
                  <a:cubicBezTo>
                    <a:pt x="5" y="214"/>
                    <a:pt x="5" y="214"/>
                    <a:pt x="5" y="214"/>
                  </a:cubicBezTo>
                  <a:cubicBezTo>
                    <a:pt x="5" y="214"/>
                    <a:pt x="5" y="214"/>
                    <a:pt x="4" y="214"/>
                  </a:cubicBezTo>
                  <a:cubicBezTo>
                    <a:pt x="4" y="215"/>
                    <a:pt x="4" y="215"/>
                    <a:pt x="4" y="215"/>
                  </a:cubicBezTo>
                  <a:cubicBezTo>
                    <a:pt x="3" y="215"/>
                    <a:pt x="3" y="215"/>
                    <a:pt x="2" y="215"/>
                  </a:cubicBezTo>
                  <a:cubicBezTo>
                    <a:pt x="2" y="216"/>
                    <a:pt x="2" y="216"/>
                    <a:pt x="2" y="216"/>
                  </a:cubicBezTo>
                  <a:cubicBezTo>
                    <a:pt x="1" y="216"/>
                    <a:pt x="1" y="216"/>
                    <a:pt x="1" y="216"/>
                  </a:cubicBezTo>
                  <a:cubicBezTo>
                    <a:pt x="0" y="215"/>
                    <a:pt x="2" y="215"/>
                    <a:pt x="0" y="215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8" y="167"/>
                    <a:pt x="28" y="167"/>
                    <a:pt x="28" y="167"/>
                  </a:cubicBezTo>
                  <a:cubicBezTo>
                    <a:pt x="27" y="167"/>
                    <a:pt x="27" y="167"/>
                    <a:pt x="27" y="167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29" y="166"/>
                    <a:pt x="29" y="166"/>
                    <a:pt x="29" y="166"/>
                  </a:cubicBezTo>
                  <a:cubicBezTo>
                    <a:pt x="29" y="167"/>
                    <a:pt x="29" y="167"/>
                    <a:pt x="29" y="167"/>
                  </a:cubicBezTo>
                  <a:cubicBezTo>
                    <a:pt x="31" y="167"/>
                    <a:pt x="31" y="167"/>
                    <a:pt x="31" y="167"/>
                  </a:cubicBezTo>
                  <a:cubicBezTo>
                    <a:pt x="31" y="167"/>
                    <a:pt x="31" y="167"/>
                    <a:pt x="31" y="167"/>
                  </a:cubicBezTo>
                  <a:lnTo>
                    <a:pt x="32" y="16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61"/>
            <p:cNvSpPr>
              <a:spLocks noEditPoints="1"/>
            </p:cNvSpPr>
            <p:nvPr/>
          </p:nvSpPr>
          <p:spPr bwMode="auto">
            <a:xfrm>
              <a:off x="6972300" y="2198688"/>
              <a:ext cx="1355725" cy="2366962"/>
            </a:xfrm>
            <a:custGeom>
              <a:avLst/>
              <a:gdLst>
                <a:gd name="T0" fmla="*/ 37 w 117"/>
                <a:gd name="T1" fmla="*/ 145 h 204"/>
                <a:gd name="T2" fmla="*/ 34 w 117"/>
                <a:gd name="T3" fmla="*/ 151 h 204"/>
                <a:gd name="T4" fmla="*/ 34 w 117"/>
                <a:gd name="T5" fmla="*/ 151 h 204"/>
                <a:gd name="T6" fmla="*/ 33 w 117"/>
                <a:gd name="T7" fmla="*/ 153 h 204"/>
                <a:gd name="T8" fmla="*/ 32 w 117"/>
                <a:gd name="T9" fmla="*/ 154 h 204"/>
                <a:gd name="T10" fmla="*/ 29 w 117"/>
                <a:gd name="T11" fmla="*/ 154 h 204"/>
                <a:gd name="T12" fmla="*/ 29 w 117"/>
                <a:gd name="T13" fmla="*/ 154 h 204"/>
                <a:gd name="T14" fmla="*/ 28 w 117"/>
                <a:gd name="T15" fmla="*/ 154 h 204"/>
                <a:gd name="T16" fmla="*/ 35 w 117"/>
                <a:gd name="T17" fmla="*/ 143 h 204"/>
                <a:gd name="T18" fmla="*/ 36 w 117"/>
                <a:gd name="T19" fmla="*/ 144 h 204"/>
                <a:gd name="T20" fmla="*/ 37 w 117"/>
                <a:gd name="T21" fmla="*/ 145 h 204"/>
                <a:gd name="T22" fmla="*/ 23 w 117"/>
                <a:gd name="T23" fmla="*/ 170 h 204"/>
                <a:gd name="T24" fmla="*/ 5 w 117"/>
                <a:gd name="T25" fmla="*/ 202 h 204"/>
                <a:gd name="T26" fmla="*/ 4 w 117"/>
                <a:gd name="T27" fmla="*/ 202 h 204"/>
                <a:gd name="T28" fmla="*/ 4 w 117"/>
                <a:gd name="T29" fmla="*/ 203 h 204"/>
                <a:gd name="T30" fmla="*/ 1 w 117"/>
                <a:gd name="T31" fmla="*/ 203 h 204"/>
                <a:gd name="T32" fmla="*/ 0 w 117"/>
                <a:gd name="T33" fmla="*/ 204 h 204"/>
                <a:gd name="T34" fmla="*/ 0 w 117"/>
                <a:gd name="T35" fmla="*/ 204 h 204"/>
                <a:gd name="T36" fmla="*/ 20 w 117"/>
                <a:gd name="T37" fmla="*/ 168 h 204"/>
                <a:gd name="T38" fmla="*/ 21 w 117"/>
                <a:gd name="T39" fmla="*/ 169 h 204"/>
                <a:gd name="T40" fmla="*/ 23 w 117"/>
                <a:gd name="T41" fmla="*/ 169 h 204"/>
                <a:gd name="T42" fmla="*/ 23 w 117"/>
                <a:gd name="T43" fmla="*/ 170 h 204"/>
                <a:gd name="T44" fmla="*/ 23 w 117"/>
                <a:gd name="T45" fmla="*/ 170 h 204"/>
                <a:gd name="T46" fmla="*/ 115 w 117"/>
                <a:gd name="T47" fmla="*/ 1 h 204"/>
                <a:gd name="T48" fmla="*/ 116 w 117"/>
                <a:gd name="T49" fmla="*/ 0 h 204"/>
                <a:gd name="T50" fmla="*/ 117 w 117"/>
                <a:gd name="T51" fmla="*/ 1 h 204"/>
                <a:gd name="T52" fmla="*/ 116 w 117"/>
                <a:gd name="T53" fmla="*/ 2 h 204"/>
                <a:gd name="T54" fmla="*/ 116 w 117"/>
                <a:gd name="T55" fmla="*/ 2 h 204"/>
                <a:gd name="T56" fmla="*/ 115 w 117"/>
                <a:gd name="T57" fmla="*/ 1 h 204"/>
                <a:gd name="T58" fmla="*/ 115 w 117"/>
                <a:gd name="T59" fmla="*/ 1 h 204"/>
                <a:gd name="T60" fmla="*/ 104 w 117"/>
                <a:gd name="T61" fmla="*/ 26 h 204"/>
                <a:gd name="T62" fmla="*/ 104 w 117"/>
                <a:gd name="T63" fmla="*/ 25 h 204"/>
                <a:gd name="T64" fmla="*/ 103 w 117"/>
                <a:gd name="T65" fmla="*/ 25 h 204"/>
                <a:gd name="T66" fmla="*/ 103 w 117"/>
                <a:gd name="T67" fmla="*/ 26 h 204"/>
                <a:gd name="T68" fmla="*/ 104 w 117"/>
                <a:gd name="T69" fmla="*/ 2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7" h="204">
                  <a:moveTo>
                    <a:pt x="37" y="145"/>
                  </a:moveTo>
                  <a:cubicBezTo>
                    <a:pt x="34" y="151"/>
                    <a:pt x="34" y="151"/>
                    <a:pt x="34" y="151"/>
                  </a:cubicBezTo>
                  <a:cubicBezTo>
                    <a:pt x="34" y="151"/>
                    <a:pt x="34" y="151"/>
                    <a:pt x="34" y="151"/>
                  </a:cubicBezTo>
                  <a:cubicBezTo>
                    <a:pt x="33" y="153"/>
                    <a:pt x="33" y="151"/>
                    <a:pt x="33" y="153"/>
                  </a:cubicBezTo>
                  <a:cubicBezTo>
                    <a:pt x="32" y="154"/>
                    <a:pt x="32" y="154"/>
                    <a:pt x="32" y="154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6" y="144"/>
                    <a:pt x="36" y="144"/>
                    <a:pt x="36" y="144"/>
                  </a:cubicBezTo>
                  <a:cubicBezTo>
                    <a:pt x="37" y="145"/>
                    <a:pt x="37" y="144"/>
                    <a:pt x="37" y="145"/>
                  </a:cubicBezTo>
                  <a:close/>
                  <a:moveTo>
                    <a:pt x="23" y="170"/>
                  </a:moveTo>
                  <a:cubicBezTo>
                    <a:pt x="5" y="202"/>
                    <a:pt x="5" y="202"/>
                    <a:pt x="5" y="202"/>
                  </a:cubicBezTo>
                  <a:cubicBezTo>
                    <a:pt x="4" y="202"/>
                    <a:pt x="4" y="202"/>
                    <a:pt x="4" y="202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1" y="203"/>
                    <a:pt x="1" y="203"/>
                    <a:pt x="1" y="203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0" y="168"/>
                    <a:pt x="20" y="168"/>
                    <a:pt x="20" y="168"/>
                  </a:cubicBezTo>
                  <a:cubicBezTo>
                    <a:pt x="21" y="169"/>
                    <a:pt x="21" y="169"/>
                    <a:pt x="21" y="169"/>
                  </a:cubicBezTo>
                  <a:cubicBezTo>
                    <a:pt x="22" y="169"/>
                    <a:pt x="22" y="169"/>
                    <a:pt x="23" y="169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3" y="170"/>
                    <a:pt x="23" y="170"/>
                    <a:pt x="23" y="170"/>
                  </a:cubicBezTo>
                  <a:close/>
                  <a:moveTo>
                    <a:pt x="115" y="1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5" y="1"/>
                    <a:pt x="115" y="1"/>
                    <a:pt x="115" y="1"/>
                  </a:cubicBezTo>
                  <a:close/>
                  <a:moveTo>
                    <a:pt x="104" y="26"/>
                  </a:moveTo>
                  <a:cubicBezTo>
                    <a:pt x="104" y="25"/>
                    <a:pt x="104" y="25"/>
                    <a:pt x="104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lnTo>
                    <a:pt x="104" y="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62"/>
            <p:cNvSpPr>
              <a:spLocks noEditPoints="1"/>
            </p:cNvSpPr>
            <p:nvPr/>
          </p:nvSpPr>
          <p:spPr bwMode="auto">
            <a:xfrm>
              <a:off x="7123113" y="2443163"/>
              <a:ext cx="1228725" cy="2122487"/>
            </a:xfrm>
            <a:custGeom>
              <a:avLst/>
              <a:gdLst>
                <a:gd name="T0" fmla="*/ 38 w 106"/>
                <a:gd name="T1" fmla="*/ 123 h 183"/>
                <a:gd name="T2" fmla="*/ 36 w 106"/>
                <a:gd name="T3" fmla="*/ 125 h 183"/>
                <a:gd name="T4" fmla="*/ 33 w 106"/>
                <a:gd name="T5" fmla="*/ 127 h 183"/>
                <a:gd name="T6" fmla="*/ 31 w 106"/>
                <a:gd name="T7" fmla="*/ 127 h 183"/>
                <a:gd name="T8" fmla="*/ 31 w 106"/>
                <a:gd name="T9" fmla="*/ 127 h 183"/>
                <a:gd name="T10" fmla="*/ 32 w 106"/>
                <a:gd name="T11" fmla="*/ 125 h 183"/>
                <a:gd name="T12" fmla="*/ 32 w 106"/>
                <a:gd name="T13" fmla="*/ 125 h 183"/>
                <a:gd name="T14" fmla="*/ 34 w 106"/>
                <a:gd name="T15" fmla="*/ 124 h 183"/>
                <a:gd name="T16" fmla="*/ 35 w 106"/>
                <a:gd name="T17" fmla="*/ 124 h 183"/>
                <a:gd name="T18" fmla="*/ 35 w 106"/>
                <a:gd name="T19" fmla="*/ 123 h 183"/>
                <a:gd name="T20" fmla="*/ 36 w 106"/>
                <a:gd name="T21" fmla="*/ 122 h 183"/>
                <a:gd name="T22" fmla="*/ 37 w 106"/>
                <a:gd name="T23" fmla="*/ 122 h 183"/>
                <a:gd name="T24" fmla="*/ 38 w 106"/>
                <a:gd name="T25" fmla="*/ 123 h 183"/>
                <a:gd name="T26" fmla="*/ 31 w 106"/>
                <a:gd name="T27" fmla="*/ 134 h 183"/>
                <a:gd name="T28" fmla="*/ 30 w 106"/>
                <a:gd name="T29" fmla="*/ 136 h 183"/>
                <a:gd name="T30" fmla="*/ 30 w 106"/>
                <a:gd name="T31" fmla="*/ 136 h 183"/>
                <a:gd name="T32" fmla="*/ 29 w 106"/>
                <a:gd name="T33" fmla="*/ 135 h 183"/>
                <a:gd name="T34" fmla="*/ 28 w 106"/>
                <a:gd name="T35" fmla="*/ 135 h 183"/>
                <a:gd name="T36" fmla="*/ 27 w 106"/>
                <a:gd name="T37" fmla="*/ 134 h 183"/>
                <a:gd name="T38" fmla="*/ 29 w 106"/>
                <a:gd name="T39" fmla="*/ 131 h 183"/>
                <a:gd name="T40" fmla="*/ 29 w 106"/>
                <a:gd name="T41" fmla="*/ 132 h 183"/>
                <a:gd name="T42" fmla="*/ 30 w 106"/>
                <a:gd name="T43" fmla="*/ 133 h 183"/>
                <a:gd name="T44" fmla="*/ 30 w 106"/>
                <a:gd name="T45" fmla="*/ 133 h 183"/>
                <a:gd name="T46" fmla="*/ 31 w 106"/>
                <a:gd name="T47" fmla="*/ 134 h 183"/>
                <a:gd name="T48" fmla="*/ 31 w 106"/>
                <a:gd name="T49" fmla="*/ 134 h 183"/>
                <a:gd name="T50" fmla="*/ 23 w 106"/>
                <a:gd name="T51" fmla="*/ 148 h 183"/>
                <a:gd name="T52" fmla="*/ 3 w 106"/>
                <a:gd name="T53" fmla="*/ 183 h 183"/>
                <a:gd name="T54" fmla="*/ 1 w 106"/>
                <a:gd name="T55" fmla="*/ 181 h 183"/>
                <a:gd name="T56" fmla="*/ 0 w 106"/>
                <a:gd name="T57" fmla="*/ 181 h 183"/>
                <a:gd name="T58" fmla="*/ 21 w 106"/>
                <a:gd name="T59" fmla="*/ 144 h 183"/>
                <a:gd name="T60" fmla="*/ 22 w 106"/>
                <a:gd name="T61" fmla="*/ 144 h 183"/>
                <a:gd name="T62" fmla="*/ 23 w 106"/>
                <a:gd name="T63" fmla="*/ 145 h 183"/>
                <a:gd name="T64" fmla="*/ 23 w 106"/>
                <a:gd name="T65" fmla="*/ 148 h 183"/>
                <a:gd name="T66" fmla="*/ 105 w 106"/>
                <a:gd name="T67" fmla="*/ 1 h 183"/>
                <a:gd name="T68" fmla="*/ 105 w 106"/>
                <a:gd name="T69" fmla="*/ 2 h 183"/>
                <a:gd name="T70" fmla="*/ 105 w 106"/>
                <a:gd name="T71" fmla="*/ 2 h 183"/>
                <a:gd name="T72" fmla="*/ 106 w 106"/>
                <a:gd name="T73" fmla="*/ 2 h 183"/>
                <a:gd name="T74" fmla="*/ 106 w 106"/>
                <a:gd name="T75" fmla="*/ 1 h 183"/>
                <a:gd name="T76" fmla="*/ 106 w 106"/>
                <a:gd name="T77" fmla="*/ 0 h 183"/>
                <a:gd name="T78" fmla="*/ 105 w 106"/>
                <a:gd name="T79" fmla="*/ 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6" h="183">
                  <a:moveTo>
                    <a:pt x="38" y="123"/>
                  </a:moveTo>
                  <a:cubicBezTo>
                    <a:pt x="36" y="125"/>
                    <a:pt x="36" y="125"/>
                    <a:pt x="36" y="125"/>
                  </a:cubicBezTo>
                  <a:cubicBezTo>
                    <a:pt x="35" y="126"/>
                    <a:pt x="36" y="126"/>
                    <a:pt x="33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1" y="127"/>
                    <a:pt x="31" y="127"/>
                    <a:pt x="31" y="127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2" y="125"/>
                    <a:pt x="32" y="125"/>
                    <a:pt x="32" y="125"/>
                  </a:cubicBezTo>
                  <a:cubicBezTo>
                    <a:pt x="35" y="125"/>
                    <a:pt x="33" y="125"/>
                    <a:pt x="34" y="124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8" y="123"/>
                    <a:pt x="38" y="123"/>
                    <a:pt x="38" y="123"/>
                  </a:cubicBezTo>
                  <a:close/>
                  <a:moveTo>
                    <a:pt x="31" y="134"/>
                  </a:moveTo>
                  <a:cubicBezTo>
                    <a:pt x="30" y="136"/>
                    <a:pt x="30" y="136"/>
                    <a:pt x="30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29" y="135"/>
                    <a:pt x="29" y="135"/>
                    <a:pt x="29" y="135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27" y="134"/>
                    <a:pt x="27" y="134"/>
                    <a:pt x="27" y="134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31"/>
                    <a:pt x="29" y="131"/>
                    <a:pt x="29" y="132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0" y="133"/>
                    <a:pt x="30" y="133"/>
                    <a:pt x="30" y="133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31" y="134"/>
                    <a:pt x="31" y="134"/>
                    <a:pt x="31" y="134"/>
                  </a:cubicBezTo>
                  <a:close/>
                  <a:moveTo>
                    <a:pt x="23" y="148"/>
                  </a:moveTo>
                  <a:cubicBezTo>
                    <a:pt x="3" y="183"/>
                    <a:pt x="3" y="183"/>
                    <a:pt x="3" y="183"/>
                  </a:cubicBezTo>
                  <a:cubicBezTo>
                    <a:pt x="2" y="182"/>
                    <a:pt x="3" y="182"/>
                    <a:pt x="1" y="18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8"/>
                    <a:pt x="23" y="148"/>
                    <a:pt x="23" y="148"/>
                  </a:cubicBezTo>
                  <a:close/>
                  <a:moveTo>
                    <a:pt x="105" y="1"/>
                  </a:moveTo>
                  <a:cubicBezTo>
                    <a:pt x="105" y="2"/>
                    <a:pt x="105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1"/>
                    <a:pt x="106" y="1"/>
                    <a:pt x="106" y="1"/>
                  </a:cubicBezTo>
                  <a:cubicBezTo>
                    <a:pt x="106" y="0"/>
                    <a:pt x="106" y="0"/>
                    <a:pt x="106" y="0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Freeform 63"/>
            <p:cNvSpPr>
              <a:spLocks noEditPoints="1"/>
            </p:cNvSpPr>
            <p:nvPr/>
          </p:nvSpPr>
          <p:spPr bwMode="auto">
            <a:xfrm>
              <a:off x="7215188" y="3533775"/>
              <a:ext cx="649287" cy="1112837"/>
            </a:xfrm>
            <a:custGeom>
              <a:avLst/>
              <a:gdLst>
                <a:gd name="T0" fmla="*/ 22 w 56"/>
                <a:gd name="T1" fmla="*/ 64 h 96"/>
                <a:gd name="T2" fmla="*/ 4 w 56"/>
                <a:gd name="T3" fmla="*/ 95 h 96"/>
                <a:gd name="T4" fmla="*/ 2 w 56"/>
                <a:gd name="T5" fmla="*/ 95 h 96"/>
                <a:gd name="T6" fmla="*/ 2 w 56"/>
                <a:gd name="T7" fmla="*/ 94 h 96"/>
                <a:gd name="T8" fmla="*/ 3 w 56"/>
                <a:gd name="T9" fmla="*/ 93 h 96"/>
                <a:gd name="T10" fmla="*/ 2 w 56"/>
                <a:gd name="T11" fmla="*/ 93 h 96"/>
                <a:gd name="T12" fmla="*/ 1 w 56"/>
                <a:gd name="T13" fmla="*/ 94 h 96"/>
                <a:gd name="T14" fmla="*/ 0 w 56"/>
                <a:gd name="T15" fmla="*/ 94 h 96"/>
                <a:gd name="T16" fmla="*/ 19 w 56"/>
                <a:gd name="T17" fmla="*/ 61 h 96"/>
                <a:gd name="T18" fmla="*/ 20 w 56"/>
                <a:gd name="T19" fmla="*/ 61 h 96"/>
                <a:gd name="T20" fmla="*/ 21 w 56"/>
                <a:gd name="T21" fmla="*/ 62 h 96"/>
                <a:gd name="T22" fmla="*/ 22 w 56"/>
                <a:gd name="T23" fmla="*/ 63 h 96"/>
                <a:gd name="T24" fmla="*/ 21 w 56"/>
                <a:gd name="T25" fmla="*/ 64 h 96"/>
                <a:gd name="T26" fmla="*/ 22 w 56"/>
                <a:gd name="T27" fmla="*/ 64 h 96"/>
                <a:gd name="T28" fmla="*/ 35 w 56"/>
                <a:gd name="T29" fmla="*/ 34 h 96"/>
                <a:gd name="T30" fmla="*/ 35 w 56"/>
                <a:gd name="T31" fmla="*/ 33 h 96"/>
                <a:gd name="T32" fmla="*/ 35 w 56"/>
                <a:gd name="T33" fmla="*/ 33 h 96"/>
                <a:gd name="T34" fmla="*/ 35 w 56"/>
                <a:gd name="T35" fmla="*/ 34 h 96"/>
                <a:gd name="T36" fmla="*/ 56 w 56"/>
                <a:gd name="T37" fmla="*/ 1 h 96"/>
                <a:gd name="T38" fmla="*/ 55 w 56"/>
                <a:gd name="T39" fmla="*/ 0 h 96"/>
                <a:gd name="T40" fmla="*/ 55 w 56"/>
                <a:gd name="T41" fmla="*/ 1 h 96"/>
                <a:gd name="T42" fmla="*/ 56 w 56"/>
                <a:gd name="T43" fmla="*/ 1 h 96"/>
                <a:gd name="T44" fmla="*/ 37 w 56"/>
                <a:gd name="T45" fmla="*/ 35 h 96"/>
                <a:gd name="T46" fmla="*/ 37 w 56"/>
                <a:gd name="T47" fmla="*/ 35 h 96"/>
                <a:gd name="T48" fmla="*/ 37 w 56"/>
                <a:gd name="T49" fmla="*/ 35 h 96"/>
                <a:gd name="T50" fmla="*/ 37 w 56"/>
                <a:gd name="T51" fmla="*/ 34 h 96"/>
                <a:gd name="T52" fmla="*/ 36 w 56"/>
                <a:gd name="T53" fmla="*/ 34 h 96"/>
                <a:gd name="T54" fmla="*/ 37 w 56"/>
                <a:gd name="T55" fmla="*/ 35 h 96"/>
                <a:gd name="T56" fmla="*/ 2 w 56"/>
                <a:gd name="T57" fmla="*/ 95 h 96"/>
                <a:gd name="T58" fmla="*/ 0 w 56"/>
                <a:gd name="T59" fmla="*/ 95 h 96"/>
                <a:gd name="T60" fmla="*/ 0 w 56"/>
                <a:gd name="T61" fmla="*/ 96 h 96"/>
                <a:gd name="T62" fmla="*/ 2 w 56"/>
                <a:gd name="T63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6" h="96">
                  <a:moveTo>
                    <a:pt x="22" y="64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3" y="95"/>
                    <a:pt x="5" y="94"/>
                    <a:pt x="2" y="95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2" y="93"/>
                    <a:pt x="2" y="93"/>
                    <a:pt x="2" y="93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2" y="63"/>
                    <a:pt x="22" y="63"/>
                    <a:pt x="22" y="63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2" y="64"/>
                    <a:pt x="22" y="64"/>
                    <a:pt x="22" y="64"/>
                  </a:cubicBezTo>
                  <a:close/>
                  <a:moveTo>
                    <a:pt x="35" y="34"/>
                  </a:move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4"/>
                    <a:pt x="35" y="34"/>
                    <a:pt x="35" y="34"/>
                  </a:cubicBezTo>
                  <a:close/>
                  <a:moveTo>
                    <a:pt x="56" y="1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1"/>
                    <a:pt x="56" y="1"/>
                    <a:pt x="56" y="1"/>
                  </a:cubicBezTo>
                  <a:close/>
                  <a:moveTo>
                    <a:pt x="37" y="35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37" y="35"/>
                    <a:pt x="37" y="35"/>
                    <a:pt x="37" y="35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7" y="35"/>
                    <a:pt x="37" y="35"/>
                    <a:pt x="37" y="35"/>
                  </a:cubicBezTo>
                  <a:close/>
                  <a:moveTo>
                    <a:pt x="2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3" y="96"/>
                    <a:pt x="1" y="96"/>
                    <a:pt x="2" y="9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64"/>
            <p:cNvSpPr>
              <a:spLocks noEditPoints="1"/>
            </p:cNvSpPr>
            <p:nvPr/>
          </p:nvSpPr>
          <p:spPr bwMode="auto">
            <a:xfrm>
              <a:off x="7319963" y="3986213"/>
              <a:ext cx="428625" cy="730250"/>
            </a:xfrm>
            <a:custGeom>
              <a:avLst/>
              <a:gdLst>
                <a:gd name="T0" fmla="*/ 37 w 37"/>
                <a:gd name="T1" fmla="*/ 3 h 63"/>
                <a:gd name="T2" fmla="*/ 37 w 37"/>
                <a:gd name="T3" fmla="*/ 3 h 63"/>
                <a:gd name="T4" fmla="*/ 37 w 37"/>
                <a:gd name="T5" fmla="*/ 3 h 63"/>
                <a:gd name="T6" fmla="*/ 36 w 37"/>
                <a:gd name="T7" fmla="*/ 3 h 63"/>
                <a:gd name="T8" fmla="*/ 37 w 37"/>
                <a:gd name="T9" fmla="*/ 3 h 63"/>
                <a:gd name="T10" fmla="*/ 37 w 37"/>
                <a:gd name="T11" fmla="*/ 3 h 63"/>
                <a:gd name="T12" fmla="*/ 20 w 37"/>
                <a:gd name="T13" fmla="*/ 34 h 63"/>
                <a:gd name="T14" fmla="*/ 4 w 37"/>
                <a:gd name="T15" fmla="*/ 63 h 63"/>
                <a:gd name="T16" fmla="*/ 3 w 37"/>
                <a:gd name="T17" fmla="*/ 63 h 63"/>
                <a:gd name="T18" fmla="*/ 2 w 37"/>
                <a:gd name="T19" fmla="*/ 63 h 63"/>
                <a:gd name="T20" fmla="*/ 2 w 37"/>
                <a:gd name="T21" fmla="*/ 62 h 63"/>
                <a:gd name="T22" fmla="*/ 1 w 37"/>
                <a:gd name="T23" fmla="*/ 62 h 63"/>
                <a:gd name="T24" fmla="*/ 0 w 37"/>
                <a:gd name="T25" fmla="*/ 61 h 63"/>
                <a:gd name="T26" fmla="*/ 0 w 37"/>
                <a:gd name="T27" fmla="*/ 61 h 63"/>
                <a:gd name="T28" fmla="*/ 17 w 37"/>
                <a:gd name="T29" fmla="*/ 31 h 63"/>
                <a:gd name="T30" fmla="*/ 18 w 37"/>
                <a:gd name="T31" fmla="*/ 31 h 63"/>
                <a:gd name="T32" fmla="*/ 18 w 37"/>
                <a:gd name="T33" fmla="*/ 32 h 63"/>
                <a:gd name="T34" fmla="*/ 20 w 37"/>
                <a:gd name="T35" fmla="*/ 34 h 63"/>
                <a:gd name="T36" fmla="*/ 20 w 37"/>
                <a:gd name="T37" fmla="*/ 34 h 63"/>
                <a:gd name="T38" fmla="*/ 34 w 37"/>
                <a:gd name="T39" fmla="*/ 1 h 63"/>
                <a:gd name="T40" fmla="*/ 35 w 37"/>
                <a:gd name="T41" fmla="*/ 0 h 63"/>
                <a:gd name="T42" fmla="*/ 35 w 37"/>
                <a:gd name="T43" fmla="*/ 0 h 63"/>
                <a:gd name="T44" fmla="*/ 35 w 37"/>
                <a:gd name="T45" fmla="*/ 0 h 63"/>
                <a:gd name="T46" fmla="*/ 35 w 37"/>
                <a:gd name="T47" fmla="*/ 1 h 63"/>
                <a:gd name="T48" fmla="*/ 35 w 37"/>
                <a:gd name="T49" fmla="*/ 0 h 63"/>
                <a:gd name="T50" fmla="*/ 35 w 37"/>
                <a:gd name="T51" fmla="*/ 0 h 63"/>
                <a:gd name="T52" fmla="*/ 35 w 37"/>
                <a:gd name="T53" fmla="*/ 1 h 63"/>
                <a:gd name="T54" fmla="*/ 34 w 37"/>
                <a:gd name="T55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" h="63">
                  <a:moveTo>
                    <a:pt x="37" y="3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7" y="3"/>
                    <a:pt x="37" y="3"/>
                  </a:cubicBezTo>
                  <a:close/>
                  <a:moveTo>
                    <a:pt x="20" y="34"/>
                  </a:moveTo>
                  <a:cubicBezTo>
                    <a:pt x="4" y="63"/>
                    <a:pt x="4" y="63"/>
                    <a:pt x="4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0" y="34"/>
                    <a:pt x="20" y="34"/>
                    <a:pt x="20" y="34"/>
                  </a:cubicBezTo>
                  <a:close/>
                  <a:moveTo>
                    <a:pt x="34" y="1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5" y="1"/>
                    <a:pt x="34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Freeform 65"/>
            <p:cNvSpPr>
              <a:spLocks noEditPoints="1"/>
            </p:cNvSpPr>
            <p:nvPr/>
          </p:nvSpPr>
          <p:spPr bwMode="auto">
            <a:xfrm>
              <a:off x="7400925" y="4541838"/>
              <a:ext cx="150812" cy="290512"/>
            </a:xfrm>
            <a:custGeom>
              <a:avLst/>
              <a:gdLst>
                <a:gd name="T0" fmla="*/ 5 w 13"/>
                <a:gd name="T1" fmla="*/ 22 h 25"/>
                <a:gd name="T2" fmla="*/ 5 w 13"/>
                <a:gd name="T3" fmla="*/ 22 h 25"/>
                <a:gd name="T4" fmla="*/ 4 w 13"/>
                <a:gd name="T5" fmla="*/ 22 h 25"/>
                <a:gd name="T6" fmla="*/ 4 w 13"/>
                <a:gd name="T7" fmla="*/ 23 h 25"/>
                <a:gd name="T8" fmla="*/ 4 w 13"/>
                <a:gd name="T9" fmla="*/ 23 h 25"/>
                <a:gd name="T10" fmla="*/ 3 w 13"/>
                <a:gd name="T11" fmla="*/ 24 h 25"/>
                <a:gd name="T12" fmla="*/ 1 w 13"/>
                <a:gd name="T13" fmla="*/ 25 h 25"/>
                <a:gd name="T14" fmla="*/ 0 w 13"/>
                <a:gd name="T15" fmla="*/ 24 h 25"/>
                <a:gd name="T16" fmla="*/ 0 w 13"/>
                <a:gd name="T17" fmla="*/ 23 h 25"/>
                <a:gd name="T18" fmla="*/ 2 w 13"/>
                <a:gd name="T19" fmla="*/ 19 h 25"/>
                <a:gd name="T20" fmla="*/ 2 w 13"/>
                <a:gd name="T21" fmla="*/ 19 h 25"/>
                <a:gd name="T22" fmla="*/ 3 w 13"/>
                <a:gd name="T23" fmla="*/ 19 h 25"/>
                <a:gd name="T24" fmla="*/ 5 w 13"/>
                <a:gd name="T25" fmla="*/ 19 h 25"/>
                <a:gd name="T26" fmla="*/ 5 w 13"/>
                <a:gd name="T27" fmla="*/ 22 h 25"/>
                <a:gd name="T28" fmla="*/ 5 w 13"/>
                <a:gd name="T29" fmla="*/ 13 h 25"/>
                <a:gd name="T30" fmla="*/ 9 w 13"/>
                <a:gd name="T31" fmla="*/ 6 h 25"/>
                <a:gd name="T32" fmla="*/ 9 w 13"/>
                <a:gd name="T33" fmla="*/ 8 h 25"/>
                <a:gd name="T34" fmla="*/ 8 w 13"/>
                <a:gd name="T35" fmla="*/ 8 h 25"/>
                <a:gd name="T36" fmla="*/ 8 w 13"/>
                <a:gd name="T37" fmla="*/ 10 h 25"/>
                <a:gd name="T38" fmla="*/ 8 w 13"/>
                <a:gd name="T39" fmla="*/ 12 h 25"/>
                <a:gd name="T40" fmla="*/ 7 w 13"/>
                <a:gd name="T41" fmla="*/ 12 h 25"/>
                <a:gd name="T42" fmla="*/ 6 w 13"/>
                <a:gd name="T43" fmla="*/ 13 h 25"/>
                <a:gd name="T44" fmla="*/ 5 w 13"/>
                <a:gd name="T45" fmla="*/ 13 h 25"/>
                <a:gd name="T46" fmla="*/ 10 w 13"/>
                <a:gd name="T47" fmla="*/ 6 h 25"/>
                <a:gd name="T48" fmla="*/ 10 w 13"/>
                <a:gd name="T49" fmla="*/ 5 h 25"/>
                <a:gd name="T50" fmla="*/ 10 w 13"/>
                <a:gd name="T51" fmla="*/ 5 h 25"/>
                <a:gd name="T52" fmla="*/ 10 w 13"/>
                <a:gd name="T53" fmla="*/ 6 h 25"/>
                <a:gd name="T54" fmla="*/ 12 w 13"/>
                <a:gd name="T55" fmla="*/ 2 h 25"/>
                <a:gd name="T56" fmla="*/ 12 w 13"/>
                <a:gd name="T57" fmla="*/ 1 h 25"/>
                <a:gd name="T58" fmla="*/ 12 w 13"/>
                <a:gd name="T59" fmla="*/ 2 h 25"/>
                <a:gd name="T60" fmla="*/ 13 w 13"/>
                <a:gd name="T61" fmla="*/ 0 h 25"/>
                <a:gd name="T62" fmla="*/ 13 w 13"/>
                <a:gd name="T63" fmla="*/ 0 h 25"/>
                <a:gd name="T64" fmla="*/ 13 w 13"/>
                <a:gd name="T6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" h="25">
                  <a:moveTo>
                    <a:pt x="5" y="22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2" y="25"/>
                    <a:pt x="3" y="24"/>
                    <a:pt x="1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2"/>
                    <a:pt x="5" y="22"/>
                    <a:pt x="5" y="22"/>
                  </a:cubicBezTo>
                  <a:close/>
                  <a:moveTo>
                    <a:pt x="5" y="13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8" y="9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5" y="13"/>
                    <a:pt x="5" y="13"/>
                  </a:cubicBezTo>
                  <a:close/>
                  <a:moveTo>
                    <a:pt x="10" y="6"/>
                  </a:move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6"/>
                    <a:pt x="10" y="6"/>
                    <a:pt x="10" y="6"/>
                  </a:cubicBezTo>
                  <a:close/>
                  <a:moveTo>
                    <a:pt x="12" y="2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Oval 66"/>
            <p:cNvSpPr>
              <a:spLocks noChangeArrowheads="1"/>
            </p:cNvSpPr>
            <p:nvPr/>
          </p:nvSpPr>
          <p:spPr bwMode="auto">
            <a:xfrm>
              <a:off x="1579563" y="1920875"/>
              <a:ext cx="336550" cy="3365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1E9FF6"/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29826" y="1961604"/>
              <a:ext cx="502174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b="1" dirty="0">
                  <a:solidFill>
                    <a:srgbClr val="1E9FF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27%</a:t>
              </a:r>
              <a:endParaRPr lang="en-US" altLang="zh-CN" sz="1100" b="1" dirty="0">
                <a:solidFill>
                  <a:srgbClr val="1E9FF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6" name="Oval 66"/>
            <p:cNvSpPr>
              <a:spLocks noChangeArrowheads="1"/>
            </p:cNvSpPr>
            <p:nvPr/>
          </p:nvSpPr>
          <p:spPr bwMode="auto">
            <a:xfrm>
              <a:off x="2608525" y="3584337"/>
              <a:ext cx="256173" cy="25617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1E9FF6"/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46088" y="3606016"/>
              <a:ext cx="413012" cy="2154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100" b="1">
                  <a:solidFill>
                    <a:srgbClr val="1E9FF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dirty="0"/>
                <a:t>17%</a:t>
              </a:r>
              <a:endParaRPr lang="en-US" altLang="zh-CN" sz="800" dirty="0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auto">
            <a:xfrm>
              <a:off x="6424296" y="2614296"/>
              <a:ext cx="502284" cy="5022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1E9FF6"/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444299" y="2735907"/>
              <a:ext cx="512762" cy="2769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1100" b="1">
                  <a:solidFill>
                    <a:srgbClr val="1E9FF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/>
                <a:t>48%</a:t>
              </a:r>
              <a:endParaRPr lang="en-US" altLang="zh-CN" sz="1200" dirty="0"/>
            </a:p>
          </p:txBody>
        </p:sp>
        <p:sp>
          <p:nvSpPr>
            <p:cNvPr id="70" name="Oval 66"/>
            <p:cNvSpPr>
              <a:spLocks noChangeArrowheads="1"/>
            </p:cNvSpPr>
            <p:nvPr/>
          </p:nvSpPr>
          <p:spPr bwMode="auto">
            <a:xfrm>
              <a:off x="7120145" y="4263439"/>
              <a:ext cx="256173" cy="25617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1E9FF6"/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57708" y="4285118"/>
              <a:ext cx="413012" cy="2154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" b="1" dirty="0">
                  <a:solidFill>
                    <a:srgbClr val="1E9FF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26%</a:t>
              </a:r>
              <a:endParaRPr lang="en-US" altLang="zh-CN" sz="800" b="1" dirty="0">
                <a:solidFill>
                  <a:srgbClr val="1E9FF6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2" name="Oval 66"/>
            <p:cNvSpPr>
              <a:spLocks noChangeArrowheads="1"/>
            </p:cNvSpPr>
            <p:nvPr/>
          </p:nvSpPr>
          <p:spPr bwMode="auto">
            <a:xfrm>
              <a:off x="4569459" y="3334386"/>
              <a:ext cx="398782" cy="39877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1E9FF6"/>
              </a:solidFill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549354" y="3412127"/>
              <a:ext cx="501436" cy="2616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defRPr sz="800" b="1">
                  <a:solidFill>
                    <a:srgbClr val="1E9FF6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100" dirty="0"/>
                <a:t>36%</a:t>
              </a:r>
              <a:endParaRPr lang="en-US" altLang="zh-CN" sz="11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06.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年终总结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569913" y="2106613"/>
            <a:ext cx="7964487" cy="2651125"/>
            <a:chOff x="569966" y="2106484"/>
            <a:chExt cx="7964672" cy="2650707"/>
          </a:xfrm>
        </p:grpSpPr>
        <p:sp>
          <p:nvSpPr>
            <p:cNvPr id="4" name="左大括号 3"/>
            <p:cNvSpPr/>
            <p:nvPr/>
          </p:nvSpPr>
          <p:spPr>
            <a:xfrm>
              <a:off x="877948" y="2419172"/>
              <a:ext cx="455623" cy="2231673"/>
            </a:xfrm>
            <a:prstGeom prst="leftBrac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19" name="TextBox 4"/>
            <p:cNvSpPr txBox="1">
              <a:spLocks noChangeArrowheads="1"/>
            </p:cNvSpPr>
            <p:nvPr/>
          </p:nvSpPr>
          <p:spPr bwMode="auto">
            <a:xfrm>
              <a:off x="1331640" y="2575407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0" name="TextBox 5"/>
            <p:cNvSpPr txBox="1">
              <a:spLocks noChangeArrowheads="1"/>
            </p:cNvSpPr>
            <p:nvPr/>
          </p:nvSpPr>
          <p:spPr bwMode="auto">
            <a:xfrm rot="-5400000">
              <a:off x="272449" y="3380618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1" name="TextBox 6"/>
            <p:cNvSpPr txBox="1">
              <a:spLocks noChangeArrowheads="1"/>
            </p:cNvSpPr>
            <p:nvPr/>
          </p:nvSpPr>
          <p:spPr bwMode="auto">
            <a:xfrm>
              <a:off x="1331640" y="2974210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2" name="TextBox 7"/>
            <p:cNvSpPr txBox="1">
              <a:spLocks noChangeArrowheads="1"/>
            </p:cNvSpPr>
            <p:nvPr/>
          </p:nvSpPr>
          <p:spPr bwMode="auto">
            <a:xfrm>
              <a:off x="1331640" y="3373013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3" name="TextBox 8"/>
            <p:cNvSpPr txBox="1">
              <a:spLocks noChangeArrowheads="1"/>
            </p:cNvSpPr>
            <p:nvPr/>
          </p:nvSpPr>
          <p:spPr bwMode="auto">
            <a:xfrm>
              <a:off x="1331640" y="3771816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24" name="TextBox 9"/>
            <p:cNvSpPr txBox="1">
              <a:spLocks noChangeArrowheads="1"/>
            </p:cNvSpPr>
            <p:nvPr/>
          </p:nvSpPr>
          <p:spPr bwMode="auto">
            <a:xfrm>
              <a:off x="1331640" y="4170618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340069" y="2574722"/>
              <a:ext cx="0" cy="190311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2340069" y="4477835"/>
              <a:ext cx="6170756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2340069" y="2574722"/>
              <a:ext cx="6183457" cy="3079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340069" y="2974709"/>
              <a:ext cx="3427493" cy="3079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40069" y="3381045"/>
              <a:ext cx="2743264" cy="3079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340069" y="3771508"/>
              <a:ext cx="4799124" cy="3079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340069" y="4169909"/>
              <a:ext cx="1371632" cy="30792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右中括号 21"/>
            <p:cNvSpPr/>
            <p:nvPr/>
          </p:nvSpPr>
          <p:spPr>
            <a:xfrm rot="16200000">
              <a:off x="5416720" y="-663826"/>
              <a:ext cx="46030" cy="6189806"/>
            </a:xfrm>
            <a:prstGeom prst="rightBracket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33" name="TextBox 22"/>
            <p:cNvSpPr txBox="1">
              <a:spLocks noChangeArrowheads="1"/>
            </p:cNvSpPr>
            <p:nvPr/>
          </p:nvSpPr>
          <p:spPr bwMode="auto">
            <a:xfrm>
              <a:off x="4836840" y="2106484"/>
              <a:ext cx="90281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3025885" y="2574722"/>
              <a:ext cx="0" cy="19031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083333" y="2574722"/>
              <a:ext cx="0" cy="19031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767562" y="2574722"/>
              <a:ext cx="0" cy="19031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7825010" y="2574722"/>
              <a:ext cx="0" cy="189041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8510825" y="2728686"/>
              <a:ext cx="0" cy="174914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453378" y="2574722"/>
              <a:ext cx="0" cy="19031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7139194" y="2574722"/>
              <a:ext cx="0" cy="19031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711701" y="2574722"/>
              <a:ext cx="0" cy="19031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397517" y="2574722"/>
              <a:ext cx="0" cy="190311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43" name="TextBox 67"/>
            <p:cNvSpPr txBox="1">
              <a:spLocks noChangeArrowheads="1"/>
            </p:cNvSpPr>
            <p:nvPr/>
          </p:nvSpPr>
          <p:spPr bwMode="auto">
            <a:xfrm>
              <a:off x="2574060" y="4510970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4" name="TextBox 68"/>
            <p:cNvSpPr txBox="1">
              <a:spLocks noChangeArrowheads="1"/>
            </p:cNvSpPr>
            <p:nvPr/>
          </p:nvSpPr>
          <p:spPr bwMode="auto">
            <a:xfrm>
              <a:off x="3276523" y="4510970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5" name="TextBox 69"/>
            <p:cNvSpPr txBox="1">
              <a:spLocks noChangeArrowheads="1"/>
            </p:cNvSpPr>
            <p:nvPr/>
          </p:nvSpPr>
          <p:spPr bwMode="auto">
            <a:xfrm>
              <a:off x="3978986" y="4510970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6" name="TextBox 70"/>
            <p:cNvSpPr txBox="1">
              <a:spLocks noChangeArrowheads="1"/>
            </p:cNvSpPr>
            <p:nvPr/>
          </p:nvSpPr>
          <p:spPr bwMode="auto">
            <a:xfrm>
              <a:off x="4681449" y="4510970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7" name="TextBox 71"/>
            <p:cNvSpPr txBox="1">
              <a:spLocks noChangeArrowheads="1"/>
            </p:cNvSpPr>
            <p:nvPr/>
          </p:nvSpPr>
          <p:spPr bwMode="auto">
            <a:xfrm>
              <a:off x="5383912" y="4510970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8" name="TextBox 72"/>
            <p:cNvSpPr txBox="1">
              <a:spLocks noChangeArrowheads="1"/>
            </p:cNvSpPr>
            <p:nvPr/>
          </p:nvSpPr>
          <p:spPr bwMode="auto">
            <a:xfrm>
              <a:off x="6086375" y="4510970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9" name="TextBox 73"/>
            <p:cNvSpPr txBox="1">
              <a:spLocks noChangeArrowheads="1"/>
            </p:cNvSpPr>
            <p:nvPr/>
          </p:nvSpPr>
          <p:spPr bwMode="auto">
            <a:xfrm>
              <a:off x="6788838" y="4510970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50" name="TextBox 74"/>
            <p:cNvSpPr txBox="1">
              <a:spLocks noChangeArrowheads="1"/>
            </p:cNvSpPr>
            <p:nvPr/>
          </p:nvSpPr>
          <p:spPr bwMode="auto">
            <a:xfrm>
              <a:off x="7491303" y="4510970"/>
              <a:ext cx="69762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7" name="TextBox 2"/>
          <p:cNvSpPr txBox="1">
            <a:spLocks noChangeArrowheads="1"/>
          </p:cNvSpPr>
          <p:nvPr/>
        </p:nvSpPr>
        <p:spPr bwMode="auto">
          <a:xfrm>
            <a:off x="609600" y="5013325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</a:t>
            </a:r>
            <a:endParaRPr lang="en-US" altLang="zh-CN" sz="120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是中国第一家精品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2363788" y="468313"/>
            <a:ext cx="2395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06.</a:t>
            </a:r>
            <a:r>
              <a:rPr lang="zh-CN" altLang="en-US" sz="3200" b="1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年终总结</a:t>
            </a:r>
            <a:endParaRPr lang="zh-CN" altLang="en-US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382838" y="1185863"/>
            <a:ext cx="6140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6567488" y="2719388"/>
            <a:ext cx="1874837" cy="1962150"/>
            <a:chOff x="6568216" y="2720028"/>
            <a:chExt cx="1873464" cy="1962201"/>
          </a:xfrm>
        </p:grpSpPr>
        <p:sp>
          <p:nvSpPr>
            <p:cNvPr id="105" name="椭圆形标注 129"/>
            <p:cNvSpPr/>
            <p:nvPr/>
          </p:nvSpPr>
          <p:spPr bwMode="auto">
            <a:xfrm rot="1462463">
              <a:off x="6568216" y="2720028"/>
              <a:ext cx="1873464" cy="1962201"/>
            </a:xfrm>
            <a:custGeom>
              <a:avLst/>
              <a:gdLst/>
              <a:ahLst/>
              <a:cxnLst/>
              <a:rect l="l" t="t" r="r" b="b"/>
              <a:pathLst>
                <a:path w="2114522" h="2214240">
                  <a:moveTo>
                    <a:pt x="621039" y="94471"/>
                  </a:moveTo>
                  <a:cubicBezTo>
                    <a:pt x="1152773" y="-146447"/>
                    <a:pt x="1779132" y="89305"/>
                    <a:pt x="2020050" y="621039"/>
                  </a:cubicBezTo>
                  <a:cubicBezTo>
                    <a:pt x="2260969" y="1152773"/>
                    <a:pt x="2025217" y="1779132"/>
                    <a:pt x="1493483" y="2020050"/>
                  </a:cubicBezTo>
                  <a:cubicBezTo>
                    <a:pt x="1267876" y="2122269"/>
                    <a:pt x="1025235" y="2138677"/>
                    <a:pt x="802423" y="2082291"/>
                  </a:cubicBezTo>
                  <a:cubicBezTo>
                    <a:pt x="769936" y="2164446"/>
                    <a:pt x="708871" y="2199548"/>
                    <a:pt x="629663" y="2214240"/>
                  </a:cubicBezTo>
                  <a:cubicBezTo>
                    <a:pt x="649277" y="2160744"/>
                    <a:pt x="661865" y="2096713"/>
                    <a:pt x="636644" y="2025661"/>
                  </a:cubicBezTo>
                  <a:cubicBezTo>
                    <a:pt x="404045" y="1926036"/>
                    <a:pt x="207122" y="1742116"/>
                    <a:pt x="94471" y="1493483"/>
                  </a:cubicBezTo>
                  <a:cubicBezTo>
                    <a:pt x="-146447" y="961749"/>
                    <a:pt x="89305" y="335390"/>
                    <a:pt x="621039" y="94471"/>
                  </a:cubicBezTo>
                  <a:close/>
                </a:path>
              </a:pathLst>
            </a:custGeom>
            <a:solidFill>
              <a:srgbClr val="40D1F7"/>
            </a:solidFill>
            <a:ln>
              <a:noFill/>
            </a:ln>
            <a:effectLst>
              <a:innerShdw blurRad="114300">
                <a:prstClr val="black">
                  <a:alpha val="1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4458" name="矩形 131"/>
            <p:cNvSpPr>
              <a:spLocks noChangeArrowheads="1"/>
            </p:cNvSpPr>
            <p:nvPr/>
          </p:nvSpPr>
          <p:spPr bwMode="auto">
            <a:xfrm>
              <a:off x="6904253" y="3496419"/>
              <a:ext cx="12013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16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755650" y="2725738"/>
            <a:ext cx="6170613" cy="2730500"/>
            <a:chOff x="755576" y="2726039"/>
            <a:chExt cx="6170612" cy="2730879"/>
          </a:xfrm>
        </p:grpSpPr>
        <p:grpSp>
          <p:nvGrpSpPr>
            <p:cNvPr id="14342" name="组合 1"/>
            <p:cNvGrpSpPr/>
            <p:nvPr/>
          </p:nvGrpSpPr>
          <p:grpSpPr bwMode="auto">
            <a:xfrm>
              <a:off x="2319263" y="2786363"/>
              <a:ext cx="4103688" cy="2392362"/>
              <a:chOff x="3011497" y="1532571"/>
              <a:chExt cx="3852128" cy="2232248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3011498" y="1532579"/>
                <a:ext cx="0" cy="223255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3974157" y="1532579"/>
                <a:ext cx="0" cy="223255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>
                <a:off x="4938306" y="1532579"/>
                <a:ext cx="0" cy="223255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5900965" y="1532579"/>
                <a:ext cx="0" cy="223255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>
                <a:off x="6863624" y="1532579"/>
                <a:ext cx="0" cy="223255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任意多边形 9"/>
            <p:cNvSpPr/>
            <p:nvPr/>
          </p:nvSpPr>
          <p:spPr>
            <a:xfrm>
              <a:off x="1319139" y="3024530"/>
              <a:ext cx="5114924" cy="1644878"/>
            </a:xfrm>
            <a:custGeom>
              <a:avLst/>
              <a:gdLst>
                <a:gd name="connsiteX0" fmla="*/ 0 w 4823460"/>
                <a:gd name="connsiteY0" fmla="*/ 1348740 h 1531620"/>
                <a:gd name="connsiteX1" fmla="*/ 22860 w 4823460"/>
                <a:gd name="connsiteY1" fmla="*/ 1028700 h 1531620"/>
                <a:gd name="connsiteX2" fmla="*/ 967740 w 4823460"/>
                <a:gd name="connsiteY2" fmla="*/ 464820 h 1531620"/>
                <a:gd name="connsiteX3" fmla="*/ 1440180 w 4823460"/>
                <a:gd name="connsiteY3" fmla="*/ 685800 h 1531620"/>
                <a:gd name="connsiteX4" fmla="*/ 1927860 w 4823460"/>
                <a:gd name="connsiteY4" fmla="*/ 563880 h 1531620"/>
                <a:gd name="connsiteX5" fmla="*/ 2385060 w 4823460"/>
                <a:gd name="connsiteY5" fmla="*/ 922020 h 1531620"/>
                <a:gd name="connsiteX6" fmla="*/ 2895600 w 4823460"/>
                <a:gd name="connsiteY6" fmla="*/ 1013460 h 1531620"/>
                <a:gd name="connsiteX7" fmla="*/ 3329940 w 4823460"/>
                <a:gd name="connsiteY7" fmla="*/ 762000 h 1531620"/>
                <a:gd name="connsiteX8" fmla="*/ 3848100 w 4823460"/>
                <a:gd name="connsiteY8" fmla="*/ 243840 h 1531620"/>
                <a:gd name="connsiteX9" fmla="*/ 4320540 w 4823460"/>
                <a:gd name="connsiteY9" fmla="*/ 617220 h 1531620"/>
                <a:gd name="connsiteX10" fmla="*/ 4823460 w 4823460"/>
                <a:gd name="connsiteY10" fmla="*/ 0 h 1531620"/>
                <a:gd name="connsiteX11" fmla="*/ 4800600 w 4823460"/>
                <a:gd name="connsiteY11" fmla="*/ 1493520 h 1531620"/>
                <a:gd name="connsiteX12" fmla="*/ 4320540 w 4823460"/>
                <a:gd name="connsiteY12" fmla="*/ 1371600 h 1531620"/>
                <a:gd name="connsiteX13" fmla="*/ 3848100 w 4823460"/>
                <a:gd name="connsiteY13" fmla="*/ 1531620 h 1531620"/>
                <a:gd name="connsiteX14" fmla="*/ 3337560 w 4823460"/>
                <a:gd name="connsiteY14" fmla="*/ 1409700 h 1531620"/>
                <a:gd name="connsiteX15" fmla="*/ 2887980 w 4823460"/>
                <a:gd name="connsiteY15" fmla="*/ 1356360 h 1531620"/>
                <a:gd name="connsiteX16" fmla="*/ 2385060 w 4823460"/>
                <a:gd name="connsiteY16" fmla="*/ 1455420 h 1531620"/>
                <a:gd name="connsiteX17" fmla="*/ 1920240 w 4823460"/>
                <a:gd name="connsiteY17" fmla="*/ 1478280 h 1531620"/>
                <a:gd name="connsiteX18" fmla="*/ 1440180 w 4823460"/>
                <a:gd name="connsiteY18" fmla="*/ 1341120 h 1531620"/>
                <a:gd name="connsiteX19" fmla="*/ 944880 w 4823460"/>
                <a:gd name="connsiteY19" fmla="*/ 1264920 h 1531620"/>
                <a:gd name="connsiteX20" fmla="*/ 0 w 4823460"/>
                <a:gd name="connsiteY20" fmla="*/ 1348740 h 1531620"/>
                <a:gd name="connsiteX0-1" fmla="*/ 7620 w 4800600"/>
                <a:gd name="connsiteY0-2" fmla="*/ 1348740 h 1531620"/>
                <a:gd name="connsiteX1-3" fmla="*/ 0 w 4800600"/>
                <a:gd name="connsiteY1-4" fmla="*/ 1028700 h 1531620"/>
                <a:gd name="connsiteX2-5" fmla="*/ 944880 w 4800600"/>
                <a:gd name="connsiteY2-6" fmla="*/ 464820 h 1531620"/>
                <a:gd name="connsiteX3-7" fmla="*/ 1417320 w 4800600"/>
                <a:gd name="connsiteY3-8" fmla="*/ 685800 h 1531620"/>
                <a:gd name="connsiteX4-9" fmla="*/ 1905000 w 4800600"/>
                <a:gd name="connsiteY4-10" fmla="*/ 563880 h 1531620"/>
                <a:gd name="connsiteX5-11" fmla="*/ 2362200 w 4800600"/>
                <a:gd name="connsiteY5-12" fmla="*/ 922020 h 1531620"/>
                <a:gd name="connsiteX6-13" fmla="*/ 2872740 w 4800600"/>
                <a:gd name="connsiteY6-14" fmla="*/ 1013460 h 1531620"/>
                <a:gd name="connsiteX7-15" fmla="*/ 3307080 w 4800600"/>
                <a:gd name="connsiteY7-16" fmla="*/ 762000 h 1531620"/>
                <a:gd name="connsiteX8-17" fmla="*/ 3825240 w 4800600"/>
                <a:gd name="connsiteY8-18" fmla="*/ 243840 h 1531620"/>
                <a:gd name="connsiteX9-19" fmla="*/ 4297680 w 4800600"/>
                <a:gd name="connsiteY9-20" fmla="*/ 617220 h 1531620"/>
                <a:gd name="connsiteX10-21" fmla="*/ 4800600 w 4800600"/>
                <a:gd name="connsiteY10-22" fmla="*/ 0 h 1531620"/>
                <a:gd name="connsiteX11-23" fmla="*/ 4777740 w 4800600"/>
                <a:gd name="connsiteY11-24" fmla="*/ 1493520 h 1531620"/>
                <a:gd name="connsiteX12-25" fmla="*/ 4297680 w 4800600"/>
                <a:gd name="connsiteY12-26" fmla="*/ 1371600 h 1531620"/>
                <a:gd name="connsiteX13-27" fmla="*/ 3825240 w 4800600"/>
                <a:gd name="connsiteY13-28" fmla="*/ 1531620 h 1531620"/>
                <a:gd name="connsiteX14-29" fmla="*/ 3314700 w 4800600"/>
                <a:gd name="connsiteY14-30" fmla="*/ 1409700 h 1531620"/>
                <a:gd name="connsiteX15-31" fmla="*/ 2865120 w 4800600"/>
                <a:gd name="connsiteY15-32" fmla="*/ 1356360 h 1531620"/>
                <a:gd name="connsiteX16-33" fmla="*/ 2362200 w 4800600"/>
                <a:gd name="connsiteY16-34" fmla="*/ 1455420 h 1531620"/>
                <a:gd name="connsiteX17-35" fmla="*/ 1897380 w 4800600"/>
                <a:gd name="connsiteY17-36" fmla="*/ 1478280 h 1531620"/>
                <a:gd name="connsiteX18-37" fmla="*/ 1417320 w 4800600"/>
                <a:gd name="connsiteY18-38" fmla="*/ 1341120 h 1531620"/>
                <a:gd name="connsiteX19-39" fmla="*/ 922020 w 4800600"/>
                <a:gd name="connsiteY19-40" fmla="*/ 1264920 h 1531620"/>
                <a:gd name="connsiteX20-41" fmla="*/ 7620 w 4800600"/>
                <a:gd name="connsiteY20-42" fmla="*/ 1348740 h 1531620"/>
                <a:gd name="connsiteX0-43" fmla="*/ 7620 w 4800600"/>
                <a:gd name="connsiteY0-44" fmla="*/ 1348740 h 1531620"/>
                <a:gd name="connsiteX1-45" fmla="*/ 0 w 4800600"/>
                <a:gd name="connsiteY1-46" fmla="*/ 1028700 h 1531620"/>
                <a:gd name="connsiteX2-47" fmla="*/ 944880 w 4800600"/>
                <a:gd name="connsiteY2-48" fmla="*/ 464820 h 1531620"/>
                <a:gd name="connsiteX3-49" fmla="*/ 1417320 w 4800600"/>
                <a:gd name="connsiteY3-50" fmla="*/ 685800 h 1531620"/>
                <a:gd name="connsiteX4-51" fmla="*/ 1905000 w 4800600"/>
                <a:gd name="connsiteY4-52" fmla="*/ 563880 h 1531620"/>
                <a:gd name="connsiteX5-53" fmla="*/ 2362200 w 4800600"/>
                <a:gd name="connsiteY5-54" fmla="*/ 922020 h 1531620"/>
                <a:gd name="connsiteX6-55" fmla="*/ 2870359 w 4800600"/>
                <a:gd name="connsiteY6-56" fmla="*/ 1042035 h 1531620"/>
                <a:gd name="connsiteX7-57" fmla="*/ 3307080 w 4800600"/>
                <a:gd name="connsiteY7-58" fmla="*/ 762000 h 1531620"/>
                <a:gd name="connsiteX8-59" fmla="*/ 3825240 w 4800600"/>
                <a:gd name="connsiteY8-60" fmla="*/ 243840 h 1531620"/>
                <a:gd name="connsiteX9-61" fmla="*/ 4297680 w 4800600"/>
                <a:gd name="connsiteY9-62" fmla="*/ 617220 h 1531620"/>
                <a:gd name="connsiteX10-63" fmla="*/ 4800600 w 4800600"/>
                <a:gd name="connsiteY10-64" fmla="*/ 0 h 1531620"/>
                <a:gd name="connsiteX11-65" fmla="*/ 4777740 w 4800600"/>
                <a:gd name="connsiteY11-66" fmla="*/ 1493520 h 1531620"/>
                <a:gd name="connsiteX12-67" fmla="*/ 4297680 w 4800600"/>
                <a:gd name="connsiteY12-68" fmla="*/ 1371600 h 1531620"/>
                <a:gd name="connsiteX13-69" fmla="*/ 3825240 w 4800600"/>
                <a:gd name="connsiteY13-70" fmla="*/ 1531620 h 1531620"/>
                <a:gd name="connsiteX14-71" fmla="*/ 3314700 w 4800600"/>
                <a:gd name="connsiteY14-72" fmla="*/ 1409700 h 1531620"/>
                <a:gd name="connsiteX15-73" fmla="*/ 2865120 w 4800600"/>
                <a:gd name="connsiteY15-74" fmla="*/ 1356360 h 1531620"/>
                <a:gd name="connsiteX16-75" fmla="*/ 2362200 w 4800600"/>
                <a:gd name="connsiteY16-76" fmla="*/ 1455420 h 1531620"/>
                <a:gd name="connsiteX17-77" fmla="*/ 1897380 w 4800600"/>
                <a:gd name="connsiteY17-78" fmla="*/ 1478280 h 1531620"/>
                <a:gd name="connsiteX18-79" fmla="*/ 1417320 w 4800600"/>
                <a:gd name="connsiteY18-80" fmla="*/ 1341120 h 1531620"/>
                <a:gd name="connsiteX19-81" fmla="*/ 922020 w 4800600"/>
                <a:gd name="connsiteY19-82" fmla="*/ 1264920 h 1531620"/>
                <a:gd name="connsiteX20-83" fmla="*/ 7620 w 4800600"/>
                <a:gd name="connsiteY20-84" fmla="*/ 1348740 h 1531620"/>
                <a:gd name="connsiteX0-85" fmla="*/ 7620 w 4800600"/>
                <a:gd name="connsiteY0-86" fmla="*/ 1348740 h 1531620"/>
                <a:gd name="connsiteX1-87" fmla="*/ 0 w 4800600"/>
                <a:gd name="connsiteY1-88" fmla="*/ 1028700 h 1531620"/>
                <a:gd name="connsiteX2-89" fmla="*/ 944880 w 4800600"/>
                <a:gd name="connsiteY2-90" fmla="*/ 464820 h 1531620"/>
                <a:gd name="connsiteX3-91" fmla="*/ 1417320 w 4800600"/>
                <a:gd name="connsiteY3-92" fmla="*/ 685800 h 1531620"/>
                <a:gd name="connsiteX4-93" fmla="*/ 1905000 w 4800600"/>
                <a:gd name="connsiteY4-94" fmla="*/ 563880 h 1531620"/>
                <a:gd name="connsiteX5-95" fmla="*/ 2386012 w 4800600"/>
                <a:gd name="connsiteY5-96" fmla="*/ 931545 h 1531620"/>
                <a:gd name="connsiteX6-97" fmla="*/ 2870359 w 4800600"/>
                <a:gd name="connsiteY6-98" fmla="*/ 1042035 h 1531620"/>
                <a:gd name="connsiteX7-99" fmla="*/ 3307080 w 4800600"/>
                <a:gd name="connsiteY7-100" fmla="*/ 762000 h 1531620"/>
                <a:gd name="connsiteX8-101" fmla="*/ 3825240 w 4800600"/>
                <a:gd name="connsiteY8-102" fmla="*/ 243840 h 1531620"/>
                <a:gd name="connsiteX9-103" fmla="*/ 4297680 w 4800600"/>
                <a:gd name="connsiteY9-104" fmla="*/ 617220 h 1531620"/>
                <a:gd name="connsiteX10-105" fmla="*/ 4800600 w 4800600"/>
                <a:gd name="connsiteY10-106" fmla="*/ 0 h 1531620"/>
                <a:gd name="connsiteX11-107" fmla="*/ 4777740 w 4800600"/>
                <a:gd name="connsiteY11-108" fmla="*/ 1493520 h 1531620"/>
                <a:gd name="connsiteX12-109" fmla="*/ 4297680 w 4800600"/>
                <a:gd name="connsiteY12-110" fmla="*/ 1371600 h 1531620"/>
                <a:gd name="connsiteX13-111" fmla="*/ 3825240 w 4800600"/>
                <a:gd name="connsiteY13-112" fmla="*/ 1531620 h 1531620"/>
                <a:gd name="connsiteX14-113" fmla="*/ 3314700 w 4800600"/>
                <a:gd name="connsiteY14-114" fmla="*/ 1409700 h 1531620"/>
                <a:gd name="connsiteX15-115" fmla="*/ 2865120 w 4800600"/>
                <a:gd name="connsiteY15-116" fmla="*/ 1356360 h 1531620"/>
                <a:gd name="connsiteX16-117" fmla="*/ 2362200 w 4800600"/>
                <a:gd name="connsiteY16-118" fmla="*/ 1455420 h 1531620"/>
                <a:gd name="connsiteX17-119" fmla="*/ 1897380 w 4800600"/>
                <a:gd name="connsiteY17-120" fmla="*/ 1478280 h 1531620"/>
                <a:gd name="connsiteX18-121" fmla="*/ 1417320 w 4800600"/>
                <a:gd name="connsiteY18-122" fmla="*/ 1341120 h 1531620"/>
                <a:gd name="connsiteX19-123" fmla="*/ 922020 w 4800600"/>
                <a:gd name="connsiteY19-124" fmla="*/ 1264920 h 1531620"/>
                <a:gd name="connsiteX20-125" fmla="*/ 7620 w 4800600"/>
                <a:gd name="connsiteY20-126" fmla="*/ 1348740 h 1531620"/>
                <a:gd name="connsiteX0-127" fmla="*/ 7620 w 4800600"/>
                <a:gd name="connsiteY0-128" fmla="*/ 1348740 h 1531620"/>
                <a:gd name="connsiteX1-129" fmla="*/ 0 w 4800600"/>
                <a:gd name="connsiteY1-130" fmla="*/ 1028700 h 1531620"/>
                <a:gd name="connsiteX2-131" fmla="*/ 944880 w 4800600"/>
                <a:gd name="connsiteY2-132" fmla="*/ 464820 h 1531620"/>
                <a:gd name="connsiteX3-133" fmla="*/ 1417320 w 4800600"/>
                <a:gd name="connsiteY3-134" fmla="*/ 685800 h 1531620"/>
                <a:gd name="connsiteX4-135" fmla="*/ 1905000 w 4800600"/>
                <a:gd name="connsiteY4-136" fmla="*/ 563880 h 1531620"/>
                <a:gd name="connsiteX5-137" fmla="*/ 2369343 w 4800600"/>
                <a:gd name="connsiteY5-138" fmla="*/ 941070 h 1531620"/>
                <a:gd name="connsiteX6-139" fmla="*/ 2870359 w 4800600"/>
                <a:gd name="connsiteY6-140" fmla="*/ 1042035 h 1531620"/>
                <a:gd name="connsiteX7-141" fmla="*/ 3307080 w 4800600"/>
                <a:gd name="connsiteY7-142" fmla="*/ 762000 h 1531620"/>
                <a:gd name="connsiteX8-143" fmla="*/ 3825240 w 4800600"/>
                <a:gd name="connsiteY8-144" fmla="*/ 243840 h 1531620"/>
                <a:gd name="connsiteX9-145" fmla="*/ 4297680 w 4800600"/>
                <a:gd name="connsiteY9-146" fmla="*/ 617220 h 1531620"/>
                <a:gd name="connsiteX10-147" fmla="*/ 4800600 w 4800600"/>
                <a:gd name="connsiteY10-148" fmla="*/ 0 h 1531620"/>
                <a:gd name="connsiteX11-149" fmla="*/ 4777740 w 4800600"/>
                <a:gd name="connsiteY11-150" fmla="*/ 1493520 h 1531620"/>
                <a:gd name="connsiteX12-151" fmla="*/ 4297680 w 4800600"/>
                <a:gd name="connsiteY12-152" fmla="*/ 1371600 h 1531620"/>
                <a:gd name="connsiteX13-153" fmla="*/ 3825240 w 4800600"/>
                <a:gd name="connsiteY13-154" fmla="*/ 1531620 h 1531620"/>
                <a:gd name="connsiteX14-155" fmla="*/ 3314700 w 4800600"/>
                <a:gd name="connsiteY14-156" fmla="*/ 1409700 h 1531620"/>
                <a:gd name="connsiteX15-157" fmla="*/ 2865120 w 4800600"/>
                <a:gd name="connsiteY15-158" fmla="*/ 1356360 h 1531620"/>
                <a:gd name="connsiteX16-159" fmla="*/ 2362200 w 4800600"/>
                <a:gd name="connsiteY16-160" fmla="*/ 1455420 h 1531620"/>
                <a:gd name="connsiteX17-161" fmla="*/ 1897380 w 4800600"/>
                <a:gd name="connsiteY17-162" fmla="*/ 1478280 h 1531620"/>
                <a:gd name="connsiteX18-163" fmla="*/ 1417320 w 4800600"/>
                <a:gd name="connsiteY18-164" fmla="*/ 1341120 h 1531620"/>
                <a:gd name="connsiteX19-165" fmla="*/ 922020 w 4800600"/>
                <a:gd name="connsiteY19-166" fmla="*/ 1264920 h 1531620"/>
                <a:gd name="connsiteX20-167" fmla="*/ 7620 w 4800600"/>
                <a:gd name="connsiteY20-168" fmla="*/ 1348740 h 1531620"/>
                <a:gd name="connsiteX0-169" fmla="*/ 7620 w 4800600"/>
                <a:gd name="connsiteY0-170" fmla="*/ 1348740 h 1531620"/>
                <a:gd name="connsiteX1-171" fmla="*/ 0 w 4800600"/>
                <a:gd name="connsiteY1-172" fmla="*/ 1028700 h 1531620"/>
                <a:gd name="connsiteX2-173" fmla="*/ 944880 w 4800600"/>
                <a:gd name="connsiteY2-174" fmla="*/ 464820 h 1531620"/>
                <a:gd name="connsiteX3-175" fmla="*/ 1407795 w 4800600"/>
                <a:gd name="connsiteY3-176" fmla="*/ 711993 h 1531620"/>
                <a:gd name="connsiteX4-177" fmla="*/ 1905000 w 4800600"/>
                <a:gd name="connsiteY4-178" fmla="*/ 563880 h 1531620"/>
                <a:gd name="connsiteX5-179" fmla="*/ 2369343 w 4800600"/>
                <a:gd name="connsiteY5-180" fmla="*/ 941070 h 1531620"/>
                <a:gd name="connsiteX6-181" fmla="*/ 2870359 w 4800600"/>
                <a:gd name="connsiteY6-182" fmla="*/ 1042035 h 1531620"/>
                <a:gd name="connsiteX7-183" fmla="*/ 3307080 w 4800600"/>
                <a:gd name="connsiteY7-184" fmla="*/ 762000 h 1531620"/>
                <a:gd name="connsiteX8-185" fmla="*/ 3825240 w 4800600"/>
                <a:gd name="connsiteY8-186" fmla="*/ 243840 h 1531620"/>
                <a:gd name="connsiteX9-187" fmla="*/ 4297680 w 4800600"/>
                <a:gd name="connsiteY9-188" fmla="*/ 617220 h 1531620"/>
                <a:gd name="connsiteX10-189" fmla="*/ 4800600 w 4800600"/>
                <a:gd name="connsiteY10-190" fmla="*/ 0 h 1531620"/>
                <a:gd name="connsiteX11-191" fmla="*/ 4777740 w 4800600"/>
                <a:gd name="connsiteY11-192" fmla="*/ 1493520 h 1531620"/>
                <a:gd name="connsiteX12-193" fmla="*/ 4297680 w 4800600"/>
                <a:gd name="connsiteY12-194" fmla="*/ 1371600 h 1531620"/>
                <a:gd name="connsiteX13-195" fmla="*/ 3825240 w 4800600"/>
                <a:gd name="connsiteY13-196" fmla="*/ 1531620 h 1531620"/>
                <a:gd name="connsiteX14-197" fmla="*/ 3314700 w 4800600"/>
                <a:gd name="connsiteY14-198" fmla="*/ 1409700 h 1531620"/>
                <a:gd name="connsiteX15-199" fmla="*/ 2865120 w 4800600"/>
                <a:gd name="connsiteY15-200" fmla="*/ 1356360 h 1531620"/>
                <a:gd name="connsiteX16-201" fmla="*/ 2362200 w 4800600"/>
                <a:gd name="connsiteY16-202" fmla="*/ 1455420 h 1531620"/>
                <a:gd name="connsiteX17-203" fmla="*/ 1897380 w 4800600"/>
                <a:gd name="connsiteY17-204" fmla="*/ 1478280 h 1531620"/>
                <a:gd name="connsiteX18-205" fmla="*/ 1417320 w 4800600"/>
                <a:gd name="connsiteY18-206" fmla="*/ 1341120 h 1531620"/>
                <a:gd name="connsiteX19-207" fmla="*/ 922020 w 4800600"/>
                <a:gd name="connsiteY19-208" fmla="*/ 1264920 h 1531620"/>
                <a:gd name="connsiteX20-209" fmla="*/ 7620 w 4800600"/>
                <a:gd name="connsiteY20-210" fmla="*/ 1348740 h 1531620"/>
                <a:gd name="connsiteX0-211" fmla="*/ 7620 w 4800600"/>
                <a:gd name="connsiteY0-212" fmla="*/ 1348740 h 1531620"/>
                <a:gd name="connsiteX1-213" fmla="*/ 0 w 4800600"/>
                <a:gd name="connsiteY1-214" fmla="*/ 1028700 h 1531620"/>
                <a:gd name="connsiteX2-215" fmla="*/ 925830 w 4800600"/>
                <a:gd name="connsiteY2-216" fmla="*/ 474345 h 1531620"/>
                <a:gd name="connsiteX3-217" fmla="*/ 1407795 w 4800600"/>
                <a:gd name="connsiteY3-218" fmla="*/ 711993 h 1531620"/>
                <a:gd name="connsiteX4-219" fmla="*/ 1905000 w 4800600"/>
                <a:gd name="connsiteY4-220" fmla="*/ 563880 h 1531620"/>
                <a:gd name="connsiteX5-221" fmla="*/ 2369343 w 4800600"/>
                <a:gd name="connsiteY5-222" fmla="*/ 941070 h 1531620"/>
                <a:gd name="connsiteX6-223" fmla="*/ 2870359 w 4800600"/>
                <a:gd name="connsiteY6-224" fmla="*/ 1042035 h 1531620"/>
                <a:gd name="connsiteX7-225" fmla="*/ 3307080 w 4800600"/>
                <a:gd name="connsiteY7-226" fmla="*/ 762000 h 1531620"/>
                <a:gd name="connsiteX8-227" fmla="*/ 3825240 w 4800600"/>
                <a:gd name="connsiteY8-228" fmla="*/ 243840 h 1531620"/>
                <a:gd name="connsiteX9-229" fmla="*/ 4297680 w 4800600"/>
                <a:gd name="connsiteY9-230" fmla="*/ 617220 h 1531620"/>
                <a:gd name="connsiteX10-231" fmla="*/ 4800600 w 4800600"/>
                <a:gd name="connsiteY10-232" fmla="*/ 0 h 1531620"/>
                <a:gd name="connsiteX11-233" fmla="*/ 4777740 w 4800600"/>
                <a:gd name="connsiteY11-234" fmla="*/ 1493520 h 1531620"/>
                <a:gd name="connsiteX12-235" fmla="*/ 4297680 w 4800600"/>
                <a:gd name="connsiteY12-236" fmla="*/ 1371600 h 1531620"/>
                <a:gd name="connsiteX13-237" fmla="*/ 3825240 w 4800600"/>
                <a:gd name="connsiteY13-238" fmla="*/ 1531620 h 1531620"/>
                <a:gd name="connsiteX14-239" fmla="*/ 3314700 w 4800600"/>
                <a:gd name="connsiteY14-240" fmla="*/ 1409700 h 1531620"/>
                <a:gd name="connsiteX15-241" fmla="*/ 2865120 w 4800600"/>
                <a:gd name="connsiteY15-242" fmla="*/ 1356360 h 1531620"/>
                <a:gd name="connsiteX16-243" fmla="*/ 2362200 w 4800600"/>
                <a:gd name="connsiteY16-244" fmla="*/ 1455420 h 1531620"/>
                <a:gd name="connsiteX17-245" fmla="*/ 1897380 w 4800600"/>
                <a:gd name="connsiteY17-246" fmla="*/ 1478280 h 1531620"/>
                <a:gd name="connsiteX18-247" fmla="*/ 1417320 w 4800600"/>
                <a:gd name="connsiteY18-248" fmla="*/ 1341120 h 1531620"/>
                <a:gd name="connsiteX19-249" fmla="*/ 922020 w 4800600"/>
                <a:gd name="connsiteY19-250" fmla="*/ 1264920 h 1531620"/>
                <a:gd name="connsiteX20-251" fmla="*/ 7620 w 4800600"/>
                <a:gd name="connsiteY20-252" fmla="*/ 1348740 h 1531620"/>
                <a:gd name="connsiteX0-253" fmla="*/ 7620 w 4800600"/>
                <a:gd name="connsiteY0-254" fmla="*/ 1348740 h 1531620"/>
                <a:gd name="connsiteX1-255" fmla="*/ 0 w 4800600"/>
                <a:gd name="connsiteY1-256" fmla="*/ 1028700 h 1531620"/>
                <a:gd name="connsiteX2-257" fmla="*/ 925830 w 4800600"/>
                <a:gd name="connsiteY2-258" fmla="*/ 474345 h 1531620"/>
                <a:gd name="connsiteX3-259" fmla="*/ 1407795 w 4800600"/>
                <a:gd name="connsiteY3-260" fmla="*/ 711993 h 1531620"/>
                <a:gd name="connsiteX4-261" fmla="*/ 1905000 w 4800600"/>
                <a:gd name="connsiteY4-262" fmla="*/ 563880 h 1531620"/>
                <a:gd name="connsiteX5-263" fmla="*/ 2369343 w 4800600"/>
                <a:gd name="connsiteY5-264" fmla="*/ 941070 h 1531620"/>
                <a:gd name="connsiteX6-265" fmla="*/ 2870359 w 4800600"/>
                <a:gd name="connsiteY6-266" fmla="*/ 1042035 h 1531620"/>
                <a:gd name="connsiteX7-267" fmla="*/ 3307080 w 4800600"/>
                <a:gd name="connsiteY7-268" fmla="*/ 762000 h 1531620"/>
                <a:gd name="connsiteX8-269" fmla="*/ 3825240 w 4800600"/>
                <a:gd name="connsiteY8-270" fmla="*/ 243840 h 1531620"/>
                <a:gd name="connsiteX9-271" fmla="*/ 4297680 w 4800600"/>
                <a:gd name="connsiteY9-272" fmla="*/ 617220 h 1531620"/>
                <a:gd name="connsiteX10-273" fmla="*/ 4800600 w 4800600"/>
                <a:gd name="connsiteY10-274" fmla="*/ 0 h 1531620"/>
                <a:gd name="connsiteX11-275" fmla="*/ 4777740 w 4800600"/>
                <a:gd name="connsiteY11-276" fmla="*/ 1493520 h 1531620"/>
                <a:gd name="connsiteX12-277" fmla="*/ 4297680 w 4800600"/>
                <a:gd name="connsiteY12-278" fmla="*/ 1371600 h 1531620"/>
                <a:gd name="connsiteX13-279" fmla="*/ 3825240 w 4800600"/>
                <a:gd name="connsiteY13-280" fmla="*/ 1531620 h 1531620"/>
                <a:gd name="connsiteX14-281" fmla="*/ 3314700 w 4800600"/>
                <a:gd name="connsiteY14-282" fmla="*/ 1409700 h 1531620"/>
                <a:gd name="connsiteX15-283" fmla="*/ 2865120 w 4800600"/>
                <a:gd name="connsiteY15-284" fmla="*/ 1356360 h 1531620"/>
                <a:gd name="connsiteX16-285" fmla="*/ 2362200 w 4800600"/>
                <a:gd name="connsiteY16-286" fmla="*/ 1455420 h 1531620"/>
                <a:gd name="connsiteX17-287" fmla="*/ 1897380 w 4800600"/>
                <a:gd name="connsiteY17-288" fmla="*/ 1478280 h 1531620"/>
                <a:gd name="connsiteX18-289" fmla="*/ 1417320 w 4800600"/>
                <a:gd name="connsiteY18-290" fmla="*/ 1341120 h 1531620"/>
                <a:gd name="connsiteX19-291" fmla="*/ 938689 w 4800600"/>
                <a:gd name="connsiteY19-292" fmla="*/ 1272063 h 1531620"/>
                <a:gd name="connsiteX20-293" fmla="*/ 7620 w 4800600"/>
                <a:gd name="connsiteY20-294" fmla="*/ 1348740 h 1531620"/>
                <a:gd name="connsiteX0-295" fmla="*/ 7620 w 4800600"/>
                <a:gd name="connsiteY0-296" fmla="*/ 1348740 h 1543527"/>
                <a:gd name="connsiteX1-297" fmla="*/ 0 w 4800600"/>
                <a:gd name="connsiteY1-298" fmla="*/ 1028700 h 1543527"/>
                <a:gd name="connsiteX2-299" fmla="*/ 925830 w 4800600"/>
                <a:gd name="connsiteY2-300" fmla="*/ 474345 h 1543527"/>
                <a:gd name="connsiteX3-301" fmla="*/ 1407795 w 4800600"/>
                <a:gd name="connsiteY3-302" fmla="*/ 711993 h 1543527"/>
                <a:gd name="connsiteX4-303" fmla="*/ 1905000 w 4800600"/>
                <a:gd name="connsiteY4-304" fmla="*/ 563880 h 1543527"/>
                <a:gd name="connsiteX5-305" fmla="*/ 2369343 w 4800600"/>
                <a:gd name="connsiteY5-306" fmla="*/ 941070 h 1543527"/>
                <a:gd name="connsiteX6-307" fmla="*/ 2870359 w 4800600"/>
                <a:gd name="connsiteY6-308" fmla="*/ 1042035 h 1543527"/>
                <a:gd name="connsiteX7-309" fmla="*/ 3307080 w 4800600"/>
                <a:gd name="connsiteY7-310" fmla="*/ 762000 h 1543527"/>
                <a:gd name="connsiteX8-311" fmla="*/ 3825240 w 4800600"/>
                <a:gd name="connsiteY8-312" fmla="*/ 243840 h 1543527"/>
                <a:gd name="connsiteX9-313" fmla="*/ 4297680 w 4800600"/>
                <a:gd name="connsiteY9-314" fmla="*/ 617220 h 1543527"/>
                <a:gd name="connsiteX10-315" fmla="*/ 4800600 w 4800600"/>
                <a:gd name="connsiteY10-316" fmla="*/ 0 h 1543527"/>
                <a:gd name="connsiteX11-317" fmla="*/ 4777740 w 4800600"/>
                <a:gd name="connsiteY11-318" fmla="*/ 1493520 h 1543527"/>
                <a:gd name="connsiteX12-319" fmla="*/ 4297680 w 4800600"/>
                <a:gd name="connsiteY12-320" fmla="*/ 1371600 h 1543527"/>
                <a:gd name="connsiteX13-321" fmla="*/ 3830003 w 4800600"/>
                <a:gd name="connsiteY13-322" fmla="*/ 1543527 h 1543527"/>
                <a:gd name="connsiteX14-323" fmla="*/ 3314700 w 4800600"/>
                <a:gd name="connsiteY14-324" fmla="*/ 1409700 h 1543527"/>
                <a:gd name="connsiteX15-325" fmla="*/ 2865120 w 4800600"/>
                <a:gd name="connsiteY15-326" fmla="*/ 1356360 h 1543527"/>
                <a:gd name="connsiteX16-327" fmla="*/ 2362200 w 4800600"/>
                <a:gd name="connsiteY16-328" fmla="*/ 1455420 h 1543527"/>
                <a:gd name="connsiteX17-329" fmla="*/ 1897380 w 4800600"/>
                <a:gd name="connsiteY17-330" fmla="*/ 1478280 h 1543527"/>
                <a:gd name="connsiteX18-331" fmla="*/ 1417320 w 4800600"/>
                <a:gd name="connsiteY18-332" fmla="*/ 1341120 h 1543527"/>
                <a:gd name="connsiteX19-333" fmla="*/ 938689 w 4800600"/>
                <a:gd name="connsiteY19-334" fmla="*/ 1272063 h 1543527"/>
                <a:gd name="connsiteX20-335" fmla="*/ 7620 w 4800600"/>
                <a:gd name="connsiteY20-336" fmla="*/ 1348740 h 1543527"/>
                <a:gd name="connsiteX0-337" fmla="*/ 7620 w 4800600"/>
                <a:gd name="connsiteY0-338" fmla="*/ 1348740 h 1543527"/>
                <a:gd name="connsiteX1-339" fmla="*/ 0 w 4800600"/>
                <a:gd name="connsiteY1-340" fmla="*/ 1028700 h 1543527"/>
                <a:gd name="connsiteX2-341" fmla="*/ 925830 w 4800600"/>
                <a:gd name="connsiteY2-342" fmla="*/ 474345 h 1543527"/>
                <a:gd name="connsiteX3-343" fmla="*/ 1407795 w 4800600"/>
                <a:gd name="connsiteY3-344" fmla="*/ 711993 h 1543527"/>
                <a:gd name="connsiteX4-345" fmla="*/ 1905000 w 4800600"/>
                <a:gd name="connsiteY4-346" fmla="*/ 563880 h 1543527"/>
                <a:gd name="connsiteX5-347" fmla="*/ 2369343 w 4800600"/>
                <a:gd name="connsiteY5-348" fmla="*/ 941070 h 1543527"/>
                <a:gd name="connsiteX6-349" fmla="*/ 2870359 w 4800600"/>
                <a:gd name="connsiteY6-350" fmla="*/ 1042035 h 1543527"/>
                <a:gd name="connsiteX7-351" fmla="*/ 3307080 w 4800600"/>
                <a:gd name="connsiteY7-352" fmla="*/ 762000 h 1543527"/>
                <a:gd name="connsiteX8-353" fmla="*/ 3813334 w 4800600"/>
                <a:gd name="connsiteY8-354" fmla="*/ 274796 h 1543527"/>
                <a:gd name="connsiteX9-355" fmla="*/ 4297680 w 4800600"/>
                <a:gd name="connsiteY9-356" fmla="*/ 617220 h 1543527"/>
                <a:gd name="connsiteX10-357" fmla="*/ 4800600 w 4800600"/>
                <a:gd name="connsiteY10-358" fmla="*/ 0 h 1543527"/>
                <a:gd name="connsiteX11-359" fmla="*/ 4777740 w 4800600"/>
                <a:gd name="connsiteY11-360" fmla="*/ 1493520 h 1543527"/>
                <a:gd name="connsiteX12-361" fmla="*/ 4297680 w 4800600"/>
                <a:gd name="connsiteY12-362" fmla="*/ 1371600 h 1543527"/>
                <a:gd name="connsiteX13-363" fmla="*/ 3830003 w 4800600"/>
                <a:gd name="connsiteY13-364" fmla="*/ 1543527 h 1543527"/>
                <a:gd name="connsiteX14-365" fmla="*/ 3314700 w 4800600"/>
                <a:gd name="connsiteY14-366" fmla="*/ 1409700 h 1543527"/>
                <a:gd name="connsiteX15-367" fmla="*/ 2865120 w 4800600"/>
                <a:gd name="connsiteY15-368" fmla="*/ 1356360 h 1543527"/>
                <a:gd name="connsiteX16-369" fmla="*/ 2362200 w 4800600"/>
                <a:gd name="connsiteY16-370" fmla="*/ 1455420 h 1543527"/>
                <a:gd name="connsiteX17-371" fmla="*/ 1897380 w 4800600"/>
                <a:gd name="connsiteY17-372" fmla="*/ 1478280 h 1543527"/>
                <a:gd name="connsiteX18-373" fmla="*/ 1417320 w 4800600"/>
                <a:gd name="connsiteY18-374" fmla="*/ 1341120 h 1543527"/>
                <a:gd name="connsiteX19-375" fmla="*/ 938689 w 4800600"/>
                <a:gd name="connsiteY19-376" fmla="*/ 1272063 h 1543527"/>
                <a:gd name="connsiteX20-377" fmla="*/ 7620 w 4800600"/>
                <a:gd name="connsiteY20-378" fmla="*/ 1348740 h 1543527"/>
                <a:gd name="connsiteX0-379" fmla="*/ 7620 w 4800600"/>
                <a:gd name="connsiteY0-380" fmla="*/ 1348740 h 1543527"/>
                <a:gd name="connsiteX1-381" fmla="*/ 0 w 4800600"/>
                <a:gd name="connsiteY1-382" fmla="*/ 1028700 h 1543527"/>
                <a:gd name="connsiteX2-383" fmla="*/ 925830 w 4800600"/>
                <a:gd name="connsiteY2-384" fmla="*/ 474345 h 1543527"/>
                <a:gd name="connsiteX3-385" fmla="*/ 1407795 w 4800600"/>
                <a:gd name="connsiteY3-386" fmla="*/ 711993 h 1543527"/>
                <a:gd name="connsiteX4-387" fmla="*/ 1905000 w 4800600"/>
                <a:gd name="connsiteY4-388" fmla="*/ 563880 h 1543527"/>
                <a:gd name="connsiteX5-389" fmla="*/ 2369343 w 4800600"/>
                <a:gd name="connsiteY5-390" fmla="*/ 941070 h 1543527"/>
                <a:gd name="connsiteX6-391" fmla="*/ 2870359 w 4800600"/>
                <a:gd name="connsiteY6-392" fmla="*/ 1042035 h 1543527"/>
                <a:gd name="connsiteX7-393" fmla="*/ 3307080 w 4800600"/>
                <a:gd name="connsiteY7-394" fmla="*/ 762000 h 1543527"/>
                <a:gd name="connsiteX8-395" fmla="*/ 3808572 w 4800600"/>
                <a:gd name="connsiteY8-396" fmla="*/ 262889 h 1543527"/>
                <a:gd name="connsiteX9-397" fmla="*/ 4297680 w 4800600"/>
                <a:gd name="connsiteY9-398" fmla="*/ 617220 h 1543527"/>
                <a:gd name="connsiteX10-399" fmla="*/ 4800600 w 4800600"/>
                <a:gd name="connsiteY10-400" fmla="*/ 0 h 1543527"/>
                <a:gd name="connsiteX11-401" fmla="*/ 4777740 w 4800600"/>
                <a:gd name="connsiteY11-402" fmla="*/ 1493520 h 1543527"/>
                <a:gd name="connsiteX12-403" fmla="*/ 4297680 w 4800600"/>
                <a:gd name="connsiteY12-404" fmla="*/ 1371600 h 1543527"/>
                <a:gd name="connsiteX13-405" fmla="*/ 3830003 w 4800600"/>
                <a:gd name="connsiteY13-406" fmla="*/ 1543527 h 1543527"/>
                <a:gd name="connsiteX14-407" fmla="*/ 3314700 w 4800600"/>
                <a:gd name="connsiteY14-408" fmla="*/ 1409700 h 1543527"/>
                <a:gd name="connsiteX15-409" fmla="*/ 2865120 w 4800600"/>
                <a:gd name="connsiteY15-410" fmla="*/ 1356360 h 1543527"/>
                <a:gd name="connsiteX16-411" fmla="*/ 2362200 w 4800600"/>
                <a:gd name="connsiteY16-412" fmla="*/ 1455420 h 1543527"/>
                <a:gd name="connsiteX17-413" fmla="*/ 1897380 w 4800600"/>
                <a:gd name="connsiteY17-414" fmla="*/ 1478280 h 1543527"/>
                <a:gd name="connsiteX18-415" fmla="*/ 1417320 w 4800600"/>
                <a:gd name="connsiteY18-416" fmla="*/ 1341120 h 1543527"/>
                <a:gd name="connsiteX19-417" fmla="*/ 938689 w 4800600"/>
                <a:gd name="connsiteY19-418" fmla="*/ 1272063 h 1543527"/>
                <a:gd name="connsiteX20-419" fmla="*/ 7620 w 4800600"/>
                <a:gd name="connsiteY20-420" fmla="*/ 1348740 h 1543527"/>
                <a:gd name="connsiteX0-421" fmla="*/ 7620 w 4800600"/>
                <a:gd name="connsiteY0-422" fmla="*/ 1348740 h 1543527"/>
                <a:gd name="connsiteX1-423" fmla="*/ 0 w 4800600"/>
                <a:gd name="connsiteY1-424" fmla="*/ 1028700 h 1543527"/>
                <a:gd name="connsiteX2-425" fmla="*/ 925830 w 4800600"/>
                <a:gd name="connsiteY2-426" fmla="*/ 474345 h 1543527"/>
                <a:gd name="connsiteX3-427" fmla="*/ 1407795 w 4800600"/>
                <a:gd name="connsiteY3-428" fmla="*/ 711993 h 1543527"/>
                <a:gd name="connsiteX4-429" fmla="*/ 1905000 w 4800600"/>
                <a:gd name="connsiteY4-430" fmla="*/ 563880 h 1543527"/>
                <a:gd name="connsiteX5-431" fmla="*/ 2369343 w 4800600"/>
                <a:gd name="connsiteY5-432" fmla="*/ 941070 h 1543527"/>
                <a:gd name="connsiteX6-433" fmla="*/ 2870359 w 4800600"/>
                <a:gd name="connsiteY6-434" fmla="*/ 1042035 h 1543527"/>
                <a:gd name="connsiteX7-435" fmla="*/ 3328512 w 4800600"/>
                <a:gd name="connsiteY7-436" fmla="*/ 762000 h 1543527"/>
                <a:gd name="connsiteX8-437" fmla="*/ 3808572 w 4800600"/>
                <a:gd name="connsiteY8-438" fmla="*/ 262889 h 1543527"/>
                <a:gd name="connsiteX9-439" fmla="*/ 4297680 w 4800600"/>
                <a:gd name="connsiteY9-440" fmla="*/ 617220 h 1543527"/>
                <a:gd name="connsiteX10-441" fmla="*/ 4800600 w 4800600"/>
                <a:gd name="connsiteY10-442" fmla="*/ 0 h 1543527"/>
                <a:gd name="connsiteX11-443" fmla="*/ 4777740 w 4800600"/>
                <a:gd name="connsiteY11-444" fmla="*/ 1493520 h 1543527"/>
                <a:gd name="connsiteX12-445" fmla="*/ 4297680 w 4800600"/>
                <a:gd name="connsiteY12-446" fmla="*/ 1371600 h 1543527"/>
                <a:gd name="connsiteX13-447" fmla="*/ 3830003 w 4800600"/>
                <a:gd name="connsiteY13-448" fmla="*/ 1543527 h 1543527"/>
                <a:gd name="connsiteX14-449" fmla="*/ 3314700 w 4800600"/>
                <a:gd name="connsiteY14-450" fmla="*/ 1409700 h 1543527"/>
                <a:gd name="connsiteX15-451" fmla="*/ 2865120 w 4800600"/>
                <a:gd name="connsiteY15-452" fmla="*/ 1356360 h 1543527"/>
                <a:gd name="connsiteX16-453" fmla="*/ 2362200 w 4800600"/>
                <a:gd name="connsiteY16-454" fmla="*/ 1455420 h 1543527"/>
                <a:gd name="connsiteX17-455" fmla="*/ 1897380 w 4800600"/>
                <a:gd name="connsiteY17-456" fmla="*/ 1478280 h 1543527"/>
                <a:gd name="connsiteX18-457" fmla="*/ 1417320 w 4800600"/>
                <a:gd name="connsiteY18-458" fmla="*/ 1341120 h 1543527"/>
                <a:gd name="connsiteX19-459" fmla="*/ 938689 w 4800600"/>
                <a:gd name="connsiteY19-460" fmla="*/ 1272063 h 1543527"/>
                <a:gd name="connsiteX20-461" fmla="*/ 7620 w 4800600"/>
                <a:gd name="connsiteY20-462" fmla="*/ 1348740 h 1543527"/>
                <a:gd name="connsiteX0-463" fmla="*/ 7620 w 4800600"/>
                <a:gd name="connsiteY0-464" fmla="*/ 1348740 h 1543527"/>
                <a:gd name="connsiteX1-465" fmla="*/ 0 w 4800600"/>
                <a:gd name="connsiteY1-466" fmla="*/ 1028700 h 1543527"/>
                <a:gd name="connsiteX2-467" fmla="*/ 925830 w 4800600"/>
                <a:gd name="connsiteY2-468" fmla="*/ 474345 h 1543527"/>
                <a:gd name="connsiteX3-469" fmla="*/ 1407795 w 4800600"/>
                <a:gd name="connsiteY3-470" fmla="*/ 711993 h 1543527"/>
                <a:gd name="connsiteX4-471" fmla="*/ 1905000 w 4800600"/>
                <a:gd name="connsiteY4-472" fmla="*/ 563880 h 1543527"/>
                <a:gd name="connsiteX5-473" fmla="*/ 2369343 w 4800600"/>
                <a:gd name="connsiteY5-474" fmla="*/ 941070 h 1543527"/>
                <a:gd name="connsiteX6-475" fmla="*/ 2870359 w 4800600"/>
                <a:gd name="connsiteY6-476" fmla="*/ 1042035 h 1543527"/>
                <a:gd name="connsiteX7-477" fmla="*/ 3328512 w 4800600"/>
                <a:gd name="connsiteY7-478" fmla="*/ 762000 h 1543527"/>
                <a:gd name="connsiteX8-479" fmla="*/ 3808572 w 4800600"/>
                <a:gd name="connsiteY8-480" fmla="*/ 262889 h 1543527"/>
                <a:gd name="connsiteX9-481" fmla="*/ 4297680 w 4800600"/>
                <a:gd name="connsiteY9-482" fmla="*/ 617220 h 1543527"/>
                <a:gd name="connsiteX10-483" fmla="*/ 4800600 w 4800600"/>
                <a:gd name="connsiteY10-484" fmla="*/ 0 h 1543527"/>
                <a:gd name="connsiteX11-485" fmla="*/ 4789659 w 4800600"/>
                <a:gd name="connsiteY11-486" fmla="*/ 1499480 h 1543527"/>
                <a:gd name="connsiteX12-487" fmla="*/ 4297680 w 4800600"/>
                <a:gd name="connsiteY12-488" fmla="*/ 1371600 h 1543527"/>
                <a:gd name="connsiteX13-489" fmla="*/ 3830003 w 4800600"/>
                <a:gd name="connsiteY13-490" fmla="*/ 1543527 h 1543527"/>
                <a:gd name="connsiteX14-491" fmla="*/ 3314700 w 4800600"/>
                <a:gd name="connsiteY14-492" fmla="*/ 1409700 h 1543527"/>
                <a:gd name="connsiteX15-493" fmla="*/ 2865120 w 4800600"/>
                <a:gd name="connsiteY15-494" fmla="*/ 1356360 h 1543527"/>
                <a:gd name="connsiteX16-495" fmla="*/ 2362200 w 4800600"/>
                <a:gd name="connsiteY16-496" fmla="*/ 1455420 h 1543527"/>
                <a:gd name="connsiteX17-497" fmla="*/ 1897380 w 4800600"/>
                <a:gd name="connsiteY17-498" fmla="*/ 1478280 h 1543527"/>
                <a:gd name="connsiteX18-499" fmla="*/ 1417320 w 4800600"/>
                <a:gd name="connsiteY18-500" fmla="*/ 1341120 h 1543527"/>
                <a:gd name="connsiteX19-501" fmla="*/ 938689 w 4800600"/>
                <a:gd name="connsiteY19-502" fmla="*/ 1272063 h 1543527"/>
                <a:gd name="connsiteX20-503" fmla="*/ 7620 w 4800600"/>
                <a:gd name="connsiteY20-504" fmla="*/ 1348740 h 154352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</a:cxnLst>
              <a:rect l="l" t="t" r="r" b="b"/>
              <a:pathLst>
                <a:path w="4800600" h="1543527">
                  <a:moveTo>
                    <a:pt x="7620" y="1348740"/>
                  </a:moveTo>
                  <a:lnTo>
                    <a:pt x="0" y="1028700"/>
                  </a:lnTo>
                  <a:lnTo>
                    <a:pt x="925830" y="474345"/>
                  </a:lnTo>
                  <a:lnTo>
                    <a:pt x="1407795" y="711993"/>
                  </a:lnTo>
                  <a:lnTo>
                    <a:pt x="1905000" y="563880"/>
                  </a:lnTo>
                  <a:lnTo>
                    <a:pt x="2369343" y="941070"/>
                  </a:lnTo>
                  <a:lnTo>
                    <a:pt x="2870359" y="1042035"/>
                  </a:lnTo>
                  <a:lnTo>
                    <a:pt x="3328512" y="762000"/>
                  </a:lnTo>
                  <a:lnTo>
                    <a:pt x="3808572" y="262889"/>
                  </a:lnTo>
                  <a:lnTo>
                    <a:pt x="4297680" y="617220"/>
                  </a:lnTo>
                  <a:lnTo>
                    <a:pt x="4800600" y="0"/>
                  </a:lnTo>
                  <a:lnTo>
                    <a:pt x="4789659" y="1499480"/>
                  </a:lnTo>
                  <a:lnTo>
                    <a:pt x="4297680" y="1371600"/>
                  </a:lnTo>
                  <a:lnTo>
                    <a:pt x="3830003" y="1543527"/>
                  </a:lnTo>
                  <a:lnTo>
                    <a:pt x="3314700" y="1409700"/>
                  </a:lnTo>
                  <a:lnTo>
                    <a:pt x="2865120" y="1356360"/>
                  </a:lnTo>
                  <a:lnTo>
                    <a:pt x="2362200" y="1455420"/>
                  </a:lnTo>
                  <a:lnTo>
                    <a:pt x="1897380" y="1478280"/>
                  </a:lnTo>
                  <a:lnTo>
                    <a:pt x="1417320" y="1341120"/>
                  </a:lnTo>
                  <a:lnTo>
                    <a:pt x="938689" y="1272063"/>
                  </a:lnTo>
                  <a:lnTo>
                    <a:pt x="7620" y="1348740"/>
                  </a:lnTo>
                  <a:close/>
                </a:path>
              </a:pathLst>
            </a:custGeom>
            <a:solidFill>
              <a:srgbClr val="B6ED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292151" y="3043583"/>
              <a:ext cx="5121274" cy="1105053"/>
            </a:xfrm>
            <a:custGeom>
              <a:avLst/>
              <a:gdLst>
                <a:gd name="connsiteX0" fmla="*/ 0 w 4806175"/>
                <a:gd name="connsiteY0" fmla="*/ 1037064 h 1037064"/>
                <a:gd name="connsiteX1" fmla="*/ 947854 w 4806175"/>
                <a:gd name="connsiteY1" fmla="*/ 457200 h 1037064"/>
                <a:gd name="connsiteX2" fmla="*/ 1438507 w 4806175"/>
                <a:gd name="connsiteY2" fmla="*/ 691376 h 1037064"/>
                <a:gd name="connsiteX3" fmla="*/ 1929161 w 4806175"/>
                <a:gd name="connsiteY3" fmla="*/ 546410 h 1037064"/>
                <a:gd name="connsiteX4" fmla="*/ 2419814 w 4806175"/>
                <a:gd name="connsiteY4" fmla="*/ 936703 h 1037064"/>
                <a:gd name="connsiteX5" fmla="*/ 2877014 w 4806175"/>
                <a:gd name="connsiteY5" fmla="*/ 1014761 h 1037064"/>
                <a:gd name="connsiteX6" fmla="*/ 3367668 w 4806175"/>
                <a:gd name="connsiteY6" fmla="*/ 735981 h 1037064"/>
                <a:gd name="connsiteX7" fmla="*/ 3824868 w 4806175"/>
                <a:gd name="connsiteY7" fmla="*/ 256478 h 1037064"/>
                <a:gd name="connsiteX8" fmla="*/ 4237463 w 4806175"/>
                <a:gd name="connsiteY8" fmla="*/ 702527 h 1037064"/>
                <a:gd name="connsiteX9" fmla="*/ 4806175 w 4806175"/>
                <a:gd name="connsiteY9" fmla="*/ 0 h 1037064"/>
                <a:gd name="connsiteX0-1" fmla="*/ 0 w 4806175"/>
                <a:gd name="connsiteY0-2" fmla="*/ 1037064 h 1037064"/>
                <a:gd name="connsiteX1-3" fmla="*/ 947854 w 4806175"/>
                <a:gd name="connsiteY1-4" fmla="*/ 457200 h 1037064"/>
                <a:gd name="connsiteX2-5" fmla="*/ 1438507 w 4806175"/>
                <a:gd name="connsiteY2-6" fmla="*/ 691376 h 1037064"/>
                <a:gd name="connsiteX3-7" fmla="*/ 1929161 w 4806175"/>
                <a:gd name="connsiteY3-8" fmla="*/ 546410 h 1037064"/>
                <a:gd name="connsiteX4-9" fmla="*/ 2419814 w 4806175"/>
                <a:gd name="connsiteY4-10" fmla="*/ 936703 h 1037064"/>
                <a:gd name="connsiteX5-11" fmla="*/ 2877014 w 4806175"/>
                <a:gd name="connsiteY5-12" fmla="*/ 1014761 h 1037064"/>
                <a:gd name="connsiteX6-13" fmla="*/ 3367668 w 4806175"/>
                <a:gd name="connsiteY6-14" fmla="*/ 735981 h 1037064"/>
                <a:gd name="connsiteX7-15" fmla="*/ 3824868 w 4806175"/>
                <a:gd name="connsiteY7-16" fmla="*/ 256478 h 1037064"/>
                <a:gd name="connsiteX8-17" fmla="*/ 4337475 w 4806175"/>
                <a:gd name="connsiteY8-18" fmla="*/ 597752 h 1037064"/>
                <a:gd name="connsiteX9-19" fmla="*/ 4806175 w 4806175"/>
                <a:gd name="connsiteY9-20" fmla="*/ 0 h 103706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4806175" h="1037064">
                  <a:moveTo>
                    <a:pt x="0" y="1037064"/>
                  </a:moveTo>
                  <a:lnTo>
                    <a:pt x="947854" y="457200"/>
                  </a:lnTo>
                  <a:lnTo>
                    <a:pt x="1438507" y="691376"/>
                  </a:lnTo>
                  <a:lnTo>
                    <a:pt x="1929161" y="546410"/>
                  </a:lnTo>
                  <a:lnTo>
                    <a:pt x="2419814" y="936703"/>
                  </a:lnTo>
                  <a:lnTo>
                    <a:pt x="2877014" y="1014761"/>
                  </a:lnTo>
                  <a:lnTo>
                    <a:pt x="3367668" y="735981"/>
                  </a:lnTo>
                  <a:lnTo>
                    <a:pt x="3824868" y="256478"/>
                  </a:lnTo>
                  <a:lnTo>
                    <a:pt x="4337475" y="597752"/>
                  </a:lnTo>
                  <a:lnTo>
                    <a:pt x="4806175" y="0"/>
                  </a:ln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303264" y="4386794"/>
              <a:ext cx="5073649" cy="285790"/>
            </a:xfrm>
            <a:custGeom>
              <a:avLst/>
              <a:gdLst>
                <a:gd name="connsiteX0" fmla="*/ 0 w 4761571"/>
                <a:gd name="connsiteY0" fmla="*/ 66908 h 267629"/>
                <a:gd name="connsiteX1" fmla="*/ 925551 w 4761571"/>
                <a:gd name="connsiteY1" fmla="*/ 0 h 267629"/>
                <a:gd name="connsiteX2" fmla="*/ 1416205 w 4761571"/>
                <a:gd name="connsiteY2" fmla="*/ 66908 h 267629"/>
                <a:gd name="connsiteX3" fmla="*/ 1895707 w 4761571"/>
                <a:gd name="connsiteY3" fmla="*/ 200722 h 267629"/>
                <a:gd name="connsiteX4" fmla="*/ 2386361 w 4761571"/>
                <a:gd name="connsiteY4" fmla="*/ 178420 h 267629"/>
                <a:gd name="connsiteX5" fmla="*/ 2865863 w 4761571"/>
                <a:gd name="connsiteY5" fmla="*/ 66908 h 267629"/>
                <a:gd name="connsiteX6" fmla="*/ 3345366 w 4761571"/>
                <a:gd name="connsiteY6" fmla="*/ 144966 h 267629"/>
                <a:gd name="connsiteX7" fmla="*/ 3836020 w 4761571"/>
                <a:gd name="connsiteY7" fmla="*/ 267629 h 267629"/>
                <a:gd name="connsiteX8" fmla="*/ 4304371 w 4761571"/>
                <a:gd name="connsiteY8" fmla="*/ 100361 h 267629"/>
                <a:gd name="connsiteX9" fmla="*/ 4761571 w 4761571"/>
                <a:gd name="connsiteY9" fmla="*/ 211873 h 26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1571" h="267629">
                  <a:moveTo>
                    <a:pt x="0" y="66908"/>
                  </a:moveTo>
                  <a:lnTo>
                    <a:pt x="925551" y="0"/>
                  </a:lnTo>
                  <a:lnTo>
                    <a:pt x="1416205" y="66908"/>
                  </a:lnTo>
                  <a:lnTo>
                    <a:pt x="1895707" y="200722"/>
                  </a:lnTo>
                  <a:lnTo>
                    <a:pt x="2386361" y="178420"/>
                  </a:lnTo>
                  <a:lnTo>
                    <a:pt x="2865863" y="66908"/>
                  </a:lnTo>
                  <a:lnTo>
                    <a:pt x="3345366" y="144966"/>
                  </a:lnTo>
                  <a:lnTo>
                    <a:pt x="3836020" y="267629"/>
                  </a:lnTo>
                  <a:lnTo>
                    <a:pt x="4304371" y="100361"/>
                  </a:lnTo>
                  <a:lnTo>
                    <a:pt x="4761571" y="211873"/>
                  </a:lnTo>
                </a:path>
              </a:pathLst>
            </a:cu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>
                <a:solidFill>
                  <a:prstClr val="white"/>
                </a:solidFill>
              </a:endParaRPr>
            </a:p>
          </p:txBody>
        </p:sp>
        <p:grpSp>
          <p:nvGrpSpPr>
            <p:cNvPr id="14346" name="组合 43"/>
            <p:cNvGrpSpPr/>
            <p:nvPr/>
          </p:nvGrpSpPr>
          <p:grpSpPr bwMode="auto">
            <a:xfrm>
              <a:off x="4773536" y="3745217"/>
              <a:ext cx="169863" cy="168275"/>
              <a:chOff x="2801432" y="2821301"/>
              <a:chExt cx="195766" cy="195766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2801434" y="2821462"/>
                <a:ext cx="195765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2849003" y="2869486"/>
                <a:ext cx="100627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47" name="组合 46"/>
            <p:cNvGrpSpPr/>
            <p:nvPr/>
          </p:nvGrpSpPr>
          <p:grpSpPr bwMode="auto">
            <a:xfrm>
              <a:off x="5311701" y="3216575"/>
              <a:ext cx="169862" cy="169863"/>
              <a:chOff x="2801434" y="2821296"/>
              <a:chExt cx="195766" cy="195766"/>
            </a:xfrm>
          </p:grpSpPr>
          <p:sp>
            <p:nvSpPr>
              <p:cNvPr id="50" name="椭圆 49"/>
              <p:cNvSpPr/>
              <p:nvPr/>
            </p:nvSpPr>
            <p:spPr>
              <a:xfrm>
                <a:off x="2801433" y="2821376"/>
                <a:ext cx="195767" cy="195794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2849002" y="2868951"/>
                <a:ext cx="100628" cy="10064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48" name="组合 52"/>
            <p:cNvGrpSpPr/>
            <p:nvPr/>
          </p:nvGrpSpPr>
          <p:grpSpPr bwMode="auto">
            <a:xfrm>
              <a:off x="5813351" y="3597575"/>
              <a:ext cx="169862" cy="169863"/>
              <a:chOff x="2801434" y="2821296"/>
              <a:chExt cx="195766" cy="195766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2801433" y="2821437"/>
                <a:ext cx="195767" cy="195794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2849002" y="2869013"/>
                <a:ext cx="100628" cy="10064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49" name="组合 64"/>
            <p:cNvGrpSpPr/>
            <p:nvPr/>
          </p:nvGrpSpPr>
          <p:grpSpPr bwMode="auto">
            <a:xfrm>
              <a:off x="1319138" y="5178729"/>
              <a:ext cx="5607050" cy="278189"/>
              <a:chOff x="1485265" y="3124223"/>
              <a:chExt cx="5607015" cy="278864"/>
            </a:xfrm>
          </p:grpSpPr>
          <p:cxnSp>
            <p:nvCxnSpPr>
              <p:cNvPr id="68" name="直接连接符 67"/>
              <p:cNvCxnSpPr/>
              <p:nvPr/>
            </p:nvCxnSpPr>
            <p:spPr>
              <a:xfrm>
                <a:off x="1485266" y="3124561"/>
                <a:ext cx="5607014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39" name="TextBox 139"/>
              <p:cNvSpPr txBox="1">
                <a:spLocks noChangeArrowheads="1"/>
              </p:cNvSpPr>
              <p:nvPr/>
            </p:nvSpPr>
            <p:spPr bwMode="auto">
              <a:xfrm>
                <a:off x="6314010" y="3156268"/>
                <a:ext cx="466791" cy="246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2013</a:t>
                </a:r>
                <a:endParaRPr lang="zh-CN" altLang="en-US" sz="1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40" name="TextBox 141"/>
              <p:cNvSpPr txBox="1">
                <a:spLocks noChangeArrowheads="1"/>
              </p:cNvSpPr>
              <p:nvPr/>
            </p:nvSpPr>
            <p:spPr bwMode="auto">
              <a:xfrm>
                <a:off x="5298298" y="3156268"/>
                <a:ext cx="466791" cy="246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2012</a:t>
                </a:r>
                <a:endParaRPr lang="zh-CN" altLang="en-US" sz="1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41" name="TextBox 142"/>
              <p:cNvSpPr txBox="1">
                <a:spLocks noChangeArrowheads="1"/>
              </p:cNvSpPr>
              <p:nvPr/>
            </p:nvSpPr>
            <p:spPr bwMode="auto">
              <a:xfrm>
                <a:off x="4282586" y="3156268"/>
                <a:ext cx="466791" cy="246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2011</a:t>
                </a:r>
                <a:endParaRPr lang="zh-CN" altLang="en-US" sz="1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42" name="TextBox 143"/>
              <p:cNvSpPr txBox="1">
                <a:spLocks noChangeArrowheads="1"/>
              </p:cNvSpPr>
              <p:nvPr/>
            </p:nvSpPr>
            <p:spPr bwMode="auto">
              <a:xfrm>
                <a:off x="3266874" y="3156268"/>
                <a:ext cx="466791" cy="246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2010</a:t>
                </a:r>
                <a:endParaRPr lang="zh-CN" altLang="en-US" sz="1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43" name="TextBox 144"/>
              <p:cNvSpPr txBox="1">
                <a:spLocks noChangeArrowheads="1"/>
              </p:cNvSpPr>
              <p:nvPr/>
            </p:nvSpPr>
            <p:spPr bwMode="auto">
              <a:xfrm>
                <a:off x="2251162" y="3156268"/>
                <a:ext cx="466791" cy="246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0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2009</a:t>
                </a:r>
                <a:endParaRPr lang="zh-CN" altLang="en-US" sz="100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350" name="组合 71"/>
            <p:cNvGrpSpPr/>
            <p:nvPr/>
          </p:nvGrpSpPr>
          <p:grpSpPr bwMode="auto">
            <a:xfrm>
              <a:off x="755576" y="2757788"/>
              <a:ext cx="566737" cy="2465387"/>
              <a:chOff x="922185" y="703854"/>
              <a:chExt cx="567329" cy="2465909"/>
            </a:xfrm>
          </p:grpSpPr>
          <p:grpSp>
            <p:nvGrpSpPr>
              <p:cNvPr id="14409" name="组合 169"/>
              <p:cNvGrpSpPr/>
              <p:nvPr/>
            </p:nvGrpSpPr>
            <p:grpSpPr bwMode="auto">
              <a:xfrm>
                <a:off x="1404931" y="828859"/>
                <a:ext cx="84583" cy="2289248"/>
                <a:chOff x="2343150" y="1272520"/>
                <a:chExt cx="133832" cy="2472166"/>
              </a:xfrm>
            </p:grpSpPr>
            <p:cxnSp>
              <p:nvCxnSpPr>
                <p:cNvPr id="88" name="直接连接符 87"/>
                <p:cNvCxnSpPr/>
                <p:nvPr/>
              </p:nvCxnSpPr>
              <p:spPr>
                <a:xfrm flipH="1">
                  <a:off x="2343717" y="374425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/>
                <p:cNvCxnSpPr/>
                <p:nvPr/>
              </p:nvCxnSpPr>
              <p:spPr>
                <a:xfrm flipH="1">
                  <a:off x="2343717" y="3579617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 flipH="1">
                  <a:off x="2343717" y="341498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 flipH="1">
                  <a:off x="2343717" y="3250347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/>
                <p:cNvCxnSpPr/>
                <p:nvPr/>
              </p:nvCxnSpPr>
              <p:spPr>
                <a:xfrm flipH="1">
                  <a:off x="2343717" y="308571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/>
                <p:cNvCxnSpPr/>
                <p:nvPr/>
              </p:nvCxnSpPr>
              <p:spPr>
                <a:xfrm flipH="1">
                  <a:off x="2343717" y="2921077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 flipH="1">
                  <a:off x="2343717" y="275644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 flipH="1">
                  <a:off x="2343717" y="259009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 flipH="1">
                  <a:off x="2343717" y="2425457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连接符 96"/>
                <p:cNvCxnSpPr/>
                <p:nvPr/>
              </p:nvCxnSpPr>
              <p:spPr>
                <a:xfrm flipH="1">
                  <a:off x="2343717" y="226082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/>
                <p:cNvCxnSpPr/>
                <p:nvPr/>
              </p:nvCxnSpPr>
              <p:spPr>
                <a:xfrm flipH="1">
                  <a:off x="2343717" y="2096187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/>
                <p:cNvCxnSpPr/>
                <p:nvPr/>
              </p:nvCxnSpPr>
              <p:spPr>
                <a:xfrm flipH="1">
                  <a:off x="2343717" y="193155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/>
                <p:cNvCxnSpPr/>
                <p:nvPr/>
              </p:nvCxnSpPr>
              <p:spPr>
                <a:xfrm flipH="1">
                  <a:off x="2343717" y="1766917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/>
                <p:cNvCxnSpPr/>
                <p:nvPr/>
              </p:nvCxnSpPr>
              <p:spPr>
                <a:xfrm flipH="1">
                  <a:off x="2343717" y="1602282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/>
                <p:cNvCxnSpPr/>
                <p:nvPr/>
              </p:nvCxnSpPr>
              <p:spPr>
                <a:xfrm flipH="1">
                  <a:off x="2343717" y="1437648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/>
                <p:cNvCxnSpPr/>
                <p:nvPr/>
              </p:nvCxnSpPr>
              <p:spPr>
                <a:xfrm flipH="1">
                  <a:off x="2343717" y="1273013"/>
                  <a:ext cx="133267" cy="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直接连接符 75"/>
              <p:cNvCxnSpPr/>
              <p:nvPr/>
            </p:nvCxnSpPr>
            <p:spPr>
              <a:xfrm>
                <a:off x="1487925" y="981768"/>
                <a:ext cx="0" cy="2142289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11" name="组合 148"/>
              <p:cNvGrpSpPr/>
              <p:nvPr/>
            </p:nvGrpSpPr>
            <p:grpSpPr bwMode="auto">
              <a:xfrm>
                <a:off x="922185" y="703854"/>
                <a:ext cx="510076" cy="2465909"/>
                <a:chOff x="1208709" y="1807829"/>
                <a:chExt cx="478706" cy="2314251"/>
              </a:xfrm>
            </p:grpSpPr>
            <p:sp>
              <p:nvSpPr>
                <p:cNvPr id="14413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891002"/>
                  <a:ext cx="346317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4414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632856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20%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4415" name="TextBox 35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374710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40%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4416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208709" y="3116564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60%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4417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858418"/>
                  <a:ext cx="412512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80%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4418" name="TextBox 38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600272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100%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4419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342126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120%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4420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2083980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140%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  <p:sp>
              <p:nvSpPr>
                <p:cNvPr id="14421" name="TextBox 40"/>
                <p:cNvSpPr txBox="1">
                  <a:spLocks noChangeArrowheads="1"/>
                </p:cNvSpPr>
                <p:nvPr/>
              </p:nvSpPr>
              <p:spPr bwMode="auto">
                <a:xfrm>
                  <a:off x="1208709" y="1807829"/>
                  <a:ext cx="478706" cy="2310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1000">
                      <a:solidFill>
                        <a:srgbClr val="595959"/>
                      </a:solidFill>
                      <a:latin typeface="Arial Unicode MS" panose="020B0604020202020204" pitchFamily="34" charset="-122"/>
                      <a:ea typeface="Arial Unicode MS" panose="020B0604020202020204" pitchFamily="34" charset="-122"/>
                    </a:rPr>
                    <a:t>150%</a:t>
                  </a:r>
                  <a:endParaRPr lang="zh-CN" altLang="en-US" sz="1000">
                    <a:solidFill>
                      <a:srgbClr val="595959"/>
                    </a:solidFill>
                    <a:latin typeface="Arial Unicode MS" panose="020B0604020202020204" pitchFamily="34" charset="-122"/>
                    <a:ea typeface="Arial Unicode MS" panose="020B0604020202020204" pitchFamily="34" charset="-122"/>
                  </a:endParaRPr>
                </a:p>
              </p:txBody>
            </p:sp>
          </p:grpSp>
          <p:cxnSp>
            <p:nvCxnSpPr>
              <p:cNvPr id="78" name="直接连接符 77"/>
              <p:cNvCxnSpPr/>
              <p:nvPr/>
            </p:nvCxnSpPr>
            <p:spPr>
              <a:xfrm>
                <a:off x="1487925" y="773733"/>
                <a:ext cx="0" cy="2045417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51" name="组合 104"/>
            <p:cNvGrpSpPr/>
            <p:nvPr/>
          </p:nvGrpSpPr>
          <p:grpSpPr bwMode="auto">
            <a:xfrm>
              <a:off x="1506463" y="2726039"/>
              <a:ext cx="668060" cy="371019"/>
              <a:chOff x="1673854" y="998499"/>
              <a:chExt cx="667806" cy="370856"/>
            </a:xfrm>
          </p:grpSpPr>
          <p:grpSp>
            <p:nvGrpSpPr>
              <p:cNvPr id="14403" name="组合 17"/>
              <p:cNvGrpSpPr/>
              <p:nvPr/>
            </p:nvGrpSpPr>
            <p:grpSpPr bwMode="auto">
              <a:xfrm>
                <a:off x="1673854" y="998499"/>
                <a:ext cx="667806" cy="215349"/>
                <a:chOff x="1619672" y="975722"/>
                <a:chExt cx="667806" cy="215349"/>
              </a:xfrm>
            </p:grpSpPr>
            <p:cxnSp>
              <p:nvCxnSpPr>
                <p:cNvPr id="112" name="直接连接符 111"/>
                <p:cNvCxnSpPr/>
                <p:nvPr/>
              </p:nvCxnSpPr>
              <p:spPr>
                <a:xfrm>
                  <a:off x="1619673" y="1085226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rgbClr val="0070C0"/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408" name="TextBox 11"/>
                <p:cNvSpPr txBox="1">
                  <a:spLocks noChangeArrowheads="1"/>
                </p:cNvSpPr>
                <p:nvPr/>
              </p:nvSpPr>
              <p:spPr bwMode="auto">
                <a:xfrm>
                  <a:off x="1692669" y="975722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800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添加标题</a:t>
                  </a:r>
                  <a:endParaRPr lang="zh-CN" altLang="en-US" sz="8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404" name="组合 19"/>
              <p:cNvGrpSpPr/>
              <p:nvPr/>
            </p:nvGrpSpPr>
            <p:grpSpPr bwMode="auto">
              <a:xfrm>
                <a:off x="1673854" y="1154006"/>
                <a:ext cx="667806" cy="215349"/>
                <a:chOff x="1619672" y="1294568"/>
                <a:chExt cx="667806" cy="215349"/>
              </a:xfrm>
            </p:grpSpPr>
            <p:cxnSp>
              <p:nvCxnSpPr>
                <p:cNvPr id="110" name="直接连接符 109"/>
                <p:cNvCxnSpPr/>
                <p:nvPr/>
              </p:nvCxnSpPr>
              <p:spPr>
                <a:xfrm>
                  <a:off x="1619673" y="1416789"/>
                  <a:ext cx="139647" cy="0"/>
                </a:xfrm>
                <a:prstGeom prst="line">
                  <a:avLst/>
                </a:prstGeom>
                <a:noFill/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headEnd type="oval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406" name="TextBox 130"/>
                <p:cNvSpPr txBox="1">
                  <a:spLocks noChangeArrowheads="1"/>
                </p:cNvSpPr>
                <p:nvPr/>
              </p:nvSpPr>
              <p:spPr bwMode="auto">
                <a:xfrm>
                  <a:off x="1692669" y="1294568"/>
                  <a:ext cx="594809" cy="2153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zh-CN" altLang="en-US" sz="800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添加标题</a:t>
                  </a:r>
                  <a:endParaRPr lang="zh-CN" altLang="en-US" sz="800">
                    <a:solidFill>
                      <a:srgbClr val="595959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4352" name="组合 52"/>
            <p:cNvGrpSpPr/>
            <p:nvPr/>
          </p:nvGrpSpPr>
          <p:grpSpPr bwMode="auto">
            <a:xfrm>
              <a:off x="6338020" y="2950668"/>
              <a:ext cx="169862" cy="169863"/>
              <a:chOff x="2801434" y="2821296"/>
              <a:chExt cx="195766" cy="195766"/>
            </a:xfrm>
          </p:grpSpPr>
          <p:sp>
            <p:nvSpPr>
              <p:cNvPr id="121" name="椭圆 120"/>
              <p:cNvSpPr/>
              <p:nvPr/>
            </p:nvSpPr>
            <p:spPr>
              <a:xfrm>
                <a:off x="2802348" y="2820419"/>
                <a:ext cx="195766" cy="195794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2849917" y="2867995"/>
                <a:ext cx="100627" cy="10064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53" name="组合 43"/>
            <p:cNvGrpSpPr/>
            <p:nvPr/>
          </p:nvGrpSpPr>
          <p:grpSpPr bwMode="auto">
            <a:xfrm>
              <a:off x="4280237" y="4046838"/>
              <a:ext cx="169863" cy="168275"/>
              <a:chOff x="2801432" y="2821301"/>
              <a:chExt cx="195766" cy="195766"/>
            </a:xfrm>
          </p:grpSpPr>
          <p:sp>
            <p:nvSpPr>
              <p:cNvPr id="124" name="椭圆 123"/>
              <p:cNvSpPr/>
              <p:nvPr/>
            </p:nvSpPr>
            <p:spPr>
              <a:xfrm>
                <a:off x="2800957" y="2821515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2848526" y="2869540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54" name="组合 43"/>
            <p:cNvGrpSpPr/>
            <p:nvPr/>
          </p:nvGrpSpPr>
          <p:grpSpPr bwMode="auto">
            <a:xfrm>
              <a:off x="3791668" y="3959704"/>
              <a:ext cx="169863" cy="168275"/>
              <a:chOff x="2801432" y="2821301"/>
              <a:chExt cx="195766" cy="195766"/>
            </a:xfrm>
          </p:grpSpPr>
          <p:sp>
            <p:nvSpPr>
              <p:cNvPr id="127" name="椭圆 126"/>
              <p:cNvSpPr/>
              <p:nvPr/>
            </p:nvSpPr>
            <p:spPr>
              <a:xfrm>
                <a:off x="2800519" y="2821293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848088" y="2869317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55" name="组合 43"/>
            <p:cNvGrpSpPr/>
            <p:nvPr/>
          </p:nvGrpSpPr>
          <p:grpSpPr bwMode="auto">
            <a:xfrm>
              <a:off x="3271761" y="3554712"/>
              <a:ext cx="169863" cy="168275"/>
              <a:chOff x="2801432" y="2821301"/>
              <a:chExt cx="195766" cy="195766"/>
            </a:xfrm>
          </p:grpSpPr>
          <p:sp>
            <p:nvSpPr>
              <p:cNvPr id="130" name="椭圆 129"/>
              <p:cNvSpPr/>
              <p:nvPr/>
            </p:nvSpPr>
            <p:spPr>
              <a:xfrm>
                <a:off x="2801435" y="2821437"/>
                <a:ext cx="195765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2849005" y="2869462"/>
                <a:ext cx="100627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56" name="组合 43"/>
            <p:cNvGrpSpPr/>
            <p:nvPr/>
          </p:nvGrpSpPr>
          <p:grpSpPr bwMode="auto">
            <a:xfrm>
              <a:off x="2766144" y="3702350"/>
              <a:ext cx="169863" cy="168275"/>
              <a:chOff x="2801432" y="2821301"/>
              <a:chExt cx="195766" cy="195766"/>
            </a:xfrm>
          </p:grpSpPr>
          <p:sp>
            <p:nvSpPr>
              <p:cNvPr id="133" name="椭圆 132"/>
              <p:cNvSpPr/>
              <p:nvPr/>
            </p:nvSpPr>
            <p:spPr>
              <a:xfrm>
                <a:off x="2800518" y="2821459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2848087" y="2869484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57" name="组合 43"/>
            <p:cNvGrpSpPr/>
            <p:nvPr/>
          </p:nvGrpSpPr>
          <p:grpSpPr bwMode="auto">
            <a:xfrm>
              <a:off x="2241181" y="3450960"/>
              <a:ext cx="169863" cy="168275"/>
              <a:chOff x="2801432" y="2821301"/>
              <a:chExt cx="195766" cy="195766"/>
            </a:xfrm>
          </p:grpSpPr>
          <p:sp>
            <p:nvSpPr>
              <p:cNvPr id="136" name="椭圆 135"/>
              <p:cNvSpPr/>
              <p:nvPr/>
            </p:nvSpPr>
            <p:spPr>
              <a:xfrm>
                <a:off x="2801772" y="2822077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37" name="椭圆 136"/>
              <p:cNvSpPr/>
              <p:nvPr/>
            </p:nvSpPr>
            <p:spPr>
              <a:xfrm>
                <a:off x="2849341" y="2870102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58" name="组合 43"/>
            <p:cNvGrpSpPr/>
            <p:nvPr/>
          </p:nvGrpSpPr>
          <p:grpSpPr bwMode="auto">
            <a:xfrm>
              <a:off x="1219126" y="4046833"/>
              <a:ext cx="169863" cy="168275"/>
              <a:chOff x="2801432" y="2821301"/>
              <a:chExt cx="195766" cy="195766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2801432" y="2821521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椭圆 139"/>
              <p:cNvSpPr/>
              <p:nvPr/>
            </p:nvSpPr>
            <p:spPr>
              <a:xfrm>
                <a:off x="2849001" y="2869546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59" name="组合 43"/>
            <p:cNvGrpSpPr/>
            <p:nvPr/>
          </p:nvGrpSpPr>
          <p:grpSpPr bwMode="auto">
            <a:xfrm>
              <a:off x="4773536" y="4472004"/>
              <a:ext cx="169863" cy="168275"/>
              <a:chOff x="2801432" y="2821301"/>
              <a:chExt cx="195766" cy="195766"/>
            </a:xfrm>
          </p:grpSpPr>
          <p:sp>
            <p:nvSpPr>
              <p:cNvPr id="142" name="椭圆 141"/>
              <p:cNvSpPr/>
              <p:nvPr/>
            </p:nvSpPr>
            <p:spPr>
              <a:xfrm>
                <a:off x="2801434" y="2821914"/>
                <a:ext cx="195765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2849003" y="2869939"/>
                <a:ext cx="100627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60" name="组合 46"/>
            <p:cNvGrpSpPr/>
            <p:nvPr/>
          </p:nvGrpSpPr>
          <p:grpSpPr bwMode="auto">
            <a:xfrm>
              <a:off x="5311701" y="4582995"/>
              <a:ext cx="169862" cy="169863"/>
              <a:chOff x="2801434" y="2821296"/>
              <a:chExt cx="195766" cy="195766"/>
            </a:xfrm>
          </p:grpSpPr>
          <p:sp>
            <p:nvSpPr>
              <p:cNvPr id="145" name="椭圆 144"/>
              <p:cNvSpPr/>
              <p:nvPr/>
            </p:nvSpPr>
            <p:spPr>
              <a:xfrm>
                <a:off x="2801433" y="2822076"/>
                <a:ext cx="195767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6" name="椭圆 145"/>
              <p:cNvSpPr/>
              <p:nvPr/>
            </p:nvSpPr>
            <p:spPr>
              <a:xfrm>
                <a:off x="2849002" y="2869652"/>
                <a:ext cx="100628" cy="100641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61" name="组合 52"/>
            <p:cNvGrpSpPr/>
            <p:nvPr/>
          </p:nvGrpSpPr>
          <p:grpSpPr bwMode="auto">
            <a:xfrm>
              <a:off x="5813351" y="4420009"/>
              <a:ext cx="169862" cy="169863"/>
              <a:chOff x="2801434" y="2821296"/>
              <a:chExt cx="195766" cy="195766"/>
            </a:xfrm>
          </p:grpSpPr>
          <p:sp>
            <p:nvSpPr>
              <p:cNvPr id="148" name="椭圆 147"/>
              <p:cNvSpPr/>
              <p:nvPr/>
            </p:nvSpPr>
            <p:spPr>
              <a:xfrm>
                <a:off x="2801433" y="2821442"/>
                <a:ext cx="195767" cy="195794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2849002" y="2869018"/>
                <a:ext cx="100628" cy="10064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62" name="组合 52"/>
            <p:cNvGrpSpPr/>
            <p:nvPr/>
          </p:nvGrpSpPr>
          <p:grpSpPr bwMode="auto">
            <a:xfrm>
              <a:off x="6338020" y="4531415"/>
              <a:ext cx="169862" cy="169863"/>
              <a:chOff x="2801434" y="2821296"/>
              <a:chExt cx="195766" cy="195766"/>
            </a:xfrm>
          </p:grpSpPr>
          <p:sp>
            <p:nvSpPr>
              <p:cNvPr id="151" name="椭圆 150"/>
              <p:cNvSpPr/>
              <p:nvPr/>
            </p:nvSpPr>
            <p:spPr>
              <a:xfrm>
                <a:off x="2802348" y="2821137"/>
                <a:ext cx="195766" cy="195794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849917" y="2868713"/>
                <a:ext cx="100627" cy="100642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63" name="组合 43"/>
            <p:cNvGrpSpPr/>
            <p:nvPr/>
          </p:nvGrpSpPr>
          <p:grpSpPr bwMode="auto">
            <a:xfrm>
              <a:off x="4280237" y="4392257"/>
              <a:ext cx="169863" cy="168275"/>
              <a:chOff x="2801432" y="2821301"/>
              <a:chExt cx="195766" cy="195766"/>
            </a:xfrm>
          </p:grpSpPr>
          <p:sp>
            <p:nvSpPr>
              <p:cNvPr id="154" name="椭圆 153"/>
              <p:cNvSpPr/>
              <p:nvPr/>
            </p:nvSpPr>
            <p:spPr>
              <a:xfrm>
                <a:off x="2800957" y="2820487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2848526" y="2868511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64" name="组合 43"/>
            <p:cNvGrpSpPr/>
            <p:nvPr/>
          </p:nvGrpSpPr>
          <p:grpSpPr bwMode="auto">
            <a:xfrm>
              <a:off x="3791668" y="4504038"/>
              <a:ext cx="169863" cy="168275"/>
              <a:chOff x="2801432" y="2821301"/>
              <a:chExt cx="195766" cy="195766"/>
            </a:xfrm>
          </p:grpSpPr>
          <p:sp>
            <p:nvSpPr>
              <p:cNvPr id="157" name="椭圆 156"/>
              <p:cNvSpPr/>
              <p:nvPr/>
            </p:nvSpPr>
            <p:spPr>
              <a:xfrm>
                <a:off x="2800519" y="2821590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2848088" y="2869614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65" name="组合 43"/>
            <p:cNvGrpSpPr/>
            <p:nvPr/>
          </p:nvGrpSpPr>
          <p:grpSpPr bwMode="auto">
            <a:xfrm>
              <a:off x="3271761" y="4521421"/>
              <a:ext cx="169863" cy="168275"/>
              <a:chOff x="2801432" y="2821301"/>
              <a:chExt cx="195766" cy="195766"/>
            </a:xfrm>
          </p:grpSpPr>
          <p:sp>
            <p:nvSpPr>
              <p:cNvPr id="160" name="椭圆 159"/>
              <p:cNvSpPr/>
              <p:nvPr/>
            </p:nvSpPr>
            <p:spPr>
              <a:xfrm>
                <a:off x="2801435" y="2821684"/>
                <a:ext cx="195765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椭圆 160"/>
              <p:cNvSpPr/>
              <p:nvPr/>
            </p:nvSpPr>
            <p:spPr>
              <a:xfrm>
                <a:off x="2849005" y="2869708"/>
                <a:ext cx="100627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66" name="组合 43"/>
            <p:cNvGrpSpPr/>
            <p:nvPr/>
          </p:nvGrpSpPr>
          <p:grpSpPr bwMode="auto">
            <a:xfrm>
              <a:off x="2766144" y="4381806"/>
              <a:ext cx="169863" cy="168275"/>
              <a:chOff x="2801432" y="2821301"/>
              <a:chExt cx="195766" cy="195766"/>
            </a:xfrm>
          </p:grpSpPr>
          <p:sp>
            <p:nvSpPr>
              <p:cNvPr id="163" name="椭圆 162"/>
              <p:cNvSpPr/>
              <p:nvPr/>
            </p:nvSpPr>
            <p:spPr>
              <a:xfrm>
                <a:off x="2800518" y="2821563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椭圆 163"/>
              <p:cNvSpPr/>
              <p:nvPr/>
            </p:nvSpPr>
            <p:spPr>
              <a:xfrm>
                <a:off x="2848087" y="2869587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67" name="组合 43"/>
            <p:cNvGrpSpPr/>
            <p:nvPr/>
          </p:nvGrpSpPr>
          <p:grpSpPr bwMode="auto">
            <a:xfrm>
              <a:off x="2241181" y="4345008"/>
              <a:ext cx="169863" cy="168275"/>
              <a:chOff x="2801432" y="2821301"/>
              <a:chExt cx="195766" cy="195766"/>
            </a:xfrm>
          </p:grpSpPr>
          <p:sp>
            <p:nvSpPr>
              <p:cNvPr id="166" name="椭圆 165"/>
              <p:cNvSpPr/>
              <p:nvPr/>
            </p:nvSpPr>
            <p:spPr>
              <a:xfrm>
                <a:off x="2801772" y="2821890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67" name="椭圆 166"/>
              <p:cNvSpPr/>
              <p:nvPr/>
            </p:nvSpPr>
            <p:spPr>
              <a:xfrm>
                <a:off x="2849341" y="2869914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368" name="组合 43"/>
            <p:cNvGrpSpPr/>
            <p:nvPr/>
          </p:nvGrpSpPr>
          <p:grpSpPr bwMode="auto">
            <a:xfrm>
              <a:off x="1219126" y="4377034"/>
              <a:ext cx="169863" cy="168275"/>
              <a:chOff x="2801432" y="2821301"/>
              <a:chExt cx="195766" cy="195766"/>
            </a:xfrm>
          </p:grpSpPr>
          <p:sp>
            <p:nvSpPr>
              <p:cNvPr id="169" name="椭圆 168"/>
              <p:cNvSpPr/>
              <p:nvPr/>
            </p:nvSpPr>
            <p:spPr>
              <a:xfrm>
                <a:off x="2801432" y="2821573"/>
                <a:ext cx="195766" cy="195793"/>
              </a:xfrm>
              <a:prstGeom prst="ellipse">
                <a:avLst/>
              </a:prstGeom>
              <a:gradFill>
                <a:gsLst>
                  <a:gs pos="1667">
                    <a:schemeClr val="bg1">
                      <a:lumMod val="95000"/>
                    </a:schemeClr>
                  </a:gs>
                  <a:gs pos="82000">
                    <a:schemeClr val="bg1">
                      <a:lumMod val="85000"/>
                    </a:schemeClr>
                  </a:gs>
                </a:gsLst>
                <a:lin ang="5400000" scaled="1"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椭圆 169"/>
              <p:cNvSpPr/>
              <p:nvPr/>
            </p:nvSpPr>
            <p:spPr>
              <a:xfrm>
                <a:off x="2849001" y="2869598"/>
                <a:ext cx="100628" cy="99743"/>
              </a:xfrm>
              <a:prstGeom prst="ellipse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>
                  <a:solidFill>
                    <a:prstClr val="white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1_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B0F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6245</Words>
  <Application>WPS 演示</Application>
  <PresentationFormat>全屏显示(4:3)</PresentationFormat>
  <Paragraphs>780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方正姚体</vt:lpstr>
      <vt:lpstr>Arial Unicode MS</vt:lpstr>
      <vt:lpstr>Times New Roman</vt:lpstr>
      <vt:lpstr>Times New Roman</vt:lpstr>
      <vt:lpstr>等线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cp:lastModifiedBy>荷语默</cp:lastModifiedBy>
  <cp:revision>4</cp:revision>
  <dcterms:created xsi:type="dcterms:W3CDTF">2013-07-01T07:34:00Z</dcterms:created>
  <dcterms:modified xsi:type="dcterms:W3CDTF">2018-08-29T06:39:25Z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