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ircleD" panose="020B0604020202020204" pitchFamily="82" charset="0"/>
      <p:regular r:id="rId19"/>
    </p:embeddedFont>
    <p:embeddedFont>
      <p:font typeface="方正超粗黑简体" panose="03000509000000000000" pitchFamily="65" charset="-122"/>
      <p:regular r:id="rId20"/>
    </p:embeddedFont>
    <p:embeddedFont>
      <p:font typeface="方正粗倩简体" panose="03000509000000000000" pitchFamily="65" charset="-122"/>
      <p:regular r:id="rId21"/>
    </p:embeddedFont>
    <p:embeddedFont>
      <p:font typeface="GulimChe" panose="020B0609000101010101" pitchFamily="49" charset="-127"/>
      <p:regular r:id="rId22"/>
    </p:embeddedFont>
    <p:embeddedFont>
      <p:font typeface="微软雅黑" panose="020B0503020204020204" pitchFamily="34" charset="-122"/>
      <p:regular r:id="rId23"/>
    </p:embeddedFont>
    <p:embeddedFont>
      <p:font typeface="等线" panose="02010600030101010101" charset="-122"/>
      <p:regular r:id="rId24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4E4E4"/>
    <a:srgbClr val="ECECEC"/>
    <a:srgbClr val="F3F3F3"/>
    <a:srgbClr val="E6E6E6"/>
    <a:srgbClr val="EDC001"/>
    <a:srgbClr val="FFFF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34" d="100"/>
          <a:sy n="134" d="100"/>
        </p:scale>
        <p:origin x="95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0BE5A11-C0CB-423B-8F2D-9ADE44F498BB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DB89741-D021-4068-9C9A-9EEEE366EE0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A0CBF-8706-4FE2-87FE-246E9F8F887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3DBDD-1C12-4608-BFE3-F96AE170A8D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2A48F-506A-40CA-8F6B-7B739EB4813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989EF-F3B8-4467-BD02-13172A708F7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A375C4-3A3E-48FC-BB38-2CCDA8D31EA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DE0D7-96D1-47E2-84ED-ED91F2C784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914558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 2"/>
          <p:cNvSpPr/>
          <p:nvPr userDrawn="1"/>
        </p:nvSpPr>
        <p:spPr>
          <a:xfrm>
            <a:off x="-396875" y="-236538"/>
            <a:ext cx="9264650" cy="5046663"/>
          </a:xfrm>
          <a:prstGeom prst="roundRect">
            <a:avLst>
              <a:gd name="adj" fmla="val 3799"/>
            </a:avLst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TextBox 8"/>
          <p:cNvSpPr txBox="1"/>
          <p:nvPr userDrawn="1"/>
        </p:nvSpPr>
        <p:spPr>
          <a:xfrm>
            <a:off x="7211915" y="4242718"/>
            <a:ext cx="15953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>
                <a:gradFill flip="none" rotWithShape="1">
                  <a:gsLst>
                    <a:gs pos="79000">
                      <a:schemeClr val="bg1"/>
                    </a:gs>
                    <a:gs pos="20000">
                      <a:srgbClr val="61FFD9"/>
                    </a:gs>
                  </a:gsLst>
                  <a:lin ang="8100000" scaled="1"/>
                  <a:tileRect/>
                </a:gradFill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2011</a:t>
            </a:r>
            <a:endParaRPr lang="zh-CN" altLang="en-US" sz="4800" dirty="0">
              <a:gradFill flip="none" rotWithShape="1">
                <a:gsLst>
                  <a:gs pos="79000">
                    <a:schemeClr val="bg1"/>
                  </a:gs>
                  <a:gs pos="20000">
                    <a:srgbClr val="61FFD9"/>
                  </a:gs>
                </a:gsLst>
                <a:lin ang="8100000" scaled="1"/>
                <a:tileRect/>
              </a:gradFill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587159" y="4467837"/>
            <a:ext cx="26645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gradFill>
                  <a:gsLst>
                    <a:gs pos="18000">
                      <a:schemeClr val="bg1"/>
                    </a:gs>
                    <a:gs pos="1000">
                      <a:srgbClr val="61FFD9"/>
                    </a:gs>
                  </a:gsLst>
                  <a:lin ang="10800000" scaled="1"/>
                </a:gradFill>
                <a:latin typeface="CircleD" panose="020B0604020202020204" pitchFamily="82" charset="0"/>
                <a:ea typeface="+mn-ea"/>
              </a:rPr>
              <a:t>Annual work program</a:t>
            </a:r>
            <a:endParaRPr lang="zh-CN" altLang="en-US" sz="2400" dirty="0">
              <a:gradFill>
                <a:gsLst>
                  <a:gs pos="18000">
                    <a:schemeClr val="bg1"/>
                  </a:gs>
                  <a:gs pos="1000">
                    <a:srgbClr val="61FFD9"/>
                  </a:gs>
                </a:gsLst>
                <a:lin ang="10800000" scaled="1"/>
              </a:gradFill>
              <a:latin typeface="CircleD" panose="020B0604020202020204" pitchFamily="82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0470A-1821-432C-99EF-59E2EA41928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68EB4-AF09-4229-BDBC-7DCA8725F59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A3E20-1BFF-40B8-ACB5-04D4EA40DA8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48A2D-C8CB-49AB-B0FC-DEE5F74B82D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88374-0CC4-4516-8A4A-C074CB393A27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7ED77-CDBA-4D32-8702-FF896C16201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A7A40-6202-4B4B-A15F-E22C6EE12B9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39893-01DC-4D31-AB70-F14A97F5338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05A26-CE81-4A6F-8C21-6AFEF379BB91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07628-A6BC-40BF-B04C-B324917DE3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61678-F95F-414D-B2C8-A6F8B64FF9A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5AF20-002A-4AA6-AEB6-CA715F9F795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94BA6-5EFB-4BC5-8113-651E63E73CC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A7708-62CB-4121-8E1F-C526627943C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F23FBEB-9C90-476C-AC8A-EF66C9727A0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B4036DA-7694-49CE-AA58-92C547B0574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914558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3311980" y="4011613"/>
            <a:ext cx="5832020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bg1">
                    <a:alpha val="0"/>
                  </a:schemeClr>
                </a:gs>
                <a:gs pos="88000">
                  <a:schemeClr val="bg1"/>
                </a:gs>
                <a:gs pos="71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346992" y="3452972"/>
            <a:ext cx="15953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>
                <a:gradFill flip="none" rotWithShape="1">
                  <a:gsLst>
                    <a:gs pos="79000">
                      <a:schemeClr val="bg1"/>
                    </a:gs>
                    <a:gs pos="20000">
                      <a:srgbClr val="61FFD9"/>
                    </a:gs>
                  </a:gsLst>
                  <a:lin ang="8100000" scaled="1"/>
                  <a:tileRect/>
                </a:gradFill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2011</a:t>
            </a:r>
            <a:endParaRPr lang="zh-CN" altLang="en-US" sz="4800" dirty="0">
              <a:gradFill flip="none" rotWithShape="1">
                <a:gsLst>
                  <a:gs pos="79000">
                    <a:schemeClr val="bg1"/>
                  </a:gs>
                  <a:gs pos="20000">
                    <a:srgbClr val="61FFD9"/>
                  </a:gs>
                </a:gsLst>
                <a:lin ang="8100000" scaled="1"/>
                <a:tileRect/>
              </a:gradFill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sp>
        <p:nvSpPr>
          <p:cNvPr id="11" name="TextBox 83"/>
          <p:cNvSpPr txBox="1">
            <a:spLocks noChangeArrowheads="1"/>
          </p:cNvSpPr>
          <p:nvPr/>
        </p:nvSpPr>
        <p:spPr bwMode="auto">
          <a:xfrm>
            <a:off x="5708139" y="3995511"/>
            <a:ext cx="2339102" cy="27699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gradFill>
                  <a:gsLst>
                    <a:gs pos="0">
                      <a:srgbClr val="00CAF2"/>
                    </a:gs>
                    <a:gs pos="24000">
                      <a:srgbClr val="61FFD9"/>
                    </a:gs>
                  </a:gsLst>
                  <a:lin ang="8100000" scaled="1"/>
                </a:gradFill>
                <a:latin typeface="方正中等线简体" panose="02010601030101010101" pitchFamily="65" charset="-122"/>
                <a:ea typeface="方正中等线简体" panose="02010601030101010101" pitchFamily="65" charset="-122"/>
              </a:defRPr>
            </a:lvl1pPr>
          </a:lstStyle>
          <a:p>
            <a:pPr eaLnBrk="1" hangingPunct="1">
              <a:defRPr/>
            </a:pPr>
            <a:r>
              <a:rPr lang="zh-CN" altLang="en-US" dirty="0">
                <a:gradFill flip="none" rotWithShape="1">
                  <a:gsLst>
                    <a:gs pos="57000">
                      <a:schemeClr val="bg1"/>
                    </a:gs>
                    <a:gs pos="7000">
                      <a:srgbClr val="61FFD9"/>
                    </a:gs>
                  </a:gsLst>
                  <a:lin ang="10800000" scaled="1"/>
                  <a:tileRect/>
                </a:gradFill>
              </a:rPr>
              <a:t>适用于工作计划及相关类别演示</a:t>
            </a:r>
            <a:endParaRPr lang="zh-CN" altLang="en-US" dirty="0">
              <a:gradFill flip="none" rotWithShape="1">
                <a:gsLst>
                  <a:gs pos="57000">
                    <a:schemeClr val="bg1"/>
                  </a:gs>
                  <a:gs pos="7000">
                    <a:srgbClr val="61FFD9"/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12" name="矩形​​ 42"/>
          <p:cNvSpPr>
            <a:spLocks noChangeArrowheads="1"/>
          </p:cNvSpPr>
          <p:nvPr/>
        </p:nvSpPr>
        <p:spPr bwMode="auto">
          <a:xfrm>
            <a:off x="159212" y="2397819"/>
            <a:ext cx="4012992" cy="191206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dirty="0">
                <a:gradFill>
                  <a:gsLst>
                    <a:gs pos="0">
                      <a:schemeClr val="tx1"/>
                    </a:gs>
                    <a:gs pos="87000">
                      <a:schemeClr val="tx1"/>
                    </a:gs>
                  </a:gsLst>
                  <a:lin ang="8100000" scaled="1"/>
                </a:gra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POWERPOINT</a:t>
            </a:r>
            <a:endParaRPr lang="zh-CN" altLang="en-US" sz="6600" dirty="0">
              <a:gradFill>
                <a:gsLst>
                  <a:gs pos="0">
                    <a:schemeClr val="tx1"/>
                  </a:gs>
                  <a:gs pos="87000">
                    <a:schemeClr val="tx1"/>
                  </a:gs>
                </a:gsLst>
                <a:lin ang="8100000" scaled="1"/>
              </a:gra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grpSp>
        <p:nvGrpSpPr>
          <p:cNvPr id="162" name="组合 161"/>
          <p:cNvGrpSpPr/>
          <p:nvPr/>
        </p:nvGrpSpPr>
        <p:grpSpPr bwMode="auto">
          <a:xfrm>
            <a:off x="285750" y="4805363"/>
            <a:ext cx="1311275" cy="338137"/>
            <a:chOff x="2554177" y="1995686"/>
            <a:chExt cx="1311769" cy="338137"/>
          </a:xfrm>
        </p:grpSpPr>
        <p:sp>
          <p:nvSpPr>
            <p:cNvPr id="163" name="TextBox 35"/>
            <p:cNvSpPr txBox="1">
              <a:spLocks noChangeArrowheads="1"/>
            </p:cNvSpPr>
            <p:nvPr/>
          </p:nvSpPr>
          <p:spPr bwMode="auto">
            <a:xfrm>
              <a:off x="2874973" y="2008386"/>
              <a:ext cx="990973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RAPIDESIGN</a:t>
              </a:r>
              <a:endParaRPr lang="en-US" sz="1400" dirty="0">
                <a:latin typeface="Arial" panose="020B0604020202020204" pitchFamily="34" charset="0"/>
                <a:ea typeface="+mn-ea"/>
              </a:endParaRPr>
            </a:p>
          </p:txBody>
        </p:sp>
        <p:grpSp>
          <p:nvGrpSpPr>
            <p:cNvPr id="6211" name="组合 36"/>
            <p:cNvGrpSpPr/>
            <p:nvPr/>
          </p:nvGrpSpPr>
          <p:grpSpPr bwMode="auto">
            <a:xfrm>
              <a:off x="2554177" y="1995686"/>
              <a:ext cx="361950" cy="338137"/>
              <a:chOff x="-2441575" y="2146300"/>
              <a:chExt cx="1196975" cy="1114425"/>
            </a:xfrm>
          </p:grpSpPr>
          <p:sp>
            <p:nvSpPr>
              <p:cNvPr id="165" name="Freeform 48"/>
              <p:cNvSpPr/>
              <p:nvPr/>
            </p:nvSpPr>
            <p:spPr bwMode="auto">
              <a:xfrm>
                <a:off x="-2441575" y="2325688"/>
                <a:ext cx="1054100" cy="781050"/>
              </a:xfrm>
              <a:custGeom>
                <a:avLst/>
                <a:gdLst>
                  <a:gd name="T0" fmla="*/ 262 w 281"/>
                  <a:gd name="T1" fmla="*/ 47 h 208"/>
                  <a:gd name="T2" fmla="*/ 241 w 281"/>
                  <a:gd name="T3" fmla="*/ 31 h 208"/>
                  <a:gd name="T4" fmla="*/ 187 w 281"/>
                  <a:gd name="T5" fmla="*/ 18 h 208"/>
                  <a:gd name="T6" fmla="*/ 118 w 281"/>
                  <a:gd name="T7" fmla="*/ 41 h 208"/>
                  <a:gd name="T8" fmla="*/ 17 w 281"/>
                  <a:gd name="T9" fmla="*/ 208 h 208"/>
                  <a:gd name="T10" fmla="*/ 0 w 281"/>
                  <a:gd name="T11" fmla="*/ 203 h 208"/>
                  <a:gd name="T12" fmla="*/ 108 w 281"/>
                  <a:gd name="T13" fmla="*/ 27 h 208"/>
                  <a:gd name="T14" fmla="*/ 187 w 281"/>
                  <a:gd name="T15" fmla="*/ 1 h 208"/>
                  <a:gd name="T16" fmla="*/ 248 w 281"/>
                  <a:gd name="T17" fmla="*/ 16 h 208"/>
                  <a:gd name="T18" fmla="*/ 278 w 281"/>
                  <a:gd name="T19" fmla="*/ 40 h 208"/>
                  <a:gd name="T20" fmla="*/ 279 w 281"/>
                  <a:gd name="T21" fmla="*/ 48 h 208"/>
                  <a:gd name="T22" fmla="*/ 262 w 281"/>
                  <a:gd name="T23" fmla="*/ 47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1" h="208">
                    <a:moveTo>
                      <a:pt x="262" y="47"/>
                    </a:moveTo>
                    <a:cubicBezTo>
                      <a:pt x="261" y="45"/>
                      <a:pt x="254" y="38"/>
                      <a:pt x="241" y="31"/>
                    </a:cubicBezTo>
                    <a:cubicBezTo>
                      <a:pt x="227" y="24"/>
                      <a:pt x="208" y="18"/>
                      <a:pt x="187" y="18"/>
                    </a:cubicBezTo>
                    <a:cubicBezTo>
                      <a:pt x="166" y="18"/>
                      <a:pt x="142" y="23"/>
                      <a:pt x="118" y="41"/>
                    </a:cubicBezTo>
                    <a:cubicBezTo>
                      <a:pt x="82" y="66"/>
                      <a:pt x="46" y="117"/>
                      <a:pt x="17" y="208"/>
                    </a:cubicBezTo>
                    <a:cubicBezTo>
                      <a:pt x="0" y="203"/>
                      <a:pt x="0" y="203"/>
                      <a:pt x="0" y="203"/>
                    </a:cubicBezTo>
                    <a:cubicBezTo>
                      <a:pt x="31" y="107"/>
                      <a:pt x="69" y="54"/>
                      <a:pt x="108" y="27"/>
                    </a:cubicBezTo>
                    <a:cubicBezTo>
                      <a:pt x="135" y="7"/>
                      <a:pt x="162" y="0"/>
                      <a:pt x="187" y="1"/>
                    </a:cubicBezTo>
                    <a:cubicBezTo>
                      <a:pt x="211" y="1"/>
                      <a:pt x="233" y="8"/>
                      <a:pt x="248" y="16"/>
                    </a:cubicBezTo>
                    <a:cubicBezTo>
                      <a:pt x="263" y="24"/>
                      <a:pt x="274" y="34"/>
                      <a:pt x="278" y="40"/>
                    </a:cubicBezTo>
                    <a:cubicBezTo>
                      <a:pt x="279" y="42"/>
                      <a:pt x="281" y="45"/>
                      <a:pt x="279" y="48"/>
                    </a:cubicBezTo>
                    <a:cubicBezTo>
                      <a:pt x="277" y="52"/>
                      <a:pt x="271" y="56"/>
                      <a:pt x="262" y="47"/>
                    </a:cubicBezTo>
                    <a:close/>
                  </a:path>
                </a:pathLst>
              </a:custGeom>
              <a:gradFill flip="none" rotWithShape="1">
                <a:gsLst>
                  <a:gs pos="91000">
                    <a:schemeClr val="tx1">
                      <a:alpha val="0"/>
                    </a:schemeClr>
                  </a:gs>
                  <a:gs pos="0">
                    <a:schemeClr val="tx1"/>
                  </a:gs>
                </a:gsLst>
                <a:lin ang="81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66" name="Freeform 49"/>
              <p:cNvSpPr/>
              <p:nvPr/>
            </p:nvSpPr>
            <p:spPr bwMode="auto">
              <a:xfrm>
                <a:off x="-2117725" y="2146300"/>
                <a:ext cx="501650" cy="1114425"/>
              </a:xfrm>
              <a:custGeom>
                <a:avLst/>
                <a:gdLst>
                  <a:gd name="T0" fmla="*/ 133 w 134"/>
                  <a:gd name="T1" fmla="*/ 5 h 297"/>
                  <a:gd name="T2" fmla="*/ 126 w 134"/>
                  <a:gd name="T3" fmla="*/ 1 h 297"/>
                  <a:gd name="T4" fmla="*/ 91 w 134"/>
                  <a:gd name="T5" fmla="*/ 6 h 297"/>
                  <a:gd name="T6" fmla="*/ 40 w 134"/>
                  <a:gd name="T7" fmla="*/ 38 h 297"/>
                  <a:gd name="T8" fmla="*/ 7 w 134"/>
                  <a:gd name="T9" fmla="*/ 109 h 297"/>
                  <a:gd name="T10" fmla="*/ 57 w 134"/>
                  <a:gd name="T11" fmla="*/ 297 h 297"/>
                  <a:gd name="T12" fmla="*/ 71 w 134"/>
                  <a:gd name="T13" fmla="*/ 289 h 297"/>
                  <a:gd name="T14" fmla="*/ 23 w 134"/>
                  <a:gd name="T15" fmla="*/ 111 h 297"/>
                  <a:gd name="T16" fmla="*/ 52 w 134"/>
                  <a:gd name="T17" fmla="*/ 49 h 297"/>
                  <a:gd name="T18" fmla="*/ 96 w 134"/>
                  <a:gd name="T19" fmla="*/ 21 h 297"/>
                  <a:gd name="T20" fmla="*/ 121 w 134"/>
                  <a:gd name="T21" fmla="*/ 16 h 297"/>
                  <a:gd name="T22" fmla="*/ 133 w 134"/>
                  <a:gd name="T23" fmla="*/ 5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4" h="297">
                    <a:moveTo>
                      <a:pt x="133" y="5"/>
                    </a:moveTo>
                    <a:cubicBezTo>
                      <a:pt x="132" y="2"/>
                      <a:pt x="129" y="1"/>
                      <a:pt x="126" y="1"/>
                    </a:cubicBezTo>
                    <a:cubicBezTo>
                      <a:pt x="120" y="0"/>
                      <a:pt x="106" y="1"/>
                      <a:pt x="91" y="6"/>
                    </a:cubicBezTo>
                    <a:cubicBezTo>
                      <a:pt x="75" y="11"/>
                      <a:pt x="57" y="21"/>
                      <a:pt x="40" y="38"/>
                    </a:cubicBezTo>
                    <a:cubicBezTo>
                      <a:pt x="24" y="54"/>
                      <a:pt x="11" y="77"/>
                      <a:pt x="7" y="109"/>
                    </a:cubicBezTo>
                    <a:cubicBezTo>
                      <a:pt x="0" y="153"/>
                      <a:pt x="11" y="214"/>
                      <a:pt x="57" y="297"/>
                    </a:cubicBezTo>
                    <a:cubicBezTo>
                      <a:pt x="71" y="289"/>
                      <a:pt x="71" y="289"/>
                      <a:pt x="71" y="289"/>
                    </a:cubicBezTo>
                    <a:cubicBezTo>
                      <a:pt x="28" y="209"/>
                      <a:pt x="17" y="152"/>
                      <a:pt x="23" y="111"/>
                    </a:cubicBezTo>
                    <a:cubicBezTo>
                      <a:pt x="26" y="83"/>
                      <a:pt x="38" y="63"/>
                      <a:pt x="52" y="49"/>
                    </a:cubicBezTo>
                    <a:cubicBezTo>
                      <a:pt x="66" y="35"/>
                      <a:pt x="83" y="26"/>
                      <a:pt x="96" y="21"/>
                    </a:cubicBezTo>
                    <a:cubicBezTo>
                      <a:pt x="110" y="17"/>
                      <a:pt x="119" y="16"/>
                      <a:pt x="121" y="16"/>
                    </a:cubicBezTo>
                    <a:cubicBezTo>
                      <a:pt x="133" y="16"/>
                      <a:pt x="134" y="9"/>
                      <a:pt x="133" y="5"/>
                    </a:cubicBezTo>
                    <a:close/>
                  </a:path>
                </a:pathLst>
              </a:custGeom>
              <a:gradFill flip="none" rotWithShape="1">
                <a:gsLst>
                  <a:gs pos="91000">
                    <a:schemeClr val="tx1">
                      <a:alpha val="0"/>
                    </a:schemeClr>
                  </a:gs>
                  <a:gs pos="0">
                    <a:schemeClr val="tx1"/>
                  </a:gs>
                </a:gsLst>
                <a:lin ang="54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67" name="Freeform 50"/>
              <p:cNvSpPr/>
              <p:nvPr/>
            </p:nvSpPr>
            <p:spPr bwMode="auto">
              <a:xfrm>
                <a:off x="-2212975" y="2171700"/>
                <a:ext cx="712788" cy="995363"/>
              </a:xfrm>
              <a:custGeom>
                <a:avLst/>
                <a:gdLst>
                  <a:gd name="T0" fmla="*/ 47 w 190"/>
                  <a:gd name="T1" fmla="*/ 1 h 265"/>
                  <a:gd name="T2" fmla="*/ 40 w 190"/>
                  <a:gd name="T3" fmla="*/ 3 h 265"/>
                  <a:gd name="T4" fmla="*/ 18 w 190"/>
                  <a:gd name="T5" fmla="*/ 30 h 265"/>
                  <a:gd name="T6" fmla="*/ 1 w 190"/>
                  <a:gd name="T7" fmla="*/ 87 h 265"/>
                  <a:gd name="T8" fmla="*/ 23 w 190"/>
                  <a:gd name="T9" fmla="*/ 161 h 265"/>
                  <a:gd name="T10" fmla="*/ 185 w 190"/>
                  <a:gd name="T11" fmla="*/ 265 h 265"/>
                  <a:gd name="T12" fmla="*/ 190 w 190"/>
                  <a:gd name="T13" fmla="*/ 250 h 265"/>
                  <a:gd name="T14" fmla="*/ 37 w 190"/>
                  <a:gd name="T15" fmla="*/ 152 h 265"/>
                  <a:gd name="T16" fmla="*/ 17 w 190"/>
                  <a:gd name="T17" fmla="*/ 87 h 265"/>
                  <a:gd name="T18" fmla="*/ 31 w 190"/>
                  <a:gd name="T19" fmla="*/ 37 h 265"/>
                  <a:gd name="T20" fmla="*/ 46 w 190"/>
                  <a:gd name="T21" fmla="*/ 17 h 265"/>
                  <a:gd name="T22" fmla="*/ 47 w 190"/>
                  <a:gd name="T23" fmla="*/ 1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0" h="265">
                    <a:moveTo>
                      <a:pt x="47" y="1"/>
                    </a:moveTo>
                    <a:cubicBezTo>
                      <a:pt x="45" y="0"/>
                      <a:pt x="42" y="2"/>
                      <a:pt x="40" y="3"/>
                    </a:cubicBezTo>
                    <a:cubicBezTo>
                      <a:pt x="34" y="6"/>
                      <a:pt x="25" y="16"/>
                      <a:pt x="18" y="30"/>
                    </a:cubicBezTo>
                    <a:cubicBezTo>
                      <a:pt x="10" y="44"/>
                      <a:pt x="2" y="64"/>
                      <a:pt x="1" y="87"/>
                    </a:cubicBezTo>
                    <a:cubicBezTo>
                      <a:pt x="0" y="109"/>
                      <a:pt x="6" y="135"/>
                      <a:pt x="23" y="161"/>
                    </a:cubicBezTo>
                    <a:cubicBezTo>
                      <a:pt x="48" y="197"/>
                      <a:pt x="97" y="234"/>
                      <a:pt x="185" y="265"/>
                    </a:cubicBezTo>
                    <a:cubicBezTo>
                      <a:pt x="190" y="250"/>
                      <a:pt x="190" y="250"/>
                      <a:pt x="190" y="250"/>
                    </a:cubicBezTo>
                    <a:cubicBezTo>
                      <a:pt x="105" y="221"/>
                      <a:pt x="59" y="186"/>
                      <a:pt x="37" y="152"/>
                    </a:cubicBezTo>
                    <a:cubicBezTo>
                      <a:pt x="21" y="129"/>
                      <a:pt x="16" y="107"/>
                      <a:pt x="17" y="87"/>
                    </a:cubicBezTo>
                    <a:cubicBezTo>
                      <a:pt x="18" y="67"/>
                      <a:pt x="24" y="50"/>
                      <a:pt x="31" y="37"/>
                    </a:cubicBezTo>
                    <a:cubicBezTo>
                      <a:pt x="38" y="25"/>
                      <a:pt x="44" y="18"/>
                      <a:pt x="46" y="17"/>
                    </a:cubicBezTo>
                    <a:cubicBezTo>
                      <a:pt x="55" y="10"/>
                      <a:pt x="51" y="3"/>
                      <a:pt x="47" y="1"/>
                    </a:cubicBezTo>
                    <a:close/>
                  </a:path>
                </a:pathLst>
              </a:custGeom>
              <a:gradFill flip="none" rotWithShape="1">
                <a:gsLst>
                  <a:gs pos="91000">
                    <a:schemeClr val="tx1">
                      <a:alpha val="0"/>
                    </a:schemeClr>
                  </a:gs>
                  <a:gs pos="0">
                    <a:schemeClr val="tx1"/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68" name="Freeform 51"/>
              <p:cNvSpPr/>
              <p:nvPr/>
            </p:nvSpPr>
            <p:spPr bwMode="auto">
              <a:xfrm>
                <a:off x="-2317750" y="2454275"/>
                <a:ext cx="1073150" cy="547688"/>
              </a:xfrm>
              <a:custGeom>
                <a:avLst/>
                <a:gdLst>
                  <a:gd name="T0" fmla="*/ 7 w 286"/>
                  <a:gd name="T1" fmla="*/ 1 h 146"/>
                  <a:gd name="T2" fmla="*/ 2 w 286"/>
                  <a:gd name="T3" fmla="*/ 7 h 146"/>
                  <a:gd name="T4" fmla="*/ 3 w 286"/>
                  <a:gd name="T5" fmla="*/ 42 h 146"/>
                  <a:gd name="T6" fmla="*/ 30 w 286"/>
                  <a:gd name="T7" fmla="*/ 95 h 146"/>
                  <a:gd name="T8" fmla="*/ 96 w 286"/>
                  <a:gd name="T9" fmla="*/ 135 h 146"/>
                  <a:gd name="T10" fmla="*/ 286 w 286"/>
                  <a:gd name="T11" fmla="*/ 104 h 146"/>
                  <a:gd name="T12" fmla="*/ 279 w 286"/>
                  <a:gd name="T13" fmla="*/ 90 h 146"/>
                  <a:gd name="T14" fmla="*/ 100 w 286"/>
                  <a:gd name="T15" fmla="*/ 120 h 146"/>
                  <a:gd name="T16" fmla="*/ 42 w 286"/>
                  <a:gd name="T17" fmla="*/ 85 h 146"/>
                  <a:gd name="T18" fmla="*/ 19 w 286"/>
                  <a:gd name="T19" fmla="*/ 38 h 146"/>
                  <a:gd name="T20" fmla="*/ 17 w 286"/>
                  <a:gd name="T21" fmla="*/ 13 h 146"/>
                  <a:gd name="T22" fmla="*/ 7 w 286"/>
                  <a:gd name="T23" fmla="*/ 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6" h="146">
                    <a:moveTo>
                      <a:pt x="7" y="1"/>
                    </a:moveTo>
                    <a:cubicBezTo>
                      <a:pt x="4" y="2"/>
                      <a:pt x="3" y="5"/>
                      <a:pt x="2" y="7"/>
                    </a:cubicBezTo>
                    <a:cubicBezTo>
                      <a:pt x="0" y="13"/>
                      <a:pt x="0" y="27"/>
                      <a:pt x="3" y="42"/>
                    </a:cubicBezTo>
                    <a:cubicBezTo>
                      <a:pt x="7" y="58"/>
                      <a:pt x="15" y="78"/>
                      <a:pt x="30" y="95"/>
                    </a:cubicBezTo>
                    <a:cubicBezTo>
                      <a:pt x="44" y="112"/>
                      <a:pt x="65" y="128"/>
                      <a:pt x="96" y="135"/>
                    </a:cubicBezTo>
                    <a:cubicBezTo>
                      <a:pt x="138" y="146"/>
                      <a:pt x="200" y="141"/>
                      <a:pt x="286" y="104"/>
                    </a:cubicBezTo>
                    <a:cubicBezTo>
                      <a:pt x="279" y="90"/>
                      <a:pt x="279" y="90"/>
                      <a:pt x="279" y="90"/>
                    </a:cubicBezTo>
                    <a:cubicBezTo>
                      <a:pt x="197" y="125"/>
                      <a:pt x="139" y="130"/>
                      <a:pt x="100" y="120"/>
                    </a:cubicBezTo>
                    <a:cubicBezTo>
                      <a:pt x="73" y="113"/>
                      <a:pt x="54" y="100"/>
                      <a:pt x="42" y="85"/>
                    </a:cubicBezTo>
                    <a:cubicBezTo>
                      <a:pt x="29" y="70"/>
                      <a:pt x="22" y="53"/>
                      <a:pt x="19" y="38"/>
                    </a:cubicBezTo>
                    <a:cubicBezTo>
                      <a:pt x="16" y="25"/>
                      <a:pt x="16" y="15"/>
                      <a:pt x="17" y="13"/>
                    </a:cubicBezTo>
                    <a:cubicBezTo>
                      <a:pt x="18" y="2"/>
                      <a:pt x="11" y="0"/>
                      <a:pt x="7" y="1"/>
                    </a:cubicBezTo>
                    <a:close/>
                  </a:path>
                </a:pathLst>
              </a:custGeom>
              <a:gradFill flip="none" rotWithShape="1">
                <a:gsLst>
                  <a:gs pos="91000">
                    <a:schemeClr val="tx1">
                      <a:alpha val="0"/>
                    </a:schemeClr>
                  </a:gs>
                  <a:gs pos="0">
                    <a:schemeClr val="tx1"/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6224" name="Freeform 52"/>
              <p:cNvSpPr/>
              <p:nvPr/>
            </p:nvSpPr>
            <p:spPr bwMode="auto">
              <a:xfrm>
                <a:off x="-1979613" y="2435225"/>
                <a:ext cx="427038" cy="434975"/>
              </a:xfrm>
              <a:custGeom>
                <a:avLst/>
                <a:gdLst>
                  <a:gd name="T0" fmla="*/ 2147483646 w 114"/>
                  <a:gd name="T1" fmla="*/ 2147483646 h 116"/>
                  <a:gd name="T2" fmla="*/ 2147483646 w 114"/>
                  <a:gd name="T3" fmla="*/ 2147483646 h 116"/>
                  <a:gd name="T4" fmla="*/ 2147483646 w 114"/>
                  <a:gd name="T5" fmla="*/ 2147483646 h 116"/>
                  <a:gd name="T6" fmla="*/ 2147483646 w 114"/>
                  <a:gd name="T7" fmla="*/ 2147483646 h 116"/>
                  <a:gd name="T8" fmla="*/ 2147483646 w 114"/>
                  <a:gd name="T9" fmla="*/ 2147483646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4" h="116">
                    <a:moveTo>
                      <a:pt x="2" y="55"/>
                    </a:moveTo>
                    <a:cubicBezTo>
                      <a:pt x="0" y="86"/>
                      <a:pt x="23" y="112"/>
                      <a:pt x="53" y="114"/>
                    </a:cubicBezTo>
                    <a:cubicBezTo>
                      <a:pt x="84" y="116"/>
                      <a:pt x="110" y="93"/>
                      <a:pt x="112" y="62"/>
                    </a:cubicBezTo>
                    <a:cubicBezTo>
                      <a:pt x="114" y="31"/>
                      <a:pt x="91" y="4"/>
                      <a:pt x="61" y="2"/>
                    </a:cubicBezTo>
                    <a:cubicBezTo>
                      <a:pt x="30" y="0"/>
                      <a:pt x="4" y="24"/>
                      <a:pt x="2" y="5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46" name="组合 145"/>
          <p:cNvGrpSpPr/>
          <p:nvPr/>
        </p:nvGrpSpPr>
        <p:grpSpPr bwMode="auto">
          <a:xfrm rot="-792365">
            <a:off x="1955800" y="354013"/>
            <a:ext cx="639763" cy="769937"/>
            <a:chOff x="2282780" y="42415"/>
            <a:chExt cx="639937" cy="769956"/>
          </a:xfrm>
        </p:grpSpPr>
        <p:sp>
          <p:nvSpPr>
            <p:cNvPr id="1055" name="矩形 1054"/>
            <p:cNvSpPr/>
            <p:nvPr/>
          </p:nvSpPr>
          <p:spPr>
            <a:xfrm>
              <a:off x="2278740" y="41329"/>
              <a:ext cx="639937" cy="63977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09" name="TextBox 16"/>
            <p:cNvSpPr txBox="1">
              <a:spLocks noChangeArrowheads="1"/>
            </p:cNvSpPr>
            <p:nvPr/>
          </p:nvSpPr>
          <p:spPr bwMode="auto">
            <a:xfrm>
              <a:off x="2391418" y="166040"/>
              <a:ext cx="53129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latin typeface="CircleD" panose="020B0604020202020204" pitchFamily="82" charset="0"/>
                  <a:ea typeface="GulimChe" panose="020B0609000101010101" pitchFamily="49" charset="-127"/>
                </a:rPr>
                <a:t>01</a:t>
              </a:r>
              <a:endParaRPr lang="zh-CN" altLang="en-US" sz="36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193" name="组合 192"/>
          <p:cNvGrpSpPr/>
          <p:nvPr/>
        </p:nvGrpSpPr>
        <p:grpSpPr bwMode="auto">
          <a:xfrm rot="-792365">
            <a:off x="2611438" y="193675"/>
            <a:ext cx="700087" cy="769938"/>
            <a:chOff x="2282780" y="42415"/>
            <a:chExt cx="700467" cy="769956"/>
          </a:xfrm>
        </p:grpSpPr>
        <p:sp>
          <p:nvSpPr>
            <p:cNvPr id="195" name="矩形 194"/>
            <p:cNvSpPr/>
            <p:nvPr/>
          </p:nvSpPr>
          <p:spPr>
            <a:xfrm>
              <a:off x="2282724" y="41710"/>
              <a:ext cx="640110" cy="639777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07" name="TextBox 195"/>
            <p:cNvSpPr txBox="1">
              <a:spLocks noChangeArrowheads="1"/>
            </p:cNvSpPr>
            <p:nvPr/>
          </p:nvSpPr>
          <p:spPr bwMode="auto">
            <a:xfrm>
              <a:off x="2391418" y="166040"/>
              <a:ext cx="59182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latin typeface="CircleD" panose="020B0604020202020204" pitchFamily="82" charset="0"/>
                  <a:ea typeface="GulimChe" panose="020B0609000101010101" pitchFamily="49" charset="-127"/>
                </a:rPr>
                <a:t>02</a:t>
              </a:r>
              <a:endParaRPr lang="zh-CN" altLang="en-US" sz="36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197" name="组合 196"/>
          <p:cNvGrpSpPr/>
          <p:nvPr/>
        </p:nvGrpSpPr>
        <p:grpSpPr bwMode="auto">
          <a:xfrm rot="-792365">
            <a:off x="3265488" y="38100"/>
            <a:ext cx="709612" cy="769938"/>
            <a:chOff x="2282780" y="42415"/>
            <a:chExt cx="708482" cy="769956"/>
          </a:xfrm>
        </p:grpSpPr>
        <p:sp>
          <p:nvSpPr>
            <p:cNvPr id="199" name="矩形 198"/>
            <p:cNvSpPr/>
            <p:nvPr/>
          </p:nvSpPr>
          <p:spPr>
            <a:xfrm>
              <a:off x="2282466" y="42348"/>
              <a:ext cx="640329" cy="639778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05" name="TextBox 199"/>
            <p:cNvSpPr txBox="1">
              <a:spLocks noChangeArrowheads="1"/>
            </p:cNvSpPr>
            <p:nvPr/>
          </p:nvSpPr>
          <p:spPr bwMode="auto">
            <a:xfrm>
              <a:off x="2391418" y="166040"/>
              <a:ext cx="59984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latin typeface="CircleD" panose="020B0604020202020204" pitchFamily="82" charset="0"/>
                  <a:ea typeface="GulimChe" panose="020B0609000101010101" pitchFamily="49" charset="-127"/>
                </a:rPr>
                <a:t>03</a:t>
              </a:r>
              <a:endParaRPr lang="zh-CN" altLang="en-US" sz="36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201" name="组合 200"/>
          <p:cNvGrpSpPr/>
          <p:nvPr/>
        </p:nvGrpSpPr>
        <p:grpSpPr bwMode="auto">
          <a:xfrm rot="-792365">
            <a:off x="3921125" y="-123825"/>
            <a:ext cx="776288" cy="769938"/>
            <a:chOff x="2282780" y="42415"/>
            <a:chExt cx="777411" cy="769956"/>
          </a:xfrm>
        </p:grpSpPr>
        <p:sp>
          <p:nvSpPr>
            <p:cNvPr id="203" name="矩形 202"/>
            <p:cNvSpPr/>
            <p:nvPr/>
          </p:nvSpPr>
          <p:spPr>
            <a:xfrm>
              <a:off x="2278822" y="40007"/>
              <a:ext cx="640687" cy="639778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03" name="TextBox 203"/>
            <p:cNvSpPr txBox="1">
              <a:spLocks noChangeArrowheads="1"/>
            </p:cNvSpPr>
            <p:nvPr/>
          </p:nvSpPr>
          <p:spPr bwMode="auto">
            <a:xfrm>
              <a:off x="2391418" y="166040"/>
              <a:ext cx="66877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latin typeface="CircleD" panose="020B0604020202020204" pitchFamily="82" charset="0"/>
                  <a:ea typeface="GulimChe" panose="020B0609000101010101" pitchFamily="49" charset="-127"/>
                </a:rPr>
                <a:t>04</a:t>
              </a:r>
              <a:endParaRPr lang="zh-CN" altLang="en-US" sz="36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205" name="组合 204"/>
          <p:cNvGrpSpPr/>
          <p:nvPr/>
        </p:nvGrpSpPr>
        <p:grpSpPr bwMode="auto">
          <a:xfrm rot="-792365">
            <a:off x="2128838" y="1000125"/>
            <a:ext cx="725487" cy="769938"/>
            <a:chOff x="2282780" y="42415"/>
            <a:chExt cx="726115" cy="769956"/>
          </a:xfrm>
        </p:grpSpPr>
        <p:sp>
          <p:nvSpPr>
            <p:cNvPr id="207" name="矩形 206"/>
            <p:cNvSpPr/>
            <p:nvPr/>
          </p:nvSpPr>
          <p:spPr>
            <a:xfrm>
              <a:off x="2282334" y="41899"/>
              <a:ext cx="640317" cy="639777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01" name="TextBox 207"/>
            <p:cNvSpPr txBox="1">
              <a:spLocks noChangeArrowheads="1"/>
            </p:cNvSpPr>
            <p:nvPr/>
          </p:nvSpPr>
          <p:spPr bwMode="auto">
            <a:xfrm>
              <a:off x="2389815" y="166040"/>
              <a:ext cx="61908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latin typeface="CircleD" panose="020B0604020202020204" pitchFamily="82" charset="0"/>
                  <a:ea typeface="GulimChe" panose="020B0609000101010101" pitchFamily="49" charset="-127"/>
                </a:rPr>
                <a:t>05</a:t>
              </a:r>
              <a:endParaRPr lang="zh-CN" altLang="en-US" sz="36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209" name="组合 208"/>
          <p:cNvGrpSpPr/>
          <p:nvPr/>
        </p:nvGrpSpPr>
        <p:grpSpPr bwMode="auto">
          <a:xfrm rot="-1254806">
            <a:off x="2811463" y="917575"/>
            <a:ext cx="765175" cy="736600"/>
            <a:chOff x="2238090" y="75977"/>
            <a:chExt cx="765996" cy="736394"/>
          </a:xfrm>
        </p:grpSpPr>
        <p:sp>
          <p:nvSpPr>
            <p:cNvPr id="211" name="矩形 210"/>
            <p:cNvSpPr/>
            <p:nvPr/>
          </p:nvSpPr>
          <p:spPr>
            <a:xfrm>
              <a:off x="2237399" y="70972"/>
              <a:ext cx="680179" cy="6808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99" name="TextBox 211"/>
            <p:cNvSpPr txBox="1">
              <a:spLocks noChangeArrowheads="1"/>
            </p:cNvSpPr>
            <p:nvPr/>
          </p:nvSpPr>
          <p:spPr bwMode="auto">
            <a:xfrm>
              <a:off x="2354549" y="166040"/>
              <a:ext cx="64953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latin typeface="CircleD" panose="020B0604020202020204" pitchFamily="82" charset="0"/>
                  <a:ea typeface="GulimChe" panose="020B0609000101010101" pitchFamily="49" charset="-127"/>
                </a:rPr>
                <a:t>06</a:t>
              </a:r>
              <a:endParaRPr lang="zh-CN" altLang="en-US" sz="36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213" name="组合 212"/>
          <p:cNvGrpSpPr/>
          <p:nvPr/>
        </p:nvGrpSpPr>
        <p:grpSpPr bwMode="auto">
          <a:xfrm rot="-98610">
            <a:off x="3543300" y="787400"/>
            <a:ext cx="809625" cy="866775"/>
            <a:chOff x="2282780" y="42415"/>
            <a:chExt cx="688139" cy="736248"/>
          </a:xfrm>
        </p:grpSpPr>
        <p:sp>
          <p:nvSpPr>
            <p:cNvPr id="214" name="矩形 213"/>
            <p:cNvSpPr/>
            <p:nvPr/>
          </p:nvSpPr>
          <p:spPr>
            <a:xfrm>
              <a:off x="2330982" y="77801"/>
              <a:ext cx="639937" cy="639937"/>
            </a:xfrm>
            <a:prstGeom prst="rect">
              <a:avLst/>
            </a:pr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67000">
                  <a:schemeClr val="tx1"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5" name="矩形 214"/>
            <p:cNvSpPr/>
            <p:nvPr/>
          </p:nvSpPr>
          <p:spPr>
            <a:xfrm>
              <a:off x="2280195" y="38927"/>
              <a:ext cx="639564" cy="640509"/>
            </a:xfrm>
            <a:prstGeom prst="rect">
              <a:avLst/>
            </a:prstGeom>
            <a:gradFill>
              <a:gsLst>
                <a:gs pos="50000">
                  <a:schemeClr val="bg1">
                    <a:lumMod val="95000"/>
                  </a:schemeClr>
                </a:gs>
                <a:gs pos="9000">
                  <a:schemeClr val="bg1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97" name="TextBox 215"/>
            <p:cNvSpPr txBox="1">
              <a:spLocks noChangeArrowheads="1"/>
            </p:cNvSpPr>
            <p:nvPr/>
          </p:nvSpPr>
          <p:spPr bwMode="auto">
            <a:xfrm>
              <a:off x="2426153" y="177131"/>
              <a:ext cx="524706" cy="601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>
                  <a:latin typeface="CircleD" panose="020B0604020202020204" pitchFamily="82" charset="0"/>
                  <a:ea typeface="GulimChe" panose="020B0609000101010101" pitchFamily="49" charset="-127"/>
                </a:rPr>
                <a:t>07</a:t>
              </a:r>
              <a:endParaRPr lang="zh-CN" altLang="en-US" sz="40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217" name="组合 216"/>
          <p:cNvGrpSpPr/>
          <p:nvPr/>
        </p:nvGrpSpPr>
        <p:grpSpPr bwMode="auto">
          <a:xfrm rot="-534050">
            <a:off x="4351338" y="925513"/>
            <a:ext cx="892175" cy="955675"/>
            <a:chOff x="2282780" y="42415"/>
            <a:chExt cx="688139" cy="736688"/>
          </a:xfrm>
        </p:grpSpPr>
        <p:sp>
          <p:nvSpPr>
            <p:cNvPr id="218" name="矩形 217"/>
            <p:cNvSpPr/>
            <p:nvPr/>
          </p:nvSpPr>
          <p:spPr>
            <a:xfrm>
              <a:off x="2330982" y="77801"/>
              <a:ext cx="639937" cy="639937"/>
            </a:xfrm>
            <a:prstGeom prst="rect">
              <a:avLst/>
            </a:pr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67000">
                  <a:schemeClr val="tx1"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9" name="矩形 218"/>
            <p:cNvSpPr/>
            <p:nvPr/>
          </p:nvSpPr>
          <p:spPr>
            <a:xfrm>
              <a:off x="2282914" y="40587"/>
              <a:ext cx="640385" cy="640013"/>
            </a:xfrm>
            <a:prstGeom prst="rect">
              <a:avLst/>
            </a:prstGeom>
            <a:gradFill>
              <a:gsLst>
                <a:gs pos="50000">
                  <a:srgbClr val="F3F3F3"/>
                </a:gs>
                <a:gs pos="9000">
                  <a:schemeClr val="bg1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92" name="TextBox 219"/>
            <p:cNvSpPr txBox="1">
              <a:spLocks noChangeArrowheads="1"/>
            </p:cNvSpPr>
            <p:nvPr/>
          </p:nvSpPr>
          <p:spPr bwMode="auto">
            <a:xfrm>
              <a:off x="2388234" y="186118"/>
              <a:ext cx="548758" cy="592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>
                  <a:latin typeface="CircleD" panose="020B0604020202020204" pitchFamily="82" charset="0"/>
                  <a:ea typeface="GulimChe" panose="020B0609000101010101" pitchFamily="49" charset="-127"/>
                </a:rPr>
                <a:t>08</a:t>
              </a:r>
              <a:endParaRPr lang="zh-CN" altLang="en-US" sz="44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221" name="组合 220"/>
          <p:cNvGrpSpPr/>
          <p:nvPr/>
        </p:nvGrpSpPr>
        <p:grpSpPr bwMode="auto">
          <a:xfrm rot="-1650981">
            <a:off x="3659188" y="1671638"/>
            <a:ext cx="944562" cy="952500"/>
            <a:chOff x="2282781" y="42414"/>
            <a:chExt cx="688138" cy="692668"/>
          </a:xfrm>
        </p:grpSpPr>
        <p:sp>
          <p:nvSpPr>
            <p:cNvPr id="222" name="矩形 221"/>
            <p:cNvSpPr/>
            <p:nvPr/>
          </p:nvSpPr>
          <p:spPr>
            <a:xfrm>
              <a:off x="2330982" y="77801"/>
              <a:ext cx="639937" cy="639937"/>
            </a:xfrm>
            <a:prstGeom prst="rect">
              <a:avLst/>
            </a:pr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67000">
                  <a:schemeClr val="tx1"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3" name="矩形 222"/>
            <p:cNvSpPr/>
            <p:nvPr/>
          </p:nvSpPr>
          <p:spPr>
            <a:xfrm>
              <a:off x="2281191" y="38589"/>
              <a:ext cx="639564" cy="639563"/>
            </a:xfrm>
            <a:prstGeom prst="rect">
              <a:avLst/>
            </a:prstGeom>
            <a:gradFill>
              <a:gsLst>
                <a:gs pos="50000">
                  <a:srgbClr val="E4E4E4"/>
                </a:gs>
                <a:gs pos="9000">
                  <a:schemeClr val="bg1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87" name="TextBox 223"/>
            <p:cNvSpPr txBox="1">
              <a:spLocks noChangeArrowheads="1"/>
            </p:cNvSpPr>
            <p:nvPr/>
          </p:nvSpPr>
          <p:spPr bwMode="auto">
            <a:xfrm>
              <a:off x="2368932" y="130511"/>
              <a:ext cx="584511" cy="604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800">
                  <a:latin typeface="CircleD" panose="020B0604020202020204" pitchFamily="82" charset="0"/>
                  <a:ea typeface="GulimChe" panose="020B0609000101010101" pitchFamily="49" charset="-127"/>
                </a:rPr>
                <a:t>09</a:t>
              </a:r>
              <a:endParaRPr lang="zh-CN" altLang="en-US" sz="48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225" name="组合 224"/>
          <p:cNvGrpSpPr/>
          <p:nvPr/>
        </p:nvGrpSpPr>
        <p:grpSpPr bwMode="auto">
          <a:xfrm rot="533024">
            <a:off x="4797425" y="1935163"/>
            <a:ext cx="1038225" cy="1090612"/>
            <a:chOff x="2282780" y="42415"/>
            <a:chExt cx="688139" cy="721945"/>
          </a:xfrm>
        </p:grpSpPr>
        <p:sp>
          <p:nvSpPr>
            <p:cNvPr id="226" name="矩形 225"/>
            <p:cNvSpPr/>
            <p:nvPr/>
          </p:nvSpPr>
          <p:spPr>
            <a:xfrm>
              <a:off x="2330982" y="77801"/>
              <a:ext cx="639937" cy="639937"/>
            </a:xfrm>
            <a:prstGeom prst="rect">
              <a:avLst/>
            </a:pr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67000">
                  <a:schemeClr val="tx1"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7" name="矩形 226"/>
            <p:cNvSpPr/>
            <p:nvPr/>
          </p:nvSpPr>
          <p:spPr>
            <a:xfrm>
              <a:off x="2280956" y="39598"/>
              <a:ext cx="639738" cy="639977"/>
            </a:xfrm>
            <a:prstGeom prst="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9000">
                  <a:schemeClr val="bg1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82" name="TextBox 227"/>
            <p:cNvSpPr txBox="1">
              <a:spLocks noChangeArrowheads="1"/>
            </p:cNvSpPr>
            <p:nvPr/>
          </p:nvSpPr>
          <p:spPr bwMode="auto">
            <a:xfrm>
              <a:off x="2493920" y="214055"/>
              <a:ext cx="444533" cy="550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800">
                  <a:latin typeface="CircleD" panose="020B0604020202020204" pitchFamily="82" charset="0"/>
                  <a:ea typeface="GulimChe" panose="020B0609000101010101" pitchFamily="49" charset="-127"/>
                </a:rPr>
                <a:t>10</a:t>
              </a:r>
              <a:endParaRPr lang="zh-CN" altLang="en-US" sz="48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5397500" y="88900"/>
            <a:ext cx="2279650" cy="2435225"/>
            <a:chOff x="5397184" y="88138"/>
            <a:chExt cx="2279432" cy="2435353"/>
          </a:xfrm>
        </p:grpSpPr>
        <p:grpSp>
          <p:nvGrpSpPr>
            <p:cNvPr id="6171" name="组合 228"/>
            <p:cNvGrpSpPr/>
            <p:nvPr/>
          </p:nvGrpSpPr>
          <p:grpSpPr bwMode="auto">
            <a:xfrm>
              <a:off x="6535408" y="1302809"/>
              <a:ext cx="1141208" cy="1220682"/>
              <a:chOff x="2282780" y="42415"/>
              <a:chExt cx="688139" cy="736061"/>
            </a:xfrm>
          </p:grpSpPr>
          <p:sp>
            <p:nvSpPr>
              <p:cNvPr id="230" name="矩形 229"/>
              <p:cNvSpPr/>
              <p:nvPr/>
            </p:nvSpPr>
            <p:spPr>
              <a:xfrm>
                <a:off x="2330982" y="77801"/>
                <a:ext cx="639937" cy="639937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tx1">
                      <a:alpha val="0"/>
                    </a:schemeClr>
                  </a:gs>
                  <a:gs pos="67000">
                    <a:schemeClr val="tx1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1" name="矩形 230"/>
              <p:cNvSpPr/>
              <p:nvPr/>
            </p:nvSpPr>
            <p:spPr>
              <a:xfrm>
                <a:off x="2282723" y="42313"/>
                <a:ext cx="640338" cy="640433"/>
              </a:xfrm>
              <a:prstGeom prst="rect">
                <a:avLst/>
              </a:prstGeom>
              <a:gradFill>
                <a:gsLst>
                  <a:gs pos="50000">
                    <a:schemeClr val="bg1">
                      <a:lumMod val="85000"/>
                    </a:schemeClr>
                  </a:gs>
                  <a:gs pos="9000">
                    <a:schemeClr val="bg1"/>
                  </a:gs>
                </a:gsLst>
                <a:lin ang="135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177" name="TextBox 231"/>
              <p:cNvSpPr txBox="1">
                <a:spLocks noChangeArrowheads="1"/>
              </p:cNvSpPr>
              <p:nvPr/>
            </p:nvSpPr>
            <p:spPr bwMode="auto">
              <a:xfrm>
                <a:off x="2541172" y="166040"/>
                <a:ext cx="300418" cy="612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6000">
                    <a:latin typeface="CircleD" panose="020B0604020202020204" pitchFamily="82" charset="0"/>
                    <a:ea typeface="GulimChe" panose="020B0609000101010101" pitchFamily="49" charset="-127"/>
                  </a:rPr>
                  <a:t>11</a:t>
                </a:r>
                <a:endParaRPr lang="zh-CN" altLang="en-US" sz="6000">
                  <a:latin typeface="CircleD" panose="020B0604020202020204" pitchFamily="82" charset="0"/>
                  <a:ea typeface="GulimChe" panose="020B0609000101010101" pitchFamily="49" charset="-127"/>
                </a:endParaRPr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5397184" y="88138"/>
              <a:ext cx="1365119" cy="1573296"/>
            </a:xfrm>
            <a:prstGeom prst="rect">
              <a:avLst/>
            </a:prstGeom>
            <a:solidFill>
              <a:srgbClr val="4F81BD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33" name="组合 232"/>
          <p:cNvGrpSpPr/>
          <p:nvPr/>
        </p:nvGrpSpPr>
        <p:grpSpPr bwMode="auto">
          <a:xfrm>
            <a:off x="7437438" y="1955800"/>
            <a:ext cx="1249362" cy="1331913"/>
            <a:chOff x="2282780" y="42415"/>
            <a:chExt cx="688139" cy="733553"/>
          </a:xfrm>
        </p:grpSpPr>
        <p:sp>
          <p:nvSpPr>
            <p:cNvPr id="234" name="矩形 233"/>
            <p:cNvSpPr/>
            <p:nvPr/>
          </p:nvSpPr>
          <p:spPr>
            <a:xfrm>
              <a:off x="2330982" y="77801"/>
              <a:ext cx="639937" cy="639937"/>
            </a:xfrm>
            <a:prstGeom prst="rect">
              <a:avLst/>
            </a:pr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67000">
                  <a:schemeClr val="tx1"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5" name="矩形 234"/>
            <p:cNvSpPr/>
            <p:nvPr/>
          </p:nvSpPr>
          <p:spPr>
            <a:xfrm>
              <a:off x="2282780" y="42415"/>
              <a:ext cx="640048" cy="640001"/>
            </a:xfrm>
            <a:prstGeom prst="rect">
              <a:avLst/>
            </a:prstGeom>
            <a:gradFill>
              <a:gsLst>
                <a:gs pos="50000">
                  <a:srgbClr val="EDC001"/>
                </a:gs>
                <a:gs pos="9000">
                  <a:srgbClr val="FFFF99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70" name="TextBox 235"/>
            <p:cNvSpPr txBox="1">
              <a:spLocks noChangeArrowheads="1"/>
            </p:cNvSpPr>
            <p:nvPr/>
          </p:nvSpPr>
          <p:spPr bwMode="auto">
            <a:xfrm>
              <a:off x="2516527" y="166040"/>
              <a:ext cx="365780" cy="609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6600">
                  <a:latin typeface="CircleD" panose="020B0604020202020204" pitchFamily="82" charset="0"/>
                  <a:ea typeface="GulimChe" panose="020B0609000101010101" pitchFamily="49" charset="-127"/>
                </a:rPr>
                <a:t>12</a:t>
              </a:r>
              <a:endParaRPr lang="zh-CN" altLang="en-US" sz="66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pic>
        <p:nvPicPr>
          <p:cNvPr id="246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1373188"/>
            <a:ext cx="138112" cy="13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21600000">
                                      <p:cBhvr>
                                        <p:cTn id="34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2" presetClass="entr" presetSubtype="9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5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2" presetClass="entr" presetSubtype="9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8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21600000">
                                      <p:cBhvr>
                                        <p:cTn id="56" dur="75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2" presetClass="entr" presetSubtype="9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5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8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21600000">
                                      <p:cBhvr>
                                        <p:cTn id="67" dur="7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" presetID="2" presetClass="entr" presetSubtype="9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78" dur="75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2" presetClass="entr" presetSubtype="9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5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8" presetClass="emph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Rot by="21600000">
                                      <p:cBhvr>
                                        <p:cTn id="89" dur="75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0" presetID="2" presetClass="entr" presetSubtype="9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75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5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8" presetClass="emph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Rot by="21600000">
                                      <p:cBhvr>
                                        <p:cTn id="100" dur="75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1" presetID="2" presetClass="entr" presetSubtype="9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8" presetClass="emph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Rot by="-21600000">
                                      <p:cBhvr>
                                        <p:cTn id="111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2" presetID="2" presetClass="entr" presetSubtype="9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5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8" presetClass="emph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Rot by="21600000">
                                      <p:cBhvr>
                                        <p:cTn id="1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3" presetID="2" presetClass="entr" presetSubtype="9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5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21600000">
                                      <p:cBhvr>
                                        <p:cTn id="133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4" presetID="2" presetClass="entr" presetSubtype="9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45587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-396875" y="-236538"/>
            <a:ext cx="9264650" cy="5046663"/>
          </a:xfrm>
          <a:prstGeom prst="roundRect">
            <a:avLst>
              <a:gd name="adj" fmla="val 3799"/>
            </a:avLst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4587875" y="4243388"/>
            <a:ext cx="4219575" cy="830262"/>
            <a:chOff x="4587159" y="4242718"/>
            <a:chExt cx="4220065" cy="830997"/>
          </a:xfrm>
        </p:grpSpPr>
        <p:sp>
          <p:nvSpPr>
            <p:cNvPr id="6" name="TextBox 5"/>
            <p:cNvSpPr txBox="1"/>
            <p:nvPr/>
          </p:nvSpPr>
          <p:spPr>
            <a:xfrm>
              <a:off x="7211915" y="4242718"/>
              <a:ext cx="1595309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dirty="0">
                  <a:gradFill flip="none" rotWithShape="1">
                    <a:gsLst>
                      <a:gs pos="79000">
                        <a:schemeClr val="bg1"/>
                      </a:gs>
                      <a:gs pos="20000">
                        <a:srgbClr val="61FFD9"/>
                      </a:gs>
                    </a:gsLst>
                    <a:lin ang="8100000" scaled="1"/>
                    <a:tileRect/>
                  </a:gradFill>
                  <a:latin typeface="Kozuka Gothic Pro B" panose="020B0800000000000000" pitchFamily="34" charset="-128"/>
                  <a:ea typeface="Kozuka Gothic Pro B" panose="020B0800000000000000" pitchFamily="34" charset="-128"/>
                </a:rPr>
                <a:t>2011</a:t>
              </a:r>
              <a:endParaRPr lang="zh-CN" altLang="en-US" sz="4800" dirty="0">
                <a:gradFill flip="none" rotWithShape="1">
                  <a:gsLst>
                    <a:gs pos="79000">
                      <a:schemeClr val="bg1"/>
                    </a:gs>
                    <a:gs pos="20000">
                      <a:srgbClr val="61FFD9"/>
                    </a:gs>
                  </a:gsLst>
                  <a:lin ang="8100000" scaled="1"/>
                  <a:tileRect/>
                </a:gradFill>
                <a:latin typeface="Kozuka Gothic Pro B" panose="020B0800000000000000" pitchFamily="34" charset="-128"/>
                <a:ea typeface="Kozuka Gothic Pro B" panose="020B0800000000000000" pitchFamily="34" charset="-128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587159" y="4467837"/>
              <a:ext cx="26645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gradFill>
                    <a:gsLst>
                      <a:gs pos="18000">
                        <a:schemeClr val="bg1"/>
                      </a:gs>
                      <a:gs pos="1000">
                        <a:srgbClr val="61FFD9"/>
                      </a:gs>
                    </a:gsLst>
                    <a:lin ang="10800000" scaled="1"/>
                  </a:gradFill>
                  <a:latin typeface="CircleD" panose="020B0604020202020204" pitchFamily="82" charset="0"/>
                  <a:ea typeface="+mn-ea"/>
                </a:rPr>
                <a:t>Annual work program</a:t>
              </a:r>
              <a:endParaRPr lang="zh-CN" altLang="en-US" sz="2400" dirty="0">
                <a:gradFill>
                  <a:gsLst>
                    <a:gs pos="18000">
                      <a:schemeClr val="bg1"/>
                    </a:gs>
                    <a:gs pos="1000">
                      <a:srgbClr val="61FFD9"/>
                    </a:gs>
                  </a:gsLst>
                  <a:lin ang="10800000" scaled="1"/>
                </a:gradFill>
                <a:latin typeface="CircleD" panose="020B0604020202020204" pitchFamily="82" charset="0"/>
                <a:ea typeface="+mn-ea"/>
              </a:endParaRPr>
            </a:p>
          </p:txBody>
        </p:sp>
      </p:grp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302625" y="130175"/>
            <a:ext cx="5540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方正综艺简体" panose="02010601030101010101" pitchFamily="65" charset="-122"/>
                <a:ea typeface="方正综艺简体" panose="02010601030101010101" pitchFamily="65" charset="-122"/>
              </a:rPr>
              <a:t>前言</a:t>
            </a:r>
            <a:endParaRPr lang="zh-CN" altLang="en-US" sz="2400"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grpSp>
        <p:nvGrpSpPr>
          <p:cNvPr id="15" name="组合 14"/>
          <p:cNvGrpSpPr/>
          <p:nvPr/>
        </p:nvGrpSpPr>
        <p:grpSpPr bwMode="auto">
          <a:xfrm rot="-792365">
            <a:off x="1955800" y="354013"/>
            <a:ext cx="639763" cy="769937"/>
            <a:chOff x="2282780" y="42415"/>
            <a:chExt cx="639937" cy="769956"/>
          </a:xfrm>
        </p:grpSpPr>
        <p:sp>
          <p:nvSpPr>
            <p:cNvPr id="18" name="矩形 17"/>
            <p:cNvSpPr/>
            <p:nvPr/>
          </p:nvSpPr>
          <p:spPr>
            <a:xfrm>
              <a:off x="2278740" y="41329"/>
              <a:ext cx="639937" cy="63977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90" name="TextBox 18"/>
            <p:cNvSpPr txBox="1">
              <a:spLocks noChangeArrowheads="1"/>
            </p:cNvSpPr>
            <p:nvPr/>
          </p:nvSpPr>
          <p:spPr bwMode="auto">
            <a:xfrm>
              <a:off x="2391418" y="166040"/>
              <a:ext cx="53129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latin typeface="CircleD" panose="020B0604020202020204" pitchFamily="82" charset="0"/>
                  <a:ea typeface="GulimChe" panose="020B0609000101010101" pitchFamily="49" charset="-127"/>
                </a:rPr>
                <a:t>01</a:t>
              </a:r>
              <a:endParaRPr lang="zh-CN" altLang="en-US" sz="36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 rot="-792365">
            <a:off x="2611438" y="193675"/>
            <a:ext cx="700087" cy="769938"/>
            <a:chOff x="2282780" y="42415"/>
            <a:chExt cx="700467" cy="769956"/>
          </a:xfrm>
        </p:grpSpPr>
        <p:sp>
          <p:nvSpPr>
            <p:cNvPr id="22" name="矩形 21"/>
            <p:cNvSpPr/>
            <p:nvPr/>
          </p:nvSpPr>
          <p:spPr>
            <a:xfrm>
              <a:off x="2282724" y="41710"/>
              <a:ext cx="640110" cy="639777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9288" name="TextBox 22"/>
            <p:cNvSpPr txBox="1">
              <a:spLocks noChangeArrowheads="1"/>
            </p:cNvSpPr>
            <p:nvPr/>
          </p:nvSpPr>
          <p:spPr bwMode="auto">
            <a:xfrm>
              <a:off x="2391418" y="166040"/>
              <a:ext cx="59182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latin typeface="CircleD" panose="020B0604020202020204" pitchFamily="82" charset="0"/>
                  <a:ea typeface="GulimChe" panose="020B0609000101010101" pitchFamily="49" charset="-127"/>
                </a:rPr>
                <a:t>02</a:t>
              </a:r>
              <a:endParaRPr lang="zh-CN" altLang="en-US" sz="36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 rot="-792365">
            <a:off x="3265488" y="38100"/>
            <a:ext cx="709612" cy="769938"/>
            <a:chOff x="2282780" y="42415"/>
            <a:chExt cx="708482" cy="769956"/>
          </a:xfrm>
        </p:grpSpPr>
        <p:sp>
          <p:nvSpPr>
            <p:cNvPr id="26" name="矩形 25"/>
            <p:cNvSpPr/>
            <p:nvPr/>
          </p:nvSpPr>
          <p:spPr>
            <a:xfrm>
              <a:off x="2282466" y="42348"/>
              <a:ext cx="640329" cy="639778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86" name="TextBox 26"/>
            <p:cNvSpPr txBox="1">
              <a:spLocks noChangeArrowheads="1"/>
            </p:cNvSpPr>
            <p:nvPr/>
          </p:nvSpPr>
          <p:spPr bwMode="auto">
            <a:xfrm>
              <a:off x="2391418" y="166040"/>
              <a:ext cx="59984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latin typeface="CircleD" panose="020B0604020202020204" pitchFamily="82" charset="0"/>
                  <a:ea typeface="GulimChe" panose="020B0609000101010101" pitchFamily="49" charset="-127"/>
                </a:rPr>
                <a:t>03</a:t>
              </a:r>
              <a:endParaRPr lang="zh-CN" altLang="en-US" sz="36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28" name="组合 27"/>
          <p:cNvGrpSpPr/>
          <p:nvPr/>
        </p:nvGrpSpPr>
        <p:grpSpPr bwMode="auto">
          <a:xfrm rot="-792365">
            <a:off x="3921125" y="-123825"/>
            <a:ext cx="776288" cy="769938"/>
            <a:chOff x="2282780" y="42415"/>
            <a:chExt cx="777411" cy="769956"/>
          </a:xfrm>
        </p:grpSpPr>
        <p:sp>
          <p:nvSpPr>
            <p:cNvPr id="30" name="矩形 29"/>
            <p:cNvSpPr/>
            <p:nvPr/>
          </p:nvSpPr>
          <p:spPr>
            <a:xfrm>
              <a:off x="2278822" y="40007"/>
              <a:ext cx="640687" cy="639778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84" name="TextBox 30"/>
            <p:cNvSpPr txBox="1">
              <a:spLocks noChangeArrowheads="1"/>
            </p:cNvSpPr>
            <p:nvPr/>
          </p:nvSpPr>
          <p:spPr bwMode="auto">
            <a:xfrm>
              <a:off x="2391418" y="166040"/>
              <a:ext cx="66877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latin typeface="CircleD" panose="020B0604020202020204" pitchFamily="82" charset="0"/>
                  <a:ea typeface="GulimChe" panose="020B0609000101010101" pitchFamily="49" charset="-127"/>
                </a:rPr>
                <a:t>04</a:t>
              </a:r>
              <a:endParaRPr lang="zh-CN" altLang="en-US" sz="36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32" name="组合 31"/>
          <p:cNvGrpSpPr/>
          <p:nvPr/>
        </p:nvGrpSpPr>
        <p:grpSpPr bwMode="auto">
          <a:xfrm rot="-792365">
            <a:off x="2128838" y="1000125"/>
            <a:ext cx="725487" cy="769938"/>
            <a:chOff x="2282780" y="42415"/>
            <a:chExt cx="726115" cy="769956"/>
          </a:xfrm>
        </p:grpSpPr>
        <p:sp>
          <p:nvSpPr>
            <p:cNvPr id="34" name="矩形 33"/>
            <p:cNvSpPr/>
            <p:nvPr/>
          </p:nvSpPr>
          <p:spPr>
            <a:xfrm>
              <a:off x="2282334" y="41899"/>
              <a:ext cx="640317" cy="639777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82" name="TextBox 34"/>
            <p:cNvSpPr txBox="1">
              <a:spLocks noChangeArrowheads="1"/>
            </p:cNvSpPr>
            <p:nvPr/>
          </p:nvSpPr>
          <p:spPr bwMode="auto">
            <a:xfrm>
              <a:off x="2389815" y="166040"/>
              <a:ext cx="61908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latin typeface="CircleD" panose="020B0604020202020204" pitchFamily="82" charset="0"/>
                  <a:ea typeface="GulimChe" panose="020B0609000101010101" pitchFamily="49" charset="-127"/>
                </a:rPr>
                <a:t>05</a:t>
              </a:r>
              <a:endParaRPr lang="zh-CN" altLang="en-US" sz="36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36" name="组合 35"/>
          <p:cNvGrpSpPr/>
          <p:nvPr/>
        </p:nvGrpSpPr>
        <p:grpSpPr bwMode="auto">
          <a:xfrm rot="-1254806">
            <a:off x="2811463" y="917575"/>
            <a:ext cx="765175" cy="736600"/>
            <a:chOff x="2238090" y="75977"/>
            <a:chExt cx="765996" cy="736394"/>
          </a:xfrm>
        </p:grpSpPr>
        <p:sp>
          <p:nvSpPr>
            <p:cNvPr id="38" name="矩形 37"/>
            <p:cNvSpPr/>
            <p:nvPr/>
          </p:nvSpPr>
          <p:spPr>
            <a:xfrm>
              <a:off x="2237399" y="70972"/>
              <a:ext cx="680179" cy="6808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80" name="TextBox 38"/>
            <p:cNvSpPr txBox="1">
              <a:spLocks noChangeArrowheads="1"/>
            </p:cNvSpPr>
            <p:nvPr/>
          </p:nvSpPr>
          <p:spPr bwMode="auto">
            <a:xfrm>
              <a:off x="2354549" y="166040"/>
              <a:ext cx="64953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latin typeface="CircleD" panose="020B0604020202020204" pitchFamily="82" charset="0"/>
                  <a:ea typeface="GulimChe" panose="020B0609000101010101" pitchFamily="49" charset="-127"/>
                </a:rPr>
                <a:t>06</a:t>
              </a:r>
              <a:endParaRPr lang="zh-CN" altLang="en-US" sz="36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40" name="组合 39"/>
          <p:cNvGrpSpPr/>
          <p:nvPr/>
        </p:nvGrpSpPr>
        <p:grpSpPr bwMode="auto">
          <a:xfrm rot="-98610">
            <a:off x="3543300" y="787400"/>
            <a:ext cx="809625" cy="866775"/>
            <a:chOff x="2282780" y="42415"/>
            <a:chExt cx="688139" cy="736248"/>
          </a:xfrm>
        </p:grpSpPr>
        <p:sp>
          <p:nvSpPr>
            <p:cNvPr id="41" name="矩形 40"/>
            <p:cNvSpPr/>
            <p:nvPr/>
          </p:nvSpPr>
          <p:spPr>
            <a:xfrm>
              <a:off x="2330982" y="77801"/>
              <a:ext cx="639937" cy="639937"/>
            </a:xfrm>
            <a:prstGeom prst="rect">
              <a:avLst/>
            </a:pr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67000">
                  <a:schemeClr val="tx1"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2280195" y="38927"/>
              <a:ext cx="639564" cy="6405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78" name="TextBox 42"/>
            <p:cNvSpPr txBox="1">
              <a:spLocks noChangeArrowheads="1"/>
            </p:cNvSpPr>
            <p:nvPr/>
          </p:nvSpPr>
          <p:spPr bwMode="auto">
            <a:xfrm>
              <a:off x="2426153" y="177131"/>
              <a:ext cx="524706" cy="601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>
                  <a:latin typeface="CircleD" panose="020B0604020202020204" pitchFamily="82" charset="0"/>
                  <a:ea typeface="GulimChe" panose="020B0609000101010101" pitchFamily="49" charset="-127"/>
                </a:rPr>
                <a:t>07</a:t>
              </a:r>
              <a:endParaRPr lang="zh-CN" altLang="en-US" sz="40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44" name="组合 43"/>
          <p:cNvGrpSpPr/>
          <p:nvPr/>
        </p:nvGrpSpPr>
        <p:grpSpPr bwMode="auto">
          <a:xfrm rot="-534050">
            <a:off x="4351338" y="925513"/>
            <a:ext cx="892175" cy="955675"/>
            <a:chOff x="2282780" y="42415"/>
            <a:chExt cx="688139" cy="736688"/>
          </a:xfrm>
        </p:grpSpPr>
        <p:sp>
          <p:nvSpPr>
            <p:cNvPr id="45" name="矩形 44"/>
            <p:cNvSpPr/>
            <p:nvPr/>
          </p:nvSpPr>
          <p:spPr>
            <a:xfrm>
              <a:off x="2330982" y="77801"/>
              <a:ext cx="639937" cy="639937"/>
            </a:xfrm>
            <a:prstGeom prst="rect">
              <a:avLst/>
            </a:pr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67000">
                  <a:schemeClr val="tx1"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2282914" y="40587"/>
              <a:ext cx="640385" cy="640013"/>
            </a:xfrm>
            <a:prstGeom prst="rect">
              <a:avLst/>
            </a:prstGeom>
            <a:gradFill>
              <a:gsLst>
                <a:gs pos="50000">
                  <a:srgbClr val="F3F3F3"/>
                </a:gs>
                <a:gs pos="9000">
                  <a:schemeClr val="bg1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73" name="TextBox 46"/>
            <p:cNvSpPr txBox="1">
              <a:spLocks noChangeArrowheads="1"/>
            </p:cNvSpPr>
            <p:nvPr/>
          </p:nvSpPr>
          <p:spPr bwMode="auto">
            <a:xfrm>
              <a:off x="2388234" y="186118"/>
              <a:ext cx="548758" cy="592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>
                  <a:latin typeface="CircleD" panose="020B0604020202020204" pitchFamily="82" charset="0"/>
                  <a:ea typeface="GulimChe" panose="020B0609000101010101" pitchFamily="49" charset="-127"/>
                </a:rPr>
                <a:t>08</a:t>
              </a:r>
              <a:endParaRPr lang="zh-CN" altLang="en-US" sz="44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48" name="组合 47"/>
          <p:cNvGrpSpPr/>
          <p:nvPr/>
        </p:nvGrpSpPr>
        <p:grpSpPr bwMode="auto">
          <a:xfrm rot="-1650981">
            <a:off x="3659188" y="1671638"/>
            <a:ext cx="944562" cy="952500"/>
            <a:chOff x="2282781" y="42414"/>
            <a:chExt cx="688138" cy="692668"/>
          </a:xfrm>
        </p:grpSpPr>
        <p:sp>
          <p:nvSpPr>
            <p:cNvPr id="49" name="矩形 48"/>
            <p:cNvSpPr/>
            <p:nvPr/>
          </p:nvSpPr>
          <p:spPr>
            <a:xfrm>
              <a:off x="2330982" y="77801"/>
              <a:ext cx="639937" cy="639937"/>
            </a:xfrm>
            <a:prstGeom prst="rect">
              <a:avLst/>
            </a:pr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67000">
                  <a:schemeClr val="tx1"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281191" y="38589"/>
              <a:ext cx="639564" cy="639563"/>
            </a:xfrm>
            <a:prstGeom prst="rect">
              <a:avLst/>
            </a:prstGeom>
            <a:gradFill>
              <a:gsLst>
                <a:gs pos="50000">
                  <a:srgbClr val="E4E4E4"/>
                </a:gs>
                <a:gs pos="9000">
                  <a:schemeClr val="bg1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68" name="TextBox 50"/>
            <p:cNvSpPr txBox="1">
              <a:spLocks noChangeArrowheads="1"/>
            </p:cNvSpPr>
            <p:nvPr/>
          </p:nvSpPr>
          <p:spPr bwMode="auto">
            <a:xfrm>
              <a:off x="2368932" y="130511"/>
              <a:ext cx="584511" cy="604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800">
                  <a:latin typeface="CircleD" panose="020B0604020202020204" pitchFamily="82" charset="0"/>
                  <a:ea typeface="GulimChe" panose="020B0609000101010101" pitchFamily="49" charset="-127"/>
                </a:rPr>
                <a:t>09</a:t>
              </a:r>
              <a:endParaRPr lang="zh-CN" altLang="en-US" sz="48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53" name="组合 52"/>
          <p:cNvGrpSpPr/>
          <p:nvPr/>
        </p:nvGrpSpPr>
        <p:grpSpPr bwMode="auto">
          <a:xfrm rot="533024">
            <a:off x="4797425" y="1935163"/>
            <a:ext cx="1038225" cy="1090612"/>
            <a:chOff x="2282780" y="42415"/>
            <a:chExt cx="688139" cy="721945"/>
          </a:xfrm>
        </p:grpSpPr>
        <p:sp>
          <p:nvSpPr>
            <p:cNvPr id="54" name="矩形 53"/>
            <p:cNvSpPr/>
            <p:nvPr/>
          </p:nvSpPr>
          <p:spPr>
            <a:xfrm>
              <a:off x="2330982" y="77801"/>
              <a:ext cx="639937" cy="639937"/>
            </a:xfrm>
            <a:prstGeom prst="rect">
              <a:avLst/>
            </a:pr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67000">
                  <a:schemeClr val="tx1"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2280956" y="39598"/>
              <a:ext cx="639738" cy="639977"/>
            </a:xfrm>
            <a:prstGeom prst="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9000">
                  <a:schemeClr val="bg1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63" name="TextBox 55"/>
            <p:cNvSpPr txBox="1">
              <a:spLocks noChangeArrowheads="1"/>
            </p:cNvSpPr>
            <p:nvPr/>
          </p:nvSpPr>
          <p:spPr bwMode="auto">
            <a:xfrm>
              <a:off x="2493920" y="214055"/>
              <a:ext cx="444533" cy="550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800">
                  <a:latin typeface="CircleD" panose="020B0604020202020204" pitchFamily="82" charset="0"/>
                  <a:ea typeface="GulimChe" panose="020B0609000101010101" pitchFamily="49" charset="-127"/>
                </a:rPr>
                <a:t>10</a:t>
              </a:r>
              <a:endParaRPr lang="zh-CN" altLang="en-US" sz="48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57" name="组合 56"/>
          <p:cNvGrpSpPr/>
          <p:nvPr/>
        </p:nvGrpSpPr>
        <p:grpSpPr bwMode="auto">
          <a:xfrm rot="2700000">
            <a:off x="5563395" y="88106"/>
            <a:ext cx="2278062" cy="2435225"/>
            <a:chOff x="5397184" y="88138"/>
            <a:chExt cx="2279432" cy="2435353"/>
          </a:xfrm>
        </p:grpSpPr>
        <p:grpSp>
          <p:nvGrpSpPr>
            <p:cNvPr id="9252" name="组合 57"/>
            <p:cNvGrpSpPr/>
            <p:nvPr/>
          </p:nvGrpSpPr>
          <p:grpSpPr bwMode="auto">
            <a:xfrm>
              <a:off x="6535408" y="1302809"/>
              <a:ext cx="1141208" cy="1220682"/>
              <a:chOff x="2282780" y="42415"/>
              <a:chExt cx="688139" cy="736061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330982" y="77801"/>
                <a:ext cx="639937" cy="639937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tx1">
                      <a:alpha val="0"/>
                    </a:schemeClr>
                  </a:gs>
                  <a:gs pos="67000">
                    <a:schemeClr val="tx1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2279182" y="41005"/>
                <a:ext cx="638870" cy="641391"/>
              </a:xfrm>
              <a:prstGeom prst="rect">
                <a:avLst/>
              </a:prstGeom>
              <a:gradFill>
                <a:gsLst>
                  <a:gs pos="50000">
                    <a:schemeClr val="bg1">
                      <a:lumMod val="85000"/>
                    </a:schemeClr>
                  </a:gs>
                  <a:gs pos="9000">
                    <a:schemeClr val="bg1"/>
                  </a:gs>
                </a:gsLst>
                <a:lin ang="135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258" name="TextBox 61"/>
              <p:cNvSpPr txBox="1">
                <a:spLocks noChangeArrowheads="1"/>
              </p:cNvSpPr>
              <p:nvPr/>
            </p:nvSpPr>
            <p:spPr bwMode="auto">
              <a:xfrm>
                <a:off x="2541172" y="166040"/>
                <a:ext cx="300418" cy="612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6000">
                    <a:latin typeface="CircleD" panose="020B0604020202020204" pitchFamily="82" charset="0"/>
                    <a:ea typeface="GulimChe" panose="020B0609000101010101" pitchFamily="49" charset="-127"/>
                  </a:rPr>
                  <a:t>11</a:t>
                </a:r>
                <a:endParaRPr lang="zh-CN" altLang="en-US" sz="6000">
                  <a:latin typeface="CircleD" panose="020B0604020202020204" pitchFamily="82" charset="0"/>
                  <a:ea typeface="GulimChe" panose="020B0609000101010101" pitchFamily="49" charset="-127"/>
                </a:endParaRPr>
              </a:p>
            </p:txBody>
          </p:sp>
        </p:grpSp>
        <p:sp>
          <p:nvSpPr>
            <p:cNvPr id="59" name="矩形 58"/>
            <p:cNvSpPr/>
            <p:nvPr/>
          </p:nvSpPr>
          <p:spPr>
            <a:xfrm>
              <a:off x="5389979" y="94829"/>
              <a:ext cx="1366072" cy="1573295"/>
            </a:xfrm>
            <a:prstGeom prst="rect">
              <a:avLst/>
            </a:prstGeom>
            <a:solidFill>
              <a:srgbClr val="4F81BD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 bwMode="auto">
          <a:xfrm>
            <a:off x="7437438" y="1955800"/>
            <a:ext cx="1249362" cy="1331913"/>
            <a:chOff x="2282780" y="42415"/>
            <a:chExt cx="688139" cy="733553"/>
          </a:xfrm>
        </p:grpSpPr>
        <p:sp>
          <p:nvSpPr>
            <p:cNvPr id="64" name="矩形 63"/>
            <p:cNvSpPr/>
            <p:nvPr/>
          </p:nvSpPr>
          <p:spPr>
            <a:xfrm>
              <a:off x="2330982" y="77801"/>
              <a:ext cx="639937" cy="639937"/>
            </a:xfrm>
            <a:prstGeom prst="rect">
              <a:avLst/>
            </a:pr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67000">
                  <a:schemeClr val="tx1"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2282780" y="42415"/>
              <a:ext cx="640048" cy="640001"/>
            </a:xfrm>
            <a:prstGeom prst="rect">
              <a:avLst/>
            </a:prstGeom>
            <a:gradFill>
              <a:gsLst>
                <a:gs pos="50000">
                  <a:srgbClr val="EDC001"/>
                </a:gs>
                <a:gs pos="9000">
                  <a:srgbClr val="FFFF99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51" name="TextBox 65"/>
            <p:cNvSpPr txBox="1">
              <a:spLocks noChangeArrowheads="1"/>
            </p:cNvSpPr>
            <p:nvPr/>
          </p:nvSpPr>
          <p:spPr bwMode="auto">
            <a:xfrm>
              <a:off x="2516527" y="166040"/>
              <a:ext cx="365780" cy="609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6600">
                  <a:latin typeface="CircleD" panose="020B0604020202020204" pitchFamily="82" charset="0"/>
                  <a:ea typeface="GulimChe" panose="020B0609000101010101" pitchFamily="49" charset="-127"/>
                </a:rPr>
                <a:t>12</a:t>
              </a:r>
              <a:endParaRPr lang="zh-CN" altLang="en-US" sz="66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sp>
        <p:nvSpPr>
          <p:cNvPr id="68" name="矩形​​ 42"/>
          <p:cNvSpPr>
            <a:spLocks noChangeArrowheads="1"/>
          </p:cNvSpPr>
          <p:nvPr/>
        </p:nvSpPr>
        <p:spPr bwMode="auto">
          <a:xfrm>
            <a:off x="159212" y="2397819"/>
            <a:ext cx="4012992" cy="191206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dirty="0">
                <a:gradFill>
                  <a:gsLst>
                    <a:gs pos="0">
                      <a:schemeClr val="tx1"/>
                    </a:gs>
                    <a:gs pos="87000">
                      <a:schemeClr val="tx1"/>
                    </a:gs>
                  </a:gsLst>
                  <a:lin ang="8100000" scaled="1"/>
                </a:gra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POWERPOINT</a:t>
            </a:r>
            <a:endParaRPr lang="zh-CN" altLang="en-US" sz="6600" dirty="0">
              <a:gradFill>
                <a:gsLst>
                  <a:gs pos="0">
                    <a:schemeClr val="tx1"/>
                  </a:gs>
                  <a:gs pos="87000">
                    <a:schemeClr val="tx1"/>
                  </a:gs>
                </a:gsLst>
                <a:lin ang="8100000" scaled="1"/>
              </a:gra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977900" y="1000125"/>
            <a:ext cx="7319963" cy="2787650"/>
            <a:chOff x="978549" y="999473"/>
            <a:chExt cx="7319896" cy="2788440"/>
          </a:xfrm>
        </p:grpSpPr>
        <p:sp>
          <p:nvSpPr>
            <p:cNvPr id="13" name="矩形 12"/>
            <p:cNvSpPr/>
            <p:nvPr/>
          </p:nvSpPr>
          <p:spPr>
            <a:xfrm>
              <a:off x="1111545" y="1063508"/>
              <a:ext cx="7186900" cy="2724405"/>
            </a:xfrm>
            <a:prstGeom prst="rect">
              <a:avLst/>
            </a:pr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93000">
                  <a:schemeClr val="tx1"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8549" y="999473"/>
              <a:ext cx="7186547" cy="2724922"/>
            </a:xfrm>
            <a:prstGeom prst="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9000">
                  <a:schemeClr val="bg1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矩形​​ 57"/>
            <p:cNvSpPr/>
            <p:nvPr/>
          </p:nvSpPr>
          <p:spPr bwMode="auto">
            <a:xfrm>
              <a:off x="1788167" y="1275776"/>
              <a:ext cx="5567312" cy="211673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的设计理念：杜绝平庸、专做精品！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5397500" y="3452813"/>
            <a:ext cx="3544888" cy="831850"/>
            <a:chOff x="5397184" y="3452972"/>
            <a:chExt cx="3545117" cy="830997"/>
          </a:xfrm>
        </p:grpSpPr>
        <p:sp>
          <p:nvSpPr>
            <p:cNvPr id="69" name="TextBox 68"/>
            <p:cNvSpPr txBox="1"/>
            <p:nvPr/>
          </p:nvSpPr>
          <p:spPr>
            <a:xfrm>
              <a:off x="7346992" y="3452972"/>
              <a:ext cx="1595309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dirty="0">
                  <a:gradFill flip="none" rotWithShape="1">
                    <a:gsLst>
                      <a:gs pos="79000">
                        <a:schemeClr val="bg1"/>
                      </a:gs>
                      <a:gs pos="20000">
                        <a:srgbClr val="61FFD9"/>
                      </a:gs>
                    </a:gsLst>
                    <a:lin ang="8100000" scaled="1"/>
                    <a:tileRect/>
                  </a:gradFill>
                  <a:latin typeface="Kozuka Gothic Pro B" panose="020B0800000000000000" pitchFamily="34" charset="-128"/>
                  <a:ea typeface="Kozuka Gothic Pro B" panose="020B0800000000000000" pitchFamily="34" charset="-128"/>
                </a:rPr>
                <a:t>2011</a:t>
              </a:r>
              <a:endParaRPr lang="zh-CN" altLang="en-US" sz="4800" dirty="0">
                <a:gradFill flip="none" rotWithShape="1">
                  <a:gsLst>
                    <a:gs pos="79000">
                      <a:schemeClr val="bg1"/>
                    </a:gs>
                    <a:gs pos="20000">
                      <a:srgbClr val="61FFD9"/>
                    </a:gs>
                  </a:gsLst>
                  <a:lin ang="8100000" scaled="1"/>
                  <a:tileRect/>
                </a:gradFill>
                <a:latin typeface="Kozuka Gothic Pro B" panose="020B0800000000000000" pitchFamily="34" charset="-128"/>
                <a:ea typeface="Kozuka Gothic Pro B" panose="020B0800000000000000" pitchFamily="34" charset="-128"/>
              </a:endParaRPr>
            </a:p>
          </p:txBody>
        </p:sp>
        <p:sp>
          <p:nvSpPr>
            <p:cNvPr id="70" name="矩形​​ 38"/>
            <p:cNvSpPr>
              <a:spLocks noChangeArrowheads="1"/>
            </p:cNvSpPr>
            <p:nvPr/>
          </p:nvSpPr>
          <p:spPr bwMode="auto">
            <a:xfrm>
              <a:off x="5397184" y="3806919"/>
              <a:ext cx="2343168" cy="276999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gradFill>
                    <a:gsLst>
                      <a:gs pos="27000">
                        <a:schemeClr val="bg1"/>
                      </a:gs>
                      <a:gs pos="0">
                        <a:srgbClr val="61FFD9"/>
                      </a:gs>
                    </a:gsLst>
                    <a:lin ang="8100000" scaled="1"/>
                  </a:gradFill>
                  <a:latin typeface="方正中等线简体" panose="02010601030101010101" pitchFamily="65" charset="-122"/>
                  <a:ea typeface="方正中等线简体" panose="02010601030101010101" pitchFamily="65" charset="-122"/>
                </a:rPr>
                <a:t>上海锐普广告有限公司</a:t>
              </a:r>
              <a:endParaRPr lang="en-US" altLang="zh-CN" sz="1200" dirty="0">
                <a:gradFill>
                  <a:gsLst>
                    <a:gs pos="27000">
                      <a:schemeClr val="bg1"/>
                    </a:gs>
                    <a:gs pos="0">
                      <a:srgbClr val="61FFD9"/>
                    </a:gs>
                  </a:gsLst>
                  <a:lin ang="8100000" scaled="1"/>
                </a:gradFill>
                <a:latin typeface="方正中等线简体" panose="02010601030101010101" pitchFamily="65" charset="-122"/>
                <a:ea typeface="方正中等线简体" panose="02010601030101010101" pitchFamily="65" charset="-122"/>
              </a:endParaRPr>
            </a:p>
          </p:txBody>
        </p:sp>
      </p:grpSp>
      <p:sp>
        <p:nvSpPr>
          <p:cNvPr id="71" name="TextBox 83"/>
          <p:cNvSpPr txBox="1">
            <a:spLocks noChangeArrowheads="1"/>
          </p:cNvSpPr>
          <p:nvPr/>
        </p:nvSpPr>
        <p:spPr bwMode="auto">
          <a:xfrm>
            <a:off x="5708139" y="3995511"/>
            <a:ext cx="2339102" cy="27699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gradFill>
                  <a:gsLst>
                    <a:gs pos="0">
                      <a:srgbClr val="00CAF2"/>
                    </a:gs>
                    <a:gs pos="24000">
                      <a:srgbClr val="61FFD9"/>
                    </a:gs>
                  </a:gsLst>
                  <a:lin ang="8100000" scaled="1"/>
                </a:gradFill>
                <a:latin typeface="方正中等线简体" panose="02010601030101010101" pitchFamily="65" charset="-122"/>
                <a:ea typeface="方正中等线简体" panose="02010601030101010101" pitchFamily="65" charset="-122"/>
              </a:defRPr>
            </a:lvl1pPr>
          </a:lstStyle>
          <a:p>
            <a:pPr eaLnBrk="1" hangingPunct="1">
              <a:defRPr/>
            </a:pPr>
            <a:r>
              <a:rPr lang="zh-CN" altLang="en-US" dirty="0">
                <a:gradFill flip="none" rotWithShape="1">
                  <a:gsLst>
                    <a:gs pos="57000">
                      <a:schemeClr val="bg1"/>
                    </a:gs>
                    <a:gs pos="7000">
                      <a:srgbClr val="61FFD9"/>
                    </a:gs>
                  </a:gsLst>
                  <a:lin ang="10800000" scaled="1"/>
                  <a:tileRect/>
                </a:gradFill>
              </a:rPr>
              <a:t>适用于工作计划及相关类别演示</a:t>
            </a:r>
            <a:endParaRPr lang="zh-CN" altLang="en-US" dirty="0">
              <a:gradFill flip="none" rotWithShape="1">
                <a:gsLst>
                  <a:gs pos="57000">
                    <a:schemeClr val="bg1"/>
                  </a:gs>
                  <a:gs pos="7000">
                    <a:srgbClr val="61FFD9"/>
                  </a:gs>
                </a:gsLst>
                <a:lin ang="10800000" scaled="1"/>
                <a:tileRect/>
              </a:gradFill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3311980" y="4011613"/>
            <a:ext cx="5832020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bg1">
                    <a:alpha val="0"/>
                  </a:schemeClr>
                </a:gs>
                <a:gs pos="88000">
                  <a:schemeClr val="bg1"/>
                </a:gs>
                <a:gs pos="71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8" y="1063625"/>
            <a:ext cx="138112" cy="13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" presetClass="exit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xit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5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21600000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2" presetClass="exit" presetSubtype="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5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2" presetClass="exit" presetSubtype="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5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21600000">
                                      <p:cBhvr>
                                        <p:cTn id="55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2" presetClass="exit" presetSubtype="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7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5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8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21600000">
                                      <p:cBhvr>
                                        <p:cTn id="6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2" presetClass="exit" presetSubtype="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7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7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7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" presetID="2" presetClass="exit" presetSubtype="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7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7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8" presetClass="emph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Rot by="21600000">
                                      <p:cBhvr>
                                        <p:cTn id="8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2" presetClass="exit" presetSubtype="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7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7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75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8" presetClass="emph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Rot by="21600000">
                                      <p:cBhvr>
                                        <p:cTn id="9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0" presetID="2" presetClass="exit" presetSubtype="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75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75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5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8" presetClass="emph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Rot by="-21600000">
                                      <p:cBhvr>
                                        <p:cTn id="11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1" presetID="2" presetClass="exit" presetSubtype="6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5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8" presetClass="emph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Rot by="21600000">
                                      <p:cBhvr>
                                        <p:cTn id="1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2" presetID="2" presetClass="exit" presetSubtype="6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8" presetClass="emph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Rot by="-21600000">
                                      <p:cBhvr>
                                        <p:cTn id="1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3" presetID="2" presetClass="exit" presetSubtype="6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41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3" dur="500" tmFilter="0,0; .5, 0; 1, 1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12" presetClass="exit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1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00"/>
                            </p:stCondLst>
                            <p:childTnLst>
                              <p:par>
                                <p:cTn id="16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500"/>
                            </p:stCondLst>
                            <p:childTnLst>
                              <p:par>
                                <p:cTn id="182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 bwMode="auto">
          <a:xfrm>
            <a:off x="977900" y="1000125"/>
            <a:ext cx="7319963" cy="2787650"/>
            <a:chOff x="978549" y="999473"/>
            <a:chExt cx="7319896" cy="2788440"/>
          </a:xfrm>
        </p:grpSpPr>
        <p:sp>
          <p:nvSpPr>
            <p:cNvPr id="43" name="矩形 42"/>
            <p:cNvSpPr/>
            <p:nvPr/>
          </p:nvSpPr>
          <p:spPr>
            <a:xfrm>
              <a:off x="1111545" y="1063508"/>
              <a:ext cx="7186900" cy="2724405"/>
            </a:xfrm>
            <a:prstGeom prst="rect">
              <a:avLst/>
            </a:pr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93000">
                  <a:schemeClr val="tx1"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978549" y="999473"/>
              <a:ext cx="7186547" cy="2724922"/>
            </a:xfrm>
            <a:prstGeom prst="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9000">
                  <a:schemeClr val="bg1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矩形​​ 57"/>
            <p:cNvSpPr/>
            <p:nvPr/>
          </p:nvSpPr>
          <p:spPr bwMode="auto">
            <a:xfrm>
              <a:off x="1788167" y="1275776"/>
              <a:ext cx="5567312" cy="211673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fontAlgn="auto" hangingPunct="1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的设计理念：杜绝平庸、专做精品！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spc="-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243" name="TextBox 3"/>
          <p:cNvSpPr txBox="1">
            <a:spLocks noChangeArrowheads="1"/>
          </p:cNvSpPr>
          <p:nvPr/>
        </p:nvSpPr>
        <p:spPr bwMode="auto">
          <a:xfrm>
            <a:off x="8302625" y="130175"/>
            <a:ext cx="5540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方正综艺简体" panose="02010601030101010101" pitchFamily="65" charset="-122"/>
                <a:ea typeface="方正综艺简体" panose="02010601030101010101" pitchFamily="65" charset="-122"/>
              </a:rPr>
              <a:t>目录</a:t>
            </a:r>
            <a:endParaRPr lang="zh-CN" altLang="en-US" sz="2400"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grpSp>
        <p:nvGrpSpPr>
          <p:cNvPr id="39" name="组合 38"/>
          <p:cNvGrpSpPr/>
          <p:nvPr/>
        </p:nvGrpSpPr>
        <p:grpSpPr bwMode="auto">
          <a:xfrm>
            <a:off x="1236663" y="1579563"/>
            <a:ext cx="1727200" cy="1668462"/>
            <a:chOff x="1236032" y="1579532"/>
            <a:chExt cx="1728081" cy="1667814"/>
          </a:xfrm>
        </p:grpSpPr>
        <p:grpSp>
          <p:nvGrpSpPr>
            <p:cNvPr id="10270" name="组合 21"/>
            <p:cNvGrpSpPr/>
            <p:nvPr/>
          </p:nvGrpSpPr>
          <p:grpSpPr bwMode="auto">
            <a:xfrm>
              <a:off x="1264648" y="1579532"/>
              <a:ext cx="1699465" cy="1667814"/>
              <a:chOff x="2282780" y="42415"/>
              <a:chExt cx="688139" cy="675323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330982" y="77801"/>
                <a:ext cx="639937" cy="639937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tx1">
                      <a:alpha val="0"/>
                    </a:schemeClr>
                  </a:gs>
                  <a:gs pos="67000">
                    <a:schemeClr val="tx1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282769" y="42415"/>
                <a:ext cx="639915" cy="639983"/>
              </a:xfrm>
              <a:prstGeom prst="rect">
                <a:avLst/>
              </a:prstGeom>
              <a:gradFill>
                <a:gsLst>
                  <a:gs pos="50000">
                    <a:schemeClr val="bg1">
                      <a:lumMod val="85000"/>
                    </a:schemeClr>
                  </a:gs>
                  <a:gs pos="9000">
                    <a:schemeClr val="bg1"/>
                  </a:gs>
                </a:gsLst>
                <a:lin ang="135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276" name="TextBox 24"/>
              <p:cNvSpPr txBox="1">
                <a:spLocks noChangeArrowheads="1"/>
              </p:cNvSpPr>
              <p:nvPr/>
            </p:nvSpPr>
            <p:spPr bwMode="auto">
              <a:xfrm>
                <a:off x="2672939" y="432141"/>
                <a:ext cx="238004" cy="266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3600">
                    <a:latin typeface="CircleD" panose="020B0604020202020204" pitchFamily="82" charset="0"/>
                    <a:ea typeface="GulimChe" panose="020B0609000101010101" pitchFamily="49" charset="-127"/>
                  </a:rPr>
                  <a:t>01</a:t>
                </a:r>
                <a:endParaRPr lang="zh-CN" altLang="en-US" sz="3600">
                  <a:latin typeface="CircleD" panose="020B0604020202020204" pitchFamily="82" charset="0"/>
                  <a:ea typeface="GulimChe" panose="020B0609000101010101" pitchFamily="49" charset="-127"/>
                </a:endParaRPr>
              </a:p>
            </p:txBody>
          </p:sp>
        </p:grpSp>
        <p:sp>
          <p:nvSpPr>
            <p:cNvPr id="10271" name="TextBox 17"/>
            <p:cNvSpPr txBox="1">
              <a:spLocks noChangeArrowheads="1"/>
            </p:cNvSpPr>
            <p:nvPr/>
          </p:nvSpPr>
          <p:spPr bwMode="auto">
            <a:xfrm>
              <a:off x="1236032" y="2139702"/>
              <a:ext cx="15370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 bwMode="auto">
          <a:xfrm>
            <a:off x="2916238" y="1579563"/>
            <a:ext cx="1711325" cy="1668462"/>
            <a:chOff x="2915737" y="1579532"/>
            <a:chExt cx="1711140" cy="1667814"/>
          </a:xfrm>
        </p:grpSpPr>
        <p:grpSp>
          <p:nvGrpSpPr>
            <p:cNvPr id="10263" name="组合 25"/>
            <p:cNvGrpSpPr/>
            <p:nvPr/>
          </p:nvGrpSpPr>
          <p:grpSpPr bwMode="auto">
            <a:xfrm>
              <a:off x="2927412" y="1579532"/>
              <a:ext cx="1699465" cy="1667814"/>
              <a:chOff x="2282780" y="42415"/>
              <a:chExt cx="688139" cy="675323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2330982" y="77801"/>
                <a:ext cx="639937" cy="639937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tx1">
                      <a:alpha val="0"/>
                    </a:schemeClr>
                  </a:gs>
                  <a:gs pos="67000">
                    <a:schemeClr val="tx1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282552" y="42415"/>
                <a:ext cx="640162" cy="639983"/>
              </a:xfrm>
              <a:prstGeom prst="rect">
                <a:avLst/>
              </a:prstGeom>
              <a:gradFill>
                <a:gsLst>
                  <a:gs pos="50000">
                    <a:schemeClr val="bg1">
                      <a:lumMod val="85000"/>
                    </a:schemeClr>
                  </a:gs>
                  <a:gs pos="9000">
                    <a:schemeClr val="bg1"/>
                  </a:gs>
                </a:gsLst>
                <a:lin ang="135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269" name="TextBox 28"/>
              <p:cNvSpPr txBox="1">
                <a:spLocks noChangeArrowheads="1"/>
              </p:cNvSpPr>
              <p:nvPr/>
            </p:nvSpPr>
            <p:spPr bwMode="auto">
              <a:xfrm>
                <a:off x="2672938" y="432141"/>
                <a:ext cx="265120" cy="266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3600">
                    <a:latin typeface="CircleD" panose="020B0604020202020204" pitchFamily="82" charset="0"/>
                    <a:ea typeface="GulimChe" panose="020B0609000101010101" pitchFamily="49" charset="-127"/>
                  </a:rPr>
                  <a:t>02</a:t>
                </a:r>
                <a:endParaRPr lang="zh-CN" altLang="en-US" sz="3600">
                  <a:latin typeface="CircleD" panose="020B0604020202020204" pitchFamily="82" charset="0"/>
                  <a:ea typeface="GulimChe" panose="020B0609000101010101" pitchFamily="49" charset="-127"/>
                </a:endParaRPr>
              </a:p>
            </p:txBody>
          </p:sp>
        </p:grpSp>
        <p:sp>
          <p:nvSpPr>
            <p:cNvPr id="10264" name="TextBox 18"/>
            <p:cNvSpPr txBox="1">
              <a:spLocks noChangeArrowheads="1"/>
            </p:cNvSpPr>
            <p:nvPr/>
          </p:nvSpPr>
          <p:spPr bwMode="auto">
            <a:xfrm>
              <a:off x="2915737" y="2139702"/>
              <a:ext cx="15370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 bwMode="auto">
          <a:xfrm>
            <a:off x="4589463" y="1579563"/>
            <a:ext cx="1700212" cy="1668462"/>
            <a:chOff x="4590176" y="1579532"/>
            <a:chExt cx="1699465" cy="1667814"/>
          </a:xfrm>
        </p:grpSpPr>
        <p:grpSp>
          <p:nvGrpSpPr>
            <p:cNvPr id="10256" name="组合 29"/>
            <p:cNvGrpSpPr/>
            <p:nvPr/>
          </p:nvGrpSpPr>
          <p:grpSpPr bwMode="auto">
            <a:xfrm>
              <a:off x="4590176" y="1579532"/>
              <a:ext cx="1699465" cy="1667814"/>
              <a:chOff x="2282780" y="42415"/>
              <a:chExt cx="688139" cy="675323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330982" y="77801"/>
                <a:ext cx="639937" cy="639937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tx1">
                      <a:alpha val="0"/>
                    </a:schemeClr>
                  </a:gs>
                  <a:gs pos="67000">
                    <a:schemeClr val="tx1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282780" y="42415"/>
                <a:ext cx="639950" cy="639983"/>
              </a:xfrm>
              <a:prstGeom prst="rect">
                <a:avLst/>
              </a:prstGeom>
              <a:gradFill>
                <a:gsLst>
                  <a:gs pos="50000">
                    <a:schemeClr val="bg1">
                      <a:lumMod val="85000"/>
                    </a:schemeClr>
                  </a:gs>
                  <a:gs pos="9000">
                    <a:schemeClr val="bg1"/>
                  </a:gs>
                </a:gsLst>
                <a:lin ang="135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262" name="TextBox 32"/>
              <p:cNvSpPr txBox="1">
                <a:spLocks noChangeArrowheads="1"/>
              </p:cNvSpPr>
              <p:nvPr/>
            </p:nvSpPr>
            <p:spPr bwMode="auto">
              <a:xfrm>
                <a:off x="2672938" y="432141"/>
                <a:ext cx="268710" cy="266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3600">
                    <a:latin typeface="CircleD" panose="020B0604020202020204" pitchFamily="82" charset="0"/>
                    <a:ea typeface="GulimChe" panose="020B0609000101010101" pitchFamily="49" charset="-127"/>
                  </a:rPr>
                  <a:t>03</a:t>
                </a:r>
                <a:endParaRPr lang="zh-CN" altLang="en-US" sz="3600">
                  <a:latin typeface="CircleD" panose="020B0604020202020204" pitchFamily="82" charset="0"/>
                  <a:ea typeface="GulimChe" panose="020B0609000101010101" pitchFamily="49" charset="-127"/>
                </a:endParaRPr>
              </a:p>
            </p:txBody>
          </p:sp>
        </p:grpSp>
        <p:sp>
          <p:nvSpPr>
            <p:cNvPr id="10257" name="TextBox 19"/>
            <p:cNvSpPr txBox="1">
              <a:spLocks noChangeArrowheads="1"/>
            </p:cNvSpPr>
            <p:nvPr/>
          </p:nvSpPr>
          <p:spPr bwMode="auto">
            <a:xfrm>
              <a:off x="4595442" y="2139702"/>
              <a:ext cx="15370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 bwMode="auto">
          <a:xfrm rot="436328">
            <a:off x="6230938" y="1677988"/>
            <a:ext cx="1703387" cy="1668462"/>
            <a:chOff x="6252942" y="1579532"/>
            <a:chExt cx="1703434" cy="1667814"/>
          </a:xfrm>
        </p:grpSpPr>
        <p:grpSp>
          <p:nvGrpSpPr>
            <p:cNvPr id="10249" name="组合 33"/>
            <p:cNvGrpSpPr/>
            <p:nvPr/>
          </p:nvGrpSpPr>
          <p:grpSpPr bwMode="auto">
            <a:xfrm>
              <a:off x="6252942" y="1579532"/>
              <a:ext cx="1703434" cy="1667814"/>
              <a:chOff x="2282780" y="42415"/>
              <a:chExt cx="689746" cy="675323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2330982" y="77801"/>
                <a:ext cx="639937" cy="639937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tx1">
                      <a:alpha val="0"/>
                    </a:schemeClr>
                  </a:gs>
                  <a:gs pos="67000">
                    <a:schemeClr val="tx1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280972" y="42420"/>
                <a:ext cx="640249" cy="639983"/>
              </a:xfrm>
              <a:prstGeom prst="rect">
                <a:avLst/>
              </a:prstGeom>
              <a:gradFill>
                <a:gsLst>
                  <a:gs pos="50000">
                    <a:schemeClr val="bg1">
                      <a:lumMod val="85000"/>
                    </a:schemeClr>
                  </a:gs>
                  <a:gs pos="9000">
                    <a:schemeClr val="bg1"/>
                  </a:gs>
                </a:gsLst>
                <a:lin ang="135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255" name="TextBox 36"/>
              <p:cNvSpPr txBox="1">
                <a:spLocks noChangeArrowheads="1"/>
              </p:cNvSpPr>
              <p:nvPr/>
            </p:nvSpPr>
            <p:spPr bwMode="auto">
              <a:xfrm>
                <a:off x="2672938" y="432141"/>
                <a:ext cx="299588" cy="266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3600">
                    <a:latin typeface="CircleD" panose="020B0604020202020204" pitchFamily="82" charset="0"/>
                    <a:ea typeface="GulimChe" panose="020B0609000101010101" pitchFamily="49" charset="-127"/>
                  </a:rPr>
                  <a:t>04</a:t>
                </a:r>
                <a:endParaRPr lang="zh-CN" altLang="en-US" sz="3600">
                  <a:latin typeface="CircleD" panose="020B0604020202020204" pitchFamily="82" charset="0"/>
                  <a:ea typeface="GulimChe" panose="020B0609000101010101" pitchFamily="49" charset="-127"/>
                </a:endParaRPr>
              </a:p>
            </p:txBody>
          </p:sp>
        </p:grpSp>
        <p:sp>
          <p:nvSpPr>
            <p:cNvPr id="10250" name="TextBox 20"/>
            <p:cNvSpPr txBox="1">
              <a:spLocks noChangeArrowheads="1"/>
            </p:cNvSpPr>
            <p:nvPr/>
          </p:nvSpPr>
          <p:spPr bwMode="auto">
            <a:xfrm>
              <a:off x="6275145" y="2139702"/>
              <a:ext cx="15370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4" name="Picture 10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1692275"/>
            <a:ext cx="138112" cy="13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" presetClass="exit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21600000">
                                      <p:cBhvr>
                                        <p:cTn id="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2" presetClass="entr" presetSubtype="9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2" presetClass="entr" presetSubtype="9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21600000">
                                      <p:cBhvr>
                                        <p:cTn id="5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2" presetClass="entr" presetSubtype="9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 bwMode="auto">
          <a:xfrm>
            <a:off x="1236663" y="1579563"/>
            <a:ext cx="1727200" cy="1668462"/>
            <a:chOff x="1236032" y="1579532"/>
            <a:chExt cx="1728081" cy="1667814"/>
          </a:xfrm>
        </p:grpSpPr>
        <p:grpSp>
          <p:nvGrpSpPr>
            <p:cNvPr id="11301" name="组合 14"/>
            <p:cNvGrpSpPr/>
            <p:nvPr/>
          </p:nvGrpSpPr>
          <p:grpSpPr bwMode="auto">
            <a:xfrm>
              <a:off x="1264648" y="1579532"/>
              <a:ext cx="1699465" cy="1667814"/>
              <a:chOff x="2282780" y="42415"/>
              <a:chExt cx="688139" cy="675323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330982" y="77801"/>
                <a:ext cx="639937" cy="639937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tx1">
                      <a:alpha val="0"/>
                    </a:schemeClr>
                  </a:gs>
                  <a:gs pos="67000">
                    <a:schemeClr val="tx1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282769" y="42415"/>
                <a:ext cx="639915" cy="639983"/>
              </a:xfrm>
              <a:prstGeom prst="rect">
                <a:avLst/>
              </a:prstGeom>
              <a:gradFill>
                <a:gsLst>
                  <a:gs pos="50000">
                    <a:schemeClr val="bg1">
                      <a:lumMod val="85000"/>
                    </a:schemeClr>
                  </a:gs>
                  <a:gs pos="9000">
                    <a:schemeClr val="bg1"/>
                  </a:gs>
                </a:gsLst>
                <a:lin ang="135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307" name="TextBox 18"/>
              <p:cNvSpPr txBox="1">
                <a:spLocks noChangeArrowheads="1"/>
              </p:cNvSpPr>
              <p:nvPr/>
            </p:nvSpPr>
            <p:spPr bwMode="auto">
              <a:xfrm>
                <a:off x="2672939" y="432141"/>
                <a:ext cx="238004" cy="266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3600">
                    <a:latin typeface="CircleD" panose="020B0604020202020204" pitchFamily="82" charset="0"/>
                    <a:ea typeface="GulimChe" panose="020B0609000101010101" pitchFamily="49" charset="-127"/>
                  </a:rPr>
                  <a:t>01</a:t>
                </a:r>
                <a:endParaRPr lang="zh-CN" altLang="en-US" sz="3600">
                  <a:latin typeface="CircleD" panose="020B0604020202020204" pitchFamily="82" charset="0"/>
                  <a:ea typeface="GulimChe" panose="020B0609000101010101" pitchFamily="49" charset="-127"/>
                </a:endParaRPr>
              </a:p>
            </p:txBody>
          </p:sp>
        </p:grpSp>
        <p:sp>
          <p:nvSpPr>
            <p:cNvPr id="11302" name="TextBox 15"/>
            <p:cNvSpPr txBox="1">
              <a:spLocks noChangeArrowheads="1"/>
            </p:cNvSpPr>
            <p:nvPr/>
          </p:nvSpPr>
          <p:spPr bwMode="auto">
            <a:xfrm>
              <a:off x="1236032" y="2139702"/>
              <a:ext cx="15370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2916238" y="1579563"/>
            <a:ext cx="1711325" cy="1668462"/>
            <a:chOff x="2915737" y="1579532"/>
            <a:chExt cx="1711140" cy="1667814"/>
          </a:xfrm>
        </p:grpSpPr>
        <p:grpSp>
          <p:nvGrpSpPr>
            <p:cNvPr id="11294" name="组合 20"/>
            <p:cNvGrpSpPr/>
            <p:nvPr/>
          </p:nvGrpSpPr>
          <p:grpSpPr bwMode="auto">
            <a:xfrm>
              <a:off x="2927412" y="1579532"/>
              <a:ext cx="1699465" cy="1667814"/>
              <a:chOff x="2282780" y="42415"/>
              <a:chExt cx="688139" cy="675323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330982" y="77801"/>
                <a:ext cx="639937" cy="639937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tx1">
                      <a:alpha val="0"/>
                    </a:schemeClr>
                  </a:gs>
                  <a:gs pos="67000">
                    <a:schemeClr val="tx1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282552" y="42415"/>
                <a:ext cx="640162" cy="639983"/>
              </a:xfrm>
              <a:prstGeom prst="rect">
                <a:avLst/>
              </a:prstGeom>
              <a:gradFill>
                <a:gsLst>
                  <a:gs pos="50000">
                    <a:schemeClr val="bg1">
                      <a:lumMod val="85000"/>
                    </a:schemeClr>
                  </a:gs>
                  <a:gs pos="9000">
                    <a:schemeClr val="bg1"/>
                  </a:gs>
                </a:gsLst>
                <a:lin ang="135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300" name="TextBox 24"/>
              <p:cNvSpPr txBox="1">
                <a:spLocks noChangeArrowheads="1"/>
              </p:cNvSpPr>
              <p:nvPr/>
            </p:nvSpPr>
            <p:spPr bwMode="auto">
              <a:xfrm>
                <a:off x="2672938" y="432141"/>
                <a:ext cx="265120" cy="266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3600">
                    <a:latin typeface="CircleD" panose="020B0604020202020204" pitchFamily="82" charset="0"/>
                    <a:ea typeface="GulimChe" panose="020B0609000101010101" pitchFamily="49" charset="-127"/>
                  </a:rPr>
                  <a:t>02</a:t>
                </a:r>
                <a:endParaRPr lang="zh-CN" altLang="en-US" sz="3600">
                  <a:latin typeface="CircleD" panose="020B0604020202020204" pitchFamily="82" charset="0"/>
                  <a:ea typeface="GulimChe" panose="020B0609000101010101" pitchFamily="49" charset="-127"/>
                </a:endParaRPr>
              </a:p>
            </p:txBody>
          </p:sp>
        </p:grpSp>
        <p:sp>
          <p:nvSpPr>
            <p:cNvPr id="11295" name="TextBox 21"/>
            <p:cNvSpPr txBox="1">
              <a:spLocks noChangeArrowheads="1"/>
            </p:cNvSpPr>
            <p:nvPr/>
          </p:nvSpPr>
          <p:spPr bwMode="auto">
            <a:xfrm>
              <a:off x="2915737" y="2139702"/>
              <a:ext cx="15370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 bwMode="auto">
          <a:xfrm>
            <a:off x="4589463" y="1579563"/>
            <a:ext cx="1700212" cy="1668462"/>
            <a:chOff x="4590176" y="1579532"/>
            <a:chExt cx="1699465" cy="1667814"/>
          </a:xfrm>
        </p:grpSpPr>
        <p:grpSp>
          <p:nvGrpSpPr>
            <p:cNvPr id="11287" name="组合 26"/>
            <p:cNvGrpSpPr/>
            <p:nvPr/>
          </p:nvGrpSpPr>
          <p:grpSpPr bwMode="auto">
            <a:xfrm>
              <a:off x="4590176" y="1579532"/>
              <a:ext cx="1699465" cy="1667814"/>
              <a:chOff x="2282780" y="42415"/>
              <a:chExt cx="688139" cy="675323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2330982" y="77801"/>
                <a:ext cx="639937" cy="639937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tx1">
                      <a:alpha val="0"/>
                    </a:schemeClr>
                  </a:gs>
                  <a:gs pos="67000">
                    <a:schemeClr val="tx1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282780" y="42415"/>
                <a:ext cx="639950" cy="639983"/>
              </a:xfrm>
              <a:prstGeom prst="rect">
                <a:avLst/>
              </a:prstGeom>
              <a:gradFill>
                <a:gsLst>
                  <a:gs pos="50000">
                    <a:schemeClr val="bg1">
                      <a:lumMod val="85000"/>
                    </a:schemeClr>
                  </a:gs>
                  <a:gs pos="9000">
                    <a:schemeClr val="bg1"/>
                  </a:gs>
                </a:gsLst>
                <a:lin ang="135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293" name="TextBox 30"/>
              <p:cNvSpPr txBox="1">
                <a:spLocks noChangeArrowheads="1"/>
              </p:cNvSpPr>
              <p:nvPr/>
            </p:nvSpPr>
            <p:spPr bwMode="auto">
              <a:xfrm>
                <a:off x="2672938" y="432141"/>
                <a:ext cx="268710" cy="266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3600">
                    <a:latin typeface="CircleD" panose="020B0604020202020204" pitchFamily="82" charset="0"/>
                    <a:ea typeface="GulimChe" panose="020B0609000101010101" pitchFamily="49" charset="-127"/>
                  </a:rPr>
                  <a:t>03</a:t>
                </a:r>
                <a:endParaRPr lang="zh-CN" altLang="en-US" sz="3600">
                  <a:latin typeface="CircleD" panose="020B0604020202020204" pitchFamily="82" charset="0"/>
                  <a:ea typeface="GulimChe" panose="020B0609000101010101" pitchFamily="49" charset="-127"/>
                </a:endParaRPr>
              </a:p>
            </p:txBody>
          </p:sp>
        </p:grpSp>
        <p:sp>
          <p:nvSpPr>
            <p:cNvPr id="11288" name="TextBox 27"/>
            <p:cNvSpPr txBox="1">
              <a:spLocks noChangeArrowheads="1"/>
            </p:cNvSpPr>
            <p:nvPr/>
          </p:nvSpPr>
          <p:spPr bwMode="auto">
            <a:xfrm>
              <a:off x="4595442" y="2139702"/>
              <a:ext cx="15370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 bwMode="auto">
          <a:xfrm rot="436328">
            <a:off x="6230938" y="1677988"/>
            <a:ext cx="1703387" cy="1668462"/>
            <a:chOff x="6252942" y="1579532"/>
            <a:chExt cx="1703434" cy="1667814"/>
          </a:xfrm>
        </p:grpSpPr>
        <p:grpSp>
          <p:nvGrpSpPr>
            <p:cNvPr id="11280" name="组合 32"/>
            <p:cNvGrpSpPr/>
            <p:nvPr/>
          </p:nvGrpSpPr>
          <p:grpSpPr bwMode="auto">
            <a:xfrm>
              <a:off x="6252942" y="1579532"/>
              <a:ext cx="1703434" cy="1667814"/>
              <a:chOff x="2282780" y="42415"/>
              <a:chExt cx="689746" cy="675323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2330982" y="77801"/>
                <a:ext cx="639937" cy="639937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tx1">
                      <a:alpha val="0"/>
                    </a:schemeClr>
                  </a:gs>
                  <a:gs pos="67000">
                    <a:schemeClr val="tx1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280972" y="42420"/>
                <a:ext cx="640249" cy="639983"/>
              </a:xfrm>
              <a:prstGeom prst="rect">
                <a:avLst/>
              </a:prstGeom>
              <a:gradFill>
                <a:gsLst>
                  <a:gs pos="50000">
                    <a:schemeClr val="bg1">
                      <a:lumMod val="85000"/>
                    </a:schemeClr>
                  </a:gs>
                  <a:gs pos="9000">
                    <a:schemeClr val="bg1"/>
                  </a:gs>
                </a:gsLst>
                <a:lin ang="135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286" name="TextBox 36"/>
              <p:cNvSpPr txBox="1">
                <a:spLocks noChangeArrowheads="1"/>
              </p:cNvSpPr>
              <p:nvPr/>
            </p:nvSpPr>
            <p:spPr bwMode="auto">
              <a:xfrm>
                <a:off x="2672938" y="432141"/>
                <a:ext cx="299588" cy="266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3600">
                    <a:latin typeface="CircleD" panose="020B0604020202020204" pitchFamily="82" charset="0"/>
                    <a:ea typeface="GulimChe" panose="020B0609000101010101" pitchFamily="49" charset="-127"/>
                  </a:rPr>
                  <a:t>04</a:t>
                </a:r>
                <a:endParaRPr lang="zh-CN" altLang="en-US" sz="3600">
                  <a:latin typeface="CircleD" panose="020B0604020202020204" pitchFamily="82" charset="0"/>
                  <a:ea typeface="GulimChe" panose="020B0609000101010101" pitchFamily="49" charset="-127"/>
                </a:endParaRPr>
              </a:p>
            </p:txBody>
          </p:sp>
        </p:grpSp>
        <p:sp>
          <p:nvSpPr>
            <p:cNvPr id="11281" name="TextBox 33"/>
            <p:cNvSpPr txBox="1">
              <a:spLocks noChangeArrowheads="1"/>
            </p:cNvSpPr>
            <p:nvPr/>
          </p:nvSpPr>
          <p:spPr bwMode="auto">
            <a:xfrm>
              <a:off x="6275145" y="2139702"/>
              <a:ext cx="15370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8302625" y="130175"/>
            <a:ext cx="554038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方正综艺简体" panose="02010601030101010101" pitchFamily="65" charset="-122"/>
                <a:ea typeface="方正综艺简体" panose="02010601030101010101" pitchFamily="65" charset="-122"/>
              </a:rPr>
              <a:t>过渡页</a:t>
            </a:r>
            <a:endParaRPr lang="zh-CN" altLang="en-US" sz="2400"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grpSp>
        <p:nvGrpSpPr>
          <p:cNvPr id="7" name="组合 6"/>
          <p:cNvGrpSpPr/>
          <p:nvPr/>
        </p:nvGrpSpPr>
        <p:grpSpPr bwMode="auto">
          <a:xfrm>
            <a:off x="3708400" y="1579563"/>
            <a:ext cx="1727200" cy="1668462"/>
            <a:chOff x="1236032" y="1579532"/>
            <a:chExt cx="1728081" cy="1667814"/>
          </a:xfrm>
        </p:grpSpPr>
        <p:grpSp>
          <p:nvGrpSpPr>
            <p:cNvPr id="11273" name="组合 7"/>
            <p:cNvGrpSpPr/>
            <p:nvPr/>
          </p:nvGrpSpPr>
          <p:grpSpPr bwMode="auto">
            <a:xfrm>
              <a:off x="1264648" y="1579532"/>
              <a:ext cx="1699465" cy="1667814"/>
              <a:chOff x="2282780" y="42415"/>
              <a:chExt cx="688139" cy="675323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2330982" y="77801"/>
                <a:ext cx="639937" cy="639937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tx1">
                      <a:alpha val="0"/>
                    </a:schemeClr>
                  </a:gs>
                  <a:gs pos="67000">
                    <a:schemeClr val="tx1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282769" y="42415"/>
                <a:ext cx="639915" cy="639983"/>
              </a:xfrm>
              <a:prstGeom prst="rect">
                <a:avLst/>
              </a:prstGeom>
              <a:gradFill>
                <a:gsLst>
                  <a:gs pos="50000">
                    <a:schemeClr val="bg1">
                      <a:lumMod val="85000"/>
                    </a:schemeClr>
                  </a:gs>
                  <a:gs pos="9000">
                    <a:schemeClr val="bg1"/>
                  </a:gs>
                </a:gsLst>
                <a:lin ang="135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279" name="TextBox 11"/>
              <p:cNvSpPr txBox="1">
                <a:spLocks noChangeArrowheads="1"/>
              </p:cNvSpPr>
              <p:nvPr/>
            </p:nvSpPr>
            <p:spPr bwMode="auto">
              <a:xfrm>
                <a:off x="2672939" y="432141"/>
                <a:ext cx="238004" cy="266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3600">
                    <a:latin typeface="CircleD" panose="020B0604020202020204" pitchFamily="82" charset="0"/>
                    <a:ea typeface="GulimChe" panose="020B0609000101010101" pitchFamily="49" charset="-127"/>
                  </a:rPr>
                  <a:t>01</a:t>
                </a:r>
                <a:endParaRPr lang="zh-CN" altLang="en-US" sz="3600">
                  <a:latin typeface="CircleD" panose="020B0604020202020204" pitchFamily="82" charset="0"/>
                  <a:ea typeface="GulimChe" panose="020B0609000101010101" pitchFamily="49" charset="-127"/>
                </a:endParaRPr>
              </a:p>
            </p:txBody>
          </p:sp>
        </p:grpSp>
        <p:sp>
          <p:nvSpPr>
            <p:cNvPr id="11274" name="TextBox 8"/>
            <p:cNvSpPr txBox="1">
              <a:spLocks noChangeArrowheads="1"/>
            </p:cNvSpPr>
            <p:nvPr/>
          </p:nvSpPr>
          <p:spPr bwMode="auto">
            <a:xfrm>
              <a:off x="1236032" y="2139702"/>
              <a:ext cx="15370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1598613"/>
            <a:ext cx="138112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" presetClass="exit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xit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2" presetClass="exit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2" presetClass="exit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 bwMode="auto">
          <a:xfrm>
            <a:off x="3595688" y="1779588"/>
            <a:ext cx="1852612" cy="1800225"/>
            <a:chOff x="1385886" y="1779758"/>
            <a:chExt cx="1853453" cy="1800104"/>
          </a:xfrm>
        </p:grpSpPr>
        <p:sp>
          <p:nvSpPr>
            <p:cNvPr id="35" name="圆角矩形 34"/>
            <p:cNvSpPr/>
            <p:nvPr/>
          </p:nvSpPr>
          <p:spPr>
            <a:xfrm>
              <a:off x="1385886" y="1779758"/>
              <a:ext cx="1853453" cy="1800104"/>
            </a:xfrm>
            <a:prstGeom prst="roundRect">
              <a:avLst>
                <a:gd name="adj" fmla="val 6006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30" name="TextBox 35"/>
            <p:cNvSpPr txBox="1">
              <a:spLocks noChangeArrowheads="1"/>
            </p:cNvSpPr>
            <p:nvPr/>
          </p:nvSpPr>
          <p:spPr bwMode="auto">
            <a:xfrm>
              <a:off x="1694728" y="2263973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31" name="TextBox 36"/>
            <p:cNvSpPr txBox="1">
              <a:spLocks noChangeArrowheads="1"/>
            </p:cNvSpPr>
            <p:nvPr/>
          </p:nvSpPr>
          <p:spPr bwMode="auto">
            <a:xfrm>
              <a:off x="1694728" y="2859782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 bwMode="auto">
          <a:xfrm>
            <a:off x="5821363" y="1779588"/>
            <a:ext cx="1852612" cy="1800225"/>
            <a:chOff x="1385886" y="1779758"/>
            <a:chExt cx="1853453" cy="1800104"/>
          </a:xfrm>
        </p:grpSpPr>
        <p:sp>
          <p:nvSpPr>
            <p:cNvPr id="39" name="圆角矩形 38"/>
            <p:cNvSpPr/>
            <p:nvPr/>
          </p:nvSpPr>
          <p:spPr>
            <a:xfrm>
              <a:off x="1385886" y="1779758"/>
              <a:ext cx="1853453" cy="1800104"/>
            </a:xfrm>
            <a:prstGeom prst="roundRect">
              <a:avLst>
                <a:gd name="adj" fmla="val 6006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27" name="TextBox 39"/>
            <p:cNvSpPr txBox="1">
              <a:spLocks noChangeArrowheads="1"/>
            </p:cNvSpPr>
            <p:nvPr/>
          </p:nvSpPr>
          <p:spPr bwMode="auto">
            <a:xfrm>
              <a:off x="1694728" y="2263973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28" name="TextBox 40"/>
            <p:cNvSpPr txBox="1">
              <a:spLocks noChangeArrowheads="1"/>
            </p:cNvSpPr>
            <p:nvPr/>
          </p:nvSpPr>
          <p:spPr bwMode="auto">
            <a:xfrm>
              <a:off x="1694728" y="2859782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 bwMode="auto">
          <a:xfrm>
            <a:off x="1385888" y="1779588"/>
            <a:ext cx="1854200" cy="1800225"/>
            <a:chOff x="1385886" y="1779758"/>
            <a:chExt cx="1853453" cy="1800104"/>
          </a:xfrm>
        </p:grpSpPr>
        <p:sp>
          <p:nvSpPr>
            <p:cNvPr id="30" name="圆角矩形 29"/>
            <p:cNvSpPr/>
            <p:nvPr/>
          </p:nvSpPr>
          <p:spPr>
            <a:xfrm>
              <a:off x="1385886" y="1779758"/>
              <a:ext cx="1853453" cy="1800104"/>
            </a:xfrm>
            <a:prstGeom prst="roundRect">
              <a:avLst>
                <a:gd name="adj" fmla="val 6006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24" name="TextBox 30"/>
            <p:cNvSpPr txBox="1">
              <a:spLocks noChangeArrowheads="1"/>
            </p:cNvSpPr>
            <p:nvPr/>
          </p:nvSpPr>
          <p:spPr bwMode="auto">
            <a:xfrm>
              <a:off x="1694728" y="2263973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25" name="TextBox 31"/>
            <p:cNvSpPr txBox="1">
              <a:spLocks noChangeArrowheads="1"/>
            </p:cNvSpPr>
            <p:nvPr/>
          </p:nvSpPr>
          <p:spPr bwMode="auto">
            <a:xfrm>
              <a:off x="1694728" y="2859782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1247775" y="1098550"/>
            <a:ext cx="6624638" cy="2697163"/>
          </a:xfrm>
          <a:prstGeom prst="roundRect">
            <a:avLst>
              <a:gd name="adj" fmla="val 4746"/>
            </a:avLst>
          </a:prstGeom>
          <a:noFill/>
          <a:ln w="127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 bwMode="auto">
          <a:xfrm>
            <a:off x="3262313" y="842963"/>
            <a:ext cx="2540000" cy="527050"/>
            <a:chOff x="1264634" y="1579532"/>
            <a:chExt cx="1648204" cy="1742522"/>
          </a:xfrm>
        </p:grpSpPr>
        <p:grpSp>
          <p:nvGrpSpPr>
            <p:cNvPr id="12317" name="组合 2"/>
            <p:cNvGrpSpPr/>
            <p:nvPr/>
          </p:nvGrpSpPr>
          <p:grpSpPr bwMode="auto">
            <a:xfrm>
              <a:off x="1264634" y="1579532"/>
              <a:ext cx="1648204" cy="1742522"/>
              <a:chOff x="2282780" y="42415"/>
              <a:chExt cx="667384" cy="705573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2310227" y="108051"/>
                <a:ext cx="639937" cy="639937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tx1">
                      <a:alpha val="0"/>
                    </a:schemeClr>
                  </a:gs>
                  <a:gs pos="67000">
                    <a:schemeClr val="tx1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282780" y="42415"/>
                <a:ext cx="639854" cy="639691"/>
              </a:xfrm>
              <a:prstGeom prst="rect">
                <a:avLst/>
              </a:prstGeom>
              <a:gradFill>
                <a:gsLst>
                  <a:gs pos="50000">
                    <a:schemeClr val="bg1">
                      <a:lumMod val="85000"/>
                    </a:schemeClr>
                  </a:gs>
                  <a:gs pos="9000">
                    <a:schemeClr val="bg1"/>
                  </a:gs>
                </a:gsLst>
                <a:lin ang="135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2318" name="TextBox 3"/>
            <p:cNvSpPr txBox="1">
              <a:spLocks noChangeArrowheads="1"/>
            </p:cNvSpPr>
            <p:nvPr/>
          </p:nvSpPr>
          <p:spPr bwMode="auto">
            <a:xfrm>
              <a:off x="1461468" y="1822325"/>
              <a:ext cx="1186783" cy="1120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295" name="TextBox 7"/>
          <p:cNvSpPr txBox="1">
            <a:spLocks noChangeArrowheads="1"/>
          </p:cNvSpPr>
          <p:nvPr/>
        </p:nvSpPr>
        <p:spPr bwMode="auto">
          <a:xfrm>
            <a:off x="8302625" y="130175"/>
            <a:ext cx="554038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方正综艺简体" panose="02010601030101010101" pitchFamily="65" charset="-122"/>
                <a:ea typeface="方正综艺简体" panose="02010601030101010101" pitchFamily="65" charset="-122"/>
              </a:rPr>
              <a:t>点击添加标题</a:t>
            </a:r>
            <a:endParaRPr lang="zh-CN" altLang="en-US" sz="2400"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grpSp>
        <p:nvGrpSpPr>
          <p:cNvPr id="10" name="组合 9"/>
          <p:cNvGrpSpPr/>
          <p:nvPr/>
        </p:nvGrpSpPr>
        <p:grpSpPr bwMode="auto">
          <a:xfrm>
            <a:off x="3556000" y="1549400"/>
            <a:ext cx="2017713" cy="420688"/>
            <a:chOff x="1273798" y="1579532"/>
            <a:chExt cx="1639039" cy="1742522"/>
          </a:xfrm>
        </p:grpSpPr>
        <p:grpSp>
          <p:nvGrpSpPr>
            <p:cNvPr id="12311" name="组合 10"/>
            <p:cNvGrpSpPr/>
            <p:nvPr/>
          </p:nvGrpSpPr>
          <p:grpSpPr bwMode="auto">
            <a:xfrm>
              <a:off x="1273798" y="1579532"/>
              <a:ext cx="1639039" cy="1742522"/>
              <a:chOff x="2286491" y="42415"/>
              <a:chExt cx="663673" cy="705573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310227" y="108051"/>
                <a:ext cx="639937" cy="639937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tx1">
                      <a:alpha val="0"/>
                    </a:schemeClr>
                  </a:gs>
                  <a:gs pos="67000">
                    <a:schemeClr val="tx1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286491" y="42415"/>
                <a:ext cx="640175" cy="639009"/>
              </a:xfrm>
              <a:prstGeom prst="rect">
                <a:avLst/>
              </a:prstGeom>
              <a:gradFill>
                <a:gsLst>
                  <a:gs pos="50000">
                    <a:schemeClr val="bg1">
                      <a:lumMod val="85000"/>
                    </a:schemeClr>
                  </a:gs>
                  <a:gs pos="9000">
                    <a:schemeClr val="bg1"/>
                  </a:gs>
                </a:gsLst>
                <a:lin ang="135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2312" name="TextBox 11"/>
            <p:cNvSpPr txBox="1">
              <a:spLocks noChangeArrowheads="1"/>
            </p:cNvSpPr>
            <p:nvPr/>
          </p:nvSpPr>
          <p:spPr bwMode="auto">
            <a:xfrm>
              <a:off x="1483667" y="1728817"/>
              <a:ext cx="1186783" cy="1120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1336675" y="1549400"/>
            <a:ext cx="2017713" cy="420688"/>
            <a:chOff x="1273798" y="1579532"/>
            <a:chExt cx="1639039" cy="1742522"/>
          </a:xfrm>
        </p:grpSpPr>
        <p:grpSp>
          <p:nvGrpSpPr>
            <p:cNvPr id="12305" name="组合 15"/>
            <p:cNvGrpSpPr/>
            <p:nvPr/>
          </p:nvGrpSpPr>
          <p:grpSpPr bwMode="auto">
            <a:xfrm>
              <a:off x="1273798" y="1579532"/>
              <a:ext cx="1639039" cy="1742522"/>
              <a:chOff x="2286491" y="42415"/>
              <a:chExt cx="663673" cy="705573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310227" y="108051"/>
                <a:ext cx="639937" cy="639937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tx1">
                      <a:alpha val="0"/>
                    </a:schemeClr>
                  </a:gs>
                  <a:gs pos="67000">
                    <a:schemeClr val="tx1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286491" y="42415"/>
                <a:ext cx="640175" cy="639009"/>
              </a:xfrm>
              <a:prstGeom prst="rect">
                <a:avLst/>
              </a:prstGeom>
              <a:gradFill>
                <a:gsLst>
                  <a:gs pos="50000">
                    <a:schemeClr val="bg1">
                      <a:lumMod val="85000"/>
                    </a:schemeClr>
                  </a:gs>
                  <a:gs pos="9000">
                    <a:schemeClr val="bg1"/>
                  </a:gs>
                </a:gsLst>
                <a:lin ang="135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2306" name="TextBox 16"/>
            <p:cNvSpPr txBox="1">
              <a:spLocks noChangeArrowheads="1"/>
            </p:cNvSpPr>
            <p:nvPr/>
          </p:nvSpPr>
          <p:spPr bwMode="auto">
            <a:xfrm>
              <a:off x="1483667" y="1728817"/>
              <a:ext cx="1186783" cy="1120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5773738" y="1549400"/>
            <a:ext cx="2019300" cy="420688"/>
            <a:chOff x="1273798" y="1579532"/>
            <a:chExt cx="1639039" cy="1742522"/>
          </a:xfrm>
        </p:grpSpPr>
        <p:grpSp>
          <p:nvGrpSpPr>
            <p:cNvPr id="12299" name="组合 20"/>
            <p:cNvGrpSpPr/>
            <p:nvPr/>
          </p:nvGrpSpPr>
          <p:grpSpPr bwMode="auto">
            <a:xfrm>
              <a:off x="1273798" y="1579532"/>
              <a:ext cx="1639039" cy="1742522"/>
              <a:chOff x="2286491" y="42415"/>
              <a:chExt cx="663673" cy="705573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310227" y="108051"/>
                <a:ext cx="639937" cy="639937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tx1">
                      <a:alpha val="0"/>
                    </a:schemeClr>
                  </a:gs>
                  <a:gs pos="67000">
                    <a:schemeClr val="tx1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286491" y="42415"/>
                <a:ext cx="640194" cy="639009"/>
              </a:xfrm>
              <a:prstGeom prst="rect">
                <a:avLst/>
              </a:prstGeom>
              <a:gradFill>
                <a:gsLst>
                  <a:gs pos="50000">
                    <a:schemeClr val="bg1">
                      <a:lumMod val="85000"/>
                    </a:schemeClr>
                  </a:gs>
                  <a:gs pos="9000">
                    <a:schemeClr val="bg1"/>
                  </a:gs>
                </a:gsLst>
                <a:lin ang="135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2300" name="TextBox 21"/>
            <p:cNvSpPr txBox="1">
              <a:spLocks noChangeArrowheads="1"/>
            </p:cNvSpPr>
            <p:nvPr/>
          </p:nvSpPr>
          <p:spPr bwMode="auto">
            <a:xfrm>
              <a:off x="1483667" y="1728817"/>
              <a:ext cx="1186783" cy="1120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47775" y="1098550"/>
            <a:ext cx="6624638" cy="2697163"/>
          </a:xfrm>
          <a:prstGeom prst="roundRect">
            <a:avLst>
              <a:gd name="adj" fmla="val 4746"/>
            </a:avLst>
          </a:prstGeom>
          <a:noFill/>
          <a:ln w="127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315" name="组合 2"/>
          <p:cNvGrpSpPr/>
          <p:nvPr/>
        </p:nvGrpSpPr>
        <p:grpSpPr bwMode="auto">
          <a:xfrm>
            <a:off x="3262313" y="842963"/>
            <a:ext cx="2540000" cy="527050"/>
            <a:chOff x="1264634" y="1579532"/>
            <a:chExt cx="1648204" cy="1742522"/>
          </a:xfrm>
        </p:grpSpPr>
        <p:grpSp>
          <p:nvGrpSpPr>
            <p:cNvPr id="13355" name="组合 3"/>
            <p:cNvGrpSpPr/>
            <p:nvPr/>
          </p:nvGrpSpPr>
          <p:grpSpPr bwMode="auto">
            <a:xfrm>
              <a:off x="1264634" y="1579532"/>
              <a:ext cx="1648204" cy="1742522"/>
              <a:chOff x="2282780" y="42415"/>
              <a:chExt cx="667384" cy="705573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2310227" y="108051"/>
                <a:ext cx="639937" cy="639937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tx1">
                      <a:alpha val="0"/>
                    </a:schemeClr>
                  </a:gs>
                  <a:gs pos="67000">
                    <a:schemeClr val="tx1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282780" y="42415"/>
                <a:ext cx="639854" cy="639691"/>
              </a:xfrm>
              <a:prstGeom prst="rect">
                <a:avLst/>
              </a:prstGeom>
              <a:gradFill>
                <a:gsLst>
                  <a:gs pos="50000">
                    <a:schemeClr val="bg1">
                      <a:lumMod val="85000"/>
                    </a:schemeClr>
                  </a:gs>
                  <a:gs pos="9000">
                    <a:schemeClr val="bg1"/>
                  </a:gs>
                </a:gsLst>
                <a:lin ang="135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3356" name="TextBox 4"/>
            <p:cNvSpPr txBox="1">
              <a:spLocks noChangeArrowheads="1"/>
            </p:cNvSpPr>
            <p:nvPr/>
          </p:nvSpPr>
          <p:spPr bwMode="auto">
            <a:xfrm>
              <a:off x="1461468" y="1822325"/>
              <a:ext cx="1186783" cy="1120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316" name="TextBox 7"/>
          <p:cNvSpPr txBox="1">
            <a:spLocks noChangeArrowheads="1"/>
          </p:cNvSpPr>
          <p:nvPr/>
        </p:nvSpPr>
        <p:spPr bwMode="auto">
          <a:xfrm>
            <a:off x="8302625" y="130175"/>
            <a:ext cx="554038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方正综艺简体" panose="02010601030101010101" pitchFamily="65" charset="-122"/>
                <a:ea typeface="方正综艺简体" panose="02010601030101010101" pitchFamily="65" charset="-122"/>
              </a:rPr>
              <a:t>点击添加标题</a:t>
            </a:r>
            <a:endParaRPr lang="zh-CN" altLang="en-US" sz="2400"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cxnSp>
        <p:nvCxnSpPr>
          <p:cNvPr id="9" name="直接连接符​​ 8"/>
          <p:cNvCxnSpPr/>
          <p:nvPr/>
        </p:nvCxnSpPr>
        <p:spPr>
          <a:xfrm flipV="1">
            <a:off x="3030538" y="1646238"/>
            <a:ext cx="0" cy="179228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​​ 9"/>
          <p:cNvCxnSpPr/>
          <p:nvPr/>
        </p:nvCxnSpPr>
        <p:spPr>
          <a:xfrm flipV="1">
            <a:off x="4243388" y="1646238"/>
            <a:ext cx="0" cy="179228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​​ 10"/>
          <p:cNvCxnSpPr/>
          <p:nvPr/>
        </p:nvCxnSpPr>
        <p:spPr>
          <a:xfrm flipV="1">
            <a:off x="5449888" y="1646238"/>
            <a:ext cx="0" cy="179228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 11"/>
          <p:cNvCxnSpPr/>
          <p:nvPr/>
        </p:nvCxnSpPr>
        <p:spPr>
          <a:xfrm flipV="1">
            <a:off x="6684963" y="1646238"/>
            <a:ext cx="0" cy="179228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1751013" y="1574800"/>
            <a:ext cx="14287" cy="1876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rot="-5400000">
            <a:off x="4460876" y="735012"/>
            <a:ext cx="0" cy="5407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32"/>
          <p:cNvSpPr/>
          <p:nvPr/>
        </p:nvSpPr>
        <p:spPr bwMode="auto">
          <a:xfrm>
            <a:off x="1768475" y="2151063"/>
            <a:ext cx="4953000" cy="976312"/>
          </a:xfrm>
          <a:custGeom>
            <a:avLst/>
            <a:gdLst>
              <a:gd name="T0" fmla="*/ 0 w 3651"/>
              <a:gd name="T1" fmla="*/ 2147483646 h 903"/>
              <a:gd name="T2" fmla="*/ 2147483646 w 3651"/>
              <a:gd name="T3" fmla="*/ 2147483646 h 903"/>
              <a:gd name="T4" fmla="*/ 2147483646 w 3651"/>
              <a:gd name="T5" fmla="*/ 2147483646 h 903"/>
              <a:gd name="T6" fmla="*/ 2147483646 w 3651"/>
              <a:gd name="T7" fmla="*/ 2147483646 h 903"/>
              <a:gd name="T8" fmla="*/ 2147483646 w 3651"/>
              <a:gd name="T9" fmla="*/ 2147483646 h 903"/>
              <a:gd name="T10" fmla="*/ 2147483646 w 3651"/>
              <a:gd name="T11" fmla="*/ 2147483646 h 903"/>
              <a:gd name="T12" fmla="*/ 2147483646 w 3651"/>
              <a:gd name="T13" fmla="*/ 2147483646 h 903"/>
              <a:gd name="T14" fmla="*/ 2147483646 w 3651"/>
              <a:gd name="T15" fmla="*/ 2147483646 h 90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651"/>
              <a:gd name="T25" fmla="*/ 0 h 903"/>
              <a:gd name="T26" fmla="*/ 3651 w 3651"/>
              <a:gd name="T27" fmla="*/ 903 h 90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651" h="903">
                <a:moveTo>
                  <a:pt x="0" y="162"/>
                </a:moveTo>
                <a:cubicBezTo>
                  <a:pt x="144" y="249"/>
                  <a:pt x="498" y="651"/>
                  <a:pt x="666" y="747"/>
                </a:cubicBezTo>
                <a:cubicBezTo>
                  <a:pt x="894" y="903"/>
                  <a:pt x="1047" y="801"/>
                  <a:pt x="1122" y="732"/>
                </a:cubicBezTo>
                <a:cubicBezTo>
                  <a:pt x="1473" y="348"/>
                  <a:pt x="1521" y="267"/>
                  <a:pt x="1626" y="174"/>
                </a:cubicBezTo>
                <a:cubicBezTo>
                  <a:pt x="1797" y="0"/>
                  <a:pt x="1923" y="18"/>
                  <a:pt x="2121" y="141"/>
                </a:cubicBezTo>
                <a:cubicBezTo>
                  <a:pt x="2331" y="306"/>
                  <a:pt x="2433" y="399"/>
                  <a:pt x="2583" y="491"/>
                </a:cubicBezTo>
                <a:cubicBezTo>
                  <a:pt x="2772" y="603"/>
                  <a:pt x="3003" y="501"/>
                  <a:pt x="3087" y="467"/>
                </a:cubicBezTo>
                <a:cubicBezTo>
                  <a:pt x="3240" y="402"/>
                  <a:pt x="3518" y="235"/>
                  <a:pt x="3651" y="186"/>
                </a:cubicBezTo>
              </a:path>
            </a:pathLst>
          </a:custGeom>
          <a:noFill/>
          <a:ln w="38100">
            <a:solidFill>
              <a:srgbClr val="61FFD9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34"/>
          <p:cNvSpPr>
            <a:spLocks noChangeArrowheads="1"/>
          </p:cNvSpPr>
          <p:nvPr/>
        </p:nvSpPr>
        <p:spPr bwMode="auto">
          <a:xfrm>
            <a:off x="1725613" y="2300288"/>
            <a:ext cx="88900" cy="69850"/>
          </a:xfrm>
          <a:prstGeom prst="rect">
            <a:avLst/>
          </a:prstGeom>
          <a:solidFill>
            <a:srgbClr val="61FF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8" name="Rectangle 39"/>
          <p:cNvSpPr>
            <a:spLocks noChangeArrowheads="1"/>
          </p:cNvSpPr>
          <p:nvPr/>
        </p:nvSpPr>
        <p:spPr bwMode="auto">
          <a:xfrm>
            <a:off x="3013075" y="3013075"/>
            <a:ext cx="88900" cy="69850"/>
          </a:xfrm>
          <a:prstGeom prst="rect">
            <a:avLst/>
          </a:prstGeom>
          <a:solidFill>
            <a:srgbClr val="61FF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" name="Rectangle 44"/>
          <p:cNvSpPr>
            <a:spLocks noChangeArrowheads="1"/>
          </p:cNvSpPr>
          <p:nvPr/>
        </p:nvSpPr>
        <p:spPr bwMode="auto">
          <a:xfrm>
            <a:off x="5426075" y="2717800"/>
            <a:ext cx="88900" cy="69850"/>
          </a:xfrm>
          <a:prstGeom prst="rect">
            <a:avLst/>
          </a:prstGeom>
          <a:solidFill>
            <a:srgbClr val="61FF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0" name="Rectangle 49"/>
          <p:cNvSpPr>
            <a:spLocks noChangeArrowheads="1"/>
          </p:cNvSpPr>
          <p:nvPr/>
        </p:nvSpPr>
        <p:spPr bwMode="auto">
          <a:xfrm>
            <a:off x="6678613" y="2316163"/>
            <a:ext cx="88900" cy="69850"/>
          </a:xfrm>
          <a:prstGeom prst="rect">
            <a:avLst/>
          </a:prstGeom>
          <a:solidFill>
            <a:srgbClr val="61FF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1" name="Freeform 59"/>
          <p:cNvSpPr/>
          <p:nvPr/>
        </p:nvSpPr>
        <p:spPr bwMode="auto">
          <a:xfrm>
            <a:off x="1774825" y="1774825"/>
            <a:ext cx="4951413" cy="955675"/>
          </a:xfrm>
          <a:custGeom>
            <a:avLst/>
            <a:gdLst>
              <a:gd name="T0" fmla="*/ 0 w 3650"/>
              <a:gd name="T1" fmla="*/ 2147483646 h 885"/>
              <a:gd name="T2" fmla="*/ 2147483646 w 3650"/>
              <a:gd name="T3" fmla="*/ 2147483646 h 885"/>
              <a:gd name="T4" fmla="*/ 2147483646 w 3650"/>
              <a:gd name="T5" fmla="*/ 2147483646 h 885"/>
              <a:gd name="T6" fmla="*/ 2147483646 w 3650"/>
              <a:gd name="T7" fmla="*/ 2147483646 h 885"/>
              <a:gd name="T8" fmla="*/ 2147483646 w 3650"/>
              <a:gd name="T9" fmla="*/ 2147483646 h 885"/>
              <a:gd name="T10" fmla="*/ 2147483646 w 3650"/>
              <a:gd name="T11" fmla="*/ 2147483646 h 8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50"/>
              <a:gd name="T19" fmla="*/ 0 h 885"/>
              <a:gd name="T20" fmla="*/ 3650 w 3650"/>
              <a:gd name="T21" fmla="*/ 885 h 88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50" h="885">
                <a:moveTo>
                  <a:pt x="0" y="885"/>
                </a:moveTo>
                <a:cubicBezTo>
                  <a:pt x="459" y="784"/>
                  <a:pt x="685" y="729"/>
                  <a:pt x="917" y="664"/>
                </a:cubicBezTo>
                <a:cubicBezTo>
                  <a:pt x="1106" y="612"/>
                  <a:pt x="1642" y="428"/>
                  <a:pt x="1828" y="346"/>
                </a:cubicBezTo>
                <a:cubicBezTo>
                  <a:pt x="1964" y="290"/>
                  <a:pt x="2356" y="94"/>
                  <a:pt x="2463" y="69"/>
                </a:cubicBezTo>
                <a:cubicBezTo>
                  <a:pt x="2742" y="0"/>
                  <a:pt x="2882" y="116"/>
                  <a:pt x="2944" y="154"/>
                </a:cubicBezTo>
                <a:cubicBezTo>
                  <a:pt x="3150" y="288"/>
                  <a:pt x="3477" y="649"/>
                  <a:pt x="3650" y="77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Rectangle 61"/>
          <p:cNvSpPr>
            <a:spLocks noChangeArrowheads="1"/>
          </p:cNvSpPr>
          <p:nvPr/>
        </p:nvSpPr>
        <p:spPr bwMode="auto">
          <a:xfrm>
            <a:off x="1727200" y="2705100"/>
            <a:ext cx="73025" cy="555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3" name="Rectangle 66"/>
          <p:cNvSpPr>
            <a:spLocks noChangeArrowheads="1"/>
          </p:cNvSpPr>
          <p:nvPr/>
        </p:nvSpPr>
        <p:spPr bwMode="auto">
          <a:xfrm>
            <a:off x="3003550" y="2432050"/>
            <a:ext cx="73025" cy="571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4" name="Rectangle 71"/>
          <p:cNvSpPr>
            <a:spLocks noChangeArrowheads="1"/>
          </p:cNvSpPr>
          <p:nvPr/>
        </p:nvSpPr>
        <p:spPr bwMode="auto">
          <a:xfrm>
            <a:off x="5424488" y="1798638"/>
            <a:ext cx="73025" cy="555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5" name="Rectangle 76"/>
          <p:cNvSpPr>
            <a:spLocks noChangeArrowheads="1"/>
          </p:cNvSpPr>
          <p:nvPr/>
        </p:nvSpPr>
        <p:spPr bwMode="auto">
          <a:xfrm>
            <a:off x="6669088" y="2578100"/>
            <a:ext cx="71437" cy="571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6" name="Rectangle 82"/>
          <p:cNvSpPr>
            <a:spLocks noChangeAspect="1" noChangeArrowheads="1"/>
          </p:cNvSpPr>
          <p:nvPr/>
        </p:nvSpPr>
        <p:spPr bwMode="auto">
          <a:xfrm>
            <a:off x="1719263" y="3038475"/>
            <a:ext cx="90487" cy="71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7" name="Rectangle 87"/>
          <p:cNvSpPr>
            <a:spLocks noChangeAspect="1" noChangeArrowheads="1"/>
          </p:cNvSpPr>
          <p:nvPr/>
        </p:nvSpPr>
        <p:spPr bwMode="auto">
          <a:xfrm>
            <a:off x="2995613" y="2808288"/>
            <a:ext cx="904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8" name="Rectangle 92"/>
          <p:cNvSpPr>
            <a:spLocks noChangeAspect="1" noChangeArrowheads="1"/>
          </p:cNvSpPr>
          <p:nvPr/>
        </p:nvSpPr>
        <p:spPr bwMode="auto">
          <a:xfrm>
            <a:off x="5407025" y="1574800"/>
            <a:ext cx="90488" cy="71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" name="Rectangle 97"/>
          <p:cNvSpPr>
            <a:spLocks noChangeAspect="1" noChangeArrowheads="1"/>
          </p:cNvSpPr>
          <p:nvPr/>
        </p:nvSpPr>
        <p:spPr bwMode="auto">
          <a:xfrm>
            <a:off x="6650038" y="2459038"/>
            <a:ext cx="90487" cy="71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" name="Freeform 80"/>
          <p:cNvSpPr/>
          <p:nvPr/>
        </p:nvSpPr>
        <p:spPr bwMode="auto">
          <a:xfrm>
            <a:off x="1790700" y="1443038"/>
            <a:ext cx="4935538" cy="1643062"/>
          </a:xfrm>
          <a:custGeom>
            <a:avLst/>
            <a:gdLst>
              <a:gd name="T0" fmla="*/ 0 w 3638"/>
              <a:gd name="T1" fmla="*/ 2147483646 h 1520"/>
              <a:gd name="T2" fmla="*/ 2147483646 w 3638"/>
              <a:gd name="T3" fmla="*/ 2147483646 h 1520"/>
              <a:gd name="T4" fmla="*/ 2147483646 w 3638"/>
              <a:gd name="T5" fmla="*/ 2147483646 h 1520"/>
              <a:gd name="T6" fmla="*/ 2147483646 w 3638"/>
              <a:gd name="T7" fmla="*/ 2147483646 h 1520"/>
              <a:gd name="T8" fmla="*/ 2147483646 w 3638"/>
              <a:gd name="T9" fmla="*/ 2147483646 h 1520"/>
              <a:gd name="T10" fmla="*/ 2147483646 w 3638"/>
              <a:gd name="T11" fmla="*/ 2147483646 h 1520"/>
              <a:gd name="T12" fmla="*/ 2147483646 w 3638"/>
              <a:gd name="T13" fmla="*/ 2147483646 h 15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8"/>
              <a:gd name="T22" fmla="*/ 0 h 1520"/>
              <a:gd name="T23" fmla="*/ 3638 w 3638"/>
              <a:gd name="T24" fmla="*/ 1520 h 15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8" h="1520">
                <a:moveTo>
                  <a:pt x="0" y="1520"/>
                </a:moveTo>
                <a:cubicBezTo>
                  <a:pt x="182" y="1501"/>
                  <a:pt x="419" y="1465"/>
                  <a:pt x="616" y="1422"/>
                </a:cubicBezTo>
                <a:cubicBezTo>
                  <a:pt x="875" y="1378"/>
                  <a:pt x="1091" y="1240"/>
                  <a:pt x="1250" y="1120"/>
                </a:cubicBezTo>
                <a:cubicBezTo>
                  <a:pt x="1430" y="991"/>
                  <a:pt x="1697" y="796"/>
                  <a:pt x="1820" y="706"/>
                </a:cubicBezTo>
                <a:cubicBezTo>
                  <a:pt x="1982" y="589"/>
                  <a:pt x="2174" y="415"/>
                  <a:pt x="2288" y="334"/>
                </a:cubicBezTo>
                <a:cubicBezTo>
                  <a:pt x="2696" y="0"/>
                  <a:pt x="2912" y="236"/>
                  <a:pt x="3034" y="338"/>
                </a:cubicBezTo>
                <a:cubicBezTo>
                  <a:pt x="3338" y="636"/>
                  <a:pt x="3526" y="894"/>
                  <a:pt x="3638" y="982"/>
                </a:cubicBezTo>
              </a:path>
            </a:pathLst>
          </a:custGeom>
          <a:noFill/>
          <a:ln w="381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Oval 8"/>
          <p:cNvSpPr>
            <a:spLocks noChangeArrowheads="1"/>
          </p:cNvSpPr>
          <p:nvPr/>
        </p:nvSpPr>
        <p:spPr bwMode="gray">
          <a:xfrm>
            <a:off x="4132263" y="2098675"/>
            <a:ext cx="223837" cy="177800"/>
          </a:xfrm>
          <a:prstGeom prst="ellipse">
            <a:avLst/>
          </a:prstGeom>
          <a:solidFill>
            <a:schemeClr val="bg1"/>
          </a:solidFill>
          <a:ln w="31750" algn="ctr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32" name="Rectangle 121"/>
          <p:cNvSpPr>
            <a:spLocks noChangeAspect="1" noChangeArrowheads="1"/>
          </p:cNvSpPr>
          <p:nvPr/>
        </p:nvSpPr>
        <p:spPr bwMode="auto">
          <a:xfrm>
            <a:off x="4205288" y="2151063"/>
            <a:ext cx="90487" cy="714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1933575" y="3495675"/>
            <a:ext cx="9445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3171825" y="3495675"/>
            <a:ext cx="946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4414838" y="3495675"/>
            <a:ext cx="9445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5643563" y="3495675"/>
            <a:ext cx="9445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ea typeface="微软雅黑" panose="020B0503020204020204" pitchFamily="34" charset="-122"/>
              </a:rPr>
              <a:t>添加文本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 bwMode="auto">
          <a:xfrm>
            <a:off x="2228850" y="1747838"/>
            <a:ext cx="1957388" cy="338137"/>
            <a:chOff x="2228850" y="1748011"/>
            <a:chExt cx="1957388" cy="338137"/>
          </a:xfrm>
        </p:grpSpPr>
        <p:sp>
          <p:nvSpPr>
            <p:cNvPr id="13352" name="AutoShape 14"/>
            <p:cNvSpPr/>
            <p:nvPr/>
          </p:nvSpPr>
          <p:spPr bwMode="auto">
            <a:xfrm>
              <a:off x="2228850" y="1776586"/>
              <a:ext cx="1620838" cy="258762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3353" name="Rectangle 133"/>
            <p:cNvSpPr>
              <a:spLocks noChangeArrowheads="1"/>
            </p:cNvSpPr>
            <p:nvPr/>
          </p:nvSpPr>
          <p:spPr bwMode="auto">
            <a:xfrm>
              <a:off x="2427288" y="1748011"/>
              <a:ext cx="1250950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bg1"/>
                  </a:solidFill>
                  <a:ea typeface="微软雅黑" panose="020B0503020204020204" pitchFamily="34" charset="-122"/>
                </a:rPr>
                <a:t>点击输入文本</a:t>
              </a:r>
              <a:endParaRPr lang="zh-CN" altLang="en-US" sz="140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38" name="组合 146"/>
            <p:cNvGrpSpPr/>
            <p:nvPr/>
          </p:nvGrpSpPr>
          <p:grpSpPr bwMode="auto">
            <a:xfrm>
              <a:off x="3875088" y="1787698"/>
              <a:ext cx="311150" cy="298450"/>
              <a:chOff x="3587750" y="3263900"/>
              <a:chExt cx="266700" cy="374650"/>
            </a:xfrm>
            <a:solidFill>
              <a:schemeClr val="tx1"/>
            </a:solidFill>
          </p:grpSpPr>
          <p:sp>
            <p:nvSpPr>
              <p:cNvPr id="39" name="任意多边形 143"/>
              <p:cNvSpPr>
                <a:spLocks noChangeArrowheads="1"/>
              </p:cNvSpPr>
              <p:nvPr/>
            </p:nvSpPr>
            <p:spPr bwMode="auto">
              <a:xfrm>
                <a:off x="3594554" y="3263900"/>
                <a:ext cx="0" cy="323850"/>
              </a:xfrm>
              <a:custGeom>
                <a:avLst/>
                <a:gdLst>
                  <a:gd name="T0" fmla="*/ 0 h 323850"/>
                  <a:gd name="T1" fmla="*/ 323850 h 323850"/>
                  <a:gd name="T2" fmla="*/ 323850 h 323850"/>
                  <a:gd name="T3" fmla="*/ 0 60000 65536"/>
                  <a:gd name="T4" fmla="*/ 0 60000 65536"/>
                  <a:gd name="T5" fmla="*/ 0 60000 65536"/>
                  <a:gd name="T6" fmla="*/ 0 h 323850"/>
                  <a:gd name="T7" fmla="*/ 323850 h 323850"/>
                </a:gdLst>
                <a:ahLst/>
                <a:cxnLst>
                  <a:cxn ang="T3">
                    <a:pos x="0" y="T0"/>
                  </a:cxn>
                  <a:cxn ang="T4">
                    <a:pos x="0" y="T1"/>
                  </a:cxn>
                  <a:cxn ang="T5">
                    <a:pos x="0" y="T2"/>
                  </a:cxn>
                </a:cxnLst>
                <a:rect l="0" t="T6" r="0" b="T7"/>
                <a:pathLst>
                  <a:path h="323850">
                    <a:moveTo>
                      <a:pt x="0" y="0"/>
                    </a:moveTo>
                    <a:lnTo>
                      <a:pt x="0" y="323850"/>
                    </a:lnTo>
                  </a:path>
                </a:pathLst>
              </a:custGeom>
              <a:grpFill/>
              <a:ln w="19050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" name="任意多边形 144"/>
              <p:cNvSpPr>
                <a:spLocks noChangeArrowheads="1"/>
              </p:cNvSpPr>
              <p:nvPr/>
            </p:nvSpPr>
            <p:spPr bwMode="auto">
              <a:xfrm>
                <a:off x="3587750" y="3416300"/>
                <a:ext cx="266700" cy="222250"/>
              </a:xfrm>
              <a:custGeom>
                <a:avLst/>
                <a:gdLst>
                  <a:gd name="T0" fmla="*/ 0 w 266700"/>
                  <a:gd name="T1" fmla="*/ 0 h 222250"/>
                  <a:gd name="T2" fmla="*/ 266700 w 266700"/>
                  <a:gd name="T3" fmla="*/ 222250 h 222250"/>
                  <a:gd name="T4" fmla="*/ 266700 w 266700"/>
                  <a:gd name="T5" fmla="*/ 222250 h 222250"/>
                  <a:gd name="T6" fmla="*/ 266700 w 266700"/>
                  <a:gd name="T7" fmla="*/ 222250 h 2222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6700"/>
                  <a:gd name="T13" fmla="*/ 0 h 222250"/>
                  <a:gd name="T14" fmla="*/ 266700 w 266700"/>
                  <a:gd name="T15" fmla="*/ 222250 h 2222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6700" h="222250">
                    <a:moveTo>
                      <a:pt x="0" y="0"/>
                    </a:moveTo>
                    <a:lnTo>
                      <a:pt x="266700" y="222250"/>
                    </a:lnTo>
                  </a:path>
                </a:pathLst>
              </a:custGeom>
              <a:grpFill/>
              <a:ln w="19050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58" name="组合 57"/>
          <p:cNvGrpSpPr/>
          <p:nvPr/>
        </p:nvGrpSpPr>
        <p:grpSpPr bwMode="auto">
          <a:xfrm rot="-1218907">
            <a:off x="176213" y="377825"/>
            <a:ext cx="1698625" cy="1320800"/>
            <a:chOff x="353152" y="429535"/>
            <a:chExt cx="1699465" cy="1320843"/>
          </a:xfrm>
        </p:grpSpPr>
        <p:sp>
          <p:nvSpPr>
            <p:cNvPr id="56" name="矩形 55"/>
            <p:cNvSpPr/>
            <p:nvPr/>
          </p:nvSpPr>
          <p:spPr>
            <a:xfrm>
              <a:off x="472194" y="516926"/>
              <a:ext cx="1580423" cy="1233452"/>
            </a:xfrm>
            <a:prstGeom prst="rect">
              <a:avLst/>
            </a:pr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67000">
                  <a:schemeClr val="tx1"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353488" y="425038"/>
              <a:ext cx="1580343" cy="1233528"/>
            </a:xfrm>
            <a:prstGeom prst="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9000">
                  <a:schemeClr val="bg1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43" name="组合 122"/>
            <p:cNvGrpSpPr/>
            <p:nvPr/>
          </p:nvGrpSpPr>
          <p:grpSpPr bwMode="auto">
            <a:xfrm>
              <a:off x="496115" y="573371"/>
              <a:ext cx="1294496" cy="886480"/>
              <a:chOff x="6838346" y="3431170"/>
              <a:chExt cx="1293916" cy="886888"/>
            </a:xfrm>
            <a:noFill/>
          </p:grpSpPr>
          <p:grpSp>
            <p:nvGrpSpPr>
              <p:cNvPr id="44" name="Group 136"/>
              <p:cNvGrpSpPr/>
              <p:nvPr/>
            </p:nvGrpSpPr>
            <p:grpSpPr bwMode="auto">
              <a:xfrm>
                <a:off x="6838347" y="4152898"/>
                <a:ext cx="259322" cy="54400"/>
                <a:chOff x="4522" y="2507"/>
                <a:chExt cx="162" cy="34"/>
              </a:xfrm>
              <a:grpFill/>
            </p:grpSpPr>
            <p:sp>
              <p:nvSpPr>
                <p:cNvPr id="54" name="Line 53"/>
                <p:cNvSpPr>
                  <a:spLocks noChangeShapeType="1"/>
                </p:cNvSpPr>
                <p:nvPr/>
              </p:nvSpPr>
              <p:spPr bwMode="auto">
                <a:xfrm>
                  <a:off x="4522" y="2523"/>
                  <a:ext cx="162" cy="1"/>
                </a:xfrm>
                <a:prstGeom prst="lin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55" name="Rectangle 55"/>
                <p:cNvSpPr>
                  <a:spLocks noChangeArrowheads="1"/>
                </p:cNvSpPr>
                <p:nvPr/>
              </p:nvSpPr>
              <p:spPr bwMode="auto">
                <a:xfrm>
                  <a:off x="4586" y="2507"/>
                  <a:ext cx="34" cy="34"/>
                </a:xfrm>
                <a:prstGeom prst="rect">
                  <a:avLst/>
                </a:prstGeom>
                <a:solidFill>
                  <a:schemeClr val="tx1"/>
                </a:solidFill>
                <a:ln w="635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45" name="Group 137"/>
              <p:cNvGrpSpPr/>
              <p:nvPr/>
            </p:nvGrpSpPr>
            <p:grpSpPr bwMode="auto">
              <a:xfrm>
                <a:off x="6838346" y="3825610"/>
                <a:ext cx="259322" cy="72045"/>
                <a:chOff x="4522" y="2362"/>
                <a:chExt cx="162" cy="45"/>
              </a:xfrm>
              <a:grpFill/>
            </p:grpSpPr>
            <p:sp>
              <p:nvSpPr>
                <p:cNvPr id="52" name="Line 29"/>
                <p:cNvSpPr>
                  <a:spLocks noChangeShapeType="1"/>
                </p:cNvSpPr>
                <p:nvPr/>
              </p:nvSpPr>
              <p:spPr bwMode="auto">
                <a:xfrm>
                  <a:off x="4522" y="2394"/>
                  <a:ext cx="162" cy="1"/>
                </a:xfrm>
                <a:prstGeom prst="line">
                  <a:avLst/>
                </a:prstGeom>
                <a:solidFill>
                  <a:srgbClr val="0070C0"/>
                </a:solidFill>
                <a:ln w="12700">
                  <a:solidFill>
                    <a:srgbClr val="61FFD9"/>
                  </a:solidFill>
                  <a:rou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53" name="Rectangle 102"/>
                <p:cNvSpPr>
                  <a:spLocks noChangeArrowheads="1"/>
                </p:cNvSpPr>
                <p:nvPr/>
              </p:nvSpPr>
              <p:spPr bwMode="auto">
                <a:xfrm>
                  <a:off x="4587" y="2362"/>
                  <a:ext cx="45" cy="45"/>
                </a:xfrm>
                <a:prstGeom prst="rect">
                  <a:avLst/>
                </a:prstGeom>
                <a:solidFill>
                  <a:srgbClr val="61FFD9"/>
                </a:solidFill>
                <a:ln w="9525">
                  <a:solidFill>
                    <a:srgbClr val="61FFD9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46" name="Group 138"/>
              <p:cNvGrpSpPr/>
              <p:nvPr/>
            </p:nvGrpSpPr>
            <p:grpSpPr bwMode="auto">
              <a:xfrm>
                <a:off x="6838363" y="3524033"/>
                <a:ext cx="259323" cy="91200"/>
                <a:chOff x="4522" y="2207"/>
                <a:chExt cx="162" cy="57"/>
              </a:xfrm>
              <a:grpFill/>
            </p:grpSpPr>
            <p:sp>
              <p:nvSpPr>
                <p:cNvPr id="50" name="Line 27"/>
                <p:cNvSpPr>
                  <a:spLocks noChangeShapeType="1"/>
                </p:cNvSpPr>
                <p:nvPr/>
              </p:nvSpPr>
              <p:spPr bwMode="auto">
                <a:xfrm>
                  <a:off x="4522" y="2235"/>
                  <a:ext cx="162" cy="1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51" name="Rectangle 107"/>
                <p:cNvSpPr>
                  <a:spLocks noChangeArrowheads="1"/>
                </p:cNvSpPr>
                <p:nvPr/>
              </p:nvSpPr>
              <p:spPr bwMode="auto">
                <a:xfrm>
                  <a:off x="4575" y="2207"/>
                  <a:ext cx="56" cy="5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47" name="Text Box 9"/>
              <p:cNvSpPr txBox="1">
                <a:spLocks noChangeArrowheads="1"/>
              </p:cNvSpPr>
              <p:nvPr/>
            </p:nvSpPr>
            <p:spPr bwMode="auto">
              <a:xfrm>
                <a:off x="7016457" y="3431170"/>
                <a:ext cx="1109632" cy="276999"/>
              </a:xfrm>
              <a:prstGeom prst="rect">
                <a:avLst/>
              </a:prstGeom>
              <a:grpFill/>
              <a:ln w="9525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+mn-lt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Text Box 9"/>
              <p:cNvSpPr txBox="1">
                <a:spLocks noChangeArrowheads="1"/>
              </p:cNvSpPr>
              <p:nvPr/>
            </p:nvSpPr>
            <p:spPr bwMode="auto">
              <a:xfrm>
                <a:off x="7016457" y="3738517"/>
                <a:ext cx="1109632" cy="276999"/>
              </a:xfrm>
              <a:prstGeom prst="rect">
                <a:avLst/>
              </a:prstGeom>
              <a:grpFill/>
              <a:ln w="9525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+mn-lt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Text Box 9"/>
              <p:cNvSpPr txBox="1">
                <a:spLocks noChangeArrowheads="1"/>
              </p:cNvSpPr>
              <p:nvPr/>
            </p:nvSpPr>
            <p:spPr bwMode="auto">
              <a:xfrm>
                <a:off x="7022630" y="4041059"/>
                <a:ext cx="1109632" cy="276999"/>
              </a:xfrm>
              <a:prstGeom prst="rect">
                <a:avLst/>
              </a:prstGeom>
              <a:grpFill/>
              <a:ln w="9525" algn="ctr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+mn-lt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dirty="0"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59" name="Picture 10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703263"/>
            <a:ext cx="138112" cy="13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4" grpId="0"/>
      <p:bldP spid="35" grpId="0"/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商务图片\bigstockphoto_Stock_Chart_With_Calculator_An_32736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325" y="1409700"/>
            <a:ext cx="2786063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​​ 2"/>
          <p:cNvSpPr/>
          <p:nvPr/>
        </p:nvSpPr>
        <p:spPr bwMode="auto">
          <a:xfrm>
            <a:off x="1258888" y="1503363"/>
            <a:ext cx="2736850" cy="19018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4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8302625" y="130175"/>
            <a:ext cx="554038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方正综艺简体" panose="02010601030101010101" pitchFamily="65" charset="-122"/>
                <a:ea typeface="方正综艺简体" panose="02010601030101010101" pitchFamily="65" charset="-122"/>
              </a:rPr>
              <a:t>点击添加标题</a:t>
            </a:r>
            <a:endParaRPr lang="zh-CN" altLang="en-US" sz="2400"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914558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3311980" y="4011613"/>
            <a:ext cx="5832020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bg1">
                    <a:alpha val="0"/>
                  </a:schemeClr>
                </a:gs>
                <a:gs pos="88000">
                  <a:schemeClr val="bg1"/>
                </a:gs>
                <a:gs pos="71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346992" y="3452972"/>
            <a:ext cx="15953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>
                <a:gradFill flip="none" rotWithShape="1">
                  <a:gsLst>
                    <a:gs pos="79000">
                      <a:schemeClr val="bg1"/>
                    </a:gs>
                    <a:gs pos="20000">
                      <a:srgbClr val="61FFD9"/>
                    </a:gs>
                  </a:gsLst>
                  <a:lin ang="8100000" scaled="1"/>
                  <a:tileRect/>
                </a:gradFill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2011</a:t>
            </a:r>
            <a:endParaRPr lang="zh-CN" altLang="en-US" sz="4800" dirty="0">
              <a:gradFill flip="none" rotWithShape="1">
                <a:gsLst>
                  <a:gs pos="79000">
                    <a:schemeClr val="bg1"/>
                  </a:gs>
                  <a:gs pos="20000">
                    <a:srgbClr val="61FFD9"/>
                  </a:gs>
                </a:gsLst>
                <a:lin ang="8100000" scaled="1"/>
                <a:tileRect/>
              </a:gradFill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sp>
        <p:nvSpPr>
          <p:cNvPr id="9" name="矩形​​ 38"/>
          <p:cNvSpPr>
            <a:spLocks noChangeArrowheads="1"/>
          </p:cNvSpPr>
          <p:nvPr/>
        </p:nvSpPr>
        <p:spPr bwMode="auto">
          <a:xfrm>
            <a:off x="5397184" y="3782205"/>
            <a:ext cx="2343168" cy="27699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gradFill>
                  <a:gsLst>
                    <a:gs pos="27000">
                      <a:schemeClr val="bg1"/>
                    </a:gs>
                    <a:gs pos="0">
                      <a:srgbClr val="61FFD9"/>
                    </a:gs>
                  </a:gsLst>
                  <a:lin ang="8100000" scaled="1"/>
                </a:gradFill>
                <a:latin typeface="方正中等线简体" panose="02010601030101010101" pitchFamily="65" charset="-122"/>
                <a:ea typeface="方正中等线简体" panose="02010601030101010101" pitchFamily="65" charset="-122"/>
              </a:rPr>
              <a:t>上海锐普广告有限公司</a:t>
            </a:r>
            <a:endParaRPr lang="en-US" altLang="zh-CN" sz="1200" dirty="0">
              <a:gradFill>
                <a:gsLst>
                  <a:gs pos="27000">
                    <a:schemeClr val="bg1"/>
                  </a:gs>
                  <a:gs pos="0">
                    <a:srgbClr val="61FFD9"/>
                  </a:gs>
                </a:gsLst>
                <a:lin ang="8100000" scaled="1"/>
              </a:gradFill>
              <a:latin typeface="方正中等线简体" panose="02010601030101010101" pitchFamily="65" charset="-122"/>
              <a:ea typeface="方正中等线简体" panose="02010601030101010101" pitchFamily="65" charset="-122"/>
            </a:endParaRPr>
          </a:p>
        </p:txBody>
      </p:sp>
      <p:sp>
        <p:nvSpPr>
          <p:cNvPr id="12" name="矩形​​ 42"/>
          <p:cNvSpPr>
            <a:spLocks noChangeArrowheads="1"/>
          </p:cNvSpPr>
          <p:nvPr/>
        </p:nvSpPr>
        <p:spPr bwMode="auto">
          <a:xfrm>
            <a:off x="159212" y="2397819"/>
            <a:ext cx="4012992" cy="188769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dirty="0">
                <a:gradFill>
                  <a:gsLst>
                    <a:gs pos="0">
                      <a:schemeClr val="tx1"/>
                    </a:gs>
                    <a:gs pos="87000">
                      <a:schemeClr val="tx1"/>
                    </a:gs>
                  </a:gsLst>
                  <a:lin ang="8100000" scaled="1"/>
                </a:gra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THANK</a:t>
            </a:r>
            <a:endParaRPr lang="en-US" altLang="zh-CN" sz="6600" dirty="0">
              <a:gradFill>
                <a:gsLst>
                  <a:gs pos="0">
                    <a:schemeClr val="tx1"/>
                  </a:gs>
                  <a:gs pos="87000">
                    <a:schemeClr val="tx1"/>
                  </a:gs>
                </a:gsLst>
                <a:lin ang="8100000" scaled="1"/>
              </a:gra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  <a:p>
            <a:pPr eaLnBrk="1" fontAlgn="auto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dirty="0">
                <a:gradFill>
                  <a:gsLst>
                    <a:gs pos="0">
                      <a:schemeClr val="tx1"/>
                    </a:gs>
                    <a:gs pos="87000">
                      <a:schemeClr val="tx1"/>
                    </a:gs>
                  </a:gsLst>
                  <a:lin ang="8100000" scaled="1"/>
                </a:gra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YOU</a:t>
            </a:r>
            <a:r>
              <a:rPr lang="zh-CN" altLang="en-US" sz="1600" dirty="0">
                <a:gradFill>
                  <a:gsLst>
                    <a:gs pos="0">
                      <a:schemeClr val="tx1"/>
                    </a:gs>
                    <a:gs pos="87000">
                      <a:schemeClr val="tx1"/>
                    </a:gs>
                  </a:gsLst>
                  <a:lin ang="8100000" scaled="1"/>
                </a:gra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谢谢观看</a:t>
            </a:r>
            <a:endParaRPr lang="zh-CN" altLang="en-US" sz="1600" dirty="0">
              <a:gradFill>
                <a:gsLst>
                  <a:gs pos="0">
                    <a:schemeClr val="tx1"/>
                  </a:gs>
                  <a:gs pos="87000">
                    <a:schemeClr val="tx1"/>
                  </a:gs>
                </a:gsLst>
                <a:lin ang="8100000" scaled="1"/>
              </a:gra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pSp>
        <p:nvGrpSpPr>
          <p:cNvPr id="146" name="组合 145"/>
          <p:cNvGrpSpPr/>
          <p:nvPr/>
        </p:nvGrpSpPr>
        <p:grpSpPr bwMode="auto">
          <a:xfrm rot="-792365">
            <a:off x="1955800" y="354013"/>
            <a:ext cx="639763" cy="769937"/>
            <a:chOff x="2282780" y="42415"/>
            <a:chExt cx="639937" cy="769956"/>
          </a:xfrm>
        </p:grpSpPr>
        <p:sp>
          <p:nvSpPr>
            <p:cNvPr id="1055" name="矩形 1054"/>
            <p:cNvSpPr/>
            <p:nvPr/>
          </p:nvSpPr>
          <p:spPr>
            <a:xfrm>
              <a:off x="2278740" y="41329"/>
              <a:ext cx="639937" cy="63977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423" name="TextBox 16"/>
            <p:cNvSpPr txBox="1">
              <a:spLocks noChangeArrowheads="1"/>
            </p:cNvSpPr>
            <p:nvPr/>
          </p:nvSpPr>
          <p:spPr bwMode="auto">
            <a:xfrm>
              <a:off x="2391418" y="166040"/>
              <a:ext cx="53129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latin typeface="CircleD" panose="020B0604020202020204" pitchFamily="82" charset="0"/>
                  <a:ea typeface="GulimChe" panose="020B0609000101010101" pitchFamily="49" charset="-127"/>
                </a:rPr>
                <a:t>01</a:t>
              </a:r>
              <a:endParaRPr lang="zh-CN" altLang="en-US" sz="36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193" name="组合 192"/>
          <p:cNvGrpSpPr/>
          <p:nvPr/>
        </p:nvGrpSpPr>
        <p:grpSpPr bwMode="auto">
          <a:xfrm rot="-792365">
            <a:off x="2611438" y="193675"/>
            <a:ext cx="700087" cy="769938"/>
            <a:chOff x="2282780" y="42415"/>
            <a:chExt cx="700467" cy="769956"/>
          </a:xfrm>
        </p:grpSpPr>
        <p:sp>
          <p:nvSpPr>
            <p:cNvPr id="195" name="矩形 194"/>
            <p:cNvSpPr/>
            <p:nvPr/>
          </p:nvSpPr>
          <p:spPr>
            <a:xfrm>
              <a:off x="2282724" y="41710"/>
              <a:ext cx="640110" cy="639777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421" name="TextBox 195"/>
            <p:cNvSpPr txBox="1">
              <a:spLocks noChangeArrowheads="1"/>
            </p:cNvSpPr>
            <p:nvPr/>
          </p:nvSpPr>
          <p:spPr bwMode="auto">
            <a:xfrm>
              <a:off x="2391418" y="166040"/>
              <a:ext cx="59182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latin typeface="CircleD" panose="020B0604020202020204" pitchFamily="82" charset="0"/>
                  <a:ea typeface="GulimChe" panose="020B0609000101010101" pitchFamily="49" charset="-127"/>
                </a:rPr>
                <a:t>02</a:t>
              </a:r>
              <a:endParaRPr lang="zh-CN" altLang="en-US" sz="36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197" name="组合 196"/>
          <p:cNvGrpSpPr/>
          <p:nvPr/>
        </p:nvGrpSpPr>
        <p:grpSpPr bwMode="auto">
          <a:xfrm rot="-792365">
            <a:off x="3265488" y="38100"/>
            <a:ext cx="709612" cy="769938"/>
            <a:chOff x="2282780" y="42415"/>
            <a:chExt cx="708482" cy="769956"/>
          </a:xfrm>
        </p:grpSpPr>
        <p:sp>
          <p:nvSpPr>
            <p:cNvPr id="199" name="矩形 198"/>
            <p:cNvSpPr/>
            <p:nvPr/>
          </p:nvSpPr>
          <p:spPr>
            <a:xfrm>
              <a:off x="2282466" y="42348"/>
              <a:ext cx="640329" cy="639778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419" name="TextBox 199"/>
            <p:cNvSpPr txBox="1">
              <a:spLocks noChangeArrowheads="1"/>
            </p:cNvSpPr>
            <p:nvPr/>
          </p:nvSpPr>
          <p:spPr bwMode="auto">
            <a:xfrm>
              <a:off x="2391418" y="166040"/>
              <a:ext cx="59984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latin typeface="CircleD" panose="020B0604020202020204" pitchFamily="82" charset="0"/>
                  <a:ea typeface="GulimChe" panose="020B0609000101010101" pitchFamily="49" charset="-127"/>
                </a:rPr>
                <a:t>03</a:t>
              </a:r>
              <a:endParaRPr lang="zh-CN" altLang="en-US" sz="36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201" name="组合 200"/>
          <p:cNvGrpSpPr/>
          <p:nvPr/>
        </p:nvGrpSpPr>
        <p:grpSpPr bwMode="auto">
          <a:xfrm rot="-792365">
            <a:off x="3921125" y="-123825"/>
            <a:ext cx="776288" cy="769938"/>
            <a:chOff x="2282780" y="42415"/>
            <a:chExt cx="777411" cy="769956"/>
          </a:xfrm>
        </p:grpSpPr>
        <p:sp>
          <p:nvSpPr>
            <p:cNvPr id="203" name="矩形 202"/>
            <p:cNvSpPr/>
            <p:nvPr/>
          </p:nvSpPr>
          <p:spPr>
            <a:xfrm>
              <a:off x="2278822" y="40007"/>
              <a:ext cx="640687" cy="639778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417" name="TextBox 203"/>
            <p:cNvSpPr txBox="1">
              <a:spLocks noChangeArrowheads="1"/>
            </p:cNvSpPr>
            <p:nvPr/>
          </p:nvSpPr>
          <p:spPr bwMode="auto">
            <a:xfrm>
              <a:off x="2391418" y="166040"/>
              <a:ext cx="66877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latin typeface="CircleD" panose="020B0604020202020204" pitchFamily="82" charset="0"/>
                  <a:ea typeface="GulimChe" panose="020B0609000101010101" pitchFamily="49" charset="-127"/>
                </a:rPr>
                <a:t>04</a:t>
              </a:r>
              <a:endParaRPr lang="zh-CN" altLang="en-US" sz="36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205" name="组合 204"/>
          <p:cNvGrpSpPr/>
          <p:nvPr/>
        </p:nvGrpSpPr>
        <p:grpSpPr bwMode="auto">
          <a:xfrm rot="-792365">
            <a:off x="2128838" y="1000125"/>
            <a:ext cx="725487" cy="769938"/>
            <a:chOff x="2282780" y="42415"/>
            <a:chExt cx="726115" cy="769956"/>
          </a:xfrm>
        </p:grpSpPr>
        <p:sp>
          <p:nvSpPr>
            <p:cNvPr id="207" name="矩形 206"/>
            <p:cNvSpPr/>
            <p:nvPr/>
          </p:nvSpPr>
          <p:spPr>
            <a:xfrm>
              <a:off x="2282334" y="41899"/>
              <a:ext cx="640317" cy="639777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415" name="TextBox 207"/>
            <p:cNvSpPr txBox="1">
              <a:spLocks noChangeArrowheads="1"/>
            </p:cNvSpPr>
            <p:nvPr/>
          </p:nvSpPr>
          <p:spPr bwMode="auto">
            <a:xfrm>
              <a:off x="2389815" y="166040"/>
              <a:ext cx="61908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latin typeface="CircleD" panose="020B0604020202020204" pitchFamily="82" charset="0"/>
                  <a:ea typeface="GulimChe" panose="020B0609000101010101" pitchFamily="49" charset="-127"/>
                </a:rPr>
                <a:t>05</a:t>
              </a:r>
              <a:endParaRPr lang="zh-CN" altLang="en-US" sz="36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209" name="组合 208"/>
          <p:cNvGrpSpPr/>
          <p:nvPr/>
        </p:nvGrpSpPr>
        <p:grpSpPr bwMode="auto">
          <a:xfrm rot="-1254806">
            <a:off x="2811463" y="917575"/>
            <a:ext cx="765175" cy="736600"/>
            <a:chOff x="2238090" y="75977"/>
            <a:chExt cx="765996" cy="736394"/>
          </a:xfrm>
        </p:grpSpPr>
        <p:sp>
          <p:nvSpPr>
            <p:cNvPr id="211" name="矩形 210"/>
            <p:cNvSpPr/>
            <p:nvPr/>
          </p:nvSpPr>
          <p:spPr>
            <a:xfrm>
              <a:off x="2237399" y="70972"/>
              <a:ext cx="680179" cy="6808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413" name="TextBox 211"/>
            <p:cNvSpPr txBox="1">
              <a:spLocks noChangeArrowheads="1"/>
            </p:cNvSpPr>
            <p:nvPr/>
          </p:nvSpPr>
          <p:spPr bwMode="auto">
            <a:xfrm>
              <a:off x="2354549" y="166040"/>
              <a:ext cx="64953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latin typeface="CircleD" panose="020B0604020202020204" pitchFamily="82" charset="0"/>
                  <a:ea typeface="GulimChe" panose="020B0609000101010101" pitchFamily="49" charset="-127"/>
                </a:rPr>
                <a:t>06</a:t>
              </a:r>
              <a:endParaRPr lang="zh-CN" altLang="en-US" sz="36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213" name="组合 212"/>
          <p:cNvGrpSpPr/>
          <p:nvPr/>
        </p:nvGrpSpPr>
        <p:grpSpPr bwMode="auto">
          <a:xfrm rot="-98610">
            <a:off x="3543300" y="787400"/>
            <a:ext cx="809625" cy="866775"/>
            <a:chOff x="2282780" y="42415"/>
            <a:chExt cx="688139" cy="736248"/>
          </a:xfrm>
        </p:grpSpPr>
        <p:sp>
          <p:nvSpPr>
            <p:cNvPr id="214" name="矩形 213"/>
            <p:cNvSpPr/>
            <p:nvPr/>
          </p:nvSpPr>
          <p:spPr>
            <a:xfrm>
              <a:off x="2330982" y="77801"/>
              <a:ext cx="639937" cy="639937"/>
            </a:xfrm>
            <a:prstGeom prst="rect">
              <a:avLst/>
            </a:pr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67000">
                  <a:schemeClr val="tx1"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5" name="矩形 214"/>
            <p:cNvSpPr/>
            <p:nvPr/>
          </p:nvSpPr>
          <p:spPr>
            <a:xfrm>
              <a:off x="2280195" y="38927"/>
              <a:ext cx="639564" cy="640509"/>
            </a:xfrm>
            <a:prstGeom prst="rect">
              <a:avLst/>
            </a:prstGeom>
            <a:gradFill>
              <a:gsLst>
                <a:gs pos="50000">
                  <a:schemeClr val="bg1">
                    <a:lumMod val="95000"/>
                  </a:schemeClr>
                </a:gs>
                <a:gs pos="9000">
                  <a:schemeClr val="bg1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411" name="TextBox 215"/>
            <p:cNvSpPr txBox="1">
              <a:spLocks noChangeArrowheads="1"/>
            </p:cNvSpPr>
            <p:nvPr/>
          </p:nvSpPr>
          <p:spPr bwMode="auto">
            <a:xfrm>
              <a:off x="2426153" y="177131"/>
              <a:ext cx="524706" cy="601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>
                  <a:latin typeface="CircleD" panose="020B0604020202020204" pitchFamily="82" charset="0"/>
                  <a:ea typeface="GulimChe" panose="020B0609000101010101" pitchFamily="49" charset="-127"/>
                </a:rPr>
                <a:t>07</a:t>
              </a:r>
              <a:endParaRPr lang="zh-CN" altLang="en-US" sz="40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217" name="组合 216"/>
          <p:cNvGrpSpPr/>
          <p:nvPr/>
        </p:nvGrpSpPr>
        <p:grpSpPr bwMode="auto">
          <a:xfrm rot="-534050">
            <a:off x="4351338" y="925513"/>
            <a:ext cx="892175" cy="955675"/>
            <a:chOff x="2282780" y="42415"/>
            <a:chExt cx="688139" cy="736688"/>
          </a:xfrm>
        </p:grpSpPr>
        <p:sp>
          <p:nvSpPr>
            <p:cNvPr id="218" name="矩形 217"/>
            <p:cNvSpPr/>
            <p:nvPr/>
          </p:nvSpPr>
          <p:spPr>
            <a:xfrm>
              <a:off x="2330982" y="77801"/>
              <a:ext cx="639937" cy="639937"/>
            </a:xfrm>
            <a:prstGeom prst="rect">
              <a:avLst/>
            </a:pr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67000">
                  <a:schemeClr val="tx1"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9" name="矩形 218"/>
            <p:cNvSpPr/>
            <p:nvPr/>
          </p:nvSpPr>
          <p:spPr>
            <a:xfrm>
              <a:off x="2282914" y="40587"/>
              <a:ext cx="640385" cy="640013"/>
            </a:xfrm>
            <a:prstGeom prst="rect">
              <a:avLst/>
            </a:prstGeom>
            <a:gradFill>
              <a:gsLst>
                <a:gs pos="50000">
                  <a:srgbClr val="F3F3F3"/>
                </a:gs>
                <a:gs pos="9000">
                  <a:schemeClr val="bg1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406" name="TextBox 219"/>
            <p:cNvSpPr txBox="1">
              <a:spLocks noChangeArrowheads="1"/>
            </p:cNvSpPr>
            <p:nvPr/>
          </p:nvSpPr>
          <p:spPr bwMode="auto">
            <a:xfrm>
              <a:off x="2388234" y="186118"/>
              <a:ext cx="548758" cy="592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>
                  <a:latin typeface="CircleD" panose="020B0604020202020204" pitchFamily="82" charset="0"/>
                  <a:ea typeface="GulimChe" panose="020B0609000101010101" pitchFamily="49" charset="-127"/>
                </a:rPr>
                <a:t>08</a:t>
              </a:r>
              <a:endParaRPr lang="zh-CN" altLang="en-US" sz="44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221" name="组合 220"/>
          <p:cNvGrpSpPr/>
          <p:nvPr/>
        </p:nvGrpSpPr>
        <p:grpSpPr bwMode="auto">
          <a:xfrm rot="-1650981">
            <a:off x="3659188" y="1671638"/>
            <a:ext cx="944562" cy="952500"/>
            <a:chOff x="2282781" y="42414"/>
            <a:chExt cx="688138" cy="692668"/>
          </a:xfrm>
        </p:grpSpPr>
        <p:sp>
          <p:nvSpPr>
            <p:cNvPr id="222" name="矩形 221"/>
            <p:cNvSpPr/>
            <p:nvPr/>
          </p:nvSpPr>
          <p:spPr>
            <a:xfrm>
              <a:off x="2330982" y="77801"/>
              <a:ext cx="639937" cy="639937"/>
            </a:xfrm>
            <a:prstGeom prst="rect">
              <a:avLst/>
            </a:pr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67000">
                  <a:schemeClr val="tx1"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3" name="矩形 222"/>
            <p:cNvSpPr/>
            <p:nvPr/>
          </p:nvSpPr>
          <p:spPr>
            <a:xfrm>
              <a:off x="2281191" y="38589"/>
              <a:ext cx="639564" cy="639563"/>
            </a:xfrm>
            <a:prstGeom prst="rect">
              <a:avLst/>
            </a:prstGeom>
            <a:gradFill>
              <a:gsLst>
                <a:gs pos="50000">
                  <a:srgbClr val="E4E4E4"/>
                </a:gs>
                <a:gs pos="9000">
                  <a:schemeClr val="bg1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401" name="TextBox 223"/>
            <p:cNvSpPr txBox="1">
              <a:spLocks noChangeArrowheads="1"/>
            </p:cNvSpPr>
            <p:nvPr/>
          </p:nvSpPr>
          <p:spPr bwMode="auto">
            <a:xfrm>
              <a:off x="2368932" y="130511"/>
              <a:ext cx="584511" cy="604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800">
                  <a:latin typeface="CircleD" panose="020B0604020202020204" pitchFamily="82" charset="0"/>
                  <a:ea typeface="GulimChe" panose="020B0609000101010101" pitchFamily="49" charset="-127"/>
                </a:rPr>
                <a:t>09</a:t>
              </a:r>
              <a:endParaRPr lang="zh-CN" altLang="en-US" sz="48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225" name="组合 224"/>
          <p:cNvGrpSpPr/>
          <p:nvPr/>
        </p:nvGrpSpPr>
        <p:grpSpPr bwMode="auto">
          <a:xfrm rot="533024">
            <a:off x="4797425" y="1935163"/>
            <a:ext cx="1038225" cy="1090612"/>
            <a:chOff x="2282780" y="42415"/>
            <a:chExt cx="688139" cy="721945"/>
          </a:xfrm>
        </p:grpSpPr>
        <p:sp>
          <p:nvSpPr>
            <p:cNvPr id="226" name="矩形 225"/>
            <p:cNvSpPr/>
            <p:nvPr/>
          </p:nvSpPr>
          <p:spPr>
            <a:xfrm>
              <a:off x="2330982" y="77801"/>
              <a:ext cx="639937" cy="639937"/>
            </a:xfrm>
            <a:prstGeom prst="rect">
              <a:avLst/>
            </a:pr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67000">
                  <a:schemeClr val="tx1"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7" name="矩形 226"/>
            <p:cNvSpPr/>
            <p:nvPr/>
          </p:nvSpPr>
          <p:spPr>
            <a:xfrm>
              <a:off x="2280956" y="39598"/>
              <a:ext cx="639738" cy="639977"/>
            </a:xfrm>
            <a:prstGeom prst="rect">
              <a:avLst/>
            </a:prstGeom>
            <a:gradFill>
              <a:gsLst>
                <a:gs pos="50000">
                  <a:schemeClr val="bg1">
                    <a:lumMod val="85000"/>
                  </a:schemeClr>
                </a:gs>
                <a:gs pos="9000">
                  <a:schemeClr val="bg1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396" name="TextBox 227"/>
            <p:cNvSpPr txBox="1">
              <a:spLocks noChangeArrowheads="1"/>
            </p:cNvSpPr>
            <p:nvPr/>
          </p:nvSpPr>
          <p:spPr bwMode="auto">
            <a:xfrm>
              <a:off x="2493920" y="214055"/>
              <a:ext cx="444533" cy="550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800">
                  <a:latin typeface="CircleD" panose="020B0604020202020204" pitchFamily="82" charset="0"/>
                  <a:ea typeface="GulimChe" panose="020B0609000101010101" pitchFamily="49" charset="-127"/>
                </a:rPr>
                <a:t>10</a:t>
              </a:r>
              <a:endParaRPr lang="zh-CN" altLang="en-US" sz="48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5397500" y="88900"/>
            <a:ext cx="2279650" cy="2435225"/>
            <a:chOff x="5397184" y="88138"/>
            <a:chExt cx="2279432" cy="2435353"/>
          </a:xfrm>
        </p:grpSpPr>
        <p:grpSp>
          <p:nvGrpSpPr>
            <p:cNvPr id="15385" name="组合 228"/>
            <p:cNvGrpSpPr/>
            <p:nvPr/>
          </p:nvGrpSpPr>
          <p:grpSpPr bwMode="auto">
            <a:xfrm>
              <a:off x="6535408" y="1302809"/>
              <a:ext cx="1141208" cy="1220682"/>
              <a:chOff x="2282780" y="42415"/>
              <a:chExt cx="688139" cy="736061"/>
            </a:xfrm>
          </p:grpSpPr>
          <p:sp>
            <p:nvSpPr>
              <p:cNvPr id="230" name="矩形 229"/>
              <p:cNvSpPr/>
              <p:nvPr/>
            </p:nvSpPr>
            <p:spPr>
              <a:xfrm>
                <a:off x="2330982" y="77801"/>
                <a:ext cx="639937" cy="639937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tx1">
                      <a:alpha val="0"/>
                    </a:schemeClr>
                  </a:gs>
                  <a:gs pos="67000">
                    <a:schemeClr val="tx1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1" name="矩形 230"/>
              <p:cNvSpPr/>
              <p:nvPr/>
            </p:nvSpPr>
            <p:spPr>
              <a:xfrm>
                <a:off x="2282723" y="42313"/>
                <a:ext cx="640338" cy="640433"/>
              </a:xfrm>
              <a:prstGeom prst="rect">
                <a:avLst/>
              </a:prstGeom>
              <a:gradFill>
                <a:gsLst>
                  <a:gs pos="50000">
                    <a:schemeClr val="bg1">
                      <a:lumMod val="85000"/>
                    </a:schemeClr>
                  </a:gs>
                  <a:gs pos="9000">
                    <a:schemeClr val="bg1"/>
                  </a:gs>
                </a:gsLst>
                <a:lin ang="135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391" name="TextBox 231"/>
              <p:cNvSpPr txBox="1">
                <a:spLocks noChangeArrowheads="1"/>
              </p:cNvSpPr>
              <p:nvPr/>
            </p:nvSpPr>
            <p:spPr bwMode="auto">
              <a:xfrm>
                <a:off x="2541172" y="166040"/>
                <a:ext cx="300418" cy="612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6000">
                    <a:latin typeface="CircleD" panose="020B0604020202020204" pitchFamily="82" charset="0"/>
                    <a:ea typeface="GulimChe" panose="020B0609000101010101" pitchFamily="49" charset="-127"/>
                  </a:rPr>
                  <a:t>11</a:t>
                </a:r>
                <a:endParaRPr lang="zh-CN" altLang="en-US" sz="6000">
                  <a:latin typeface="CircleD" panose="020B0604020202020204" pitchFamily="82" charset="0"/>
                  <a:ea typeface="GulimChe" panose="020B0609000101010101" pitchFamily="49" charset="-127"/>
                </a:endParaRPr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5397184" y="88138"/>
              <a:ext cx="1365119" cy="1573296"/>
            </a:xfrm>
            <a:prstGeom prst="rect">
              <a:avLst/>
            </a:prstGeom>
            <a:solidFill>
              <a:srgbClr val="4F81BD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33" name="组合 232"/>
          <p:cNvGrpSpPr/>
          <p:nvPr/>
        </p:nvGrpSpPr>
        <p:grpSpPr bwMode="auto">
          <a:xfrm>
            <a:off x="7437438" y="1955800"/>
            <a:ext cx="1249362" cy="1331913"/>
            <a:chOff x="2282780" y="42415"/>
            <a:chExt cx="688139" cy="733553"/>
          </a:xfrm>
        </p:grpSpPr>
        <p:sp>
          <p:nvSpPr>
            <p:cNvPr id="234" name="矩形 233"/>
            <p:cNvSpPr/>
            <p:nvPr/>
          </p:nvSpPr>
          <p:spPr>
            <a:xfrm>
              <a:off x="2330982" y="77801"/>
              <a:ext cx="639937" cy="639937"/>
            </a:xfrm>
            <a:prstGeom prst="rect">
              <a:avLst/>
            </a:pr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67000">
                  <a:schemeClr val="tx1">
                    <a:alpha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5" name="矩形 234"/>
            <p:cNvSpPr/>
            <p:nvPr/>
          </p:nvSpPr>
          <p:spPr>
            <a:xfrm>
              <a:off x="2282780" y="42415"/>
              <a:ext cx="640048" cy="640001"/>
            </a:xfrm>
            <a:prstGeom prst="rect">
              <a:avLst/>
            </a:prstGeom>
            <a:gradFill>
              <a:gsLst>
                <a:gs pos="50000">
                  <a:srgbClr val="EDC001"/>
                </a:gs>
                <a:gs pos="9000">
                  <a:srgbClr val="FFFF99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384" name="TextBox 235"/>
            <p:cNvSpPr txBox="1">
              <a:spLocks noChangeArrowheads="1"/>
            </p:cNvSpPr>
            <p:nvPr/>
          </p:nvSpPr>
          <p:spPr bwMode="auto">
            <a:xfrm>
              <a:off x="2516527" y="166040"/>
              <a:ext cx="365780" cy="609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6600">
                  <a:latin typeface="CircleD" panose="020B0604020202020204" pitchFamily="82" charset="0"/>
                  <a:ea typeface="GulimChe" panose="020B0609000101010101" pitchFamily="49" charset="-127"/>
                </a:rPr>
                <a:t>12</a:t>
              </a:r>
              <a:endParaRPr lang="zh-CN" altLang="en-US" sz="6600">
                <a:latin typeface="CircleD" panose="020B0604020202020204" pitchFamily="82" charset="0"/>
                <a:ea typeface="GulimChe" panose="020B0609000101010101" pitchFamily="49" charset="-127"/>
              </a:endParaRPr>
            </a:p>
          </p:txBody>
        </p:sp>
      </p:grpSp>
      <p:pic>
        <p:nvPicPr>
          <p:cNvPr id="246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1373188"/>
            <a:ext cx="138112" cy="13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21600000">
                                      <p:cBhvr>
                                        <p:cTn id="34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2" presetClass="entr" presetSubtype="9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5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2" presetClass="entr" presetSubtype="9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8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21600000">
                                      <p:cBhvr>
                                        <p:cTn id="56" dur="75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2" presetClass="entr" presetSubtype="9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5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8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21600000">
                                      <p:cBhvr>
                                        <p:cTn id="67" dur="7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" presetID="2" presetClass="entr" presetSubtype="9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78" dur="75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2" presetClass="entr" presetSubtype="9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5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8" presetClass="emph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Rot by="21600000">
                                      <p:cBhvr>
                                        <p:cTn id="89" dur="75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0" presetID="2" presetClass="entr" presetSubtype="9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75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5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8" presetClass="emph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Rot by="21600000">
                                      <p:cBhvr>
                                        <p:cTn id="100" dur="75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1" presetID="2" presetClass="entr" presetSubtype="9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8" presetClass="emph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Rot by="-21600000">
                                      <p:cBhvr>
                                        <p:cTn id="111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2" presetID="2" presetClass="entr" presetSubtype="9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5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8" presetClass="emph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Rot by="21600000">
                                      <p:cBhvr>
                                        <p:cTn id="1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3" presetID="2" presetClass="entr" presetSubtype="9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5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21600000">
                                      <p:cBhvr>
                                        <p:cTn id="133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4" presetID="2" presetClass="entr" presetSubtype="9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000"/>
                            </p:stCondLst>
                            <p:childTnLst>
                              <p:par>
                                <p:cTn id="16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879</Words>
  <Application>WPS 演示</Application>
  <PresentationFormat>全屏显示(16:9)</PresentationFormat>
  <Paragraphs>195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Kozuka Gothic Pro B</vt:lpstr>
      <vt:lpstr>CircleD</vt:lpstr>
      <vt:lpstr>方正中等线简体</vt:lpstr>
      <vt:lpstr>方正超粗黑简体</vt:lpstr>
      <vt:lpstr>方正粗倩简体</vt:lpstr>
      <vt:lpstr>GulimChe</vt:lpstr>
      <vt:lpstr>方正综艺简体</vt:lpstr>
      <vt:lpstr>微软雅黑</vt:lpstr>
      <vt:lpstr>Adobe 黑体 Std R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cp:lastModifiedBy>荷语默</cp:lastModifiedBy>
  <cp:revision>14</cp:revision>
  <dcterms:created xsi:type="dcterms:W3CDTF">2011-01-13T06:01:00Z</dcterms:created>
  <dcterms:modified xsi:type="dcterms:W3CDTF">2018-08-28T08:45:21Z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