
<file path=[Content_Types].xml><?xml version="1.0" encoding="utf-8"?>
<Types xmlns="http://schemas.openxmlformats.org/package/2006/content-types">
  <Default Extension="jpeg" ContentType="image/jpe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3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72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notesMaster" Target="notesMasters/notesMaster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AC1819-C42C-4D46-82C1-F0665EA5511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6FF930-AB74-4317-B8C3-110EE9023E3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5375E-84D9-493D-9187-62A4FCCF5E2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3195C-9842-4B28-B0B3-F2DCB6053F7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77000">
                <a:srgbClr val="832BFF"/>
              </a:gs>
              <a:gs pos="33000">
                <a:srgbClr val="BC58FF"/>
              </a:gs>
              <a:gs pos="16000">
                <a:srgbClr val="D679FF"/>
              </a:gs>
              <a:gs pos="0">
                <a:srgbClr val="ECA3FF"/>
              </a:gs>
              <a:gs pos="100000">
                <a:srgbClr val="6D3FEF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grpSp>
        <p:nvGrpSpPr>
          <p:cNvPr id="41" name="组合 40"/>
          <p:cNvGrpSpPr/>
          <p:nvPr userDrawn="1"/>
        </p:nvGrpSpPr>
        <p:grpSpPr>
          <a:xfrm>
            <a:off x="-121655" y="-567062"/>
            <a:ext cx="2986610" cy="2953836"/>
            <a:chOff x="-353379" y="375265"/>
            <a:chExt cx="2939435" cy="2939435"/>
          </a:xfrm>
        </p:grpSpPr>
        <p:grpSp>
          <p:nvGrpSpPr>
            <p:cNvPr id="42" name="组合 41"/>
            <p:cNvGrpSpPr/>
            <p:nvPr userDrawn="1"/>
          </p:nvGrpSpPr>
          <p:grpSpPr>
            <a:xfrm>
              <a:off x="-353379" y="375265"/>
              <a:ext cx="2939435" cy="2939435"/>
              <a:chOff x="3208971" y="651490"/>
              <a:chExt cx="1837731" cy="1837731"/>
            </a:xfrm>
          </p:grpSpPr>
          <p:sp>
            <p:nvSpPr>
              <p:cNvPr id="44" name="椭圆 43"/>
              <p:cNvSpPr/>
              <p:nvPr userDrawn="1"/>
            </p:nvSpPr>
            <p:spPr>
              <a:xfrm>
                <a:off x="3427711" y="877258"/>
                <a:ext cx="1401963" cy="1401963"/>
              </a:xfrm>
              <a:prstGeom prst="ellipse">
                <a:avLst/>
              </a:prstGeom>
              <a:solidFill>
                <a:srgbClr val="B754FF"/>
              </a:solidFill>
              <a:ln>
                <a:solidFill>
                  <a:schemeClr val="bg1">
                    <a:alpha val="4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45" name="椭圆 44"/>
              <p:cNvSpPr/>
              <p:nvPr userDrawn="1"/>
            </p:nvSpPr>
            <p:spPr>
              <a:xfrm>
                <a:off x="3626421" y="1068805"/>
                <a:ext cx="1018868" cy="1018868"/>
              </a:xfrm>
              <a:prstGeom prst="ellipse">
                <a:avLst/>
              </a:prstGeom>
              <a:solidFill>
                <a:srgbClr val="B452FF"/>
              </a:solidFill>
              <a:ln>
                <a:solidFill>
                  <a:schemeClr val="bg1">
                    <a:alpha val="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椭圆 45"/>
              <p:cNvSpPr/>
              <p:nvPr userDrawn="1"/>
            </p:nvSpPr>
            <p:spPr>
              <a:xfrm>
                <a:off x="3781909" y="1229536"/>
                <a:ext cx="697404" cy="697404"/>
              </a:xfrm>
              <a:prstGeom prst="ellipse">
                <a:avLst/>
              </a:prstGeom>
              <a:solidFill>
                <a:srgbClr val="A748FF"/>
              </a:solidFill>
              <a:ln>
                <a:solidFill>
                  <a:schemeClr val="bg1">
                    <a:alpha val="16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47" name="椭圆 46"/>
              <p:cNvSpPr/>
              <p:nvPr userDrawn="1"/>
            </p:nvSpPr>
            <p:spPr>
              <a:xfrm>
                <a:off x="3925875" y="1366425"/>
                <a:ext cx="414213" cy="414213"/>
              </a:xfrm>
              <a:prstGeom prst="ellipse">
                <a:avLst/>
              </a:prstGeom>
              <a:solidFill>
                <a:srgbClr val="9438FF"/>
              </a:solidFill>
              <a:ln w="12700">
                <a:solidFill>
                  <a:schemeClr val="bg1">
                    <a:alpha val="18000"/>
                  </a:schemeClr>
                </a:solidFill>
              </a:ln>
              <a:effectLst>
                <a:outerShdw blurRad="38100" dist="254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48" name="椭圆 47"/>
              <p:cNvSpPr/>
              <p:nvPr userDrawn="1"/>
            </p:nvSpPr>
            <p:spPr>
              <a:xfrm>
                <a:off x="3208971" y="651490"/>
                <a:ext cx="1837731" cy="1837731"/>
              </a:xfrm>
              <a:prstGeom prst="ellipse">
                <a:avLst/>
              </a:prstGeom>
              <a:noFill/>
              <a:ln>
                <a:solidFill>
                  <a:schemeClr val="bg1">
                    <a:alpha val="2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3" name="Text Box 5"/>
            <p:cNvSpPr txBox="1">
              <a:spLocks noChangeArrowheads="1"/>
            </p:cNvSpPr>
            <p:nvPr userDrawn="1"/>
          </p:nvSpPr>
          <p:spPr bwMode="auto">
            <a:xfrm>
              <a:off x="925238" y="1626311"/>
              <a:ext cx="20609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fontAlgn="auto">
                <a:spcBef>
                  <a:spcPts val="0"/>
                </a:spcBef>
                <a:spcAft>
                  <a:spcPts val="0"/>
                </a:spcAft>
                <a:defRPr sz="1600" spc="600">
                  <a:solidFill>
                    <a:schemeClr val="bg1">
                      <a:alpha val="40000"/>
                    </a:schemeClr>
                  </a:solidFill>
                  <a:latin typeface="方正正纤黑简体" panose="02000000000000000000" pitchFamily="2" charset="-122"/>
                  <a:ea typeface="方正正纤黑简体" panose="02000000000000000000" pitchFamily="2" charset="-122"/>
                </a:defRPr>
              </a:lvl1pPr>
            </a:lstStyle>
            <a:p>
              <a:pPr defTabSz="685800"/>
              <a:r>
                <a:rPr lang="en-US" altLang="zh-CN" sz="2800" dirty="0">
                  <a:solidFill>
                    <a:prstClr val="white">
                      <a:alpha val="40000"/>
                    </a:prstClr>
                  </a:solidFill>
                </a:rPr>
                <a:t>3</a:t>
              </a:r>
              <a:endParaRPr lang="en-US" altLang="zh-CN" sz="2800" dirty="0">
                <a:solidFill>
                  <a:prstClr val="white">
                    <a:alpha val="40000"/>
                  </a:prstClr>
                </a:solidFill>
              </a:endParaRPr>
            </a:p>
          </p:txBody>
        </p:sp>
      </p:grpSp>
      <p:grpSp>
        <p:nvGrpSpPr>
          <p:cNvPr id="18" name="组合 17"/>
          <p:cNvGrpSpPr/>
          <p:nvPr userDrawn="1"/>
        </p:nvGrpSpPr>
        <p:grpSpPr>
          <a:xfrm>
            <a:off x="4820689" y="1638804"/>
            <a:ext cx="5071862" cy="5071862"/>
            <a:chOff x="1804262" y="-200033"/>
            <a:chExt cx="5454931" cy="5454931"/>
          </a:xfrm>
        </p:grpSpPr>
        <p:sp>
          <p:nvSpPr>
            <p:cNvPr id="19" name="椭圆 18"/>
            <p:cNvSpPr/>
            <p:nvPr/>
          </p:nvSpPr>
          <p:spPr>
            <a:xfrm>
              <a:off x="1804262" y="-200033"/>
              <a:ext cx="5454931" cy="5454931"/>
            </a:xfrm>
            <a:prstGeom prst="ellipse">
              <a:avLst/>
            </a:prstGeom>
            <a:solidFill>
              <a:srgbClr val="9C3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2396111" y="384460"/>
              <a:ext cx="4301089" cy="4301089"/>
            </a:xfrm>
            <a:prstGeom prst="ellipse">
              <a:avLst/>
            </a:prstGeom>
            <a:solidFill>
              <a:srgbClr val="993C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2896019" y="888914"/>
              <a:ext cx="3281202" cy="3281202"/>
            </a:xfrm>
            <a:prstGeom prst="ellipse">
              <a:avLst/>
            </a:prstGeom>
            <a:solidFill>
              <a:srgbClr val="9438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3361086" y="1337218"/>
              <a:ext cx="2384593" cy="2384593"/>
            </a:xfrm>
            <a:prstGeom prst="ellipse">
              <a:avLst/>
            </a:prstGeom>
            <a:solidFill>
              <a:srgbClr val="872E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3724996" y="1713399"/>
              <a:ext cx="1632228" cy="1632228"/>
            </a:xfrm>
            <a:prstGeom prst="ellipse">
              <a:avLst/>
            </a:prstGeom>
            <a:solidFill>
              <a:srgbClr val="7736F6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4026924" y="2008546"/>
              <a:ext cx="1052915" cy="1052915"/>
            </a:xfrm>
            <a:prstGeom prst="ellipse">
              <a:avLst/>
            </a:prstGeom>
            <a:solidFill>
              <a:srgbClr val="6933F1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 dirty="0">
                <a:solidFill>
                  <a:prstClr val="white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77000">
                <a:srgbClr val="832BFF"/>
              </a:gs>
              <a:gs pos="33000">
                <a:srgbClr val="BC58FF"/>
              </a:gs>
              <a:gs pos="16000">
                <a:srgbClr val="D679FF"/>
              </a:gs>
              <a:gs pos="0">
                <a:srgbClr val="ECA3FF"/>
              </a:gs>
              <a:gs pos="100000">
                <a:srgbClr val="6D3FEF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grpSp>
        <p:nvGrpSpPr>
          <p:cNvPr id="8" name="组合 7"/>
          <p:cNvGrpSpPr/>
          <p:nvPr userDrawn="1"/>
        </p:nvGrpSpPr>
        <p:grpSpPr>
          <a:xfrm>
            <a:off x="-1201882" y="-955658"/>
            <a:ext cx="3482350" cy="3444136"/>
            <a:chOff x="-353379" y="375265"/>
            <a:chExt cx="2939435" cy="2939435"/>
          </a:xfrm>
        </p:grpSpPr>
        <p:grpSp>
          <p:nvGrpSpPr>
            <p:cNvPr id="9" name="组合 8"/>
            <p:cNvGrpSpPr/>
            <p:nvPr userDrawn="1"/>
          </p:nvGrpSpPr>
          <p:grpSpPr>
            <a:xfrm>
              <a:off x="-353379" y="375265"/>
              <a:ext cx="2939435" cy="2939435"/>
              <a:chOff x="3208971" y="651490"/>
              <a:chExt cx="1837731" cy="1837731"/>
            </a:xfrm>
          </p:grpSpPr>
          <p:sp>
            <p:nvSpPr>
              <p:cNvPr id="11" name="椭圆 10"/>
              <p:cNvSpPr/>
              <p:nvPr userDrawn="1"/>
            </p:nvSpPr>
            <p:spPr>
              <a:xfrm>
                <a:off x="3427711" y="877258"/>
                <a:ext cx="1401963" cy="1401963"/>
              </a:xfrm>
              <a:prstGeom prst="ellipse">
                <a:avLst/>
              </a:prstGeom>
              <a:solidFill>
                <a:srgbClr val="B754FF"/>
              </a:solidFill>
              <a:ln>
                <a:solidFill>
                  <a:schemeClr val="bg1">
                    <a:alpha val="4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椭圆 11"/>
              <p:cNvSpPr/>
              <p:nvPr userDrawn="1"/>
            </p:nvSpPr>
            <p:spPr>
              <a:xfrm>
                <a:off x="3626421" y="1068805"/>
                <a:ext cx="1018868" cy="1018868"/>
              </a:xfrm>
              <a:prstGeom prst="ellipse">
                <a:avLst/>
              </a:prstGeom>
              <a:solidFill>
                <a:srgbClr val="B452FF"/>
              </a:solidFill>
              <a:ln>
                <a:solidFill>
                  <a:schemeClr val="bg1">
                    <a:alpha val="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椭圆 12"/>
              <p:cNvSpPr/>
              <p:nvPr userDrawn="1"/>
            </p:nvSpPr>
            <p:spPr>
              <a:xfrm>
                <a:off x="3781909" y="1229536"/>
                <a:ext cx="697404" cy="697404"/>
              </a:xfrm>
              <a:prstGeom prst="ellipse">
                <a:avLst/>
              </a:prstGeom>
              <a:solidFill>
                <a:srgbClr val="A748FF"/>
              </a:solidFill>
              <a:ln>
                <a:solidFill>
                  <a:schemeClr val="bg1">
                    <a:alpha val="16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椭圆 13"/>
              <p:cNvSpPr/>
              <p:nvPr userDrawn="1"/>
            </p:nvSpPr>
            <p:spPr>
              <a:xfrm>
                <a:off x="3925875" y="1366425"/>
                <a:ext cx="414213" cy="414213"/>
              </a:xfrm>
              <a:prstGeom prst="ellipse">
                <a:avLst/>
              </a:prstGeom>
              <a:solidFill>
                <a:srgbClr val="9438FF"/>
              </a:solidFill>
              <a:ln w="12700">
                <a:solidFill>
                  <a:schemeClr val="bg1">
                    <a:alpha val="18000"/>
                  </a:schemeClr>
                </a:solidFill>
              </a:ln>
              <a:effectLst>
                <a:outerShdw blurRad="38100" dist="254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椭圆 14"/>
              <p:cNvSpPr/>
              <p:nvPr userDrawn="1"/>
            </p:nvSpPr>
            <p:spPr>
              <a:xfrm>
                <a:off x="3208971" y="651490"/>
                <a:ext cx="1837731" cy="1837731"/>
              </a:xfrm>
              <a:prstGeom prst="ellipse">
                <a:avLst/>
              </a:prstGeom>
              <a:noFill/>
              <a:ln>
                <a:solidFill>
                  <a:schemeClr val="bg1">
                    <a:alpha val="2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Text Box 5"/>
            <p:cNvSpPr txBox="1">
              <a:spLocks noChangeArrowheads="1"/>
            </p:cNvSpPr>
            <p:nvPr userDrawn="1"/>
          </p:nvSpPr>
          <p:spPr bwMode="auto">
            <a:xfrm>
              <a:off x="944534" y="1658828"/>
              <a:ext cx="206099" cy="446548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fontAlgn="auto">
                <a:spcBef>
                  <a:spcPts val="0"/>
                </a:spcBef>
                <a:spcAft>
                  <a:spcPts val="0"/>
                </a:spcAft>
                <a:defRPr sz="1600" spc="600">
                  <a:solidFill>
                    <a:schemeClr val="bg1">
                      <a:alpha val="40000"/>
                    </a:schemeClr>
                  </a:solidFill>
                  <a:latin typeface="方正正纤黑简体" panose="02000000000000000000" pitchFamily="2" charset="-122"/>
                  <a:ea typeface="方正正纤黑简体" panose="02000000000000000000" pitchFamily="2" charset="-122"/>
                </a:defRPr>
              </a:lvl1pPr>
            </a:lstStyle>
            <a:p>
              <a:pPr defTabSz="685800"/>
              <a:r>
                <a:rPr lang="en-US" altLang="zh-CN" sz="2800" dirty="0">
                  <a:solidFill>
                    <a:prstClr val="white">
                      <a:alpha val="40000"/>
                    </a:prstClr>
                  </a:solidFill>
                </a:rPr>
                <a:t>4</a:t>
              </a:r>
              <a:endParaRPr lang="en-US" altLang="zh-CN" sz="2800" dirty="0">
                <a:solidFill>
                  <a:prstClr val="white">
                    <a:alpha val="40000"/>
                  </a:prstClr>
                </a:solidFill>
              </a:endParaRPr>
            </a:p>
          </p:txBody>
        </p:sp>
      </p:grpSp>
      <p:grpSp>
        <p:nvGrpSpPr>
          <p:cNvPr id="23" name="组合 22"/>
          <p:cNvGrpSpPr/>
          <p:nvPr userDrawn="1"/>
        </p:nvGrpSpPr>
        <p:grpSpPr>
          <a:xfrm>
            <a:off x="3992348" y="766410"/>
            <a:ext cx="5875552" cy="5875552"/>
            <a:chOff x="1804262" y="-200033"/>
            <a:chExt cx="5454931" cy="5454931"/>
          </a:xfrm>
        </p:grpSpPr>
        <p:sp>
          <p:nvSpPr>
            <p:cNvPr id="24" name="椭圆 23"/>
            <p:cNvSpPr/>
            <p:nvPr/>
          </p:nvSpPr>
          <p:spPr>
            <a:xfrm>
              <a:off x="1804262" y="-200033"/>
              <a:ext cx="5454931" cy="5454931"/>
            </a:xfrm>
            <a:prstGeom prst="ellipse">
              <a:avLst/>
            </a:prstGeom>
            <a:solidFill>
              <a:srgbClr val="9C3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2396111" y="384460"/>
              <a:ext cx="4301089" cy="4301089"/>
            </a:xfrm>
            <a:prstGeom prst="ellipse">
              <a:avLst/>
            </a:prstGeom>
            <a:solidFill>
              <a:srgbClr val="993C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2896019" y="888914"/>
              <a:ext cx="3281202" cy="3281202"/>
            </a:xfrm>
            <a:prstGeom prst="ellipse">
              <a:avLst/>
            </a:prstGeom>
            <a:solidFill>
              <a:srgbClr val="9438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3361086" y="1337218"/>
              <a:ext cx="2384593" cy="2384593"/>
            </a:xfrm>
            <a:prstGeom prst="ellipse">
              <a:avLst/>
            </a:prstGeom>
            <a:solidFill>
              <a:srgbClr val="872E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3724996" y="1713399"/>
              <a:ext cx="1632228" cy="1632228"/>
            </a:xfrm>
            <a:prstGeom prst="ellipse">
              <a:avLst/>
            </a:prstGeom>
            <a:solidFill>
              <a:srgbClr val="7736F6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>
              <a:off x="4026924" y="2008546"/>
              <a:ext cx="1052915" cy="1052915"/>
            </a:xfrm>
            <a:prstGeom prst="ellipse">
              <a:avLst/>
            </a:prstGeom>
            <a:solidFill>
              <a:srgbClr val="6933F1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 dirty="0">
                <a:solidFill>
                  <a:prstClr val="white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5375E-84D9-493D-9187-62A4FCCF5E2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3195C-9842-4B28-B0B3-F2DCB6053F7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5375E-84D9-493D-9187-62A4FCCF5E2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3195C-9842-4B28-B0B3-F2DCB6053F7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5375E-84D9-493D-9187-62A4FCCF5E2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3195C-9842-4B28-B0B3-F2DCB6053F7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5375E-84D9-493D-9187-62A4FCCF5E2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3195C-9842-4B28-B0B3-F2DCB6053F7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5375E-84D9-493D-9187-62A4FCCF5E2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3195C-9842-4B28-B0B3-F2DCB6053F7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77000">
                <a:srgbClr val="832BFF"/>
              </a:gs>
              <a:gs pos="33000">
                <a:srgbClr val="BC58FF"/>
              </a:gs>
              <a:gs pos="16000">
                <a:srgbClr val="D679FF"/>
              </a:gs>
              <a:gs pos="0">
                <a:srgbClr val="ECA3FF"/>
              </a:gs>
              <a:gs pos="100000">
                <a:srgbClr val="6D3FEF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grpSp>
        <p:nvGrpSpPr>
          <p:cNvPr id="41" name="组合 40"/>
          <p:cNvGrpSpPr/>
          <p:nvPr userDrawn="1"/>
        </p:nvGrpSpPr>
        <p:grpSpPr>
          <a:xfrm>
            <a:off x="4234420" y="1099935"/>
            <a:ext cx="5454931" cy="5454931"/>
            <a:chOff x="1804262" y="-200033"/>
            <a:chExt cx="5454931" cy="5454931"/>
          </a:xfrm>
        </p:grpSpPr>
        <p:sp>
          <p:nvSpPr>
            <p:cNvPr id="42" name="椭圆 41"/>
            <p:cNvSpPr/>
            <p:nvPr/>
          </p:nvSpPr>
          <p:spPr>
            <a:xfrm>
              <a:off x="1804262" y="-200033"/>
              <a:ext cx="5454931" cy="5454931"/>
            </a:xfrm>
            <a:prstGeom prst="ellipse">
              <a:avLst/>
            </a:prstGeom>
            <a:solidFill>
              <a:srgbClr val="9C3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43" name="椭圆 42"/>
            <p:cNvSpPr/>
            <p:nvPr/>
          </p:nvSpPr>
          <p:spPr>
            <a:xfrm>
              <a:off x="2396111" y="384460"/>
              <a:ext cx="4301089" cy="4301089"/>
            </a:xfrm>
            <a:prstGeom prst="ellipse">
              <a:avLst/>
            </a:prstGeom>
            <a:solidFill>
              <a:srgbClr val="993C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44" name="椭圆 43"/>
            <p:cNvSpPr/>
            <p:nvPr/>
          </p:nvSpPr>
          <p:spPr>
            <a:xfrm>
              <a:off x="2896019" y="888914"/>
              <a:ext cx="3281202" cy="3281202"/>
            </a:xfrm>
            <a:prstGeom prst="ellipse">
              <a:avLst/>
            </a:prstGeom>
            <a:solidFill>
              <a:srgbClr val="9438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45" name="椭圆 44"/>
            <p:cNvSpPr/>
            <p:nvPr/>
          </p:nvSpPr>
          <p:spPr>
            <a:xfrm>
              <a:off x="3361086" y="1337218"/>
              <a:ext cx="2384593" cy="2384593"/>
            </a:xfrm>
            <a:prstGeom prst="ellipse">
              <a:avLst/>
            </a:prstGeom>
            <a:solidFill>
              <a:srgbClr val="872E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46" name="椭圆 45"/>
            <p:cNvSpPr/>
            <p:nvPr/>
          </p:nvSpPr>
          <p:spPr>
            <a:xfrm>
              <a:off x="3724996" y="1713399"/>
              <a:ext cx="1632228" cy="1632228"/>
            </a:xfrm>
            <a:prstGeom prst="ellipse">
              <a:avLst/>
            </a:prstGeom>
            <a:solidFill>
              <a:srgbClr val="7736F6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47" name="椭圆 46"/>
            <p:cNvSpPr/>
            <p:nvPr/>
          </p:nvSpPr>
          <p:spPr>
            <a:xfrm>
              <a:off x="4026924" y="2008546"/>
              <a:ext cx="1052915" cy="1052915"/>
            </a:xfrm>
            <a:prstGeom prst="ellipse">
              <a:avLst/>
            </a:prstGeom>
            <a:solidFill>
              <a:srgbClr val="6933F1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48" name="组合 47"/>
          <p:cNvGrpSpPr/>
          <p:nvPr userDrawn="1"/>
        </p:nvGrpSpPr>
        <p:grpSpPr>
          <a:xfrm>
            <a:off x="-545351" y="-1093201"/>
            <a:ext cx="2826455" cy="2826455"/>
            <a:chOff x="-507523" y="-1351363"/>
            <a:chExt cx="2826455" cy="2826455"/>
          </a:xfrm>
        </p:grpSpPr>
        <p:grpSp>
          <p:nvGrpSpPr>
            <p:cNvPr id="49" name="组合 48"/>
            <p:cNvGrpSpPr/>
            <p:nvPr/>
          </p:nvGrpSpPr>
          <p:grpSpPr>
            <a:xfrm>
              <a:off x="-507523" y="-1351363"/>
              <a:ext cx="2826455" cy="2826455"/>
              <a:chOff x="-701806" y="-110089"/>
              <a:chExt cx="4955052" cy="4955052"/>
            </a:xfrm>
          </p:grpSpPr>
          <p:sp>
            <p:nvSpPr>
              <p:cNvPr id="51" name="椭圆 50"/>
              <p:cNvSpPr/>
              <p:nvPr/>
            </p:nvSpPr>
            <p:spPr>
              <a:xfrm>
                <a:off x="-125889" y="471065"/>
                <a:ext cx="3780095" cy="3780095"/>
              </a:xfrm>
              <a:prstGeom prst="ellipse">
                <a:avLst/>
              </a:prstGeom>
              <a:solidFill>
                <a:srgbClr val="D071FF"/>
              </a:solidFill>
              <a:ln>
                <a:solidFill>
                  <a:schemeClr val="bg1">
                    <a:alpha val="4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52" name="椭圆 51"/>
              <p:cNvSpPr/>
              <p:nvPr/>
            </p:nvSpPr>
            <p:spPr>
              <a:xfrm>
                <a:off x="409889" y="987532"/>
                <a:ext cx="2747161" cy="2747161"/>
              </a:xfrm>
              <a:prstGeom prst="ellipse">
                <a:avLst/>
              </a:prstGeom>
              <a:solidFill>
                <a:srgbClr val="C260FF"/>
              </a:solidFill>
              <a:ln>
                <a:solidFill>
                  <a:schemeClr val="bg1">
                    <a:alpha val="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53" name="椭圆 52"/>
              <p:cNvSpPr/>
              <p:nvPr/>
            </p:nvSpPr>
            <p:spPr>
              <a:xfrm>
                <a:off x="829130" y="1420910"/>
                <a:ext cx="1880402" cy="1880402"/>
              </a:xfrm>
              <a:prstGeom prst="ellipse">
                <a:avLst/>
              </a:prstGeom>
              <a:solidFill>
                <a:srgbClr val="B754FF"/>
              </a:solidFill>
              <a:ln>
                <a:solidFill>
                  <a:schemeClr val="bg1">
                    <a:alpha val="22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54" name="椭圆 53"/>
              <p:cNvSpPr/>
              <p:nvPr/>
            </p:nvSpPr>
            <p:spPr>
              <a:xfrm>
                <a:off x="-701806" y="-110089"/>
                <a:ext cx="4955052" cy="4955052"/>
              </a:xfrm>
              <a:prstGeom prst="ellipse">
                <a:avLst/>
              </a:prstGeom>
              <a:noFill/>
              <a:ln>
                <a:solidFill>
                  <a:schemeClr val="bg1">
                    <a:alpha val="2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50" name="Text Box 5"/>
            <p:cNvSpPr txBox="1">
              <a:spLocks noChangeArrowheads="1"/>
            </p:cNvSpPr>
            <p:nvPr/>
          </p:nvSpPr>
          <p:spPr bwMode="auto">
            <a:xfrm>
              <a:off x="699605" y="-157634"/>
              <a:ext cx="20609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fontAlgn="auto">
                <a:spcBef>
                  <a:spcPts val="0"/>
                </a:spcBef>
                <a:spcAft>
                  <a:spcPts val="0"/>
                </a:spcAft>
                <a:defRPr sz="1600" spc="600">
                  <a:solidFill>
                    <a:schemeClr val="bg1">
                      <a:alpha val="40000"/>
                    </a:schemeClr>
                  </a:solidFill>
                  <a:latin typeface="方正正纤黑简体" panose="02000000000000000000" pitchFamily="2" charset="-122"/>
                  <a:ea typeface="方正正纤黑简体" panose="02000000000000000000" pitchFamily="2" charset="-122"/>
                </a:defRPr>
              </a:lvl1pPr>
            </a:lstStyle>
            <a:p>
              <a:pPr defTabSz="685800"/>
              <a:r>
                <a:rPr lang="en-US" altLang="zh-CN" sz="2800" dirty="0">
                  <a:solidFill>
                    <a:prstClr val="white">
                      <a:alpha val="40000"/>
                    </a:prstClr>
                  </a:solidFill>
                </a:rPr>
                <a:t>1</a:t>
              </a:r>
              <a:endParaRPr lang="en-US" altLang="zh-CN" sz="2800" dirty="0">
                <a:solidFill>
                  <a:prstClr val="white">
                    <a:alpha val="40000"/>
                  </a:prstClr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77000">
                <a:srgbClr val="832BFF"/>
              </a:gs>
              <a:gs pos="33000">
                <a:srgbClr val="BC58FF"/>
              </a:gs>
              <a:gs pos="16000">
                <a:srgbClr val="D679FF"/>
              </a:gs>
              <a:gs pos="0">
                <a:srgbClr val="ECA3FF"/>
              </a:gs>
              <a:gs pos="100000">
                <a:srgbClr val="6D3FEF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grpSp>
        <p:nvGrpSpPr>
          <p:cNvPr id="15" name="组合 14"/>
          <p:cNvGrpSpPr/>
          <p:nvPr userDrawn="1"/>
        </p:nvGrpSpPr>
        <p:grpSpPr>
          <a:xfrm>
            <a:off x="-1139175" y="-979908"/>
            <a:ext cx="3904299" cy="3861455"/>
            <a:chOff x="-353379" y="375265"/>
            <a:chExt cx="2939435" cy="2939435"/>
          </a:xfrm>
        </p:grpSpPr>
        <p:grpSp>
          <p:nvGrpSpPr>
            <p:cNvPr id="13" name="组合 12"/>
            <p:cNvGrpSpPr/>
            <p:nvPr userDrawn="1"/>
          </p:nvGrpSpPr>
          <p:grpSpPr>
            <a:xfrm>
              <a:off x="-353379" y="375265"/>
              <a:ext cx="2939435" cy="2939435"/>
              <a:chOff x="3208971" y="651490"/>
              <a:chExt cx="1837731" cy="1837731"/>
            </a:xfrm>
          </p:grpSpPr>
          <p:sp>
            <p:nvSpPr>
              <p:cNvPr id="8" name="椭圆 7"/>
              <p:cNvSpPr/>
              <p:nvPr userDrawn="1"/>
            </p:nvSpPr>
            <p:spPr>
              <a:xfrm>
                <a:off x="3427711" y="877258"/>
                <a:ext cx="1401963" cy="1401963"/>
              </a:xfrm>
              <a:prstGeom prst="ellipse">
                <a:avLst/>
              </a:prstGeom>
              <a:solidFill>
                <a:srgbClr val="B754FF"/>
              </a:solidFill>
              <a:ln>
                <a:solidFill>
                  <a:schemeClr val="bg1">
                    <a:alpha val="4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椭圆 8"/>
              <p:cNvSpPr/>
              <p:nvPr userDrawn="1"/>
            </p:nvSpPr>
            <p:spPr>
              <a:xfrm>
                <a:off x="3626421" y="1068805"/>
                <a:ext cx="1018868" cy="1018868"/>
              </a:xfrm>
              <a:prstGeom prst="ellipse">
                <a:avLst/>
              </a:prstGeom>
              <a:solidFill>
                <a:srgbClr val="B452FF"/>
              </a:solidFill>
              <a:ln>
                <a:solidFill>
                  <a:schemeClr val="bg1">
                    <a:alpha val="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椭圆 9"/>
              <p:cNvSpPr/>
              <p:nvPr userDrawn="1"/>
            </p:nvSpPr>
            <p:spPr>
              <a:xfrm>
                <a:off x="3781909" y="1229536"/>
                <a:ext cx="697404" cy="697404"/>
              </a:xfrm>
              <a:prstGeom prst="ellipse">
                <a:avLst/>
              </a:prstGeom>
              <a:solidFill>
                <a:srgbClr val="A748FF"/>
              </a:solidFill>
              <a:ln>
                <a:solidFill>
                  <a:schemeClr val="bg1">
                    <a:alpha val="16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椭圆 10"/>
              <p:cNvSpPr/>
              <p:nvPr userDrawn="1"/>
            </p:nvSpPr>
            <p:spPr>
              <a:xfrm>
                <a:off x="3925875" y="1366425"/>
                <a:ext cx="414213" cy="414213"/>
              </a:xfrm>
              <a:prstGeom prst="ellipse">
                <a:avLst/>
              </a:prstGeom>
              <a:solidFill>
                <a:srgbClr val="9438FF"/>
              </a:solidFill>
              <a:ln w="12700">
                <a:solidFill>
                  <a:schemeClr val="bg1">
                    <a:alpha val="18000"/>
                  </a:schemeClr>
                </a:solidFill>
              </a:ln>
              <a:effectLst>
                <a:outerShdw blurRad="38100" dist="254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椭圆 11"/>
              <p:cNvSpPr/>
              <p:nvPr userDrawn="1"/>
            </p:nvSpPr>
            <p:spPr>
              <a:xfrm>
                <a:off x="3208971" y="651490"/>
                <a:ext cx="1837731" cy="1837731"/>
              </a:xfrm>
              <a:prstGeom prst="ellipse">
                <a:avLst/>
              </a:prstGeom>
              <a:noFill/>
              <a:ln>
                <a:solidFill>
                  <a:schemeClr val="bg1">
                    <a:alpha val="2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4" name="Text Box 5"/>
            <p:cNvSpPr txBox="1">
              <a:spLocks noChangeArrowheads="1"/>
            </p:cNvSpPr>
            <p:nvPr userDrawn="1"/>
          </p:nvSpPr>
          <p:spPr bwMode="auto">
            <a:xfrm>
              <a:off x="978866" y="1675510"/>
              <a:ext cx="20609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fontAlgn="auto">
                <a:spcBef>
                  <a:spcPts val="0"/>
                </a:spcBef>
                <a:spcAft>
                  <a:spcPts val="0"/>
                </a:spcAft>
                <a:defRPr sz="1600" spc="600">
                  <a:solidFill>
                    <a:schemeClr val="bg1">
                      <a:alpha val="40000"/>
                    </a:schemeClr>
                  </a:solidFill>
                  <a:latin typeface="方正正纤黑简体" panose="02000000000000000000" pitchFamily="2" charset="-122"/>
                  <a:ea typeface="方正正纤黑简体" panose="02000000000000000000" pitchFamily="2" charset="-122"/>
                </a:defRPr>
              </a:lvl1pPr>
            </a:lstStyle>
            <a:p>
              <a:pPr defTabSz="685800"/>
              <a:r>
                <a:rPr lang="en-US" altLang="zh-CN" sz="2800" dirty="0">
                  <a:solidFill>
                    <a:prstClr val="white">
                      <a:alpha val="40000"/>
                    </a:prstClr>
                  </a:solidFill>
                </a:rPr>
                <a:t>2</a:t>
              </a:r>
              <a:endParaRPr lang="en-US" altLang="zh-CN" sz="2800" dirty="0">
                <a:solidFill>
                  <a:prstClr val="white">
                    <a:alpha val="40000"/>
                  </a:prstClr>
                </a:solidFill>
              </a:endParaRPr>
            </a:p>
          </p:txBody>
        </p:sp>
      </p:grpSp>
      <p:grpSp>
        <p:nvGrpSpPr>
          <p:cNvPr id="23" name="组合 22"/>
          <p:cNvGrpSpPr/>
          <p:nvPr userDrawn="1"/>
        </p:nvGrpSpPr>
        <p:grpSpPr>
          <a:xfrm>
            <a:off x="4410942" y="107687"/>
            <a:ext cx="6323851" cy="6323851"/>
            <a:chOff x="1804262" y="-200033"/>
            <a:chExt cx="5454931" cy="5454931"/>
          </a:xfrm>
        </p:grpSpPr>
        <p:sp>
          <p:nvSpPr>
            <p:cNvPr id="24" name="椭圆 23"/>
            <p:cNvSpPr/>
            <p:nvPr/>
          </p:nvSpPr>
          <p:spPr>
            <a:xfrm>
              <a:off x="1804262" y="-200033"/>
              <a:ext cx="5454931" cy="5454931"/>
            </a:xfrm>
            <a:prstGeom prst="ellipse">
              <a:avLst/>
            </a:prstGeom>
            <a:solidFill>
              <a:srgbClr val="9C3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2396111" y="384460"/>
              <a:ext cx="4301089" cy="4301089"/>
            </a:xfrm>
            <a:prstGeom prst="ellipse">
              <a:avLst/>
            </a:prstGeom>
            <a:solidFill>
              <a:srgbClr val="993C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2896019" y="888914"/>
              <a:ext cx="3281202" cy="3281202"/>
            </a:xfrm>
            <a:prstGeom prst="ellipse">
              <a:avLst/>
            </a:prstGeom>
            <a:solidFill>
              <a:srgbClr val="9438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3361086" y="1337218"/>
              <a:ext cx="2384593" cy="2384593"/>
            </a:xfrm>
            <a:prstGeom prst="ellipse">
              <a:avLst/>
            </a:prstGeom>
            <a:solidFill>
              <a:srgbClr val="872E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3724996" y="1713399"/>
              <a:ext cx="1632228" cy="1632228"/>
            </a:xfrm>
            <a:prstGeom prst="ellipse">
              <a:avLst/>
            </a:prstGeom>
            <a:solidFill>
              <a:srgbClr val="7736F6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>
              <a:off x="4026924" y="2008546"/>
              <a:ext cx="1052915" cy="1052915"/>
            </a:xfrm>
            <a:prstGeom prst="ellipse">
              <a:avLst/>
            </a:prstGeom>
            <a:solidFill>
              <a:srgbClr val="6933F1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 dirty="0">
                <a:solidFill>
                  <a:prstClr val="white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fld id="{C065375E-84D9-493D-9187-62A4FCCF5E2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fld id="{E653195C-9842-4B28-B0B3-F2DCB6053F7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0.xml"/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image" Target="../media/image10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3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1.xml"/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1.xml"/><Relationship Id="rId4" Type="http://schemas.openxmlformats.org/officeDocument/2006/relationships/image" Target="../media/image20.jpeg"/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image" Target="../media/image17.jpe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8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png"/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9.jpeg"/><Relationship Id="rId2" Type="http://schemas.microsoft.com/office/2007/relationships/hdphoto" Target="../media/image8.wdp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矩形 14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80000">
                <a:srgbClr val="832BFF"/>
              </a:gs>
              <a:gs pos="35000">
                <a:srgbClr val="BC58FF"/>
              </a:gs>
              <a:gs pos="16000">
                <a:srgbClr val="D679FF"/>
              </a:gs>
              <a:gs pos="0">
                <a:srgbClr val="ECA3FF"/>
              </a:gs>
              <a:gs pos="100000">
                <a:srgbClr val="6D3FEF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441" name="椭圆 440"/>
          <p:cNvSpPr/>
          <p:nvPr/>
        </p:nvSpPr>
        <p:spPr>
          <a:xfrm>
            <a:off x="1826057" y="-173287"/>
            <a:ext cx="5416579" cy="5416579"/>
          </a:xfrm>
          <a:prstGeom prst="ellipse">
            <a:avLst/>
          </a:prstGeom>
          <a:solidFill>
            <a:srgbClr val="AB4AFF"/>
          </a:solidFill>
          <a:ln>
            <a:solidFill>
              <a:schemeClr val="bg1">
                <a:alpha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417" name="椭圆 416"/>
          <p:cNvSpPr/>
          <p:nvPr/>
        </p:nvSpPr>
        <p:spPr>
          <a:xfrm>
            <a:off x="2396111" y="384460"/>
            <a:ext cx="4301089" cy="4301089"/>
          </a:xfrm>
          <a:prstGeom prst="ellipse">
            <a:avLst/>
          </a:prstGeom>
          <a:solidFill>
            <a:srgbClr val="9E41FF"/>
          </a:solidFill>
          <a:ln>
            <a:solidFill>
              <a:schemeClr val="bg1">
                <a:alpha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247" name="椭圆 246"/>
          <p:cNvSpPr/>
          <p:nvPr/>
        </p:nvSpPr>
        <p:spPr>
          <a:xfrm>
            <a:off x="2896019" y="888914"/>
            <a:ext cx="3281202" cy="3281202"/>
          </a:xfrm>
          <a:prstGeom prst="ellipse">
            <a:avLst/>
          </a:prstGeom>
          <a:solidFill>
            <a:srgbClr val="9438FF"/>
          </a:solidFill>
          <a:ln>
            <a:solidFill>
              <a:schemeClr val="bg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246" name="椭圆 245"/>
          <p:cNvSpPr/>
          <p:nvPr/>
        </p:nvSpPr>
        <p:spPr>
          <a:xfrm>
            <a:off x="3361086" y="1337218"/>
            <a:ext cx="2384593" cy="2384593"/>
          </a:xfrm>
          <a:prstGeom prst="ellipse">
            <a:avLst/>
          </a:prstGeom>
          <a:solidFill>
            <a:srgbClr val="872EFF"/>
          </a:solidFill>
          <a:ln>
            <a:solidFill>
              <a:schemeClr val="bg1"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245" name="椭圆 244"/>
          <p:cNvSpPr/>
          <p:nvPr/>
        </p:nvSpPr>
        <p:spPr>
          <a:xfrm>
            <a:off x="3724996" y="1713399"/>
            <a:ext cx="1632228" cy="1632228"/>
          </a:xfrm>
          <a:prstGeom prst="ellipse">
            <a:avLst/>
          </a:prstGeom>
          <a:solidFill>
            <a:srgbClr val="7736F6"/>
          </a:solidFill>
          <a:ln>
            <a:solidFill>
              <a:schemeClr val="bg1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432" name="椭圆 431"/>
          <p:cNvSpPr/>
          <p:nvPr/>
        </p:nvSpPr>
        <p:spPr>
          <a:xfrm>
            <a:off x="4026924" y="2008546"/>
            <a:ext cx="1052915" cy="1052915"/>
          </a:xfrm>
          <a:prstGeom prst="ellipse">
            <a:avLst/>
          </a:prstGeom>
          <a:solidFill>
            <a:srgbClr val="6933F1"/>
          </a:solidFill>
          <a:ln>
            <a:solidFill>
              <a:schemeClr val="bg1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grpSp>
        <p:nvGrpSpPr>
          <p:cNvPr id="249" name="组合 248"/>
          <p:cNvGrpSpPr/>
          <p:nvPr/>
        </p:nvGrpSpPr>
        <p:grpSpPr>
          <a:xfrm>
            <a:off x="3570271" y="4429046"/>
            <a:ext cx="2193173" cy="263160"/>
            <a:chOff x="3426577" y="2359251"/>
            <a:chExt cx="2193173" cy="263160"/>
          </a:xfrm>
        </p:grpSpPr>
        <p:sp>
          <p:nvSpPr>
            <p:cNvPr id="149" name="矩形 148"/>
            <p:cNvSpPr/>
            <p:nvPr/>
          </p:nvSpPr>
          <p:spPr>
            <a:xfrm>
              <a:off x="4576037" y="2360801"/>
              <a:ext cx="1043713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85800">
                <a:defRPr/>
              </a:pPr>
              <a:r>
                <a:rPr lang="zh-CN" altLang="en-US" sz="1050" spc="600" dirty="0">
                  <a:solidFill>
                    <a:prstClr val="white">
                      <a:alpha val="70000"/>
                    </a:prstClr>
                  </a:solidFill>
                  <a:latin typeface="方正正纤黑简体" panose="02000000000000000000" pitchFamily="2" charset="-122"/>
                  <a:ea typeface="方正正纤黑简体" panose="02000000000000000000" pitchFamily="2" charset="-122"/>
                </a:rPr>
                <a:t>普及精品</a:t>
              </a:r>
              <a:endParaRPr lang="zh-CN" altLang="en-US" sz="600" dirty="0">
                <a:solidFill>
                  <a:prstClr val="white">
                    <a:alpha val="70000"/>
                  </a:prst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50" name="矩形 149"/>
            <p:cNvSpPr/>
            <p:nvPr/>
          </p:nvSpPr>
          <p:spPr>
            <a:xfrm>
              <a:off x="3426577" y="2359251"/>
              <a:ext cx="1083512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85800">
                <a:defRPr/>
              </a:pPr>
              <a:r>
                <a:rPr lang="zh-CN" altLang="en-US" sz="1050" spc="600" dirty="0">
                  <a:solidFill>
                    <a:prstClr val="white">
                      <a:alpha val="70000"/>
                    </a:prstClr>
                  </a:solidFill>
                  <a:latin typeface="方正正纤黑简体" panose="02000000000000000000" pitchFamily="2" charset="-122"/>
                  <a:ea typeface="方正正纤黑简体" panose="02000000000000000000" pitchFamily="2" charset="-122"/>
                </a:rPr>
                <a:t>锐意进取</a:t>
              </a:r>
              <a:endParaRPr lang="zh-CN" altLang="en-US" sz="600" dirty="0">
                <a:solidFill>
                  <a:prstClr val="white">
                    <a:alpha val="70000"/>
                  </a:prst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  <a:cs typeface="Arial" panose="020B0604020202020204" pitchFamily="34" charset="0"/>
              </a:endParaRPr>
            </a:p>
          </p:txBody>
        </p:sp>
      </p:grpSp>
      <p:sp>
        <p:nvSpPr>
          <p:cNvPr id="251" name="L 形 250"/>
          <p:cNvSpPr/>
          <p:nvPr/>
        </p:nvSpPr>
        <p:spPr>
          <a:xfrm rot="2700000">
            <a:off x="235443" y="2355848"/>
            <a:ext cx="191750" cy="178561"/>
          </a:xfrm>
          <a:prstGeom prst="corner">
            <a:avLst>
              <a:gd name="adj1" fmla="val 7248"/>
              <a:gd name="adj2" fmla="val 7248"/>
            </a:avLst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252" name="L 形 251"/>
          <p:cNvSpPr/>
          <p:nvPr/>
        </p:nvSpPr>
        <p:spPr>
          <a:xfrm rot="18900000" flipH="1">
            <a:off x="8733801" y="2355848"/>
            <a:ext cx="191750" cy="178561"/>
          </a:xfrm>
          <a:prstGeom prst="corner">
            <a:avLst>
              <a:gd name="adj1" fmla="val 7248"/>
              <a:gd name="adj2" fmla="val 7248"/>
            </a:avLst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171" name="TextBox 22"/>
          <p:cNvSpPr txBox="1">
            <a:spLocks noChangeArrowheads="1"/>
          </p:cNvSpPr>
          <p:nvPr/>
        </p:nvSpPr>
        <p:spPr bwMode="auto">
          <a:xfrm>
            <a:off x="4043932" y="2096767"/>
            <a:ext cx="432557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dist">
              <a:defRPr sz="2800" spc="169">
                <a:solidFill>
                  <a:schemeClr val="bg1"/>
                </a:solidFill>
                <a:effectLst>
                  <a:outerShdw blurRad="38100" dist="38100" dir="2700000" algn="tl">
                    <a:srgbClr val="3D0FBD">
                      <a:alpha val="42353"/>
                    </a:srgbClr>
                  </a:outerShdw>
                </a:effectLst>
                <a:latin typeface="方正正纤黑简体" panose="02000000000000000000" pitchFamily="2" charset="-122"/>
                <a:ea typeface="方正正纤黑简体" panose="02000000000000000000" pitchFamily="2" charset="-122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/>
            <a:r>
              <a:rPr lang="zh-CN" altLang="en-US" dirty="0">
                <a:solidFill>
                  <a:prstClr val="white"/>
                </a:solidFill>
              </a:rPr>
              <a:t>上海锐普广告有限公司</a:t>
            </a:r>
            <a:endParaRPr lang="en-US" altLang="zh-CN" dirty="0">
              <a:solidFill>
                <a:prstClr val="white"/>
              </a:solidFill>
            </a:endParaRPr>
          </a:p>
        </p:txBody>
      </p:sp>
      <p:sp>
        <p:nvSpPr>
          <p:cNvPr id="230" name="文本框 229"/>
          <p:cNvSpPr txBox="1"/>
          <p:nvPr/>
        </p:nvSpPr>
        <p:spPr>
          <a:xfrm>
            <a:off x="4047755" y="2527433"/>
            <a:ext cx="42845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 defTabSz="685800"/>
            <a:r>
              <a:rPr lang="en-US" altLang="zh-CN" sz="1000" dirty="0">
                <a:solidFill>
                  <a:prstClr val="white">
                    <a:alpha val="50000"/>
                  </a:prst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SHANGHAI RAPIDESIGN ADVERTISING CO.,LTD</a:t>
            </a:r>
            <a:endParaRPr lang="zh-CN" altLang="en-US" sz="1000" dirty="0">
              <a:solidFill>
                <a:prstClr val="white">
                  <a:alpha val="50000"/>
                </a:prstClr>
              </a:solidFill>
              <a:latin typeface="方正正纤黑简体" panose="02000000000000000000" pitchFamily="2" charset="-122"/>
              <a:ea typeface="方正正纤黑简体" panose="02000000000000000000" pitchFamily="2" charset="-122"/>
            </a:endParaRPr>
          </a:p>
        </p:txBody>
      </p:sp>
      <p:sp>
        <p:nvSpPr>
          <p:cNvPr id="347" name="AutoShape 3"/>
          <p:cNvSpPr>
            <a:spLocks noChangeAspect="1" noChangeArrowheads="1" noTextEdit="1"/>
          </p:cNvSpPr>
          <p:nvPr/>
        </p:nvSpPr>
        <p:spPr bwMode="auto">
          <a:xfrm>
            <a:off x="5675361" y="2923069"/>
            <a:ext cx="268288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defTabSz="685800"/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348" name="AutoShape 7"/>
          <p:cNvSpPr>
            <a:spLocks noChangeAspect="1" noChangeArrowheads="1" noTextEdit="1"/>
          </p:cNvSpPr>
          <p:nvPr/>
        </p:nvSpPr>
        <p:spPr bwMode="auto">
          <a:xfrm>
            <a:off x="6183361" y="2875444"/>
            <a:ext cx="295275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defTabSz="685800"/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349" name="Freeform 5"/>
          <p:cNvSpPr>
            <a:spLocks noEditPoints="1"/>
          </p:cNvSpPr>
          <p:nvPr/>
        </p:nvSpPr>
        <p:spPr bwMode="auto">
          <a:xfrm>
            <a:off x="4449811" y="3001129"/>
            <a:ext cx="164432" cy="172936"/>
          </a:xfrm>
          <a:custGeom>
            <a:avLst/>
            <a:gdLst>
              <a:gd name="T0" fmla="*/ 0 w 34"/>
              <a:gd name="T1" fmla="*/ 3 h 36"/>
              <a:gd name="T2" fmla="*/ 3 w 34"/>
              <a:gd name="T3" fmla="*/ 3 h 36"/>
              <a:gd name="T4" fmla="*/ 3 w 34"/>
              <a:gd name="T5" fmla="*/ 33 h 36"/>
              <a:gd name="T6" fmla="*/ 34 w 34"/>
              <a:gd name="T7" fmla="*/ 33 h 36"/>
              <a:gd name="T8" fmla="*/ 34 w 34"/>
              <a:gd name="T9" fmla="*/ 36 h 36"/>
              <a:gd name="T10" fmla="*/ 3 w 34"/>
              <a:gd name="T11" fmla="*/ 36 h 36"/>
              <a:gd name="T12" fmla="*/ 0 w 34"/>
              <a:gd name="T13" fmla="*/ 36 h 36"/>
              <a:gd name="T14" fmla="*/ 0 w 34"/>
              <a:gd name="T15" fmla="*/ 33 h 36"/>
              <a:gd name="T16" fmla="*/ 0 w 34"/>
              <a:gd name="T17" fmla="*/ 3 h 36"/>
              <a:gd name="T18" fmla="*/ 4 w 34"/>
              <a:gd name="T19" fmla="*/ 16 h 36"/>
              <a:gd name="T20" fmla="*/ 6 w 34"/>
              <a:gd name="T21" fmla="*/ 19 h 36"/>
              <a:gd name="T22" fmla="*/ 6 w 34"/>
              <a:gd name="T23" fmla="*/ 19 h 36"/>
              <a:gd name="T24" fmla="*/ 7 w 34"/>
              <a:gd name="T25" fmla="*/ 19 h 36"/>
              <a:gd name="T26" fmla="*/ 13 w 34"/>
              <a:gd name="T27" fmla="*/ 18 h 36"/>
              <a:gd name="T28" fmla="*/ 26 w 34"/>
              <a:gd name="T29" fmla="*/ 7 h 36"/>
              <a:gd name="T30" fmla="*/ 28 w 34"/>
              <a:gd name="T31" fmla="*/ 8 h 36"/>
              <a:gd name="T32" fmla="*/ 27 w 34"/>
              <a:gd name="T33" fmla="*/ 4 h 36"/>
              <a:gd name="T34" fmla="*/ 26 w 34"/>
              <a:gd name="T35" fmla="*/ 0 h 36"/>
              <a:gd name="T36" fmla="*/ 23 w 34"/>
              <a:gd name="T37" fmla="*/ 3 h 36"/>
              <a:gd name="T38" fmla="*/ 20 w 34"/>
              <a:gd name="T39" fmla="*/ 6 h 36"/>
              <a:gd name="T40" fmla="*/ 23 w 34"/>
              <a:gd name="T41" fmla="*/ 6 h 36"/>
              <a:gd name="T42" fmla="*/ 13 w 34"/>
              <a:gd name="T43" fmla="*/ 14 h 36"/>
              <a:gd name="T44" fmla="*/ 5 w 34"/>
              <a:gd name="T45" fmla="*/ 16 h 36"/>
              <a:gd name="T46" fmla="*/ 5 w 34"/>
              <a:gd name="T47" fmla="*/ 16 h 36"/>
              <a:gd name="T48" fmla="*/ 4 w 34"/>
              <a:gd name="T49" fmla="*/ 16 h 36"/>
              <a:gd name="T50" fmla="*/ 24 w 34"/>
              <a:gd name="T51" fmla="*/ 32 h 36"/>
              <a:gd name="T52" fmla="*/ 30 w 34"/>
              <a:gd name="T53" fmla="*/ 32 h 36"/>
              <a:gd name="T54" fmla="*/ 30 w 34"/>
              <a:gd name="T55" fmla="*/ 11 h 36"/>
              <a:gd name="T56" fmla="*/ 24 w 34"/>
              <a:gd name="T57" fmla="*/ 17 h 36"/>
              <a:gd name="T58" fmla="*/ 24 w 34"/>
              <a:gd name="T59" fmla="*/ 32 h 36"/>
              <a:gd name="T60" fmla="*/ 16 w 34"/>
              <a:gd name="T61" fmla="*/ 32 h 36"/>
              <a:gd name="T62" fmla="*/ 21 w 34"/>
              <a:gd name="T63" fmla="*/ 32 h 36"/>
              <a:gd name="T64" fmla="*/ 21 w 34"/>
              <a:gd name="T65" fmla="*/ 24 h 36"/>
              <a:gd name="T66" fmla="*/ 16 w 34"/>
              <a:gd name="T67" fmla="*/ 24 h 36"/>
              <a:gd name="T68" fmla="*/ 16 w 34"/>
              <a:gd name="T69" fmla="*/ 32 h 36"/>
              <a:gd name="T70" fmla="*/ 7 w 34"/>
              <a:gd name="T71" fmla="*/ 32 h 36"/>
              <a:gd name="T72" fmla="*/ 13 w 34"/>
              <a:gd name="T73" fmla="*/ 32 h 36"/>
              <a:gd name="T74" fmla="*/ 13 w 34"/>
              <a:gd name="T75" fmla="*/ 21 h 36"/>
              <a:gd name="T76" fmla="*/ 7 w 34"/>
              <a:gd name="T77" fmla="*/ 21 h 36"/>
              <a:gd name="T78" fmla="*/ 7 w 34"/>
              <a:gd name="T79" fmla="*/ 32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4" h="36">
                <a:moveTo>
                  <a:pt x="0" y="3"/>
                </a:moveTo>
                <a:cubicBezTo>
                  <a:pt x="3" y="3"/>
                  <a:pt x="3" y="3"/>
                  <a:pt x="3" y="3"/>
                </a:cubicBezTo>
                <a:cubicBezTo>
                  <a:pt x="3" y="33"/>
                  <a:pt x="3" y="33"/>
                  <a:pt x="3" y="33"/>
                </a:cubicBezTo>
                <a:cubicBezTo>
                  <a:pt x="34" y="33"/>
                  <a:pt x="34" y="33"/>
                  <a:pt x="34" y="33"/>
                </a:cubicBezTo>
                <a:cubicBezTo>
                  <a:pt x="34" y="36"/>
                  <a:pt x="34" y="36"/>
                  <a:pt x="34" y="36"/>
                </a:cubicBezTo>
                <a:cubicBezTo>
                  <a:pt x="3" y="36"/>
                  <a:pt x="3" y="36"/>
                  <a:pt x="3" y="36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3"/>
                  <a:pt x="0" y="3"/>
                  <a:pt x="0" y="3"/>
                </a:cubicBezTo>
                <a:close/>
                <a:moveTo>
                  <a:pt x="4" y="16"/>
                </a:moveTo>
                <a:cubicBezTo>
                  <a:pt x="6" y="19"/>
                  <a:pt x="6" y="19"/>
                  <a:pt x="6" y="19"/>
                </a:cubicBezTo>
                <a:cubicBezTo>
                  <a:pt x="6" y="19"/>
                  <a:pt x="6" y="19"/>
                  <a:pt x="6" y="19"/>
                </a:cubicBezTo>
                <a:cubicBezTo>
                  <a:pt x="6" y="19"/>
                  <a:pt x="6" y="19"/>
                  <a:pt x="7" y="19"/>
                </a:cubicBezTo>
                <a:cubicBezTo>
                  <a:pt x="9" y="18"/>
                  <a:pt x="11" y="18"/>
                  <a:pt x="13" y="18"/>
                </a:cubicBezTo>
                <a:cubicBezTo>
                  <a:pt x="18" y="18"/>
                  <a:pt x="23" y="18"/>
                  <a:pt x="26" y="7"/>
                </a:cubicBezTo>
                <a:cubicBezTo>
                  <a:pt x="28" y="8"/>
                  <a:pt x="28" y="8"/>
                  <a:pt x="28" y="8"/>
                </a:cubicBezTo>
                <a:cubicBezTo>
                  <a:pt x="27" y="4"/>
                  <a:pt x="27" y="4"/>
                  <a:pt x="27" y="4"/>
                </a:cubicBezTo>
                <a:cubicBezTo>
                  <a:pt x="26" y="0"/>
                  <a:pt x="26" y="0"/>
                  <a:pt x="26" y="0"/>
                </a:cubicBezTo>
                <a:cubicBezTo>
                  <a:pt x="23" y="3"/>
                  <a:pt x="23" y="3"/>
                  <a:pt x="23" y="3"/>
                </a:cubicBezTo>
                <a:cubicBezTo>
                  <a:pt x="20" y="6"/>
                  <a:pt x="20" y="6"/>
                  <a:pt x="20" y="6"/>
                </a:cubicBezTo>
                <a:cubicBezTo>
                  <a:pt x="23" y="6"/>
                  <a:pt x="23" y="6"/>
                  <a:pt x="23" y="6"/>
                </a:cubicBezTo>
                <a:cubicBezTo>
                  <a:pt x="20" y="15"/>
                  <a:pt x="17" y="15"/>
                  <a:pt x="13" y="14"/>
                </a:cubicBezTo>
                <a:cubicBezTo>
                  <a:pt x="10" y="14"/>
                  <a:pt x="8" y="14"/>
                  <a:pt x="5" y="16"/>
                </a:cubicBezTo>
                <a:cubicBezTo>
                  <a:pt x="5" y="16"/>
                  <a:pt x="5" y="16"/>
                  <a:pt x="5" y="16"/>
                </a:cubicBezTo>
                <a:cubicBezTo>
                  <a:pt x="5" y="16"/>
                  <a:pt x="4" y="16"/>
                  <a:pt x="4" y="16"/>
                </a:cubicBezTo>
                <a:close/>
                <a:moveTo>
                  <a:pt x="24" y="32"/>
                </a:moveTo>
                <a:cubicBezTo>
                  <a:pt x="30" y="32"/>
                  <a:pt x="30" y="32"/>
                  <a:pt x="30" y="32"/>
                </a:cubicBezTo>
                <a:cubicBezTo>
                  <a:pt x="30" y="11"/>
                  <a:pt x="30" y="11"/>
                  <a:pt x="30" y="11"/>
                </a:cubicBezTo>
                <a:cubicBezTo>
                  <a:pt x="24" y="17"/>
                  <a:pt x="24" y="17"/>
                  <a:pt x="24" y="17"/>
                </a:cubicBezTo>
                <a:cubicBezTo>
                  <a:pt x="24" y="32"/>
                  <a:pt x="24" y="32"/>
                  <a:pt x="24" y="32"/>
                </a:cubicBezTo>
                <a:close/>
                <a:moveTo>
                  <a:pt x="16" y="32"/>
                </a:moveTo>
                <a:cubicBezTo>
                  <a:pt x="21" y="32"/>
                  <a:pt x="21" y="32"/>
                  <a:pt x="21" y="32"/>
                </a:cubicBezTo>
                <a:cubicBezTo>
                  <a:pt x="21" y="24"/>
                  <a:pt x="21" y="24"/>
                  <a:pt x="21" y="24"/>
                </a:cubicBezTo>
                <a:cubicBezTo>
                  <a:pt x="16" y="24"/>
                  <a:pt x="16" y="24"/>
                  <a:pt x="16" y="24"/>
                </a:cubicBezTo>
                <a:cubicBezTo>
                  <a:pt x="16" y="32"/>
                  <a:pt x="16" y="32"/>
                  <a:pt x="16" y="32"/>
                </a:cubicBezTo>
                <a:close/>
                <a:moveTo>
                  <a:pt x="7" y="32"/>
                </a:moveTo>
                <a:cubicBezTo>
                  <a:pt x="13" y="32"/>
                  <a:pt x="13" y="32"/>
                  <a:pt x="13" y="32"/>
                </a:cubicBezTo>
                <a:cubicBezTo>
                  <a:pt x="13" y="21"/>
                  <a:pt x="13" y="21"/>
                  <a:pt x="13" y="21"/>
                </a:cubicBezTo>
                <a:cubicBezTo>
                  <a:pt x="7" y="21"/>
                  <a:pt x="7" y="21"/>
                  <a:pt x="7" y="21"/>
                </a:cubicBezTo>
                <a:lnTo>
                  <a:pt x="7" y="32"/>
                </a:lnTo>
                <a:close/>
              </a:path>
            </a:pathLst>
          </a:custGeom>
          <a:noFill/>
          <a:ln w="3175">
            <a:solidFill>
              <a:schemeClr val="bg1">
                <a:alpha val="70000"/>
              </a:schemeClr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pPr defTabSz="685800"/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350" name="Freeform 9"/>
          <p:cNvSpPr>
            <a:spLocks noEditPoints="1"/>
          </p:cNvSpPr>
          <p:nvPr/>
        </p:nvSpPr>
        <p:spPr bwMode="auto">
          <a:xfrm>
            <a:off x="5533261" y="3000730"/>
            <a:ext cx="175771" cy="175771"/>
          </a:xfrm>
          <a:custGeom>
            <a:avLst/>
            <a:gdLst>
              <a:gd name="T0" fmla="*/ 41 w 45"/>
              <a:gd name="T1" fmla="*/ 0 h 45"/>
              <a:gd name="T2" fmla="*/ 45 w 45"/>
              <a:gd name="T3" fmla="*/ 11 h 45"/>
              <a:gd name="T4" fmla="*/ 29 w 45"/>
              <a:gd name="T5" fmla="*/ 15 h 45"/>
              <a:gd name="T6" fmla="*/ 26 w 45"/>
              <a:gd name="T7" fmla="*/ 15 h 45"/>
              <a:gd name="T8" fmla="*/ 22 w 45"/>
              <a:gd name="T9" fmla="*/ 11 h 45"/>
              <a:gd name="T10" fmla="*/ 26 w 45"/>
              <a:gd name="T11" fmla="*/ 0 h 45"/>
              <a:gd name="T12" fmla="*/ 26 w 45"/>
              <a:gd name="T13" fmla="*/ 28 h 45"/>
              <a:gd name="T14" fmla="*/ 29 w 45"/>
              <a:gd name="T15" fmla="*/ 20 h 45"/>
              <a:gd name="T16" fmla="*/ 20 w 45"/>
              <a:gd name="T17" fmla="*/ 16 h 45"/>
              <a:gd name="T18" fmla="*/ 17 w 45"/>
              <a:gd name="T19" fmla="*/ 16 h 45"/>
              <a:gd name="T20" fmla="*/ 18 w 45"/>
              <a:gd name="T21" fmla="*/ 12 h 45"/>
              <a:gd name="T22" fmla="*/ 18 w 45"/>
              <a:gd name="T23" fmla="*/ 11 h 45"/>
              <a:gd name="T24" fmla="*/ 18 w 45"/>
              <a:gd name="T25" fmla="*/ 10 h 45"/>
              <a:gd name="T26" fmla="*/ 17 w 45"/>
              <a:gd name="T27" fmla="*/ 6 h 45"/>
              <a:gd name="T28" fmla="*/ 11 w 45"/>
              <a:gd name="T29" fmla="*/ 10 h 45"/>
              <a:gd name="T30" fmla="*/ 10 w 45"/>
              <a:gd name="T31" fmla="*/ 10 h 45"/>
              <a:gd name="T32" fmla="*/ 10 w 45"/>
              <a:gd name="T33" fmla="*/ 12 h 45"/>
              <a:gd name="T34" fmla="*/ 12 w 45"/>
              <a:gd name="T35" fmla="*/ 14 h 45"/>
              <a:gd name="T36" fmla="*/ 10 w 45"/>
              <a:gd name="T37" fmla="*/ 16 h 45"/>
              <a:gd name="T38" fmla="*/ 7 w 45"/>
              <a:gd name="T39" fmla="*/ 20 h 45"/>
              <a:gd name="T40" fmla="*/ 0 w 45"/>
              <a:gd name="T41" fmla="*/ 23 h 45"/>
              <a:gd name="T42" fmla="*/ 6 w 45"/>
              <a:gd name="T43" fmla="*/ 28 h 45"/>
              <a:gd name="T44" fmla="*/ 23 w 45"/>
              <a:gd name="T45" fmla="*/ 45 h 45"/>
              <a:gd name="T46" fmla="*/ 13 w 45"/>
              <a:gd name="T47" fmla="*/ 20 h 45"/>
              <a:gd name="T48" fmla="*/ 14 w 45"/>
              <a:gd name="T49" fmla="*/ 17 h 45"/>
              <a:gd name="T50" fmla="*/ 15 w 45"/>
              <a:gd name="T51" fmla="*/ 16 h 45"/>
              <a:gd name="T52" fmla="*/ 15 w 45"/>
              <a:gd name="T53" fmla="*/ 17 h 45"/>
              <a:gd name="T54" fmla="*/ 16 w 45"/>
              <a:gd name="T55" fmla="*/ 20 h 45"/>
              <a:gd name="T56" fmla="*/ 27 w 45"/>
              <a:gd name="T57" fmla="*/ 3 h 45"/>
              <a:gd name="T58" fmla="*/ 41 w 45"/>
              <a:gd name="T59" fmla="*/ 4 h 45"/>
              <a:gd name="T60" fmla="*/ 27 w 45"/>
              <a:gd name="T61" fmla="*/ 3 h 45"/>
              <a:gd name="T62" fmla="*/ 27 w 45"/>
              <a:gd name="T63" fmla="*/ 11 h 45"/>
              <a:gd name="T64" fmla="*/ 41 w 45"/>
              <a:gd name="T65" fmla="*/ 10 h 45"/>
              <a:gd name="T66" fmla="*/ 27 w 45"/>
              <a:gd name="T67" fmla="*/ 7 h 45"/>
              <a:gd name="T68" fmla="*/ 41 w 45"/>
              <a:gd name="T69" fmla="*/ 8 h 45"/>
              <a:gd name="T70" fmla="*/ 27 w 45"/>
              <a:gd name="T71" fmla="*/ 7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5" h="45">
                <a:moveTo>
                  <a:pt x="26" y="0"/>
                </a:moveTo>
                <a:cubicBezTo>
                  <a:pt x="41" y="0"/>
                  <a:pt x="41" y="0"/>
                  <a:pt x="41" y="0"/>
                </a:cubicBezTo>
                <a:cubicBezTo>
                  <a:pt x="43" y="0"/>
                  <a:pt x="45" y="2"/>
                  <a:pt x="45" y="4"/>
                </a:cubicBezTo>
                <a:cubicBezTo>
                  <a:pt x="45" y="11"/>
                  <a:pt x="45" y="11"/>
                  <a:pt x="45" y="11"/>
                </a:cubicBezTo>
                <a:cubicBezTo>
                  <a:pt x="45" y="13"/>
                  <a:pt x="43" y="15"/>
                  <a:pt x="41" y="15"/>
                </a:cubicBezTo>
                <a:cubicBezTo>
                  <a:pt x="29" y="15"/>
                  <a:pt x="29" y="15"/>
                  <a:pt x="29" y="15"/>
                </a:cubicBezTo>
                <a:cubicBezTo>
                  <a:pt x="26" y="18"/>
                  <a:pt x="26" y="18"/>
                  <a:pt x="26" y="18"/>
                </a:cubicBezTo>
                <a:cubicBezTo>
                  <a:pt x="26" y="15"/>
                  <a:pt x="26" y="15"/>
                  <a:pt x="26" y="15"/>
                </a:cubicBezTo>
                <a:cubicBezTo>
                  <a:pt x="26" y="15"/>
                  <a:pt x="26" y="15"/>
                  <a:pt x="26" y="15"/>
                </a:cubicBezTo>
                <a:cubicBezTo>
                  <a:pt x="23" y="15"/>
                  <a:pt x="22" y="13"/>
                  <a:pt x="22" y="11"/>
                </a:cubicBezTo>
                <a:cubicBezTo>
                  <a:pt x="22" y="4"/>
                  <a:pt x="22" y="4"/>
                  <a:pt x="22" y="4"/>
                </a:cubicBezTo>
                <a:cubicBezTo>
                  <a:pt x="22" y="2"/>
                  <a:pt x="23" y="0"/>
                  <a:pt x="26" y="0"/>
                </a:cubicBezTo>
                <a:close/>
                <a:moveTo>
                  <a:pt x="23" y="28"/>
                </a:moveTo>
                <a:cubicBezTo>
                  <a:pt x="26" y="28"/>
                  <a:pt x="26" y="28"/>
                  <a:pt x="26" y="28"/>
                </a:cubicBezTo>
                <a:cubicBezTo>
                  <a:pt x="29" y="23"/>
                  <a:pt x="29" y="23"/>
                  <a:pt x="29" y="23"/>
                </a:cubicBezTo>
                <a:cubicBezTo>
                  <a:pt x="29" y="20"/>
                  <a:pt x="29" y="20"/>
                  <a:pt x="29" y="20"/>
                </a:cubicBezTo>
                <a:cubicBezTo>
                  <a:pt x="22" y="20"/>
                  <a:pt x="22" y="20"/>
                  <a:pt x="22" y="20"/>
                </a:cubicBezTo>
                <a:cubicBezTo>
                  <a:pt x="22" y="19"/>
                  <a:pt x="21" y="17"/>
                  <a:pt x="20" y="16"/>
                </a:cubicBezTo>
                <a:cubicBezTo>
                  <a:pt x="20" y="16"/>
                  <a:pt x="19" y="16"/>
                  <a:pt x="18" y="16"/>
                </a:cubicBezTo>
                <a:cubicBezTo>
                  <a:pt x="18" y="16"/>
                  <a:pt x="18" y="16"/>
                  <a:pt x="17" y="16"/>
                </a:cubicBezTo>
                <a:cubicBezTo>
                  <a:pt x="17" y="15"/>
                  <a:pt x="17" y="15"/>
                  <a:pt x="17" y="14"/>
                </a:cubicBezTo>
                <a:cubicBezTo>
                  <a:pt x="17" y="14"/>
                  <a:pt x="17" y="13"/>
                  <a:pt x="18" y="12"/>
                </a:cubicBezTo>
                <a:cubicBezTo>
                  <a:pt x="18" y="12"/>
                  <a:pt x="18" y="12"/>
                  <a:pt x="18" y="12"/>
                </a:cubicBezTo>
                <a:cubicBezTo>
                  <a:pt x="18" y="12"/>
                  <a:pt x="18" y="11"/>
                  <a:pt x="18" y="11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8"/>
                  <a:pt x="18" y="7"/>
                  <a:pt x="17" y="6"/>
                </a:cubicBezTo>
                <a:cubicBezTo>
                  <a:pt x="16" y="5"/>
                  <a:pt x="13" y="5"/>
                  <a:pt x="11" y="6"/>
                </a:cubicBezTo>
                <a:cubicBezTo>
                  <a:pt x="10" y="7"/>
                  <a:pt x="10" y="8"/>
                  <a:pt x="11" y="10"/>
                </a:cubicBezTo>
                <a:cubicBezTo>
                  <a:pt x="10" y="10"/>
                  <a:pt x="10" y="10"/>
                  <a:pt x="10" y="10"/>
                </a:cubicBezTo>
                <a:cubicBezTo>
                  <a:pt x="10" y="10"/>
                  <a:pt x="10" y="10"/>
                  <a:pt x="10" y="10"/>
                </a:cubicBezTo>
                <a:cubicBezTo>
                  <a:pt x="10" y="11"/>
                  <a:pt x="10" y="11"/>
                  <a:pt x="10" y="11"/>
                </a:cubicBezTo>
                <a:cubicBezTo>
                  <a:pt x="10" y="11"/>
                  <a:pt x="10" y="12"/>
                  <a:pt x="10" y="12"/>
                </a:cubicBezTo>
                <a:cubicBezTo>
                  <a:pt x="11" y="12"/>
                  <a:pt x="11" y="12"/>
                  <a:pt x="11" y="13"/>
                </a:cubicBezTo>
                <a:cubicBezTo>
                  <a:pt x="11" y="13"/>
                  <a:pt x="12" y="14"/>
                  <a:pt x="12" y="14"/>
                </a:cubicBezTo>
                <a:cubicBezTo>
                  <a:pt x="12" y="15"/>
                  <a:pt x="12" y="15"/>
                  <a:pt x="12" y="15"/>
                </a:cubicBezTo>
                <a:cubicBezTo>
                  <a:pt x="11" y="16"/>
                  <a:pt x="11" y="16"/>
                  <a:pt x="10" y="16"/>
                </a:cubicBezTo>
                <a:cubicBezTo>
                  <a:pt x="10" y="16"/>
                  <a:pt x="9" y="16"/>
                  <a:pt x="9" y="16"/>
                </a:cubicBezTo>
                <a:cubicBezTo>
                  <a:pt x="7" y="17"/>
                  <a:pt x="7" y="19"/>
                  <a:pt x="7" y="20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23"/>
                  <a:pt x="0" y="23"/>
                  <a:pt x="0" y="23"/>
                </a:cubicBezTo>
                <a:cubicBezTo>
                  <a:pt x="3" y="28"/>
                  <a:pt x="3" y="28"/>
                  <a:pt x="3" y="28"/>
                </a:cubicBezTo>
                <a:cubicBezTo>
                  <a:pt x="6" y="28"/>
                  <a:pt x="6" y="28"/>
                  <a:pt x="6" y="28"/>
                </a:cubicBezTo>
                <a:cubicBezTo>
                  <a:pt x="6" y="45"/>
                  <a:pt x="6" y="45"/>
                  <a:pt x="6" y="45"/>
                </a:cubicBezTo>
                <a:cubicBezTo>
                  <a:pt x="23" y="45"/>
                  <a:pt x="23" y="45"/>
                  <a:pt x="23" y="45"/>
                </a:cubicBezTo>
                <a:cubicBezTo>
                  <a:pt x="23" y="28"/>
                  <a:pt x="23" y="28"/>
                  <a:pt x="23" y="28"/>
                </a:cubicBezTo>
                <a:close/>
                <a:moveTo>
                  <a:pt x="13" y="20"/>
                </a:moveTo>
                <a:cubicBezTo>
                  <a:pt x="14" y="17"/>
                  <a:pt x="14" y="17"/>
                  <a:pt x="14" y="17"/>
                </a:cubicBezTo>
                <a:cubicBezTo>
                  <a:pt x="14" y="17"/>
                  <a:pt x="14" y="17"/>
                  <a:pt x="14" y="17"/>
                </a:cubicBezTo>
                <a:cubicBezTo>
                  <a:pt x="14" y="16"/>
                  <a:pt x="14" y="16"/>
                  <a:pt x="14" y="16"/>
                </a:cubicBezTo>
                <a:cubicBezTo>
                  <a:pt x="15" y="16"/>
                  <a:pt x="15" y="16"/>
                  <a:pt x="15" y="16"/>
                </a:cubicBezTo>
                <a:cubicBezTo>
                  <a:pt x="15" y="16"/>
                  <a:pt x="15" y="16"/>
                  <a:pt x="15" y="16"/>
                </a:cubicBezTo>
                <a:cubicBezTo>
                  <a:pt x="15" y="17"/>
                  <a:pt x="15" y="17"/>
                  <a:pt x="15" y="17"/>
                </a:cubicBezTo>
                <a:cubicBezTo>
                  <a:pt x="15" y="17"/>
                  <a:pt x="15" y="17"/>
                  <a:pt x="15" y="17"/>
                </a:cubicBezTo>
                <a:cubicBezTo>
                  <a:pt x="16" y="20"/>
                  <a:pt x="16" y="20"/>
                  <a:pt x="16" y="20"/>
                </a:cubicBezTo>
                <a:cubicBezTo>
                  <a:pt x="13" y="20"/>
                  <a:pt x="13" y="20"/>
                  <a:pt x="13" y="20"/>
                </a:cubicBezTo>
                <a:close/>
                <a:moveTo>
                  <a:pt x="27" y="3"/>
                </a:moveTo>
                <a:cubicBezTo>
                  <a:pt x="27" y="4"/>
                  <a:pt x="27" y="4"/>
                  <a:pt x="27" y="4"/>
                </a:cubicBezTo>
                <a:cubicBezTo>
                  <a:pt x="41" y="4"/>
                  <a:pt x="41" y="4"/>
                  <a:pt x="41" y="4"/>
                </a:cubicBezTo>
                <a:cubicBezTo>
                  <a:pt x="41" y="3"/>
                  <a:pt x="41" y="3"/>
                  <a:pt x="41" y="3"/>
                </a:cubicBezTo>
                <a:cubicBezTo>
                  <a:pt x="27" y="3"/>
                  <a:pt x="27" y="3"/>
                  <a:pt x="27" y="3"/>
                </a:cubicBezTo>
                <a:close/>
                <a:moveTo>
                  <a:pt x="27" y="10"/>
                </a:moveTo>
                <a:cubicBezTo>
                  <a:pt x="27" y="11"/>
                  <a:pt x="27" y="11"/>
                  <a:pt x="27" y="11"/>
                </a:cubicBezTo>
                <a:cubicBezTo>
                  <a:pt x="41" y="11"/>
                  <a:pt x="41" y="11"/>
                  <a:pt x="41" y="11"/>
                </a:cubicBezTo>
                <a:cubicBezTo>
                  <a:pt x="41" y="10"/>
                  <a:pt x="41" y="10"/>
                  <a:pt x="41" y="10"/>
                </a:cubicBezTo>
                <a:cubicBezTo>
                  <a:pt x="27" y="10"/>
                  <a:pt x="27" y="10"/>
                  <a:pt x="27" y="10"/>
                </a:cubicBezTo>
                <a:close/>
                <a:moveTo>
                  <a:pt x="27" y="7"/>
                </a:moveTo>
                <a:cubicBezTo>
                  <a:pt x="27" y="8"/>
                  <a:pt x="27" y="8"/>
                  <a:pt x="27" y="8"/>
                </a:cubicBezTo>
                <a:cubicBezTo>
                  <a:pt x="41" y="8"/>
                  <a:pt x="41" y="8"/>
                  <a:pt x="41" y="8"/>
                </a:cubicBezTo>
                <a:cubicBezTo>
                  <a:pt x="41" y="7"/>
                  <a:pt x="41" y="7"/>
                  <a:pt x="41" y="7"/>
                </a:cubicBezTo>
                <a:lnTo>
                  <a:pt x="27" y="7"/>
                </a:lnTo>
                <a:close/>
              </a:path>
            </a:pathLst>
          </a:custGeom>
          <a:noFill/>
          <a:ln w="3175">
            <a:solidFill>
              <a:schemeClr val="bg1">
                <a:alpha val="70000"/>
              </a:schemeClr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pPr defTabSz="685800"/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351" name="Freeform 13"/>
          <p:cNvSpPr>
            <a:spLocks noEditPoints="1"/>
          </p:cNvSpPr>
          <p:nvPr/>
        </p:nvSpPr>
        <p:spPr bwMode="auto">
          <a:xfrm>
            <a:off x="6620736" y="2999785"/>
            <a:ext cx="155926" cy="181441"/>
          </a:xfrm>
          <a:custGeom>
            <a:avLst/>
            <a:gdLst>
              <a:gd name="T0" fmla="*/ 2 w 32"/>
              <a:gd name="T1" fmla="*/ 0 h 38"/>
              <a:gd name="T2" fmla="*/ 30 w 32"/>
              <a:gd name="T3" fmla="*/ 0 h 38"/>
              <a:gd name="T4" fmla="*/ 32 w 32"/>
              <a:gd name="T5" fmla="*/ 2 h 38"/>
              <a:gd name="T6" fmla="*/ 32 w 32"/>
              <a:gd name="T7" fmla="*/ 35 h 38"/>
              <a:gd name="T8" fmla="*/ 30 w 32"/>
              <a:gd name="T9" fmla="*/ 38 h 38"/>
              <a:gd name="T10" fmla="*/ 2 w 32"/>
              <a:gd name="T11" fmla="*/ 38 h 38"/>
              <a:gd name="T12" fmla="*/ 0 w 32"/>
              <a:gd name="T13" fmla="*/ 35 h 38"/>
              <a:gd name="T14" fmla="*/ 0 w 32"/>
              <a:gd name="T15" fmla="*/ 31 h 38"/>
              <a:gd name="T16" fmla="*/ 2 w 32"/>
              <a:gd name="T17" fmla="*/ 31 h 38"/>
              <a:gd name="T18" fmla="*/ 5 w 32"/>
              <a:gd name="T19" fmla="*/ 32 h 38"/>
              <a:gd name="T20" fmla="*/ 7 w 32"/>
              <a:gd name="T21" fmla="*/ 30 h 38"/>
              <a:gd name="T22" fmla="*/ 5 w 32"/>
              <a:gd name="T23" fmla="*/ 28 h 38"/>
              <a:gd name="T24" fmla="*/ 2 w 32"/>
              <a:gd name="T25" fmla="*/ 29 h 38"/>
              <a:gd name="T26" fmla="*/ 0 w 32"/>
              <a:gd name="T27" fmla="*/ 29 h 38"/>
              <a:gd name="T28" fmla="*/ 0 w 32"/>
              <a:gd name="T29" fmla="*/ 23 h 38"/>
              <a:gd name="T30" fmla="*/ 2 w 32"/>
              <a:gd name="T31" fmla="*/ 23 h 38"/>
              <a:gd name="T32" fmla="*/ 5 w 32"/>
              <a:gd name="T33" fmla="*/ 25 h 38"/>
              <a:gd name="T34" fmla="*/ 7 w 32"/>
              <a:gd name="T35" fmla="*/ 22 h 38"/>
              <a:gd name="T36" fmla="*/ 5 w 32"/>
              <a:gd name="T37" fmla="*/ 20 h 38"/>
              <a:gd name="T38" fmla="*/ 2 w 32"/>
              <a:gd name="T39" fmla="*/ 21 h 38"/>
              <a:gd name="T40" fmla="*/ 0 w 32"/>
              <a:gd name="T41" fmla="*/ 21 h 38"/>
              <a:gd name="T42" fmla="*/ 0 w 32"/>
              <a:gd name="T43" fmla="*/ 16 h 38"/>
              <a:gd name="T44" fmla="*/ 2 w 32"/>
              <a:gd name="T45" fmla="*/ 16 h 38"/>
              <a:gd name="T46" fmla="*/ 5 w 32"/>
              <a:gd name="T47" fmla="*/ 17 h 38"/>
              <a:gd name="T48" fmla="*/ 7 w 32"/>
              <a:gd name="T49" fmla="*/ 14 h 38"/>
              <a:gd name="T50" fmla="*/ 5 w 32"/>
              <a:gd name="T51" fmla="*/ 12 h 38"/>
              <a:gd name="T52" fmla="*/ 2 w 32"/>
              <a:gd name="T53" fmla="*/ 13 h 38"/>
              <a:gd name="T54" fmla="*/ 0 w 32"/>
              <a:gd name="T55" fmla="*/ 13 h 38"/>
              <a:gd name="T56" fmla="*/ 0 w 32"/>
              <a:gd name="T57" fmla="*/ 8 h 38"/>
              <a:gd name="T58" fmla="*/ 2 w 32"/>
              <a:gd name="T59" fmla="*/ 8 h 38"/>
              <a:gd name="T60" fmla="*/ 5 w 32"/>
              <a:gd name="T61" fmla="*/ 9 h 38"/>
              <a:gd name="T62" fmla="*/ 7 w 32"/>
              <a:gd name="T63" fmla="*/ 7 h 38"/>
              <a:gd name="T64" fmla="*/ 5 w 32"/>
              <a:gd name="T65" fmla="*/ 5 h 38"/>
              <a:gd name="T66" fmla="*/ 2 w 32"/>
              <a:gd name="T67" fmla="*/ 6 h 38"/>
              <a:gd name="T68" fmla="*/ 0 w 32"/>
              <a:gd name="T69" fmla="*/ 6 h 38"/>
              <a:gd name="T70" fmla="*/ 0 w 32"/>
              <a:gd name="T71" fmla="*/ 2 h 38"/>
              <a:gd name="T72" fmla="*/ 2 w 32"/>
              <a:gd name="T73" fmla="*/ 0 h 38"/>
              <a:gd name="T74" fmla="*/ 23 w 32"/>
              <a:gd name="T75" fmla="*/ 18 h 38"/>
              <a:gd name="T76" fmla="*/ 25 w 32"/>
              <a:gd name="T77" fmla="*/ 18 h 38"/>
              <a:gd name="T78" fmla="*/ 23 w 32"/>
              <a:gd name="T79" fmla="*/ 9 h 38"/>
              <a:gd name="T80" fmla="*/ 15 w 32"/>
              <a:gd name="T81" fmla="*/ 10 h 38"/>
              <a:gd name="T82" fmla="*/ 13 w 32"/>
              <a:gd name="T83" fmla="*/ 18 h 38"/>
              <a:gd name="T84" fmla="*/ 15 w 32"/>
              <a:gd name="T85" fmla="*/ 18 h 38"/>
              <a:gd name="T86" fmla="*/ 17 w 32"/>
              <a:gd name="T87" fmla="*/ 20 h 38"/>
              <a:gd name="T88" fmla="*/ 17 w 32"/>
              <a:gd name="T89" fmla="*/ 22 h 38"/>
              <a:gd name="T90" fmla="*/ 12 w 32"/>
              <a:gd name="T91" fmla="*/ 23 h 38"/>
              <a:gd name="T92" fmla="*/ 11 w 32"/>
              <a:gd name="T93" fmla="*/ 29 h 38"/>
              <a:gd name="T94" fmla="*/ 27 w 32"/>
              <a:gd name="T95" fmla="*/ 29 h 38"/>
              <a:gd name="T96" fmla="*/ 26 w 32"/>
              <a:gd name="T97" fmla="*/ 23 h 38"/>
              <a:gd name="T98" fmla="*/ 22 w 32"/>
              <a:gd name="T99" fmla="*/ 22 h 38"/>
              <a:gd name="T100" fmla="*/ 21 w 32"/>
              <a:gd name="T101" fmla="*/ 20 h 38"/>
              <a:gd name="T102" fmla="*/ 23 w 32"/>
              <a:gd name="T103" fmla="*/ 18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32" h="38">
                <a:moveTo>
                  <a:pt x="2" y="0"/>
                </a:moveTo>
                <a:cubicBezTo>
                  <a:pt x="30" y="0"/>
                  <a:pt x="30" y="0"/>
                  <a:pt x="30" y="0"/>
                </a:cubicBezTo>
                <a:cubicBezTo>
                  <a:pt x="31" y="0"/>
                  <a:pt x="32" y="1"/>
                  <a:pt x="32" y="2"/>
                </a:cubicBezTo>
                <a:cubicBezTo>
                  <a:pt x="32" y="35"/>
                  <a:pt x="32" y="35"/>
                  <a:pt x="32" y="35"/>
                </a:cubicBezTo>
                <a:cubicBezTo>
                  <a:pt x="32" y="37"/>
                  <a:pt x="31" y="38"/>
                  <a:pt x="30" y="38"/>
                </a:cubicBezTo>
                <a:cubicBezTo>
                  <a:pt x="2" y="38"/>
                  <a:pt x="2" y="38"/>
                  <a:pt x="2" y="38"/>
                </a:cubicBezTo>
                <a:cubicBezTo>
                  <a:pt x="1" y="38"/>
                  <a:pt x="0" y="37"/>
                  <a:pt x="0" y="35"/>
                </a:cubicBezTo>
                <a:cubicBezTo>
                  <a:pt x="0" y="31"/>
                  <a:pt x="0" y="31"/>
                  <a:pt x="0" y="31"/>
                </a:cubicBezTo>
                <a:cubicBezTo>
                  <a:pt x="2" y="31"/>
                  <a:pt x="2" y="31"/>
                  <a:pt x="2" y="31"/>
                </a:cubicBezTo>
                <a:cubicBezTo>
                  <a:pt x="3" y="32"/>
                  <a:pt x="4" y="32"/>
                  <a:pt x="5" y="32"/>
                </a:cubicBezTo>
                <a:cubicBezTo>
                  <a:pt x="6" y="32"/>
                  <a:pt x="7" y="31"/>
                  <a:pt x="7" y="30"/>
                </a:cubicBezTo>
                <a:cubicBezTo>
                  <a:pt x="7" y="29"/>
                  <a:pt x="6" y="28"/>
                  <a:pt x="5" y="28"/>
                </a:cubicBezTo>
                <a:cubicBezTo>
                  <a:pt x="4" y="28"/>
                  <a:pt x="3" y="28"/>
                  <a:pt x="2" y="29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23"/>
                  <a:pt x="0" y="23"/>
                  <a:pt x="0" y="23"/>
                </a:cubicBezTo>
                <a:cubicBezTo>
                  <a:pt x="2" y="23"/>
                  <a:pt x="2" y="23"/>
                  <a:pt x="2" y="23"/>
                </a:cubicBezTo>
                <a:cubicBezTo>
                  <a:pt x="3" y="24"/>
                  <a:pt x="4" y="25"/>
                  <a:pt x="5" y="25"/>
                </a:cubicBezTo>
                <a:cubicBezTo>
                  <a:pt x="6" y="25"/>
                  <a:pt x="7" y="23"/>
                  <a:pt x="7" y="22"/>
                </a:cubicBezTo>
                <a:cubicBezTo>
                  <a:pt x="7" y="21"/>
                  <a:pt x="6" y="20"/>
                  <a:pt x="5" y="20"/>
                </a:cubicBezTo>
                <a:cubicBezTo>
                  <a:pt x="4" y="20"/>
                  <a:pt x="3" y="20"/>
                  <a:pt x="2" y="21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16"/>
                  <a:pt x="0" y="16"/>
                  <a:pt x="0" y="16"/>
                </a:cubicBezTo>
                <a:cubicBezTo>
                  <a:pt x="2" y="16"/>
                  <a:pt x="2" y="16"/>
                  <a:pt x="2" y="16"/>
                </a:cubicBezTo>
                <a:cubicBezTo>
                  <a:pt x="3" y="16"/>
                  <a:pt x="4" y="17"/>
                  <a:pt x="5" y="17"/>
                </a:cubicBezTo>
                <a:cubicBezTo>
                  <a:pt x="6" y="17"/>
                  <a:pt x="7" y="16"/>
                  <a:pt x="7" y="14"/>
                </a:cubicBezTo>
                <a:cubicBezTo>
                  <a:pt x="7" y="13"/>
                  <a:pt x="6" y="12"/>
                  <a:pt x="5" y="12"/>
                </a:cubicBezTo>
                <a:cubicBezTo>
                  <a:pt x="4" y="12"/>
                  <a:pt x="3" y="13"/>
                  <a:pt x="2" y="13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8"/>
                  <a:pt x="0" y="8"/>
                  <a:pt x="0" y="8"/>
                </a:cubicBezTo>
                <a:cubicBezTo>
                  <a:pt x="2" y="8"/>
                  <a:pt x="2" y="8"/>
                  <a:pt x="2" y="8"/>
                </a:cubicBezTo>
                <a:cubicBezTo>
                  <a:pt x="3" y="9"/>
                  <a:pt x="4" y="9"/>
                  <a:pt x="5" y="9"/>
                </a:cubicBezTo>
                <a:cubicBezTo>
                  <a:pt x="6" y="9"/>
                  <a:pt x="7" y="8"/>
                  <a:pt x="7" y="7"/>
                </a:cubicBezTo>
                <a:cubicBezTo>
                  <a:pt x="7" y="6"/>
                  <a:pt x="6" y="5"/>
                  <a:pt x="5" y="5"/>
                </a:cubicBezTo>
                <a:cubicBezTo>
                  <a:pt x="4" y="5"/>
                  <a:pt x="3" y="5"/>
                  <a:pt x="2" y="6"/>
                </a:cubicBezTo>
                <a:cubicBezTo>
                  <a:pt x="0" y="6"/>
                  <a:pt x="0" y="6"/>
                  <a:pt x="0" y="6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lose/>
                <a:moveTo>
                  <a:pt x="23" y="18"/>
                </a:moveTo>
                <a:cubicBezTo>
                  <a:pt x="23" y="18"/>
                  <a:pt x="25" y="18"/>
                  <a:pt x="25" y="18"/>
                </a:cubicBezTo>
                <a:cubicBezTo>
                  <a:pt x="25" y="15"/>
                  <a:pt x="24" y="10"/>
                  <a:pt x="23" y="9"/>
                </a:cubicBezTo>
                <a:cubicBezTo>
                  <a:pt x="21" y="8"/>
                  <a:pt x="17" y="8"/>
                  <a:pt x="15" y="10"/>
                </a:cubicBezTo>
                <a:cubicBezTo>
                  <a:pt x="14" y="11"/>
                  <a:pt x="13" y="15"/>
                  <a:pt x="13" y="18"/>
                </a:cubicBezTo>
                <a:cubicBezTo>
                  <a:pt x="14" y="18"/>
                  <a:pt x="15" y="18"/>
                  <a:pt x="15" y="18"/>
                </a:cubicBezTo>
                <a:cubicBezTo>
                  <a:pt x="16" y="19"/>
                  <a:pt x="16" y="20"/>
                  <a:pt x="17" y="20"/>
                </a:cubicBezTo>
                <a:cubicBezTo>
                  <a:pt x="17" y="21"/>
                  <a:pt x="17" y="22"/>
                  <a:pt x="17" y="22"/>
                </a:cubicBezTo>
                <a:cubicBezTo>
                  <a:pt x="16" y="22"/>
                  <a:pt x="12" y="22"/>
                  <a:pt x="12" y="23"/>
                </a:cubicBezTo>
                <a:cubicBezTo>
                  <a:pt x="11" y="25"/>
                  <a:pt x="11" y="27"/>
                  <a:pt x="11" y="29"/>
                </a:cubicBezTo>
                <a:cubicBezTo>
                  <a:pt x="15" y="30"/>
                  <a:pt x="23" y="30"/>
                  <a:pt x="27" y="29"/>
                </a:cubicBezTo>
                <a:cubicBezTo>
                  <a:pt x="28" y="27"/>
                  <a:pt x="27" y="25"/>
                  <a:pt x="26" y="23"/>
                </a:cubicBezTo>
                <a:cubicBezTo>
                  <a:pt x="26" y="22"/>
                  <a:pt x="22" y="22"/>
                  <a:pt x="22" y="22"/>
                </a:cubicBezTo>
                <a:cubicBezTo>
                  <a:pt x="22" y="22"/>
                  <a:pt x="21" y="21"/>
                  <a:pt x="21" y="20"/>
                </a:cubicBezTo>
                <a:cubicBezTo>
                  <a:pt x="22" y="20"/>
                  <a:pt x="23" y="19"/>
                  <a:pt x="23" y="18"/>
                </a:cubicBezTo>
                <a:close/>
              </a:path>
            </a:pathLst>
          </a:custGeom>
          <a:noFill/>
          <a:ln w="3175">
            <a:solidFill>
              <a:schemeClr val="bg1">
                <a:alpha val="70000"/>
              </a:schemeClr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pPr defTabSz="685800"/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352" name="Freeform 17"/>
          <p:cNvSpPr>
            <a:spLocks noEditPoints="1"/>
          </p:cNvSpPr>
          <p:nvPr/>
        </p:nvSpPr>
        <p:spPr bwMode="auto">
          <a:xfrm>
            <a:off x="7740134" y="3011125"/>
            <a:ext cx="245702" cy="173881"/>
          </a:xfrm>
          <a:custGeom>
            <a:avLst/>
            <a:gdLst>
              <a:gd name="T0" fmla="*/ 5 w 39"/>
              <a:gd name="T1" fmla="*/ 0 h 27"/>
              <a:gd name="T2" fmla="*/ 23 w 39"/>
              <a:gd name="T3" fmla="*/ 0 h 27"/>
              <a:gd name="T4" fmla="*/ 28 w 39"/>
              <a:gd name="T5" fmla="*/ 5 h 27"/>
              <a:gd name="T6" fmla="*/ 28 w 39"/>
              <a:gd name="T7" fmla="*/ 14 h 27"/>
              <a:gd name="T8" fmla="*/ 23 w 39"/>
              <a:gd name="T9" fmla="*/ 19 h 27"/>
              <a:gd name="T10" fmla="*/ 9 w 39"/>
              <a:gd name="T11" fmla="*/ 19 h 27"/>
              <a:gd name="T12" fmla="*/ 5 w 39"/>
              <a:gd name="T13" fmla="*/ 23 h 27"/>
              <a:gd name="T14" fmla="*/ 5 w 39"/>
              <a:gd name="T15" fmla="*/ 19 h 27"/>
              <a:gd name="T16" fmla="*/ 5 w 39"/>
              <a:gd name="T17" fmla="*/ 19 h 27"/>
              <a:gd name="T18" fmla="*/ 0 w 39"/>
              <a:gd name="T19" fmla="*/ 14 h 27"/>
              <a:gd name="T20" fmla="*/ 0 w 39"/>
              <a:gd name="T21" fmla="*/ 5 h 27"/>
              <a:gd name="T22" fmla="*/ 5 w 39"/>
              <a:gd name="T23" fmla="*/ 0 h 27"/>
              <a:gd name="T24" fmla="*/ 34 w 39"/>
              <a:gd name="T25" fmla="*/ 4 h 27"/>
              <a:gd name="T26" fmla="*/ 30 w 39"/>
              <a:gd name="T27" fmla="*/ 4 h 27"/>
              <a:gd name="T28" fmla="*/ 31 w 39"/>
              <a:gd name="T29" fmla="*/ 6 h 27"/>
              <a:gd name="T30" fmla="*/ 31 w 39"/>
              <a:gd name="T31" fmla="*/ 15 h 27"/>
              <a:gd name="T32" fmla="*/ 24 w 39"/>
              <a:gd name="T33" fmla="*/ 21 h 27"/>
              <a:gd name="T34" fmla="*/ 12 w 39"/>
              <a:gd name="T35" fmla="*/ 21 h 27"/>
              <a:gd name="T36" fmla="*/ 15 w 39"/>
              <a:gd name="T37" fmla="*/ 23 h 27"/>
              <a:gd name="T38" fmla="*/ 29 w 39"/>
              <a:gd name="T39" fmla="*/ 23 h 27"/>
              <a:gd name="T40" fmla="*/ 34 w 39"/>
              <a:gd name="T41" fmla="*/ 27 h 27"/>
              <a:gd name="T42" fmla="*/ 34 w 39"/>
              <a:gd name="T43" fmla="*/ 23 h 27"/>
              <a:gd name="T44" fmla="*/ 34 w 39"/>
              <a:gd name="T45" fmla="*/ 23 h 27"/>
              <a:gd name="T46" fmla="*/ 39 w 39"/>
              <a:gd name="T47" fmla="*/ 18 h 27"/>
              <a:gd name="T48" fmla="*/ 39 w 39"/>
              <a:gd name="T49" fmla="*/ 9 h 27"/>
              <a:gd name="T50" fmla="*/ 34 w 39"/>
              <a:gd name="T51" fmla="*/ 4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39" h="27">
                <a:moveTo>
                  <a:pt x="5" y="0"/>
                </a:moveTo>
                <a:cubicBezTo>
                  <a:pt x="23" y="0"/>
                  <a:pt x="23" y="0"/>
                  <a:pt x="23" y="0"/>
                </a:cubicBezTo>
                <a:cubicBezTo>
                  <a:pt x="26" y="0"/>
                  <a:pt x="28" y="2"/>
                  <a:pt x="28" y="5"/>
                </a:cubicBezTo>
                <a:cubicBezTo>
                  <a:pt x="28" y="14"/>
                  <a:pt x="28" y="14"/>
                  <a:pt x="28" y="14"/>
                </a:cubicBezTo>
                <a:cubicBezTo>
                  <a:pt x="28" y="17"/>
                  <a:pt x="26" y="19"/>
                  <a:pt x="23" y="19"/>
                </a:cubicBezTo>
                <a:cubicBezTo>
                  <a:pt x="9" y="19"/>
                  <a:pt x="9" y="19"/>
                  <a:pt x="9" y="19"/>
                </a:cubicBezTo>
                <a:cubicBezTo>
                  <a:pt x="5" y="23"/>
                  <a:pt x="5" y="23"/>
                  <a:pt x="5" y="23"/>
                </a:cubicBezTo>
                <a:cubicBezTo>
                  <a:pt x="5" y="19"/>
                  <a:pt x="5" y="19"/>
                  <a:pt x="5" y="19"/>
                </a:cubicBezTo>
                <a:cubicBezTo>
                  <a:pt x="5" y="19"/>
                  <a:pt x="5" y="19"/>
                  <a:pt x="5" y="19"/>
                </a:cubicBezTo>
                <a:cubicBezTo>
                  <a:pt x="2" y="19"/>
                  <a:pt x="0" y="17"/>
                  <a:pt x="0" y="14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2" y="0"/>
                  <a:pt x="5" y="0"/>
                </a:cubicBezTo>
                <a:close/>
                <a:moveTo>
                  <a:pt x="34" y="4"/>
                </a:moveTo>
                <a:cubicBezTo>
                  <a:pt x="30" y="4"/>
                  <a:pt x="30" y="4"/>
                  <a:pt x="30" y="4"/>
                </a:cubicBezTo>
                <a:cubicBezTo>
                  <a:pt x="31" y="5"/>
                  <a:pt x="31" y="5"/>
                  <a:pt x="31" y="6"/>
                </a:cubicBezTo>
                <a:cubicBezTo>
                  <a:pt x="31" y="15"/>
                  <a:pt x="31" y="15"/>
                  <a:pt x="31" y="15"/>
                </a:cubicBezTo>
                <a:cubicBezTo>
                  <a:pt x="31" y="18"/>
                  <a:pt x="28" y="21"/>
                  <a:pt x="24" y="21"/>
                </a:cubicBezTo>
                <a:cubicBezTo>
                  <a:pt x="12" y="21"/>
                  <a:pt x="12" y="21"/>
                  <a:pt x="12" y="21"/>
                </a:cubicBezTo>
                <a:cubicBezTo>
                  <a:pt x="13" y="23"/>
                  <a:pt x="14" y="23"/>
                  <a:pt x="15" y="23"/>
                </a:cubicBezTo>
                <a:cubicBezTo>
                  <a:pt x="29" y="23"/>
                  <a:pt x="29" y="23"/>
                  <a:pt x="29" y="23"/>
                </a:cubicBezTo>
                <a:cubicBezTo>
                  <a:pt x="34" y="27"/>
                  <a:pt x="34" y="27"/>
                  <a:pt x="34" y="27"/>
                </a:cubicBezTo>
                <a:cubicBezTo>
                  <a:pt x="34" y="23"/>
                  <a:pt x="34" y="23"/>
                  <a:pt x="34" y="23"/>
                </a:cubicBezTo>
                <a:cubicBezTo>
                  <a:pt x="34" y="23"/>
                  <a:pt x="34" y="23"/>
                  <a:pt x="34" y="23"/>
                </a:cubicBezTo>
                <a:cubicBezTo>
                  <a:pt x="37" y="23"/>
                  <a:pt x="39" y="21"/>
                  <a:pt x="39" y="18"/>
                </a:cubicBezTo>
                <a:cubicBezTo>
                  <a:pt x="39" y="9"/>
                  <a:pt x="39" y="9"/>
                  <a:pt x="39" y="9"/>
                </a:cubicBezTo>
                <a:cubicBezTo>
                  <a:pt x="39" y="7"/>
                  <a:pt x="37" y="4"/>
                  <a:pt x="34" y="4"/>
                </a:cubicBezTo>
                <a:close/>
              </a:path>
            </a:pathLst>
          </a:custGeom>
          <a:noFill/>
          <a:ln w="3175">
            <a:solidFill>
              <a:schemeClr val="bg1">
                <a:alpha val="70000"/>
              </a:schemeClr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pPr defTabSz="685800"/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346" name="矩形 345"/>
          <p:cNvSpPr/>
          <p:nvPr/>
        </p:nvSpPr>
        <p:spPr bwMode="auto">
          <a:xfrm>
            <a:off x="4044338" y="3336774"/>
            <a:ext cx="4489395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/>
            <a:r>
              <a:rPr lang="zh-CN" altLang="en-US" sz="1050" spc="600" dirty="0">
                <a:solidFill>
                  <a:prstClr val="white">
                    <a:alpha val="70000"/>
                  </a:prst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计划总结  演讲展示  个人简历   总结提案 </a:t>
            </a:r>
            <a:endParaRPr lang="zh-CN" altLang="en-US" sz="1050" spc="600" dirty="0">
              <a:solidFill>
                <a:prstClr val="white">
                  <a:alpha val="70000"/>
                </a:prstClr>
              </a:solidFill>
              <a:latin typeface="方正正纤黑简体" panose="02000000000000000000" pitchFamily="2" charset="-122"/>
              <a:ea typeface="方正正纤黑简体" panose="020000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9" dur="1250" fill="hold"/>
                                        <p:tgtEl>
                                          <p:spTgt spid="43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mph" presetSubtype="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14" dur="1250" fill="hold"/>
                                        <p:tgtEl>
                                          <p:spTgt spid="24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10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mph" presetSubtype="0" fill="hold" grpId="1" nodeType="withEffect">
                                  <p:stCondLst>
                                    <p:cond delay="1050"/>
                                  </p:stCondLst>
                                  <p:childTnLst>
                                    <p:animScale>
                                      <p:cBhvr>
                                        <p:cTn id="19" dur="1250" fill="hold"/>
                                        <p:tgtEl>
                                          <p:spTgt spid="24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mph" presetSubtype="0" fill="hold" grpId="1" nodeType="withEffect">
                                  <p:stCondLst>
                                    <p:cond delay="1300"/>
                                  </p:stCondLst>
                                  <p:childTnLst>
                                    <p:animScale>
                                      <p:cBhvr>
                                        <p:cTn id="24" dur="1250" fill="hold"/>
                                        <p:tgtEl>
                                          <p:spTgt spid="24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15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mph" presetSubtype="0" fill="hold" grpId="1" nodeType="withEffect">
                                  <p:stCondLst>
                                    <p:cond delay="1550"/>
                                  </p:stCondLst>
                                  <p:childTnLst>
                                    <p:animScale>
                                      <p:cBhvr>
                                        <p:cTn id="29" dur="1250" fill="hold"/>
                                        <p:tgtEl>
                                          <p:spTgt spid="41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6" presetClass="emph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Scale>
                                      <p:cBhvr>
                                        <p:cTn id="34" dur="1250" fill="hold"/>
                                        <p:tgtEl>
                                          <p:spTgt spid="44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30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" presetClass="entr" presetSubtype="2" decel="100000" fill="hold" grpId="0" nodeType="withEffect">
                                  <p:stCondLst>
                                    <p:cond delay="41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75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path" presetSubtype="0" decel="100000" fill="hold" grpId="2" nodeType="withEffect">
                                  <p:stCondLst>
                                    <p:cond delay="4300"/>
                                  </p:stCondLst>
                                  <p:childTnLst>
                                    <p:animMotion origin="layout" path="M 2.22222E-6 3.33333E-6 L -0.32222 -0.00031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111" y="-31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42" presetClass="path" presetSubtype="0" decel="100000" fill="hold" grpId="2" nodeType="withEffect">
                                  <p:stCondLst>
                                    <p:cond delay="4300"/>
                                  </p:stCondLst>
                                  <p:childTnLst>
                                    <p:animMotion origin="layout" path="M 3.33333E-6 3.33333E-6 L -0.32361 -0.00031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181" y="-31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42" presetClass="path" presetSubtype="0" decel="100000" fill="hold" grpId="2" nodeType="withEffect">
                                  <p:stCondLst>
                                    <p:cond delay="4300"/>
                                  </p:stCondLst>
                                  <p:childTnLst>
                                    <p:animMotion origin="layout" path="M 3.05556E-6 3.33333E-6 L -0.31875 -0.00031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937" y="-31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42" presetClass="path" presetSubtype="0" decel="100000" fill="hold" grpId="2" nodeType="withEffect">
                                  <p:stCondLst>
                                    <p:cond delay="4300"/>
                                  </p:stCondLst>
                                  <p:childTnLst>
                                    <p:animMotion origin="layout" path="M -2.22222E-6 -1.23457E-6 L -0.32291 -0.00154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4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146" y="-93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42" presetClass="path" presetSubtype="0" decel="100000" fill="hold" nodeType="withEffect">
                                  <p:stCondLst>
                                    <p:cond delay="4300"/>
                                  </p:stCondLst>
                                  <p:childTnLst>
                                    <p:animMotion origin="layout" path="M 3.33333E-6 1.60494E-6 L -0.31684 -0.00124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851" y="-62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42" presetClass="path" presetSubtype="0" decel="100000" fill="hold" grpId="2" nodeType="withEffect">
                                  <p:stCondLst>
                                    <p:cond delay="4300"/>
                                  </p:stCondLst>
                                  <p:childTnLst>
                                    <p:animMotion origin="layout" path="M 3.33333E-6 -2.59259E-6 L -0.32223 -0.00031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4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111" y="-31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42" presetClass="path" presetSubtype="0" decel="100000" fill="hold" grpId="2" nodeType="withEffect">
                                  <p:stCondLst>
                                    <p:cond delay="4300"/>
                                  </p:stCondLst>
                                  <p:childTnLst>
                                    <p:animMotion origin="layout" path="M -3.33333E-6 -1.23457E-6 L -0.32291 -0.00154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4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146" y="-93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6" presetClass="emph" presetSubtype="0" fill="hold" grpId="3" nodeType="withEffect">
                                  <p:stCondLst>
                                    <p:cond delay="4300"/>
                                  </p:stCondLst>
                                  <p:childTnLst>
                                    <p:animScale>
                                      <p:cBhvr>
                                        <p:cTn id="62" dur="2000" fill="hold"/>
                                        <p:tgtEl>
                                          <p:spTgt spid="245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63" presetID="6" presetClass="emph" presetSubtype="0" fill="hold" grpId="3" nodeType="withEffect">
                                  <p:stCondLst>
                                    <p:cond delay="4300"/>
                                  </p:stCondLst>
                                  <p:childTnLst>
                                    <p:animScale>
                                      <p:cBhvr>
                                        <p:cTn id="64" dur="2000" fill="hold"/>
                                        <p:tgtEl>
                                          <p:spTgt spid="24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65" presetID="6" presetClass="emph" presetSubtype="0" fill="hold" grpId="3" nodeType="withEffect">
                                  <p:stCondLst>
                                    <p:cond delay="4300"/>
                                  </p:stCondLst>
                                  <p:childTnLst>
                                    <p:animScale>
                                      <p:cBhvr>
                                        <p:cTn id="66" dur="2000" fill="hold"/>
                                        <p:tgtEl>
                                          <p:spTgt spid="247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67" presetID="6" presetClass="emph" presetSubtype="0" fill="hold" grpId="3" nodeType="withEffect">
                                  <p:stCondLst>
                                    <p:cond delay="4300"/>
                                  </p:stCondLst>
                                  <p:childTnLst>
                                    <p:animScale>
                                      <p:cBhvr>
                                        <p:cTn id="68" dur="2000" fill="hold"/>
                                        <p:tgtEl>
                                          <p:spTgt spid="417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6" presetClass="emph" presetSubtype="0" fill="hold" grpId="3" nodeType="withEffect">
                                  <p:stCondLst>
                                    <p:cond delay="4300"/>
                                  </p:stCondLst>
                                  <p:childTnLst>
                                    <p:animScale>
                                      <p:cBhvr>
                                        <p:cTn id="70" dur="2000" fill="hold"/>
                                        <p:tgtEl>
                                          <p:spTgt spid="432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71" presetID="6" presetClass="emph" presetSubtype="0" fill="hold" grpId="3" nodeType="withEffect">
                                  <p:stCondLst>
                                    <p:cond delay="4300"/>
                                  </p:stCondLst>
                                  <p:childTnLst>
                                    <p:animScale>
                                      <p:cBhvr>
                                        <p:cTn id="72" dur="2000" fill="hold"/>
                                        <p:tgtEl>
                                          <p:spTgt spid="441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grpId="0" nodeType="withEffect">
                                  <p:stCondLst>
                                    <p:cond delay="6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53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75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750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750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grpId="0" nodeType="withEffect">
                                  <p:stCondLst>
                                    <p:cond delay="54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58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2" presetClass="entr" presetSubtype="0" fill="hold" grpId="0" nodeType="withEffect">
                                  <p:stCondLst>
                                    <p:cond delay="62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42" presetClass="entr" presetSubtype="0" fill="hold" grpId="0" nodeType="withEffect">
                                  <p:stCondLst>
                                    <p:cond delay="67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1" grpId="0" animBg="1"/>
      <p:bldP spid="441" grpId="1" animBg="1"/>
      <p:bldP spid="441" grpId="2" animBg="1"/>
      <p:bldP spid="441" grpId="3" animBg="1"/>
      <p:bldP spid="417" grpId="0" animBg="1"/>
      <p:bldP spid="417" grpId="1" animBg="1"/>
      <p:bldP spid="417" grpId="2" animBg="1"/>
      <p:bldP spid="417" grpId="3" animBg="1"/>
      <p:bldP spid="247" grpId="0" animBg="1"/>
      <p:bldP spid="247" grpId="1" animBg="1"/>
      <p:bldP spid="247" grpId="2" animBg="1"/>
      <p:bldP spid="247" grpId="3" animBg="1"/>
      <p:bldP spid="246" grpId="0" animBg="1"/>
      <p:bldP spid="246" grpId="1" animBg="1"/>
      <p:bldP spid="246" grpId="2" animBg="1"/>
      <p:bldP spid="246" grpId="3" animBg="1"/>
      <p:bldP spid="245" grpId="0" animBg="1"/>
      <p:bldP spid="245" grpId="1" animBg="1"/>
      <p:bldP spid="245" grpId="2" animBg="1"/>
      <p:bldP spid="245" grpId="3" animBg="1"/>
      <p:bldP spid="432" grpId="0" animBg="1"/>
      <p:bldP spid="432" grpId="1" animBg="1"/>
      <p:bldP spid="432" grpId="2" animBg="1"/>
      <p:bldP spid="432" grpId="3" animBg="1"/>
      <p:bldP spid="171" grpId="0"/>
      <p:bldP spid="230" grpId="0"/>
      <p:bldP spid="349" grpId="0" animBg="1"/>
      <p:bldP spid="350" grpId="0" animBg="1"/>
      <p:bldP spid="351" grpId="0" animBg="1"/>
      <p:bldP spid="352" grpId="0" animBg="1"/>
      <p:bldP spid="34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77000">
                <a:srgbClr val="832BFF"/>
              </a:gs>
              <a:gs pos="33000">
                <a:srgbClr val="BC58FF"/>
              </a:gs>
              <a:gs pos="16000">
                <a:srgbClr val="D679FF"/>
              </a:gs>
              <a:gs pos="0">
                <a:srgbClr val="ECA3FF"/>
              </a:gs>
              <a:gs pos="100000">
                <a:srgbClr val="6D3FEF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-1139175" y="-979908"/>
            <a:ext cx="3904299" cy="3861455"/>
            <a:chOff x="-353379" y="375265"/>
            <a:chExt cx="2939435" cy="2939435"/>
          </a:xfrm>
        </p:grpSpPr>
        <p:grpSp>
          <p:nvGrpSpPr>
            <p:cNvPr id="38" name="组合 37"/>
            <p:cNvGrpSpPr/>
            <p:nvPr userDrawn="1"/>
          </p:nvGrpSpPr>
          <p:grpSpPr>
            <a:xfrm>
              <a:off x="-353379" y="375265"/>
              <a:ext cx="2939435" cy="2939435"/>
              <a:chOff x="3208971" y="651490"/>
              <a:chExt cx="1837731" cy="1837731"/>
            </a:xfrm>
          </p:grpSpPr>
          <p:sp>
            <p:nvSpPr>
              <p:cNvPr id="40" name="椭圆 39"/>
              <p:cNvSpPr/>
              <p:nvPr userDrawn="1"/>
            </p:nvSpPr>
            <p:spPr>
              <a:xfrm>
                <a:off x="3427711" y="877258"/>
                <a:ext cx="1401963" cy="1401963"/>
              </a:xfrm>
              <a:prstGeom prst="ellipse">
                <a:avLst/>
              </a:prstGeom>
              <a:solidFill>
                <a:srgbClr val="B754FF"/>
              </a:solidFill>
              <a:ln>
                <a:solidFill>
                  <a:schemeClr val="bg1">
                    <a:alpha val="4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41" name="椭圆 40"/>
              <p:cNvSpPr/>
              <p:nvPr userDrawn="1"/>
            </p:nvSpPr>
            <p:spPr>
              <a:xfrm>
                <a:off x="3626421" y="1068805"/>
                <a:ext cx="1018868" cy="1018868"/>
              </a:xfrm>
              <a:prstGeom prst="ellipse">
                <a:avLst/>
              </a:prstGeom>
              <a:solidFill>
                <a:srgbClr val="B452FF"/>
              </a:solidFill>
              <a:ln>
                <a:solidFill>
                  <a:schemeClr val="bg1">
                    <a:alpha val="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42" name="椭圆 41"/>
              <p:cNvSpPr/>
              <p:nvPr userDrawn="1"/>
            </p:nvSpPr>
            <p:spPr>
              <a:xfrm>
                <a:off x="3781909" y="1229536"/>
                <a:ext cx="697404" cy="697404"/>
              </a:xfrm>
              <a:prstGeom prst="ellipse">
                <a:avLst/>
              </a:prstGeom>
              <a:solidFill>
                <a:srgbClr val="A748FF"/>
              </a:solidFill>
              <a:ln>
                <a:solidFill>
                  <a:schemeClr val="bg1">
                    <a:alpha val="16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椭圆 42"/>
              <p:cNvSpPr/>
              <p:nvPr userDrawn="1"/>
            </p:nvSpPr>
            <p:spPr>
              <a:xfrm>
                <a:off x="3925875" y="1366425"/>
                <a:ext cx="414213" cy="414213"/>
              </a:xfrm>
              <a:prstGeom prst="ellipse">
                <a:avLst/>
              </a:prstGeom>
              <a:solidFill>
                <a:srgbClr val="9438FF"/>
              </a:solidFill>
              <a:ln w="12700">
                <a:solidFill>
                  <a:schemeClr val="bg1">
                    <a:alpha val="18000"/>
                  </a:schemeClr>
                </a:solidFill>
              </a:ln>
              <a:effectLst>
                <a:outerShdw blurRad="38100" dist="254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椭圆 43"/>
              <p:cNvSpPr/>
              <p:nvPr userDrawn="1"/>
            </p:nvSpPr>
            <p:spPr>
              <a:xfrm>
                <a:off x="3208971" y="651490"/>
                <a:ext cx="1837731" cy="1837731"/>
              </a:xfrm>
              <a:prstGeom prst="ellipse">
                <a:avLst/>
              </a:prstGeom>
              <a:noFill/>
              <a:ln>
                <a:solidFill>
                  <a:schemeClr val="bg1">
                    <a:alpha val="2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9" name="Text Box 5"/>
            <p:cNvSpPr txBox="1">
              <a:spLocks noChangeArrowheads="1"/>
            </p:cNvSpPr>
            <p:nvPr userDrawn="1"/>
          </p:nvSpPr>
          <p:spPr bwMode="auto">
            <a:xfrm>
              <a:off x="978866" y="1675510"/>
              <a:ext cx="20609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fontAlgn="auto">
                <a:spcBef>
                  <a:spcPts val="0"/>
                </a:spcBef>
                <a:spcAft>
                  <a:spcPts val="0"/>
                </a:spcAft>
                <a:defRPr sz="1600" spc="600">
                  <a:solidFill>
                    <a:schemeClr val="bg1">
                      <a:alpha val="40000"/>
                    </a:schemeClr>
                  </a:solidFill>
                  <a:latin typeface="方正正纤黑简体" panose="02000000000000000000" pitchFamily="2" charset="-122"/>
                  <a:ea typeface="方正正纤黑简体" panose="02000000000000000000" pitchFamily="2" charset="-122"/>
                </a:defRPr>
              </a:lvl1pPr>
            </a:lstStyle>
            <a:p>
              <a:pPr defTabSz="685800"/>
              <a:r>
                <a:rPr lang="en-US" altLang="zh-CN" sz="2800" dirty="0">
                  <a:solidFill>
                    <a:prstClr val="white">
                      <a:alpha val="40000"/>
                    </a:prstClr>
                  </a:solidFill>
                </a:rPr>
                <a:t>2</a:t>
              </a:r>
              <a:endParaRPr lang="en-US" altLang="zh-CN" sz="2800" dirty="0">
                <a:solidFill>
                  <a:prstClr val="white">
                    <a:alpha val="40000"/>
                  </a:prstClr>
                </a:solidFill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4410942" y="107687"/>
            <a:ext cx="6323851" cy="6323851"/>
            <a:chOff x="1804262" y="-200033"/>
            <a:chExt cx="5454931" cy="5454931"/>
          </a:xfrm>
        </p:grpSpPr>
        <p:sp>
          <p:nvSpPr>
            <p:cNvPr id="46" name="椭圆 45"/>
            <p:cNvSpPr/>
            <p:nvPr/>
          </p:nvSpPr>
          <p:spPr>
            <a:xfrm>
              <a:off x="1804262" y="-200033"/>
              <a:ext cx="5454931" cy="5454931"/>
            </a:xfrm>
            <a:prstGeom prst="ellipse">
              <a:avLst/>
            </a:prstGeom>
            <a:solidFill>
              <a:srgbClr val="9C3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47" name="椭圆 46"/>
            <p:cNvSpPr/>
            <p:nvPr/>
          </p:nvSpPr>
          <p:spPr>
            <a:xfrm>
              <a:off x="2396111" y="384460"/>
              <a:ext cx="4301089" cy="4301089"/>
            </a:xfrm>
            <a:prstGeom prst="ellipse">
              <a:avLst/>
            </a:prstGeom>
            <a:solidFill>
              <a:srgbClr val="993C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48" name="椭圆 47"/>
            <p:cNvSpPr/>
            <p:nvPr/>
          </p:nvSpPr>
          <p:spPr>
            <a:xfrm>
              <a:off x="2896019" y="888914"/>
              <a:ext cx="3281202" cy="3281202"/>
            </a:xfrm>
            <a:prstGeom prst="ellipse">
              <a:avLst/>
            </a:prstGeom>
            <a:solidFill>
              <a:srgbClr val="9438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49" name="椭圆 48"/>
            <p:cNvSpPr/>
            <p:nvPr/>
          </p:nvSpPr>
          <p:spPr>
            <a:xfrm>
              <a:off x="3361086" y="1337218"/>
              <a:ext cx="2384593" cy="2384593"/>
            </a:xfrm>
            <a:prstGeom prst="ellipse">
              <a:avLst/>
            </a:prstGeom>
            <a:solidFill>
              <a:srgbClr val="872E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50" name="椭圆 49"/>
            <p:cNvSpPr/>
            <p:nvPr/>
          </p:nvSpPr>
          <p:spPr>
            <a:xfrm>
              <a:off x="3724996" y="1713399"/>
              <a:ext cx="1632228" cy="1632228"/>
            </a:xfrm>
            <a:prstGeom prst="ellipse">
              <a:avLst/>
            </a:prstGeom>
            <a:solidFill>
              <a:srgbClr val="7736F6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51" name="椭圆 50"/>
            <p:cNvSpPr/>
            <p:nvPr/>
          </p:nvSpPr>
          <p:spPr>
            <a:xfrm>
              <a:off x="4026924" y="2008546"/>
              <a:ext cx="1052915" cy="1052915"/>
            </a:xfrm>
            <a:prstGeom prst="ellipse">
              <a:avLst/>
            </a:prstGeom>
            <a:solidFill>
              <a:srgbClr val="6933F1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003936" y="872087"/>
            <a:ext cx="7559675" cy="839190"/>
            <a:chOff x="988696" y="741091"/>
            <a:chExt cx="7559675" cy="839190"/>
          </a:xfrm>
        </p:grpSpPr>
        <p:sp>
          <p:nvSpPr>
            <p:cNvPr id="3" name="矩形 2"/>
            <p:cNvSpPr/>
            <p:nvPr/>
          </p:nvSpPr>
          <p:spPr bwMode="auto">
            <a:xfrm>
              <a:off x="988696" y="1116371"/>
              <a:ext cx="7559675" cy="4639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just" defTabSz="685800">
                <a:lnSpc>
                  <a:spcPct val="120000"/>
                </a:lnSpc>
                <a:spcBef>
                  <a:spcPct val="50000"/>
                </a:spcBef>
              </a:pPr>
              <a:r>
                <a:rPr lang="zh-CN" altLang="en-US" sz="1050" b="1" dirty="0">
                  <a:solidFill>
                    <a:prstClr val="white"/>
                  </a:solidFill>
                  <a:latin typeface="汉仪特细等线简" panose="02010604000101010101" pitchFamily="2" charset="-122"/>
                  <a:ea typeface="汉仪特细等线简" panose="02010604000101010101" pitchFamily="2" charset="-122"/>
                </a:rPr>
                <a:t>拥有国内顶尖的</a:t>
              </a:r>
              <a:r>
                <a:rPr lang="en-US" altLang="zh-CN" sz="1050" b="1" dirty="0">
                  <a:solidFill>
                    <a:prstClr val="white"/>
                  </a:solidFill>
                  <a:latin typeface="汉仪特细等线简" panose="02010604000101010101" pitchFamily="2" charset="-122"/>
                  <a:ea typeface="汉仪特细等线简" panose="02010604000101010101" pitchFamily="2" charset="-122"/>
                </a:rPr>
                <a:t>PPT</a:t>
              </a:r>
              <a:r>
                <a:rPr lang="zh-CN" altLang="en-US" sz="1050" b="1" dirty="0">
                  <a:solidFill>
                    <a:prstClr val="white"/>
                  </a:solidFill>
                  <a:latin typeface="汉仪特细等线简" panose="02010604000101010101" pitchFamily="2" charset="-122"/>
                  <a:ea typeface="汉仪特细等线简" panose="02010604000101010101" pitchFamily="2" charset="-122"/>
                </a:rPr>
                <a:t>制作技术、顶级的</a:t>
              </a:r>
              <a:r>
                <a:rPr lang="en-US" altLang="zh-CN" sz="1050" b="1" dirty="0">
                  <a:solidFill>
                    <a:prstClr val="white"/>
                  </a:solidFill>
                  <a:latin typeface="汉仪特细等线简" panose="02010604000101010101" pitchFamily="2" charset="-122"/>
                  <a:ea typeface="汉仪特细等线简" panose="02010604000101010101" pitchFamily="2" charset="-122"/>
                </a:rPr>
                <a:t>PPT</a:t>
              </a:r>
              <a:r>
                <a:rPr lang="zh-CN" altLang="en-US" sz="1050" b="1" dirty="0">
                  <a:solidFill>
                    <a:prstClr val="white"/>
                  </a:solidFill>
                  <a:latin typeface="汉仪特细等线简" panose="02010604000101010101" pitchFamily="2" charset="-122"/>
                  <a:ea typeface="汉仪特细等线简" panose="02010604000101010101" pitchFamily="2" charset="-122"/>
                </a:rPr>
                <a:t>设计团队， 坚持精益求精、拒绝平庸的做事精神，帮助您实现美观、精致、严谨、动感的</a:t>
              </a:r>
              <a:r>
                <a:rPr lang="en-US" altLang="zh-CN" sz="1050" b="1" dirty="0">
                  <a:solidFill>
                    <a:prstClr val="white"/>
                  </a:solidFill>
                  <a:latin typeface="汉仪特细等线简" panose="02010604000101010101" pitchFamily="2" charset="-122"/>
                  <a:ea typeface="汉仪特细等线简" panose="02010604000101010101" pitchFamily="2" charset="-122"/>
                </a:rPr>
                <a:t>PPT</a:t>
              </a:r>
              <a:r>
                <a:rPr lang="zh-CN" altLang="en-US" sz="1050" b="1" dirty="0">
                  <a:solidFill>
                    <a:prstClr val="white"/>
                  </a:solidFill>
                  <a:latin typeface="汉仪特细等线简" panose="02010604000101010101" pitchFamily="2" charset="-122"/>
                  <a:ea typeface="汉仪特细等线简" panose="02010604000101010101" pitchFamily="2" charset="-122"/>
                </a:rPr>
                <a:t>展示效果，让您的</a:t>
              </a:r>
              <a:r>
                <a:rPr lang="en-US" altLang="zh-CN" sz="1050" b="1" dirty="0">
                  <a:solidFill>
                    <a:prstClr val="white"/>
                  </a:solidFill>
                  <a:latin typeface="汉仪特细等线简" panose="02010604000101010101" pitchFamily="2" charset="-122"/>
                  <a:ea typeface="汉仪特细等线简" panose="02010604000101010101" pitchFamily="2" charset="-122"/>
                </a:rPr>
                <a:t>PPT</a:t>
              </a:r>
              <a:r>
                <a:rPr lang="zh-CN" altLang="en-US" sz="1050" b="1" dirty="0">
                  <a:solidFill>
                    <a:prstClr val="white"/>
                  </a:solidFill>
                  <a:latin typeface="汉仪特细等线简" panose="02010604000101010101" pitchFamily="2" charset="-122"/>
                  <a:ea typeface="汉仪特细等线简" panose="02010604000101010101" pitchFamily="2" charset="-122"/>
                </a:rPr>
                <a:t>创造卓越价值。</a:t>
              </a:r>
              <a:endParaRPr lang="zh-CN" altLang="en-US" sz="1050" b="1" dirty="0">
                <a:solidFill>
                  <a:prstClr val="white"/>
                </a:solidFill>
                <a:latin typeface="汉仪特细等线简" panose="02010604000101010101" pitchFamily="2" charset="-122"/>
                <a:ea typeface="汉仪特细等线简" panose="02010604000101010101" pitchFamily="2" charset="-122"/>
              </a:endParaRPr>
            </a:p>
          </p:txBody>
        </p:sp>
        <p:sp>
          <p:nvSpPr>
            <p:cNvPr id="4" name="矩形 3"/>
            <p:cNvSpPr>
              <a:spLocks noChangeArrowheads="1"/>
            </p:cNvSpPr>
            <p:nvPr/>
          </p:nvSpPr>
          <p:spPr bwMode="auto">
            <a:xfrm>
              <a:off x="1013222" y="741091"/>
              <a:ext cx="1261884" cy="415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>
                <a:lnSpc>
                  <a:spcPct val="150000"/>
                </a:lnSpc>
                <a:buClr>
                  <a:srgbClr val="0070C0"/>
                </a:buClr>
                <a:defRPr/>
              </a:pPr>
              <a:r>
                <a:rPr lang="zh-CN" altLang="en-US" sz="1400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汉仪中等线简" panose="02010609000101010101" pitchFamily="49" charset="-122"/>
                  <a:ea typeface="汉仪中等线简" panose="02010609000101010101" pitchFamily="49" charset="-122"/>
                </a:rPr>
                <a:t>全新业务划分</a:t>
              </a:r>
              <a:endParaRPr lang="zh-CN" altLang="zh-CN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中等线简" panose="02010609000101010101" pitchFamily="49" charset="-122"/>
                <a:ea typeface="汉仪中等线简" panose="02010609000101010101" pitchFamily="49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 bwMode="auto">
          <a:xfrm>
            <a:off x="1088301" y="2304282"/>
            <a:ext cx="1200329" cy="1986736"/>
            <a:chOff x="1073762" y="2230752"/>
            <a:chExt cx="1198994" cy="1985963"/>
          </a:xfrm>
        </p:grpSpPr>
        <p:sp>
          <p:nvSpPr>
            <p:cNvPr id="7" name="矩形 6"/>
            <p:cNvSpPr/>
            <p:nvPr/>
          </p:nvSpPr>
          <p:spPr>
            <a:xfrm>
              <a:off x="1103980" y="2230752"/>
              <a:ext cx="223588" cy="162338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9" name="TextBox 32"/>
            <p:cNvSpPr txBox="1"/>
            <p:nvPr/>
          </p:nvSpPr>
          <p:spPr>
            <a:xfrm>
              <a:off x="1073762" y="3939824"/>
              <a:ext cx="1198994" cy="27689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defTabSz="685800">
                <a:defRPr/>
              </a:pPr>
              <a:r>
                <a:rPr lang="zh-CN" altLang="en-US" sz="1200" b="1" spc="12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汉仪中等线简" panose="02010609000101010101" pitchFamily="49" charset="-122"/>
                  <a:ea typeface="汉仪中等线简" panose="02010609000101010101" pitchFamily="49" charset="-122"/>
                </a:rPr>
                <a:t>点击添加标题</a:t>
              </a:r>
              <a:endParaRPr lang="zh-CN" altLang="en-US" sz="1200" b="1" spc="12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中等线简" panose="02010609000101010101" pitchFamily="49" charset="-122"/>
                <a:ea typeface="汉仪中等线简" panose="0201060900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406063" y="2700442"/>
              <a:ext cx="235788" cy="1137028"/>
            </a:xfrm>
            <a:prstGeom prst="rect">
              <a:avLst/>
            </a:prstGeom>
            <a:noFill/>
            <a:ln w="3175">
              <a:solidFill>
                <a:schemeClr val="bg1">
                  <a:alpha val="7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712902" y="2895629"/>
              <a:ext cx="240154" cy="939462"/>
            </a:xfrm>
            <a:prstGeom prst="rect">
              <a:avLst/>
            </a:prstGeom>
            <a:noFill/>
            <a:ln w="3175">
              <a:solidFill>
                <a:schemeClr val="bg1">
                  <a:alpha val="7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018948" y="2412423"/>
              <a:ext cx="238970" cy="1425047"/>
            </a:xfrm>
            <a:prstGeom prst="rect">
              <a:avLst/>
            </a:prstGeom>
            <a:noFill/>
            <a:ln w="3175">
              <a:solidFill>
                <a:schemeClr val="bg1">
                  <a:alpha val="7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  <p:grpSp>
        <p:nvGrpSpPr>
          <p:cNvPr id="14" name="组合 13"/>
          <p:cNvGrpSpPr/>
          <p:nvPr/>
        </p:nvGrpSpPr>
        <p:grpSpPr bwMode="auto">
          <a:xfrm>
            <a:off x="2986157" y="2292854"/>
            <a:ext cx="1200329" cy="1998166"/>
            <a:chOff x="2970932" y="2219327"/>
            <a:chExt cx="1200400" cy="1997388"/>
          </a:xfrm>
        </p:grpSpPr>
        <p:sp>
          <p:nvSpPr>
            <p:cNvPr id="15" name="矩形 14"/>
            <p:cNvSpPr/>
            <p:nvPr/>
          </p:nvSpPr>
          <p:spPr>
            <a:xfrm>
              <a:off x="3004360" y="3005123"/>
              <a:ext cx="243218" cy="823646"/>
            </a:xfrm>
            <a:prstGeom prst="rect">
              <a:avLst/>
            </a:prstGeom>
            <a:noFill/>
            <a:ln w="3175">
              <a:solidFill>
                <a:schemeClr val="bg1">
                  <a:alpha val="7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7" name="TextBox 50"/>
            <p:cNvSpPr txBox="1"/>
            <p:nvPr/>
          </p:nvSpPr>
          <p:spPr>
            <a:xfrm>
              <a:off x="2970932" y="3939824"/>
              <a:ext cx="1200400" cy="27689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defTabSz="685800">
                <a:defRPr/>
              </a:pPr>
              <a:r>
                <a:rPr lang="zh-CN" altLang="en-US" sz="1200" b="1" spc="12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汉仪中等线简" panose="02010609000101010101" pitchFamily="49" charset="-122"/>
                  <a:ea typeface="汉仪中等线简" panose="02010609000101010101" pitchFamily="49" charset="-122"/>
                </a:rPr>
                <a:t>点击添加标题</a:t>
              </a:r>
              <a:endParaRPr lang="zh-CN" altLang="en-US" sz="1200" b="1" spc="12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中等线简" panose="02010609000101010101" pitchFamily="49" charset="-122"/>
                <a:ea typeface="汉仪中等线简" panose="02010609000101010101" pitchFamily="49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3283312" y="2267223"/>
              <a:ext cx="245749" cy="1567867"/>
            </a:xfrm>
            <a:prstGeom prst="rect">
              <a:avLst/>
            </a:prstGeom>
            <a:noFill/>
            <a:ln w="3175">
              <a:solidFill>
                <a:schemeClr val="bg1">
                  <a:alpha val="7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3611615" y="2219327"/>
              <a:ext cx="222263" cy="162338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3918813" y="2636173"/>
              <a:ext cx="244489" cy="1206057"/>
            </a:xfrm>
            <a:prstGeom prst="rect">
              <a:avLst/>
            </a:prstGeom>
            <a:noFill/>
            <a:ln w="3175">
              <a:solidFill>
                <a:schemeClr val="bg1">
                  <a:alpha val="7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  <p:grpSp>
        <p:nvGrpSpPr>
          <p:cNvPr id="22" name="组合 21"/>
          <p:cNvGrpSpPr/>
          <p:nvPr/>
        </p:nvGrpSpPr>
        <p:grpSpPr bwMode="auto">
          <a:xfrm>
            <a:off x="4881632" y="2508753"/>
            <a:ext cx="1200329" cy="1782266"/>
            <a:chOff x="4867020" y="2435350"/>
            <a:chExt cx="1200400" cy="1781369"/>
          </a:xfrm>
        </p:grpSpPr>
        <p:sp>
          <p:nvSpPr>
            <p:cNvPr id="23" name="矩形 22"/>
            <p:cNvSpPr/>
            <p:nvPr/>
          </p:nvSpPr>
          <p:spPr>
            <a:xfrm>
              <a:off x="4896798" y="3193291"/>
              <a:ext cx="228296" cy="646606"/>
            </a:xfrm>
            <a:prstGeom prst="rect">
              <a:avLst/>
            </a:prstGeom>
            <a:noFill/>
            <a:ln w="3175">
              <a:solidFill>
                <a:schemeClr val="bg1">
                  <a:alpha val="7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25" name="TextBox 57"/>
            <p:cNvSpPr txBox="1"/>
            <p:nvPr/>
          </p:nvSpPr>
          <p:spPr>
            <a:xfrm>
              <a:off x="4867020" y="3939859"/>
              <a:ext cx="1200400" cy="27686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defTabSz="685800">
                <a:defRPr/>
              </a:pPr>
              <a:r>
                <a:rPr lang="zh-CN" altLang="en-US" sz="1200" b="1" spc="12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汉仪中等线简" panose="02010609000101010101" pitchFamily="49" charset="-122"/>
                  <a:ea typeface="汉仪中等线简" panose="02010609000101010101" pitchFamily="49" charset="-122"/>
                </a:rPr>
                <a:t>点击添加标题</a:t>
              </a:r>
              <a:endParaRPr lang="zh-CN" altLang="en-US" sz="1200" b="1" spc="12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中等线简" panose="02010609000101010101" pitchFamily="49" charset="-122"/>
                <a:ea typeface="汉仪中等线简" panose="02010609000101010101" pitchFamily="49" charset="-122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5200503" y="2705379"/>
              <a:ext cx="237901" cy="1134516"/>
            </a:xfrm>
            <a:prstGeom prst="rect">
              <a:avLst/>
            </a:prstGeom>
            <a:noFill/>
            <a:ln w="3175">
              <a:solidFill>
                <a:schemeClr val="bg1">
                  <a:alpha val="7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5512464" y="2900544"/>
              <a:ext cx="240043" cy="939352"/>
            </a:xfrm>
            <a:prstGeom prst="rect">
              <a:avLst/>
            </a:prstGeom>
            <a:noFill/>
            <a:ln w="3175">
              <a:solidFill>
                <a:schemeClr val="bg1">
                  <a:alpha val="7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5812521" y="2435350"/>
              <a:ext cx="222263" cy="1407403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  <p:grpSp>
        <p:nvGrpSpPr>
          <p:cNvPr id="30" name="组合 29"/>
          <p:cNvGrpSpPr/>
          <p:nvPr/>
        </p:nvGrpSpPr>
        <p:grpSpPr bwMode="auto">
          <a:xfrm>
            <a:off x="6815207" y="2660834"/>
            <a:ext cx="1200329" cy="1630184"/>
            <a:chOff x="6800090" y="2586986"/>
            <a:chExt cx="1200400" cy="1629726"/>
          </a:xfrm>
        </p:grpSpPr>
        <p:sp>
          <p:nvSpPr>
            <p:cNvPr id="31" name="矩形 30"/>
            <p:cNvSpPr/>
            <p:nvPr/>
          </p:nvSpPr>
          <p:spPr>
            <a:xfrm>
              <a:off x="6831137" y="2586986"/>
              <a:ext cx="222263" cy="126329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33" name="TextBox 64"/>
            <p:cNvSpPr txBox="1"/>
            <p:nvPr/>
          </p:nvSpPr>
          <p:spPr>
            <a:xfrm>
              <a:off x="6800090" y="3939791"/>
              <a:ext cx="1200400" cy="27692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defTabSz="685800">
                <a:defRPr/>
              </a:pPr>
              <a:r>
                <a:rPr lang="zh-CN" altLang="en-US" sz="1200" b="1" spc="12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汉仪中等线简" panose="02010609000101010101" pitchFamily="49" charset="-122"/>
                  <a:ea typeface="汉仪中等线简" panose="02010609000101010101" pitchFamily="49" charset="-122"/>
                </a:rPr>
                <a:t>点击添加标题</a:t>
              </a:r>
              <a:endParaRPr lang="zh-CN" altLang="en-US" sz="1200" b="1" spc="12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中等线简" panose="02010609000101010101" pitchFamily="49" charset="-122"/>
                <a:ea typeface="汉仪中等线简" panose="02010609000101010101" pitchFamily="49" charset="-12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7138335" y="3116877"/>
              <a:ext cx="243457" cy="722929"/>
            </a:xfrm>
            <a:prstGeom prst="rect">
              <a:avLst/>
            </a:prstGeom>
            <a:noFill/>
            <a:ln w="3175">
              <a:solidFill>
                <a:schemeClr val="bg1">
                  <a:alpha val="7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7440772" y="2895482"/>
              <a:ext cx="242109" cy="939562"/>
            </a:xfrm>
            <a:prstGeom prst="rect">
              <a:avLst/>
            </a:prstGeom>
            <a:noFill/>
            <a:ln w="3175">
              <a:solidFill>
                <a:schemeClr val="bg1">
                  <a:alpha val="7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7745591" y="2771692"/>
              <a:ext cx="241074" cy="1063353"/>
            </a:xfrm>
            <a:prstGeom prst="rect">
              <a:avLst/>
            </a:prstGeom>
            <a:noFill/>
            <a:ln w="3175">
              <a:solidFill>
                <a:schemeClr val="bg1">
                  <a:alpha val="7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  <p:sp>
        <p:nvSpPr>
          <p:cNvPr id="52" name="文本框 51"/>
          <p:cNvSpPr txBox="1"/>
          <p:nvPr/>
        </p:nvSpPr>
        <p:spPr>
          <a:xfrm>
            <a:off x="8623638" y="4805547"/>
            <a:ext cx="49408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altLang="zh-CN" sz="750" dirty="0">
                <a:solidFill>
                  <a:prstClr val="white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10</a:t>
            </a:r>
            <a:r>
              <a:rPr lang="en-US" altLang="zh-CN" sz="750" dirty="0">
                <a:solidFill>
                  <a:prstClr val="white">
                    <a:alpha val="20000"/>
                  </a:prst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/28</a:t>
            </a:r>
            <a:endParaRPr lang="zh-CN" altLang="en-US" sz="750" dirty="0">
              <a:solidFill>
                <a:prstClr val="white">
                  <a:alpha val="20000"/>
                </a:prstClr>
              </a:solidFill>
              <a:latin typeface="方正正纤黑简体" panose="02000000000000000000" pitchFamily="2" charset="-122"/>
              <a:ea typeface="方正正纤黑简体" panose="020000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3" presetClass="entr" presetSubtype="52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3" presetClass="entr" presetSubtype="52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3" presetClass="entr" presetSubtype="528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3" presetClass="entr" presetSubtype="528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/>
          <p:cNvGrpSpPr/>
          <p:nvPr/>
        </p:nvGrpSpPr>
        <p:grpSpPr bwMode="auto">
          <a:xfrm>
            <a:off x="2876931" y="4446379"/>
            <a:ext cx="4389330" cy="338698"/>
            <a:chOff x="2904812" y="5610953"/>
            <a:chExt cx="4389393" cy="338917"/>
          </a:xfrm>
        </p:grpSpPr>
        <p:grpSp>
          <p:nvGrpSpPr>
            <p:cNvPr id="33" name="组合 27"/>
            <p:cNvGrpSpPr/>
            <p:nvPr/>
          </p:nvGrpSpPr>
          <p:grpSpPr bwMode="auto">
            <a:xfrm>
              <a:off x="2904812" y="5611097"/>
              <a:ext cx="1306424" cy="338773"/>
              <a:chOff x="2904812" y="5611097"/>
              <a:chExt cx="1306424" cy="338773"/>
            </a:xfrm>
          </p:grpSpPr>
          <p:sp>
            <p:nvSpPr>
              <p:cNvPr id="44" name="上箭头 43"/>
              <p:cNvSpPr/>
              <p:nvPr/>
            </p:nvSpPr>
            <p:spPr>
              <a:xfrm flipH="1">
                <a:off x="2904812" y="5684404"/>
                <a:ext cx="131764" cy="168384"/>
              </a:xfrm>
              <a:prstGeom prst="upArrow">
                <a:avLst>
                  <a:gd name="adj1" fmla="val 100000"/>
                  <a:gd name="adj2" fmla="val 50000"/>
                </a:avLst>
              </a:prstGeom>
              <a:noFill/>
              <a:ln w="3175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TextBox 11"/>
              <p:cNvSpPr txBox="1">
                <a:spLocks noChangeArrowheads="1"/>
              </p:cNvSpPr>
              <p:nvPr/>
            </p:nvSpPr>
            <p:spPr bwMode="auto">
              <a:xfrm flipH="1">
                <a:off x="3047577" y="5611097"/>
                <a:ext cx="1163659" cy="3387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685800" eaLnBrk="1" hangingPunct="1">
                  <a:defRPr/>
                </a:pPr>
                <a:r>
                  <a:rPr lang="zh-CN" altLang="en-US" sz="1600" b="1" kern="0" dirty="0" smtClean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汉仪中等线简" panose="02010609000101010101" pitchFamily="49" charset="-122"/>
                    <a:ea typeface="汉仪中等线简" panose="02010609000101010101" pitchFamily="49" charset="-122"/>
                  </a:rPr>
                  <a:t>添加标题</a:t>
                </a:r>
                <a:endParaRPr lang="en-US" altLang="zh-CN" sz="1600" b="1" kern="0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汉仪中等线简" panose="02010609000101010101" pitchFamily="49" charset="-122"/>
                  <a:ea typeface="汉仪中等线简" panose="02010609000101010101" pitchFamily="49" charset="-122"/>
                </a:endParaRPr>
              </a:p>
            </p:txBody>
          </p:sp>
        </p:grpSp>
        <p:grpSp>
          <p:nvGrpSpPr>
            <p:cNvPr id="34" name="组合 10"/>
            <p:cNvGrpSpPr/>
            <p:nvPr/>
          </p:nvGrpSpPr>
          <p:grpSpPr bwMode="auto">
            <a:xfrm>
              <a:off x="5998783" y="5610953"/>
              <a:ext cx="1295422" cy="338773"/>
              <a:chOff x="5998783" y="5610953"/>
              <a:chExt cx="1295422" cy="338773"/>
            </a:xfrm>
          </p:grpSpPr>
          <p:sp>
            <p:nvSpPr>
              <p:cNvPr id="35" name="上箭头 34"/>
              <p:cNvSpPr/>
              <p:nvPr/>
            </p:nvSpPr>
            <p:spPr>
              <a:xfrm flipH="1">
                <a:off x="5998783" y="5686577"/>
                <a:ext cx="131764" cy="168384"/>
              </a:xfrm>
              <a:prstGeom prst="upArrow">
                <a:avLst>
                  <a:gd name="adj1" fmla="val 100000"/>
                  <a:gd name="adj2" fmla="val 50000"/>
                </a:avLst>
              </a:prstGeom>
              <a:noFill/>
              <a:ln w="9525">
                <a:solidFill>
                  <a:schemeClr val="bg1"/>
                </a:solidFill>
              </a:ln>
              <a:effectLst>
                <a:outerShdw blurRad="508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36" name="TextBox 11"/>
              <p:cNvSpPr txBox="1">
                <a:spLocks noChangeArrowheads="1"/>
              </p:cNvSpPr>
              <p:nvPr/>
            </p:nvSpPr>
            <p:spPr bwMode="auto">
              <a:xfrm flipH="1">
                <a:off x="6130546" y="5610953"/>
                <a:ext cx="1163659" cy="3387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685800" eaLnBrk="1" hangingPunct="1">
                  <a:defRPr/>
                </a:pPr>
                <a:r>
                  <a:rPr lang="zh-CN" altLang="en-US" sz="1600" b="1" kern="0" dirty="0" smtClean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汉仪中等线简" panose="02010609000101010101" pitchFamily="49" charset="-122"/>
                    <a:ea typeface="汉仪中等线简" panose="02010609000101010101" pitchFamily="49" charset="-122"/>
                  </a:rPr>
                  <a:t>添加标题</a:t>
                </a:r>
                <a:endParaRPr lang="en-US" altLang="zh-CN" sz="1600" b="1" kern="0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汉仪中等线简" panose="02010609000101010101" pitchFamily="49" charset="-122"/>
                  <a:ea typeface="汉仪中等线简" panose="02010609000101010101" pitchFamily="49" charset="-122"/>
                </a:endParaRPr>
              </a:p>
            </p:txBody>
          </p:sp>
        </p:grpSp>
      </p:grpSp>
      <p:grpSp>
        <p:nvGrpSpPr>
          <p:cNvPr id="2" name="组合 1"/>
          <p:cNvGrpSpPr/>
          <p:nvPr/>
        </p:nvGrpSpPr>
        <p:grpSpPr bwMode="auto">
          <a:xfrm>
            <a:off x="1108621" y="827457"/>
            <a:ext cx="6261099" cy="2476339"/>
            <a:chOff x="1236390" y="1625091"/>
            <a:chExt cx="6791994" cy="2686842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2339811" y="1977620"/>
              <a:ext cx="5688573" cy="0"/>
            </a:xfrm>
            <a:prstGeom prst="line">
              <a:avLst/>
            </a:prstGeom>
            <a:ln w="3175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2339811" y="2554053"/>
              <a:ext cx="5688573" cy="0"/>
            </a:xfrm>
            <a:prstGeom prst="line">
              <a:avLst/>
            </a:prstGeom>
            <a:ln w="3175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2339811" y="3128897"/>
              <a:ext cx="5688573" cy="0"/>
            </a:xfrm>
            <a:prstGeom prst="line">
              <a:avLst/>
            </a:prstGeom>
            <a:ln w="3175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2339811" y="3718033"/>
              <a:ext cx="5688573" cy="0"/>
            </a:xfrm>
            <a:prstGeom prst="line">
              <a:avLst/>
            </a:prstGeom>
            <a:ln w="3175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2339811" y="4311933"/>
              <a:ext cx="5688573" cy="0"/>
            </a:xfrm>
            <a:prstGeom prst="line">
              <a:avLst/>
            </a:prstGeom>
            <a:ln w="3175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11"/>
            <p:cNvSpPr txBox="1">
              <a:spLocks noChangeArrowheads="1"/>
            </p:cNvSpPr>
            <p:nvPr/>
          </p:nvSpPr>
          <p:spPr bwMode="auto">
            <a:xfrm flipH="1">
              <a:off x="1236390" y="1625091"/>
              <a:ext cx="1146288" cy="300546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defTabSz="685800" eaLnBrk="1" hangingPunct="1">
                <a:defRPr/>
              </a:pPr>
              <a:r>
                <a:rPr lang="en-US" altLang="zh-CN" sz="1200" b="1" kern="0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方正正纤黑简体" panose="02000000000000000000" pitchFamily="2" charset="-122"/>
                  <a:ea typeface="方正正纤黑简体" panose="02000000000000000000" pitchFamily="2" charset="-122"/>
                </a:rPr>
                <a:t>100%</a:t>
              </a:r>
              <a:endParaRPr lang="en-US" altLang="zh-CN" sz="1200" b="1" kern="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9" name="TextBox 11"/>
            <p:cNvSpPr txBox="1">
              <a:spLocks noChangeArrowheads="1"/>
            </p:cNvSpPr>
            <p:nvPr/>
          </p:nvSpPr>
          <p:spPr bwMode="auto">
            <a:xfrm flipH="1">
              <a:off x="1236390" y="2172940"/>
              <a:ext cx="1146288" cy="300546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defTabSz="685800" eaLnBrk="1" hangingPunct="1">
                <a:defRPr/>
              </a:pPr>
              <a:r>
                <a:rPr lang="en-US" altLang="zh-CN" sz="1200" b="1" kern="0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方正正纤黑简体" panose="02000000000000000000" pitchFamily="2" charset="-122"/>
                  <a:ea typeface="方正正纤黑简体" panose="02000000000000000000" pitchFamily="2" charset="-122"/>
                </a:rPr>
                <a:t>80%</a:t>
              </a:r>
              <a:endParaRPr lang="en-US" altLang="zh-CN" sz="1200" b="1" kern="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10" name="TextBox 11"/>
            <p:cNvSpPr txBox="1">
              <a:spLocks noChangeArrowheads="1"/>
            </p:cNvSpPr>
            <p:nvPr/>
          </p:nvSpPr>
          <p:spPr bwMode="auto">
            <a:xfrm flipH="1">
              <a:off x="1236390" y="2747785"/>
              <a:ext cx="1146288" cy="300546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defTabSz="685800" eaLnBrk="1" hangingPunct="1">
                <a:defRPr/>
              </a:pPr>
              <a:r>
                <a:rPr lang="en-US" altLang="zh-CN" sz="1200" b="1" kern="0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方正正纤黑简体" panose="02000000000000000000" pitchFamily="2" charset="-122"/>
                  <a:ea typeface="方正正纤黑简体" panose="02000000000000000000" pitchFamily="2" charset="-122"/>
                </a:rPr>
                <a:t>60%</a:t>
              </a:r>
              <a:endParaRPr lang="en-US" altLang="zh-CN" sz="1200" b="1" kern="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11" name="TextBox 11"/>
            <p:cNvSpPr txBox="1">
              <a:spLocks noChangeArrowheads="1"/>
            </p:cNvSpPr>
            <p:nvPr/>
          </p:nvSpPr>
          <p:spPr bwMode="auto">
            <a:xfrm flipH="1">
              <a:off x="1236390" y="3338509"/>
              <a:ext cx="1146288" cy="300546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defTabSz="685800" eaLnBrk="1" hangingPunct="1">
                <a:defRPr/>
              </a:pPr>
              <a:r>
                <a:rPr lang="en-US" altLang="zh-CN" sz="1200" b="1" kern="0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方正正纤黑简体" panose="02000000000000000000" pitchFamily="2" charset="-122"/>
                  <a:ea typeface="方正正纤黑简体" panose="02000000000000000000" pitchFamily="2" charset="-122"/>
                </a:rPr>
                <a:t>40%</a:t>
              </a:r>
              <a:endParaRPr lang="en-US" altLang="zh-CN" sz="1200" b="1" kern="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12" name="TextBox 11"/>
            <p:cNvSpPr txBox="1">
              <a:spLocks noChangeArrowheads="1"/>
            </p:cNvSpPr>
            <p:nvPr/>
          </p:nvSpPr>
          <p:spPr bwMode="auto">
            <a:xfrm flipH="1">
              <a:off x="1236390" y="3948289"/>
              <a:ext cx="1146288" cy="300546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defTabSz="685800" eaLnBrk="1" hangingPunct="1">
                <a:defRPr/>
              </a:pPr>
              <a:r>
                <a:rPr lang="en-US" altLang="zh-CN" sz="1200" b="1" kern="0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方正正纤黑简体" panose="02000000000000000000" pitchFamily="2" charset="-122"/>
                  <a:ea typeface="方正正纤黑简体" panose="02000000000000000000" pitchFamily="2" charset="-122"/>
                </a:rPr>
                <a:t>20%</a:t>
              </a:r>
              <a:r>
                <a:rPr lang="zh-CN" altLang="en-US" sz="1200" b="1" kern="0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方正正纤黑简体" panose="02000000000000000000" pitchFamily="2" charset="-122"/>
                  <a:ea typeface="方正正纤黑简体" panose="02000000000000000000" pitchFamily="2" charset="-122"/>
                </a:rPr>
                <a:t> </a:t>
              </a:r>
              <a:endParaRPr lang="en-US" altLang="zh-CN" sz="1200" b="1" kern="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 bwMode="auto">
          <a:xfrm>
            <a:off x="2870469" y="1460501"/>
            <a:ext cx="4510091" cy="2528966"/>
            <a:chOff x="3101530" y="2389415"/>
            <a:chExt cx="4510346" cy="2528754"/>
          </a:xfrm>
        </p:grpSpPr>
        <p:sp>
          <p:nvSpPr>
            <p:cNvPr id="43" name="上箭头 42"/>
            <p:cNvSpPr/>
            <p:nvPr/>
          </p:nvSpPr>
          <p:spPr>
            <a:xfrm>
              <a:off x="3101530" y="4275919"/>
              <a:ext cx="303229" cy="636534"/>
            </a:xfrm>
            <a:prstGeom prst="upArrow">
              <a:avLst>
                <a:gd name="adj1" fmla="val 100000"/>
                <a:gd name="adj2" fmla="val 50000"/>
              </a:avLst>
            </a:prstGeom>
            <a:noFill/>
            <a:ln w="3175">
              <a:solidFill>
                <a:schemeClr val="bg1">
                  <a:alpha val="7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42" name="上箭头 41"/>
            <p:cNvSpPr/>
            <p:nvPr/>
          </p:nvSpPr>
          <p:spPr>
            <a:xfrm>
              <a:off x="4397008" y="4128454"/>
              <a:ext cx="304817" cy="780985"/>
            </a:xfrm>
            <a:prstGeom prst="upArrow">
              <a:avLst>
                <a:gd name="adj1" fmla="val 100000"/>
                <a:gd name="adj2" fmla="val 50000"/>
              </a:avLst>
            </a:prstGeom>
            <a:noFill/>
            <a:ln w="3175">
              <a:solidFill>
                <a:schemeClr val="bg1">
                  <a:alpha val="7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41" name="上箭头 40"/>
            <p:cNvSpPr/>
            <p:nvPr/>
          </p:nvSpPr>
          <p:spPr>
            <a:xfrm>
              <a:off x="5659142" y="4021305"/>
              <a:ext cx="304817" cy="888926"/>
            </a:xfrm>
            <a:prstGeom prst="upArrow">
              <a:avLst>
                <a:gd name="adj1" fmla="val 100000"/>
                <a:gd name="adj2" fmla="val 50000"/>
              </a:avLst>
            </a:prstGeom>
            <a:noFill/>
            <a:ln w="3175">
              <a:solidFill>
                <a:schemeClr val="bg1">
                  <a:alpha val="7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40" name="上箭头 39"/>
            <p:cNvSpPr/>
            <p:nvPr/>
          </p:nvSpPr>
          <p:spPr>
            <a:xfrm>
              <a:off x="6915715" y="4018132"/>
              <a:ext cx="303229" cy="888926"/>
            </a:xfrm>
            <a:prstGeom prst="upArrow">
              <a:avLst>
                <a:gd name="adj1" fmla="val 100000"/>
                <a:gd name="adj2" fmla="val 50000"/>
              </a:avLst>
            </a:prstGeom>
            <a:noFill/>
            <a:ln w="3175">
              <a:solidFill>
                <a:schemeClr val="bg1">
                  <a:alpha val="7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 dirty="0">
                <a:solidFill>
                  <a:prstClr val="white"/>
                </a:solidFill>
              </a:endParaRPr>
            </a:p>
          </p:txBody>
        </p:sp>
        <p:sp>
          <p:nvSpPr>
            <p:cNvPr id="15" name="上箭头 14"/>
            <p:cNvSpPr/>
            <p:nvPr/>
          </p:nvSpPr>
          <p:spPr>
            <a:xfrm>
              <a:off x="3492081" y="3849871"/>
              <a:ext cx="303230" cy="1068298"/>
            </a:xfrm>
            <a:prstGeom prst="upArrow">
              <a:avLst>
                <a:gd name="adj1" fmla="val 100000"/>
                <a:gd name="adj2" fmla="val 50000"/>
              </a:avLst>
            </a:prstGeom>
            <a:noFill/>
            <a:ln w="952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7" name="上箭头 16"/>
            <p:cNvSpPr/>
            <p:nvPr/>
          </p:nvSpPr>
          <p:spPr>
            <a:xfrm>
              <a:off x="4787554" y="3849871"/>
              <a:ext cx="304817" cy="1068298"/>
            </a:xfrm>
            <a:prstGeom prst="upArrow">
              <a:avLst>
                <a:gd name="adj1" fmla="val 100000"/>
                <a:gd name="adj2" fmla="val 50000"/>
              </a:avLst>
            </a:prstGeom>
            <a:noFill/>
            <a:ln w="952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9" name="上箭头 18"/>
            <p:cNvSpPr/>
            <p:nvPr/>
          </p:nvSpPr>
          <p:spPr>
            <a:xfrm>
              <a:off x="6049688" y="3418108"/>
              <a:ext cx="304817" cy="1500061"/>
            </a:xfrm>
            <a:prstGeom prst="upArrow">
              <a:avLst>
                <a:gd name="adj1" fmla="val 100000"/>
                <a:gd name="adj2" fmla="val 50000"/>
              </a:avLst>
            </a:prstGeom>
            <a:noFill/>
            <a:ln w="952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21" name="上箭头 20"/>
            <p:cNvSpPr/>
            <p:nvPr/>
          </p:nvSpPr>
          <p:spPr>
            <a:xfrm>
              <a:off x="7308646" y="2389415"/>
              <a:ext cx="303230" cy="2528754"/>
            </a:xfrm>
            <a:prstGeom prst="upArrow">
              <a:avLst>
                <a:gd name="adj1" fmla="val 100000"/>
                <a:gd name="adj2" fmla="val 50000"/>
              </a:avLst>
            </a:prstGeom>
            <a:noFill/>
            <a:ln w="952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  <p:grpSp>
        <p:nvGrpSpPr>
          <p:cNvPr id="22" name="组合 21"/>
          <p:cNvGrpSpPr/>
          <p:nvPr/>
        </p:nvGrpSpPr>
        <p:grpSpPr bwMode="auto">
          <a:xfrm>
            <a:off x="665265" y="3163843"/>
            <a:ext cx="7610817" cy="1674872"/>
            <a:chOff x="650900" y="4033953"/>
            <a:chExt cx="7886371" cy="1735906"/>
          </a:xfrm>
          <a:gradFill>
            <a:gsLst>
              <a:gs pos="100000">
                <a:schemeClr val="bg1"/>
              </a:gs>
              <a:gs pos="42000">
                <a:schemeClr val="bg1">
                  <a:lumMod val="85000"/>
                </a:schemeClr>
              </a:gs>
            </a:gsLst>
            <a:lin ang="2700000" scaled="1"/>
          </a:gradFill>
        </p:grpSpPr>
        <p:sp>
          <p:nvSpPr>
            <p:cNvPr id="39" name="椭圆 6"/>
            <p:cNvSpPr/>
            <p:nvPr/>
          </p:nvSpPr>
          <p:spPr bwMode="auto">
            <a:xfrm>
              <a:off x="650900" y="4033953"/>
              <a:ext cx="7886371" cy="1735906"/>
            </a:xfrm>
            <a:custGeom>
              <a:avLst/>
              <a:gdLst/>
              <a:ahLst/>
              <a:cxnLst/>
              <a:rect l="l" t="t" r="r" b="b"/>
              <a:pathLst>
                <a:path w="7848872" h="1728192">
                  <a:moveTo>
                    <a:pt x="432048" y="733276"/>
                  </a:moveTo>
                  <a:cubicBezTo>
                    <a:pt x="352510" y="733276"/>
                    <a:pt x="288032" y="797754"/>
                    <a:pt x="288032" y="877292"/>
                  </a:cubicBezTo>
                  <a:cubicBezTo>
                    <a:pt x="288032" y="956830"/>
                    <a:pt x="352510" y="1021308"/>
                    <a:pt x="432048" y="1021308"/>
                  </a:cubicBezTo>
                  <a:cubicBezTo>
                    <a:pt x="511586" y="1021308"/>
                    <a:pt x="576064" y="956830"/>
                    <a:pt x="576064" y="877292"/>
                  </a:cubicBezTo>
                  <a:cubicBezTo>
                    <a:pt x="576064" y="797754"/>
                    <a:pt x="511586" y="733276"/>
                    <a:pt x="432048" y="733276"/>
                  </a:cubicBezTo>
                  <a:close/>
                  <a:moveTo>
                    <a:pt x="864096" y="0"/>
                  </a:moveTo>
                  <a:cubicBezTo>
                    <a:pt x="1335510" y="0"/>
                    <a:pt x="1718755" y="377502"/>
                    <a:pt x="1727314" y="846713"/>
                  </a:cubicBezTo>
                  <a:lnTo>
                    <a:pt x="7674152" y="846713"/>
                  </a:lnTo>
                  <a:lnTo>
                    <a:pt x="7848872" y="1008731"/>
                  </a:lnTo>
                  <a:lnTo>
                    <a:pt x="7674152" y="1170749"/>
                  </a:lnTo>
                  <a:lnTo>
                    <a:pt x="1671155" y="1170749"/>
                  </a:lnTo>
                  <a:cubicBezTo>
                    <a:pt x="1548256" y="1496764"/>
                    <a:pt x="1233202" y="1728192"/>
                    <a:pt x="864096" y="1728192"/>
                  </a:cubicBezTo>
                  <a:cubicBezTo>
                    <a:pt x="386869" y="1728192"/>
                    <a:pt x="0" y="1341323"/>
                    <a:pt x="0" y="864096"/>
                  </a:cubicBezTo>
                  <a:cubicBezTo>
                    <a:pt x="0" y="386869"/>
                    <a:pt x="386869" y="0"/>
                    <a:pt x="864096" y="0"/>
                  </a:cubicBezTo>
                  <a:close/>
                </a:path>
              </a:pathLst>
            </a:custGeom>
            <a:noFill/>
            <a:ln w="3175">
              <a:solidFill>
                <a:schemeClr val="bg1">
                  <a:alpha val="99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24" name="TextBox 20"/>
            <p:cNvSpPr txBox="1"/>
            <p:nvPr/>
          </p:nvSpPr>
          <p:spPr>
            <a:xfrm>
              <a:off x="1417094" y="4619797"/>
              <a:ext cx="701623" cy="594123"/>
            </a:xfrm>
            <a:prstGeom prst="rect">
              <a:avLst/>
            </a:prstGeom>
            <a:noFill/>
          </p:spPr>
          <p:txBody>
            <a:bodyPr vert="eaVert" wrap="none">
              <a:spAutoFit/>
            </a:bodyPr>
            <a:lstStyle/>
            <a:p>
              <a:pPr algn="dist" defTabSz="685800">
                <a:defRPr/>
              </a:pPr>
              <a:r>
                <a:rPr lang="zh-CN" altLang="en-US" sz="1600" b="1" spc="300" dirty="0">
                  <a:solidFill>
                    <a:prstClr val="white"/>
                  </a:solidFill>
                  <a:latin typeface="汉仪特细等线简" panose="02010604000101010101" pitchFamily="2" charset="-122"/>
                  <a:ea typeface="汉仪特细等线简" panose="02010604000101010101" pitchFamily="2" charset="-122"/>
                </a:rPr>
                <a:t>添加</a:t>
              </a:r>
              <a:endParaRPr lang="en-US" altLang="zh-CN" sz="1600" b="1" spc="300" dirty="0">
                <a:solidFill>
                  <a:prstClr val="white"/>
                </a:solidFill>
                <a:latin typeface="汉仪特细等线简" panose="02010604000101010101" pitchFamily="2" charset="-122"/>
                <a:ea typeface="汉仪特细等线简" panose="02010604000101010101" pitchFamily="2" charset="-122"/>
              </a:endParaRPr>
            </a:p>
            <a:p>
              <a:pPr algn="dist" defTabSz="685800">
                <a:defRPr/>
              </a:pPr>
              <a:r>
                <a:rPr lang="zh-CN" altLang="en-US" sz="1600" b="1" spc="300" dirty="0">
                  <a:solidFill>
                    <a:prstClr val="white"/>
                  </a:solidFill>
                  <a:latin typeface="汉仪特细等线简" panose="02010604000101010101" pitchFamily="2" charset="-122"/>
                  <a:ea typeface="汉仪特细等线简" panose="02010604000101010101" pitchFamily="2" charset="-122"/>
                </a:rPr>
                <a:t>标题</a:t>
              </a:r>
              <a:endParaRPr lang="zh-CN" altLang="en-US" sz="1600" b="1" spc="300" dirty="0">
                <a:solidFill>
                  <a:prstClr val="white"/>
                </a:solidFill>
                <a:latin typeface="汉仪特细等线简" panose="02010604000101010101" pitchFamily="2" charset="-122"/>
                <a:ea typeface="汉仪特细等线简" panose="02010604000101010101" pitchFamily="2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 bwMode="auto">
          <a:xfrm>
            <a:off x="2721249" y="4011691"/>
            <a:ext cx="4810125" cy="246063"/>
            <a:chOff x="2953172" y="4914660"/>
            <a:chExt cx="4808928" cy="246221"/>
          </a:xfrm>
        </p:grpSpPr>
        <p:sp>
          <p:nvSpPr>
            <p:cNvPr id="28" name="TextBox 11"/>
            <p:cNvSpPr txBox="1">
              <a:spLocks noChangeArrowheads="1"/>
            </p:cNvSpPr>
            <p:nvPr/>
          </p:nvSpPr>
          <p:spPr bwMode="auto">
            <a:xfrm flipH="1">
              <a:off x="2953172" y="4914660"/>
              <a:ext cx="1007812" cy="246221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685800" eaLnBrk="1" hangingPunct="1">
                <a:defRPr/>
              </a:pPr>
              <a:r>
                <a:rPr lang="zh-CN" altLang="en-US" sz="1000" b="1" kern="0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汉仪特细等线简" panose="02010604000101010101" pitchFamily="2" charset="-122"/>
                  <a:ea typeface="汉仪特细等线简" panose="02010604000101010101" pitchFamily="2" charset="-122"/>
                </a:rPr>
                <a:t>一季度</a:t>
              </a:r>
              <a:endParaRPr lang="en-US" altLang="zh-CN" sz="1000" b="1" kern="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特细等线简" panose="02010604000101010101" pitchFamily="2" charset="-122"/>
                <a:ea typeface="汉仪特细等线简" panose="02010604000101010101" pitchFamily="2" charset="-122"/>
              </a:endParaRPr>
            </a:p>
          </p:txBody>
        </p:sp>
        <p:sp>
          <p:nvSpPr>
            <p:cNvPr id="29" name="TextBox 11"/>
            <p:cNvSpPr txBox="1">
              <a:spLocks noChangeArrowheads="1"/>
            </p:cNvSpPr>
            <p:nvPr/>
          </p:nvSpPr>
          <p:spPr bwMode="auto">
            <a:xfrm flipH="1">
              <a:off x="4219682" y="4914660"/>
              <a:ext cx="1007812" cy="246221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685800" eaLnBrk="1" hangingPunct="1">
                <a:defRPr/>
              </a:pPr>
              <a:r>
                <a:rPr lang="zh-CN" altLang="en-US" sz="1000" b="1" kern="0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汉仪特细等线简" panose="02010604000101010101" pitchFamily="2" charset="-122"/>
                  <a:ea typeface="汉仪特细等线简" panose="02010604000101010101" pitchFamily="2" charset="-122"/>
                </a:rPr>
                <a:t>二季度  </a:t>
              </a:r>
              <a:endParaRPr lang="en-US" altLang="zh-CN" sz="1000" b="1" kern="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特细等线简" panose="02010604000101010101" pitchFamily="2" charset="-122"/>
                <a:ea typeface="汉仪特细等线简" panose="02010604000101010101" pitchFamily="2" charset="-122"/>
              </a:endParaRPr>
            </a:p>
          </p:txBody>
        </p:sp>
        <p:sp>
          <p:nvSpPr>
            <p:cNvPr id="30" name="TextBox 11"/>
            <p:cNvSpPr txBox="1">
              <a:spLocks noChangeArrowheads="1"/>
            </p:cNvSpPr>
            <p:nvPr/>
          </p:nvSpPr>
          <p:spPr bwMode="auto">
            <a:xfrm flipH="1">
              <a:off x="5487779" y="4914660"/>
              <a:ext cx="1007811" cy="246221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685800" eaLnBrk="1" hangingPunct="1">
                <a:defRPr/>
              </a:pPr>
              <a:r>
                <a:rPr lang="zh-CN" altLang="en-US" sz="1000" b="1" kern="0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汉仪特细等线简" panose="02010604000101010101" pitchFamily="2" charset="-122"/>
                  <a:ea typeface="汉仪特细等线简" panose="02010604000101010101" pitchFamily="2" charset="-122"/>
                </a:rPr>
                <a:t>三季度    </a:t>
              </a:r>
              <a:endParaRPr lang="en-US" altLang="zh-CN" sz="1000" b="1" kern="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特细等线简" panose="02010604000101010101" pitchFamily="2" charset="-122"/>
                <a:ea typeface="汉仪特细等线简" panose="02010604000101010101" pitchFamily="2" charset="-122"/>
              </a:endParaRPr>
            </a:p>
          </p:txBody>
        </p:sp>
        <p:sp>
          <p:nvSpPr>
            <p:cNvPr id="31" name="TextBox 11"/>
            <p:cNvSpPr txBox="1">
              <a:spLocks noChangeArrowheads="1"/>
            </p:cNvSpPr>
            <p:nvPr/>
          </p:nvSpPr>
          <p:spPr bwMode="auto">
            <a:xfrm flipH="1">
              <a:off x="6754289" y="4914660"/>
              <a:ext cx="1007811" cy="246221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685800" eaLnBrk="1" hangingPunct="1">
                <a:defRPr/>
              </a:pPr>
              <a:r>
                <a:rPr lang="zh-CN" altLang="en-US" sz="1000" b="1" kern="0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汉仪特细等线简" panose="02010604000101010101" pitchFamily="2" charset="-122"/>
                  <a:ea typeface="汉仪特细等线简" panose="02010604000101010101" pitchFamily="2" charset="-122"/>
                </a:rPr>
                <a:t>四季度</a:t>
              </a:r>
              <a:endParaRPr lang="en-US" altLang="zh-CN" sz="1000" b="1" kern="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特细等线简" panose="02010604000101010101" pitchFamily="2" charset="-122"/>
                <a:ea typeface="汉仪特细等线简" panose="02010604000101010101" pitchFamily="2" charset="-122"/>
              </a:endParaRPr>
            </a:p>
          </p:txBody>
        </p:sp>
      </p:grpSp>
      <p:sp>
        <p:nvSpPr>
          <p:cNvPr id="46" name="文本框 45"/>
          <p:cNvSpPr txBox="1"/>
          <p:nvPr/>
        </p:nvSpPr>
        <p:spPr>
          <a:xfrm>
            <a:off x="8623638" y="4805547"/>
            <a:ext cx="49408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altLang="zh-CN" sz="750" dirty="0">
                <a:solidFill>
                  <a:prstClr val="white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11</a:t>
            </a:r>
            <a:r>
              <a:rPr lang="en-US" altLang="zh-CN" sz="750" dirty="0">
                <a:solidFill>
                  <a:prstClr val="white">
                    <a:alpha val="20000"/>
                  </a:prst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/28</a:t>
            </a:r>
            <a:endParaRPr lang="zh-CN" altLang="en-US" sz="750" dirty="0">
              <a:solidFill>
                <a:prstClr val="white">
                  <a:alpha val="20000"/>
                </a:prstClr>
              </a:solidFill>
              <a:latin typeface="方正正纤黑简体" panose="02000000000000000000" pitchFamily="2" charset="-122"/>
              <a:ea typeface="方正正纤黑简体" panose="02000000000000000000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7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3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形状 655"/>
          <p:cNvSpPr/>
          <p:nvPr/>
        </p:nvSpPr>
        <p:spPr>
          <a:xfrm>
            <a:off x="1648646" y="2366891"/>
            <a:ext cx="1828001" cy="1828001"/>
          </a:xfrm>
          <a:prstGeom prst="leftCircularArrow">
            <a:avLst>
              <a:gd name="adj1" fmla="val 3021"/>
              <a:gd name="adj2" fmla="val 370612"/>
              <a:gd name="adj3" fmla="val 2146122"/>
              <a:gd name="adj4" fmla="val 9024489"/>
              <a:gd name="adj5" fmla="val 3525"/>
            </a:avLst>
          </a:prstGeom>
          <a:solidFill>
            <a:schemeClr val="bg1"/>
          </a:solidFill>
          <a:ln w="3175"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>
              <a:rot lat="0" lon="0" rev="7500000"/>
            </a:lightRig>
          </a:scene3d>
          <a:sp3d z="-70000" extrusionH="63500" prstMaterial="matte">
            <a:bevelT w="25400" h="6350" prst="relaxedInset"/>
            <a:contourClr>
              <a:schemeClr val="bg1"/>
            </a:contourClr>
          </a:sp3d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657" name="环形箭头 656"/>
          <p:cNvSpPr/>
          <p:nvPr/>
        </p:nvSpPr>
        <p:spPr>
          <a:xfrm>
            <a:off x="3489759" y="934024"/>
            <a:ext cx="2042646" cy="2042646"/>
          </a:xfrm>
          <a:prstGeom prst="circularArrow">
            <a:avLst>
              <a:gd name="adj1" fmla="val 2704"/>
              <a:gd name="adj2" fmla="val 329210"/>
              <a:gd name="adj3" fmla="val 19495279"/>
              <a:gd name="adj4" fmla="val 12575511"/>
              <a:gd name="adj5" fmla="val 3154"/>
            </a:avLst>
          </a:prstGeom>
          <a:solidFill>
            <a:schemeClr val="bg1"/>
          </a:solidFill>
          <a:ln w="3175"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>
              <a:rot lat="0" lon="0" rev="7500000"/>
            </a:lightRig>
          </a:scene3d>
          <a:sp3d z="-70000" extrusionH="63500" prstMaterial="matte">
            <a:bevelT w="25400" h="6350" prst="relaxedInset"/>
            <a:contourClr>
              <a:schemeClr val="bg1"/>
            </a:contourClr>
          </a:sp3d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4" name="组合 3"/>
          <p:cNvGrpSpPr/>
          <p:nvPr/>
        </p:nvGrpSpPr>
        <p:grpSpPr>
          <a:xfrm>
            <a:off x="930847" y="3305809"/>
            <a:ext cx="1388396" cy="381999"/>
            <a:chOff x="911797" y="3296284"/>
            <a:chExt cx="1388396" cy="381999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3" name="圆角矩形 2"/>
            <p:cNvSpPr/>
            <p:nvPr/>
          </p:nvSpPr>
          <p:spPr>
            <a:xfrm>
              <a:off x="911797" y="3296284"/>
              <a:ext cx="1388396" cy="381999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664" name="TextBox 27"/>
            <p:cNvSpPr txBox="1"/>
            <p:nvPr/>
          </p:nvSpPr>
          <p:spPr bwMode="auto">
            <a:xfrm>
              <a:off x="1094189" y="3323334"/>
              <a:ext cx="1024172" cy="307777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defTabSz="685800"/>
              <a:r>
                <a:rPr lang="zh-CN" altLang="en-US" sz="1400" b="1" dirty="0">
                  <a:solidFill>
                    <a:prstClr val="white"/>
                  </a:solidFill>
                  <a:latin typeface="汉仪中等线简" panose="02010609000101010101" pitchFamily="49" charset="-122"/>
                  <a:ea typeface="汉仪中等线简" panose="02010609000101010101" pitchFamily="49" charset="-122"/>
                </a:rPr>
                <a:t>添加标题</a:t>
              </a:r>
              <a:endParaRPr lang="zh-CN" altLang="en-US" sz="1400" b="1" dirty="0">
                <a:solidFill>
                  <a:prstClr val="white"/>
                </a:solidFill>
                <a:latin typeface="汉仪中等线简" panose="02010609000101010101" pitchFamily="49" charset="-122"/>
                <a:ea typeface="汉仪中等线简" panose="02010609000101010101" pitchFamily="49" charset="-122"/>
              </a:endParaRPr>
            </a:p>
          </p:txBody>
        </p:sp>
      </p:grpSp>
      <p:grpSp>
        <p:nvGrpSpPr>
          <p:cNvPr id="691" name="组合 690"/>
          <p:cNvGrpSpPr/>
          <p:nvPr/>
        </p:nvGrpSpPr>
        <p:grpSpPr>
          <a:xfrm>
            <a:off x="2871000" y="1498935"/>
            <a:ext cx="1388396" cy="381999"/>
            <a:chOff x="911797" y="3304522"/>
            <a:chExt cx="1388396" cy="381999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692" name="圆角矩形 691"/>
            <p:cNvSpPr/>
            <p:nvPr/>
          </p:nvSpPr>
          <p:spPr>
            <a:xfrm>
              <a:off x="911797" y="3304522"/>
              <a:ext cx="1388396" cy="381999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693" name="TextBox 27"/>
            <p:cNvSpPr txBox="1"/>
            <p:nvPr/>
          </p:nvSpPr>
          <p:spPr bwMode="auto">
            <a:xfrm>
              <a:off x="1094189" y="3348099"/>
              <a:ext cx="1024172" cy="307777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algn="ctr">
                <a:defRPr sz="1400" b="1">
                  <a:latin typeface="汉仪中等线简" panose="02010609000101010101" pitchFamily="49" charset="-122"/>
                  <a:ea typeface="汉仪中等线简" panose="02010609000101010101" pitchFamily="49" charset="-122"/>
                </a:defRPr>
              </a:lvl1pPr>
            </a:lstStyle>
            <a:p>
              <a:pPr defTabSz="685800"/>
              <a:r>
                <a:rPr lang="zh-CN" altLang="en-US" dirty="0">
                  <a:solidFill>
                    <a:prstClr val="white"/>
                  </a:solidFill>
                </a:rPr>
                <a:t>添加标题</a:t>
              </a:r>
              <a:endParaRPr lang="zh-CN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695" name="形状 694"/>
          <p:cNvSpPr/>
          <p:nvPr/>
        </p:nvSpPr>
        <p:spPr>
          <a:xfrm>
            <a:off x="5507211" y="2359205"/>
            <a:ext cx="1828001" cy="1828001"/>
          </a:xfrm>
          <a:prstGeom prst="leftCircularArrow">
            <a:avLst>
              <a:gd name="adj1" fmla="val 3021"/>
              <a:gd name="adj2" fmla="val 370612"/>
              <a:gd name="adj3" fmla="val 2146122"/>
              <a:gd name="adj4" fmla="val 9024489"/>
              <a:gd name="adj5" fmla="val 3525"/>
            </a:avLst>
          </a:prstGeom>
          <a:solidFill>
            <a:schemeClr val="bg1"/>
          </a:solidFill>
          <a:ln w="3175"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>
              <a:rot lat="0" lon="0" rev="7500000"/>
            </a:lightRig>
          </a:scene3d>
          <a:sp3d z="-70000" extrusionH="63500" prstMaterial="matte">
            <a:bevelT w="25400" h="6350" prst="relaxedInset"/>
            <a:contourClr>
              <a:schemeClr val="bg1"/>
            </a:contourClr>
          </a:sp3d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700" name="组合 699"/>
          <p:cNvGrpSpPr/>
          <p:nvPr/>
        </p:nvGrpSpPr>
        <p:grpSpPr>
          <a:xfrm>
            <a:off x="4756905" y="3305809"/>
            <a:ext cx="1388396" cy="381999"/>
            <a:chOff x="911797" y="3296284"/>
            <a:chExt cx="1388396" cy="381999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701" name="圆角矩形 700"/>
            <p:cNvSpPr/>
            <p:nvPr/>
          </p:nvSpPr>
          <p:spPr>
            <a:xfrm>
              <a:off x="911797" y="3296284"/>
              <a:ext cx="1388396" cy="381999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702" name="TextBox 27"/>
            <p:cNvSpPr txBox="1"/>
            <p:nvPr/>
          </p:nvSpPr>
          <p:spPr bwMode="auto">
            <a:xfrm>
              <a:off x="1094189" y="3323334"/>
              <a:ext cx="1024172" cy="307777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algn="ctr">
                <a:defRPr sz="1400" b="1">
                  <a:solidFill>
                    <a:schemeClr val="lt1"/>
                  </a:solidFill>
                  <a:latin typeface="汉仪中等线简" panose="02010609000101010101" pitchFamily="49" charset="-122"/>
                  <a:ea typeface="汉仪中等线简" panose="02010609000101010101" pitchFamily="49" charset="-122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defTabSz="685800"/>
              <a:r>
                <a:rPr lang="zh-CN" altLang="en-US" dirty="0">
                  <a:solidFill>
                    <a:prstClr val="white"/>
                  </a:solidFill>
                </a:rPr>
                <a:t>添加标题</a:t>
              </a:r>
              <a:endParaRPr lang="zh-CN" alt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706" name="组合 705"/>
          <p:cNvGrpSpPr/>
          <p:nvPr/>
        </p:nvGrpSpPr>
        <p:grpSpPr>
          <a:xfrm>
            <a:off x="6697058" y="1490697"/>
            <a:ext cx="1388396" cy="381999"/>
            <a:chOff x="911797" y="3296284"/>
            <a:chExt cx="1388396" cy="381999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707" name="圆角矩形 706"/>
            <p:cNvSpPr/>
            <p:nvPr/>
          </p:nvSpPr>
          <p:spPr>
            <a:xfrm>
              <a:off x="911797" y="3296284"/>
              <a:ext cx="1388396" cy="381999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708" name="TextBox 27"/>
            <p:cNvSpPr txBox="1"/>
            <p:nvPr/>
          </p:nvSpPr>
          <p:spPr bwMode="auto">
            <a:xfrm>
              <a:off x="1093909" y="3348099"/>
              <a:ext cx="1024172" cy="307777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algn="ctr">
                <a:defRPr sz="1400" b="1">
                  <a:solidFill>
                    <a:schemeClr val="lt1"/>
                  </a:solidFill>
                  <a:latin typeface="汉仪中等线简" panose="02010609000101010101" pitchFamily="49" charset="-122"/>
                  <a:ea typeface="汉仪中等线简" panose="02010609000101010101" pitchFamily="49" charset="-122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defTabSz="685800"/>
              <a:r>
                <a:rPr lang="zh-CN" altLang="en-US" dirty="0">
                  <a:solidFill>
                    <a:prstClr val="white"/>
                  </a:solidFill>
                </a:rPr>
                <a:t>添加标题</a:t>
              </a:r>
              <a:endParaRPr lang="zh-CN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685" name="矩形 684"/>
          <p:cNvSpPr/>
          <p:nvPr/>
        </p:nvSpPr>
        <p:spPr>
          <a:xfrm>
            <a:off x="753489" y="1883772"/>
            <a:ext cx="1770300" cy="1425519"/>
          </a:xfrm>
          <a:prstGeom prst="rect">
            <a:avLst/>
          </a:prstGeom>
          <a:noFill/>
          <a:ln w="3175">
            <a:solidFill>
              <a:schemeClr val="bg1">
                <a:alpha val="7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661" name="TextBox 11"/>
          <p:cNvSpPr txBox="1">
            <a:spLocks noChangeArrowheads="1"/>
          </p:cNvSpPr>
          <p:nvPr/>
        </p:nvSpPr>
        <p:spPr bwMode="auto">
          <a:xfrm flipH="1">
            <a:off x="895606" y="2359205"/>
            <a:ext cx="1402642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1200" kern="0">
                <a:solidFill>
                  <a:schemeClr val="bg1"/>
                </a:solidFill>
                <a:latin typeface="汉仪特细等线简" panose="02010604000101010101" pitchFamily="2" charset="-122"/>
                <a:ea typeface="汉仪特细等线简" panose="02010604000101010101" pitchFamily="2" charset="-122"/>
              </a:defRPr>
            </a:lvl1pPr>
            <a:lvl2pPr marL="742950" indent="-28575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/>
            <a:r>
              <a:rPr lang="zh-CN" altLang="en-US" b="1" dirty="0">
                <a:solidFill>
                  <a:prstClr val="white"/>
                </a:solidFill>
              </a:rPr>
              <a:t>点击添加文本     </a:t>
            </a:r>
            <a:endParaRPr lang="en-US" altLang="zh-CN" b="1" dirty="0">
              <a:solidFill>
                <a:prstClr val="white"/>
              </a:solidFill>
            </a:endParaRPr>
          </a:p>
          <a:p>
            <a:pPr defTabSz="685800"/>
            <a:r>
              <a:rPr lang="zh-CN" altLang="en-US" b="1" dirty="0">
                <a:solidFill>
                  <a:prstClr val="white"/>
                </a:solidFill>
              </a:rPr>
              <a:t>点击添加文本</a:t>
            </a:r>
            <a:endParaRPr lang="en-US" altLang="zh-CN" b="1" dirty="0">
              <a:solidFill>
                <a:prstClr val="white"/>
              </a:solidFill>
            </a:endParaRPr>
          </a:p>
        </p:txBody>
      </p:sp>
      <p:sp>
        <p:nvSpPr>
          <p:cNvPr id="689" name="矩形 688"/>
          <p:cNvSpPr/>
          <p:nvPr/>
        </p:nvSpPr>
        <p:spPr>
          <a:xfrm>
            <a:off x="2666518" y="1884897"/>
            <a:ext cx="1770300" cy="1425519"/>
          </a:xfrm>
          <a:prstGeom prst="rect">
            <a:avLst/>
          </a:prstGeom>
          <a:noFill/>
          <a:ln w="6350">
            <a:solidFill>
              <a:schemeClr val="bg1">
                <a:alpha val="7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694" name="TextBox 11"/>
          <p:cNvSpPr txBox="1">
            <a:spLocks noChangeArrowheads="1"/>
          </p:cNvSpPr>
          <p:nvPr/>
        </p:nvSpPr>
        <p:spPr bwMode="auto">
          <a:xfrm flipH="1">
            <a:off x="2878620" y="2359205"/>
            <a:ext cx="1402642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1200" kern="0">
                <a:solidFill>
                  <a:schemeClr val="bg1"/>
                </a:solidFill>
                <a:latin typeface="汉仪特细等线简" panose="02010604000101010101" pitchFamily="2" charset="-122"/>
                <a:ea typeface="汉仪特细等线简" panose="02010604000101010101" pitchFamily="2" charset="-122"/>
              </a:defRPr>
            </a:lvl1pPr>
            <a:lvl2pPr marL="742950" indent="-28575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/>
            <a:r>
              <a:rPr lang="zh-CN" altLang="en-US" b="1" dirty="0">
                <a:solidFill>
                  <a:prstClr val="white"/>
                </a:solidFill>
              </a:rPr>
              <a:t>点击添加文本     </a:t>
            </a:r>
            <a:endParaRPr lang="en-US" altLang="zh-CN" b="1" dirty="0">
              <a:solidFill>
                <a:prstClr val="white"/>
              </a:solidFill>
            </a:endParaRPr>
          </a:p>
          <a:p>
            <a:pPr defTabSz="685800"/>
            <a:r>
              <a:rPr lang="zh-CN" altLang="en-US" b="1" dirty="0">
                <a:solidFill>
                  <a:prstClr val="white"/>
                </a:solidFill>
              </a:rPr>
              <a:t>点击添加文本</a:t>
            </a:r>
            <a:endParaRPr lang="en-US" altLang="zh-CN" b="1" dirty="0">
              <a:solidFill>
                <a:prstClr val="white"/>
              </a:solidFill>
            </a:endParaRPr>
          </a:p>
        </p:txBody>
      </p:sp>
      <p:sp>
        <p:nvSpPr>
          <p:cNvPr id="697" name="矩形 696"/>
          <p:cNvSpPr/>
          <p:nvPr/>
        </p:nvSpPr>
        <p:spPr>
          <a:xfrm>
            <a:off x="4579547" y="1883772"/>
            <a:ext cx="1770300" cy="1425519"/>
          </a:xfrm>
          <a:prstGeom prst="rect">
            <a:avLst/>
          </a:prstGeom>
          <a:noFill/>
          <a:ln w="3175">
            <a:solidFill>
              <a:schemeClr val="bg1">
                <a:alpha val="7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699" name="TextBox 11"/>
          <p:cNvSpPr txBox="1">
            <a:spLocks noChangeArrowheads="1"/>
          </p:cNvSpPr>
          <p:nvPr/>
        </p:nvSpPr>
        <p:spPr bwMode="auto">
          <a:xfrm flipH="1">
            <a:off x="4721664" y="2359205"/>
            <a:ext cx="1402642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1200" kern="0">
                <a:solidFill>
                  <a:schemeClr val="bg1"/>
                </a:solidFill>
                <a:latin typeface="汉仪特细等线简" panose="02010604000101010101" pitchFamily="2" charset="-122"/>
                <a:ea typeface="汉仪特细等线简" panose="02010604000101010101" pitchFamily="2" charset="-122"/>
              </a:defRPr>
            </a:lvl1pPr>
            <a:lvl2pPr marL="742950" indent="-28575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/>
            <a:r>
              <a:rPr lang="zh-CN" altLang="en-US" b="1" dirty="0">
                <a:solidFill>
                  <a:prstClr val="white"/>
                </a:solidFill>
              </a:rPr>
              <a:t>点击添加文本     </a:t>
            </a:r>
            <a:endParaRPr lang="en-US" altLang="zh-CN" b="1" dirty="0">
              <a:solidFill>
                <a:prstClr val="white"/>
              </a:solidFill>
            </a:endParaRPr>
          </a:p>
          <a:p>
            <a:pPr defTabSz="685800"/>
            <a:r>
              <a:rPr lang="zh-CN" altLang="en-US" b="1" dirty="0">
                <a:solidFill>
                  <a:prstClr val="white"/>
                </a:solidFill>
              </a:rPr>
              <a:t>点击添加文本</a:t>
            </a:r>
            <a:endParaRPr lang="en-US" altLang="zh-CN" b="1" dirty="0">
              <a:solidFill>
                <a:prstClr val="white"/>
              </a:solidFill>
            </a:endParaRPr>
          </a:p>
        </p:txBody>
      </p:sp>
      <p:sp>
        <p:nvSpPr>
          <p:cNvPr id="704" name="矩形 703"/>
          <p:cNvSpPr/>
          <p:nvPr/>
        </p:nvSpPr>
        <p:spPr>
          <a:xfrm>
            <a:off x="6492576" y="1880134"/>
            <a:ext cx="1770300" cy="1425519"/>
          </a:xfrm>
          <a:prstGeom prst="rect">
            <a:avLst/>
          </a:prstGeom>
          <a:noFill/>
          <a:ln w="3175">
            <a:solidFill>
              <a:schemeClr val="bg1">
                <a:alpha val="7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709" name="TextBox 11"/>
          <p:cNvSpPr txBox="1">
            <a:spLocks noChangeArrowheads="1"/>
          </p:cNvSpPr>
          <p:nvPr/>
        </p:nvSpPr>
        <p:spPr bwMode="auto">
          <a:xfrm flipH="1">
            <a:off x="6669888" y="2359205"/>
            <a:ext cx="1402642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685800" eaLnBrk="1" hangingPunct="1">
              <a:defRPr/>
            </a:pPr>
            <a:r>
              <a:rPr lang="zh-CN" altLang="en-US" sz="1200" b="1" kern="0" dirty="0" smtClean="0">
                <a:solidFill>
                  <a:prstClr val="white"/>
                </a:solidFill>
                <a:latin typeface="汉仪特细等线简" panose="02010604000101010101" pitchFamily="2" charset="-122"/>
                <a:ea typeface="汉仪特细等线简" panose="02010604000101010101" pitchFamily="2" charset="-122"/>
              </a:rPr>
              <a:t>点击添加文本     </a:t>
            </a:r>
            <a:endParaRPr lang="en-US" altLang="zh-CN" sz="1200" b="1" kern="0" dirty="0" smtClean="0">
              <a:solidFill>
                <a:prstClr val="white"/>
              </a:solidFill>
              <a:latin typeface="汉仪特细等线简" panose="02010604000101010101" pitchFamily="2" charset="-122"/>
              <a:ea typeface="汉仪特细等线简" panose="02010604000101010101" pitchFamily="2" charset="-122"/>
            </a:endParaRPr>
          </a:p>
          <a:p>
            <a:pPr algn="ctr" defTabSz="685800" eaLnBrk="1" hangingPunct="1">
              <a:defRPr/>
            </a:pPr>
            <a:r>
              <a:rPr lang="zh-CN" altLang="en-US" sz="1200" b="1" kern="0" dirty="0" smtClean="0">
                <a:solidFill>
                  <a:prstClr val="white"/>
                </a:solidFill>
                <a:latin typeface="汉仪特细等线简" panose="02010604000101010101" pitchFamily="2" charset="-122"/>
                <a:ea typeface="汉仪特细等线简" panose="02010604000101010101" pitchFamily="2" charset="-122"/>
              </a:rPr>
              <a:t>点击添加文本</a:t>
            </a:r>
            <a:endParaRPr lang="en-US" altLang="zh-CN" sz="1200" b="1" kern="0" dirty="0" smtClean="0">
              <a:solidFill>
                <a:prstClr val="white"/>
              </a:solidFill>
              <a:latin typeface="汉仪特细等线简" panose="02010604000101010101" pitchFamily="2" charset="-122"/>
              <a:ea typeface="汉仪特细等线简" panose="02010604000101010101" pitchFamily="2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8623638" y="4805547"/>
            <a:ext cx="49408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altLang="zh-CN" sz="750" dirty="0">
                <a:solidFill>
                  <a:prstClr val="white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12</a:t>
            </a:r>
            <a:r>
              <a:rPr lang="en-US" altLang="zh-CN" sz="750" dirty="0">
                <a:solidFill>
                  <a:prstClr val="white">
                    <a:alpha val="20000"/>
                  </a:prst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/28</a:t>
            </a:r>
            <a:endParaRPr lang="zh-CN" altLang="en-US" sz="750" dirty="0">
              <a:solidFill>
                <a:prstClr val="white">
                  <a:alpha val="20000"/>
                </a:prstClr>
              </a:solidFill>
              <a:latin typeface="方正正纤黑简体" panose="02000000000000000000" pitchFamily="2" charset="-122"/>
              <a:ea typeface="方正正纤黑简体" panose="02000000000000000000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6" presetClass="entr" presetSubtype="37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37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2" presetClass="entr" presetSubtype="4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6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37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2" presetClass="entr" presetSubtype="1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7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33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38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7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7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6" presetClass="entr" presetSubtype="37" fill="hold" grpId="0" nodeType="withEffect">
                                  <p:stCondLst>
                                    <p:cond delay="41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7" dur="500"/>
                                        <p:tgtEl>
                                          <p:spTgt spid="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2" presetClass="entr" presetSubtype="4" fill="hold" nodeType="withEffect">
                                  <p:stCondLst>
                                    <p:cond delay="42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7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5" grpId="0" animBg="1"/>
      <p:bldP spid="661" grpId="0"/>
      <p:bldP spid="689" grpId="0" animBg="1"/>
      <p:bldP spid="694" grpId="0"/>
      <p:bldP spid="697" grpId="0" animBg="1"/>
      <p:bldP spid="699" grpId="0"/>
      <p:bldP spid="704" grpId="0" animBg="1"/>
      <p:bldP spid="70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1196841" y="3171469"/>
            <a:ext cx="6633552" cy="1400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685800">
              <a:lnSpc>
                <a:spcPts val="1650"/>
              </a:lnSpc>
              <a:buClr>
                <a:srgbClr val="0070C0"/>
              </a:buClr>
            </a:pPr>
            <a:r>
              <a:rPr lang="zh-CN" altLang="en-US" sz="1050" b="1" dirty="0">
                <a:solidFill>
                  <a:prstClr val="white"/>
                </a:solidFill>
                <a:latin typeface="汉仪特细等线简" panose="02010604000101010101" pitchFamily="2" charset="-122"/>
                <a:ea typeface="汉仪特细等线简" panose="02010604000101010101" pitchFamily="2" charset="-122"/>
              </a:rPr>
              <a:t>这里有中国最大的原创</a:t>
            </a:r>
            <a:r>
              <a:rPr lang="en-US" altLang="zh-CN" sz="1050" b="1" dirty="0">
                <a:solidFill>
                  <a:prstClr val="white"/>
                </a:solidFill>
                <a:latin typeface="汉仪特细等线简" panose="02010604000101010101" pitchFamily="2" charset="-122"/>
                <a:ea typeface="汉仪特细等线简" panose="02010604000101010101" pitchFamily="2" charset="-122"/>
              </a:rPr>
              <a:t>PPT</a:t>
            </a:r>
            <a:r>
              <a:rPr lang="zh-CN" altLang="en-US" sz="1050" b="1" dirty="0">
                <a:solidFill>
                  <a:prstClr val="white"/>
                </a:solidFill>
                <a:latin typeface="汉仪特细等线简" panose="02010604000101010101" pitchFamily="2" charset="-122"/>
                <a:ea typeface="汉仪特细等线简" panose="02010604000101010101" pitchFamily="2" charset="-122"/>
              </a:rPr>
              <a:t>素材站，这里有中国最强的</a:t>
            </a:r>
            <a:r>
              <a:rPr lang="en-US" altLang="zh-CN" sz="1050" b="1" dirty="0">
                <a:solidFill>
                  <a:prstClr val="white"/>
                </a:solidFill>
                <a:latin typeface="汉仪特细等线简" panose="02010604000101010101" pitchFamily="2" charset="-122"/>
                <a:ea typeface="汉仪特细等线简" panose="02010604000101010101" pitchFamily="2" charset="-122"/>
              </a:rPr>
              <a:t>PPT</a:t>
            </a:r>
            <a:r>
              <a:rPr lang="zh-CN" altLang="en-US" sz="1050" b="1" dirty="0">
                <a:solidFill>
                  <a:prstClr val="white"/>
                </a:solidFill>
                <a:latin typeface="汉仪特细等线简" panose="02010604000101010101" pitchFamily="2" charset="-122"/>
                <a:ea typeface="汉仪特细等线简" panose="02010604000101010101" pitchFamily="2" charset="-122"/>
              </a:rPr>
              <a:t>制作团队，这里有人人都能快速提升的</a:t>
            </a:r>
            <a:r>
              <a:rPr lang="en-US" altLang="zh-CN" sz="1050" b="1" dirty="0">
                <a:solidFill>
                  <a:prstClr val="white"/>
                </a:solidFill>
                <a:latin typeface="汉仪特细等线简" panose="02010604000101010101" pitchFamily="2" charset="-122"/>
                <a:ea typeface="汉仪特细等线简" panose="02010604000101010101" pitchFamily="2" charset="-122"/>
              </a:rPr>
              <a:t>PPT</a:t>
            </a:r>
            <a:r>
              <a:rPr lang="zh-CN" altLang="en-US" sz="1050" b="1" dirty="0">
                <a:solidFill>
                  <a:prstClr val="white"/>
                </a:solidFill>
                <a:latin typeface="汉仪特细等线简" panose="02010604000101010101" pitchFamily="2" charset="-122"/>
                <a:ea typeface="汉仪特细等线简" panose="02010604000101010101" pitchFamily="2" charset="-122"/>
              </a:rPr>
              <a:t>培训。清晰、美观、创意、有效、超值、保密，我们为数百家客户带来意想不到的价值。</a:t>
            </a:r>
            <a:r>
              <a:rPr lang="zh-CN" altLang="zh-CN" sz="1050" b="1" dirty="0">
                <a:solidFill>
                  <a:prstClr val="white"/>
                </a:solidFill>
                <a:latin typeface="汉仪特细等线简" panose="02010604000101010101" pitchFamily="2" charset="-122"/>
                <a:ea typeface="汉仪特细等线简" panose="02010604000101010101" pitchFamily="2" charset="-122"/>
              </a:rPr>
              <a:t>拥有国内顶尖的</a:t>
            </a:r>
            <a:r>
              <a:rPr lang="en-US" altLang="zh-CN" sz="1050" b="1" dirty="0">
                <a:solidFill>
                  <a:prstClr val="white"/>
                </a:solidFill>
                <a:latin typeface="汉仪特细等线简" panose="02010604000101010101" pitchFamily="2" charset="-122"/>
                <a:ea typeface="汉仪特细等线简" panose="02010604000101010101" pitchFamily="2" charset="-122"/>
              </a:rPr>
              <a:t>PPT</a:t>
            </a:r>
            <a:r>
              <a:rPr lang="zh-CN" altLang="zh-CN" sz="1050" b="1" dirty="0">
                <a:solidFill>
                  <a:prstClr val="white"/>
                </a:solidFill>
                <a:latin typeface="汉仪特细等线简" panose="02010604000101010101" pitchFamily="2" charset="-122"/>
                <a:ea typeface="汉仪特细等线简" panose="02010604000101010101" pitchFamily="2" charset="-122"/>
              </a:rPr>
              <a:t>制作技术、顶级的</a:t>
            </a:r>
            <a:r>
              <a:rPr lang="en-US" altLang="zh-CN" sz="1050" b="1" dirty="0">
                <a:solidFill>
                  <a:prstClr val="white"/>
                </a:solidFill>
                <a:latin typeface="汉仪特细等线简" panose="02010604000101010101" pitchFamily="2" charset="-122"/>
                <a:ea typeface="汉仪特细等线简" panose="02010604000101010101" pitchFamily="2" charset="-122"/>
              </a:rPr>
              <a:t>PPT</a:t>
            </a:r>
            <a:r>
              <a:rPr lang="zh-CN" altLang="zh-CN" sz="1050" b="1" dirty="0">
                <a:solidFill>
                  <a:prstClr val="white"/>
                </a:solidFill>
                <a:latin typeface="汉仪特细等线简" panose="02010604000101010101" pitchFamily="2" charset="-122"/>
                <a:ea typeface="汉仪特细等线简" panose="02010604000101010101" pitchFamily="2" charset="-122"/>
              </a:rPr>
              <a:t>设计团队， 坚持精益求精、拒绝平庸的做事精神，帮助您实现美观、精致、严谨、动感的</a:t>
            </a:r>
            <a:r>
              <a:rPr lang="en-US" altLang="zh-CN" sz="1050" b="1" dirty="0">
                <a:solidFill>
                  <a:prstClr val="white"/>
                </a:solidFill>
                <a:latin typeface="汉仪特细等线简" panose="02010604000101010101" pitchFamily="2" charset="-122"/>
                <a:ea typeface="汉仪特细等线简" panose="02010604000101010101" pitchFamily="2" charset="-122"/>
              </a:rPr>
              <a:t>PPT</a:t>
            </a:r>
            <a:r>
              <a:rPr lang="zh-CN" altLang="zh-CN" sz="1050" b="1" dirty="0">
                <a:solidFill>
                  <a:prstClr val="white"/>
                </a:solidFill>
                <a:latin typeface="汉仪特细等线简" panose="02010604000101010101" pitchFamily="2" charset="-122"/>
                <a:ea typeface="汉仪特细等线简" panose="02010604000101010101" pitchFamily="2" charset="-122"/>
              </a:rPr>
              <a:t>展示效果，让您的</a:t>
            </a:r>
            <a:r>
              <a:rPr lang="en-US" altLang="zh-CN" sz="1050" b="1" dirty="0">
                <a:solidFill>
                  <a:prstClr val="white"/>
                </a:solidFill>
                <a:latin typeface="汉仪特细等线简" panose="02010604000101010101" pitchFamily="2" charset="-122"/>
                <a:ea typeface="汉仪特细等线简" panose="02010604000101010101" pitchFamily="2" charset="-122"/>
              </a:rPr>
              <a:t>PPT</a:t>
            </a:r>
            <a:r>
              <a:rPr lang="zh-CN" altLang="zh-CN" sz="1050" b="1" dirty="0">
                <a:solidFill>
                  <a:prstClr val="white"/>
                </a:solidFill>
                <a:latin typeface="汉仪特细等线简" panose="02010604000101010101" pitchFamily="2" charset="-122"/>
                <a:ea typeface="汉仪特细等线简" panose="02010604000101010101" pitchFamily="2" charset="-122"/>
              </a:rPr>
              <a:t>创造卓越价值。</a:t>
            </a:r>
            <a:endParaRPr lang="zh-CN" altLang="zh-CN" sz="1050" b="1" dirty="0">
              <a:solidFill>
                <a:prstClr val="white"/>
              </a:solidFill>
              <a:latin typeface="汉仪特细等线简" panose="02010604000101010101" pitchFamily="2" charset="-122"/>
              <a:ea typeface="汉仪特细等线简" panose="02010604000101010101" pitchFamily="2" charset="-122"/>
            </a:endParaRPr>
          </a:p>
          <a:p>
            <a:pPr algn="just" defTabSz="685800">
              <a:lnSpc>
                <a:spcPts val="1650"/>
              </a:lnSpc>
              <a:buClr>
                <a:srgbClr val="0070C0"/>
              </a:buClr>
            </a:pPr>
            <a:endParaRPr lang="zh-CN" altLang="en-US" sz="1050" b="1" dirty="0">
              <a:solidFill>
                <a:prstClr val="white"/>
              </a:solidFill>
              <a:latin typeface="汉仪特细等线简" panose="02010604000101010101" pitchFamily="2" charset="-122"/>
              <a:ea typeface="汉仪特细等线简" panose="02010604000101010101" pitchFamily="2" charset="-122"/>
            </a:endParaRPr>
          </a:p>
          <a:p>
            <a:pPr algn="just" defTabSz="685800">
              <a:lnSpc>
                <a:spcPts val="1650"/>
              </a:lnSpc>
              <a:buClr>
                <a:srgbClr val="0070C0"/>
              </a:buClr>
            </a:pPr>
            <a:endParaRPr lang="zh-CN" altLang="en-US" sz="1050" b="1" dirty="0">
              <a:solidFill>
                <a:prstClr val="white"/>
              </a:solidFill>
              <a:latin typeface="汉仪特细等线简" panose="02010604000101010101" pitchFamily="2" charset="-122"/>
              <a:ea typeface="汉仪特细等线简" panose="02010604000101010101" pitchFamily="2" charset="-122"/>
            </a:endParaRPr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auto">
          <a:xfrm>
            <a:off x="1204960" y="2825705"/>
            <a:ext cx="1980029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defTabSz="685800" eaLnBrk="1" hangingPunct="1">
              <a:lnSpc>
                <a:spcPct val="150000"/>
              </a:lnSpc>
              <a:spcBef>
                <a:spcPct val="0"/>
              </a:spcBef>
              <a:buClr>
                <a:srgbClr val="0070C0"/>
              </a:buClr>
              <a:buFontTx/>
              <a:buNone/>
            </a:pPr>
            <a:r>
              <a:rPr lang="zh-CN" altLang="zh-CN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中等线简" panose="02010609000101010101" pitchFamily="49" charset="-122"/>
                <a:ea typeface="汉仪中等线简" panose="02010609000101010101" pitchFamily="49" charset="-122"/>
              </a:rPr>
              <a:t>上海锐普广告有限公司</a:t>
            </a:r>
            <a:endParaRPr lang="en-US" altLang="zh-CN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中等线简" panose="02010609000101010101" pitchFamily="49" charset="-122"/>
              <a:ea typeface="汉仪中等线简" panose="02010609000101010101" pitchFamily="49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196841" y="1253943"/>
            <a:ext cx="1243533" cy="124353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>
              <a:defRPr/>
            </a:pPr>
            <a:endParaRPr lang="zh-CN" altLang="en-US" sz="1015">
              <a:solidFill>
                <a:prstClr val="white"/>
              </a:solidFill>
            </a:endParaRPr>
          </a:p>
        </p:txBody>
      </p:sp>
      <p:sp>
        <p:nvSpPr>
          <p:cNvPr id="8" name="TextBox 338"/>
          <p:cNvSpPr txBox="1">
            <a:spLocks noChangeArrowheads="1"/>
          </p:cNvSpPr>
          <p:nvPr/>
        </p:nvSpPr>
        <p:spPr bwMode="auto">
          <a:xfrm>
            <a:off x="1175852" y="1672546"/>
            <a:ext cx="12814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685800"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正纤黑简体" panose="02000000000000000000" pitchFamily="2" charset="-122"/>
                <a:ea typeface="方正正纤黑简体" panose="02000000000000000000" pitchFamily="2" charset="-122"/>
                <a:cs typeface="Arial" panose="020B0604020202020204" pitchFamily="34" charset="0"/>
              </a:rPr>
              <a:t>82%</a:t>
            </a:r>
            <a:endParaRPr lang="en-US" altLang="zh-CN" sz="18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正纤黑简体" panose="02000000000000000000" pitchFamily="2" charset="-122"/>
              <a:ea typeface="方正正纤黑简体" panose="02000000000000000000" pitchFamily="2" charset="-122"/>
              <a:cs typeface="Arial" panose="020B0604020202020204" pitchFamily="34" charset="0"/>
            </a:endParaRPr>
          </a:p>
        </p:txBody>
      </p:sp>
      <p:sp>
        <p:nvSpPr>
          <p:cNvPr id="25" name="空心弧 24"/>
          <p:cNvSpPr/>
          <p:nvPr/>
        </p:nvSpPr>
        <p:spPr>
          <a:xfrm rot="19800000">
            <a:off x="1146974" y="1215367"/>
            <a:ext cx="1311043" cy="1311043"/>
          </a:xfrm>
          <a:prstGeom prst="blockArc">
            <a:avLst>
              <a:gd name="adj1" fmla="val 18153874"/>
              <a:gd name="adj2" fmla="val 14191435"/>
              <a:gd name="adj3" fmla="val 5402"/>
            </a:avLst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11" name="TextBox 340"/>
          <p:cNvSpPr txBox="1">
            <a:spLocks noChangeArrowheads="1"/>
          </p:cNvSpPr>
          <p:nvPr/>
        </p:nvSpPr>
        <p:spPr bwMode="auto">
          <a:xfrm>
            <a:off x="3264949" y="1672546"/>
            <a:ext cx="96296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685800"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正纤黑简体" panose="02000000000000000000" pitchFamily="2" charset="-122"/>
                <a:ea typeface="方正正纤黑简体" panose="02000000000000000000" pitchFamily="2" charset="-122"/>
                <a:cs typeface="Arial" panose="020B0604020202020204" pitchFamily="34" charset="0"/>
              </a:rPr>
              <a:t>43%</a:t>
            </a:r>
            <a:endParaRPr lang="en-US" altLang="zh-CN" sz="18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正纤黑简体" panose="02000000000000000000" pitchFamily="2" charset="-122"/>
              <a:ea typeface="方正正纤黑简体" panose="02000000000000000000" pitchFamily="2" charset="-122"/>
              <a:cs typeface="Arial" panose="020B0604020202020204" pitchFamily="34" charset="0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3113879" y="1215367"/>
            <a:ext cx="1243533" cy="124353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>
              <a:defRPr/>
            </a:pPr>
            <a:endParaRPr lang="zh-CN" altLang="en-US" sz="1015">
              <a:solidFill>
                <a:prstClr val="white"/>
              </a:solidFill>
            </a:endParaRPr>
          </a:p>
        </p:txBody>
      </p:sp>
      <p:sp>
        <p:nvSpPr>
          <p:cNvPr id="26" name="空心弧 25"/>
          <p:cNvSpPr/>
          <p:nvPr/>
        </p:nvSpPr>
        <p:spPr>
          <a:xfrm rot="19800000">
            <a:off x="3069488" y="1189147"/>
            <a:ext cx="1311043" cy="1311043"/>
          </a:xfrm>
          <a:prstGeom prst="blockArc">
            <a:avLst>
              <a:gd name="adj1" fmla="val 18153874"/>
              <a:gd name="adj2" fmla="val 6208019"/>
              <a:gd name="adj3" fmla="val 5471"/>
            </a:avLst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3" name="椭圆 2"/>
          <p:cNvSpPr/>
          <p:nvPr/>
        </p:nvSpPr>
        <p:spPr>
          <a:xfrm>
            <a:off x="4980225" y="1250762"/>
            <a:ext cx="1184838" cy="1184838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>
              <a:defRPr/>
            </a:pPr>
            <a:endParaRPr lang="zh-CN" altLang="en-US" sz="1015">
              <a:solidFill>
                <a:prstClr val="white"/>
              </a:solidFill>
            </a:endParaRPr>
          </a:p>
        </p:txBody>
      </p:sp>
      <p:sp>
        <p:nvSpPr>
          <p:cNvPr id="14" name="TextBox 341"/>
          <p:cNvSpPr txBox="1">
            <a:spLocks noChangeArrowheads="1"/>
          </p:cNvSpPr>
          <p:nvPr/>
        </p:nvSpPr>
        <p:spPr bwMode="auto">
          <a:xfrm>
            <a:off x="5141053" y="1672546"/>
            <a:ext cx="96249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685800"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正纤黑简体" panose="02000000000000000000" pitchFamily="2" charset="-122"/>
                <a:ea typeface="方正正纤黑简体" panose="02000000000000000000" pitchFamily="2" charset="-122"/>
                <a:cs typeface="Arial" panose="020B0604020202020204" pitchFamily="34" charset="0"/>
              </a:rPr>
              <a:t>25%</a:t>
            </a:r>
            <a:endParaRPr lang="en-US" altLang="zh-CN" sz="18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正纤黑简体" panose="02000000000000000000" pitchFamily="2" charset="-122"/>
              <a:ea typeface="方正正纤黑简体" panose="02000000000000000000" pitchFamily="2" charset="-122"/>
              <a:cs typeface="Arial" panose="020B0604020202020204" pitchFamily="34" charset="0"/>
            </a:endParaRPr>
          </a:p>
        </p:txBody>
      </p:sp>
      <p:sp>
        <p:nvSpPr>
          <p:cNvPr id="28" name="空心弧 27"/>
          <p:cNvSpPr/>
          <p:nvPr/>
        </p:nvSpPr>
        <p:spPr>
          <a:xfrm rot="19800000">
            <a:off x="4891476" y="1214412"/>
            <a:ext cx="1311043" cy="1311043"/>
          </a:xfrm>
          <a:prstGeom prst="blockArc">
            <a:avLst>
              <a:gd name="adj1" fmla="val 18153874"/>
              <a:gd name="adj2" fmla="val 2391340"/>
              <a:gd name="adj3" fmla="val 567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2" name="椭圆 1"/>
          <p:cNvSpPr/>
          <p:nvPr/>
        </p:nvSpPr>
        <p:spPr>
          <a:xfrm>
            <a:off x="6790872" y="1257467"/>
            <a:ext cx="1184840" cy="1184838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>
              <a:defRPr/>
            </a:pPr>
            <a:endParaRPr lang="zh-CN" altLang="en-US" sz="1015">
              <a:solidFill>
                <a:prstClr val="white"/>
              </a:solidFill>
            </a:endParaRPr>
          </a:p>
        </p:txBody>
      </p:sp>
      <p:sp>
        <p:nvSpPr>
          <p:cNvPr id="17" name="TextBox 342"/>
          <p:cNvSpPr txBox="1">
            <a:spLocks noChangeArrowheads="1"/>
          </p:cNvSpPr>
          <p:nvPr/>
        </p:nvSpPr>
        <p:spPr bwMode="auto">
          <a:xfrm>
            <a:off x="6903318" y="1664308"/>
            <a:ext cx="96318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685800"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正纤黑简体" panose="02000000000000000000" pitchFamily="2" charset="-122"/>
                <a:ea typeface="方正正纤黑简体" panose="02000000000000000000" pitchFamily="2" charset="-122"/>
                <a:cs typeface="Arial" panose="020B0604020202020204" pitchFamily="34" charset="0"/>
              </a:rPr>
              <a:t>10%</a:t>
            </a:r>
            <a:endParaRPr lang="en-US" altLang="zh-CN" sz="18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正纤黑简体" panose="02000000000000000000" pitchFamily="2" charset="-122"/>
              <a:ea typeface="方正正纤黑简体" panose="02000000000000000000" pitchFamily="2" charset="-122"/>
              <a:cs typeface="Arial" panose="020B0604020202020204" pitchFamily="34" charset="0"/>
            </a:endParaRPr>
          </a:p>
        </p:txBody>
      </p:sp>
      <p:sp>
        <p:nvSpPr>
          <p:cNvPr id="29" name="空心弧 28"/>
          <p:cNvSpPr/>
          <p:nvPr/>
        </p:nvSpPr>
        <p:spPr>
          <a:xfrm rot="19800000">
            <a:off x="6701558" y="1219174"/>
            <a:ext cx="1311043" cy="1311043"/>
          </a:xfrm>
          <a:prstGeom prst="blockArc">
            <a:avLst>
              <a:gd name="adj1" fmla="val 18153874"/>
              <a:gd name="adj2" fmla="val 21071673"/>
              <a:gd name="adj3" fmla="val 5367"/>
            </a:avLst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8623638" y="4805547"/>
            <a:ext cx="49408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altLang="zh-CN" sz="750" dirty="0">
                <a:solidFill>
                  <a:prstClr val="white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13</a:t>
            </a:r>
            <a:r>
              <a:rPr lang="en-US" altLang="zh-CN" sz="750" dirty="0">
                <a:solidFill>
                  <a:prstClr val="white">
                    <a:alpha val="20000"/>
                  </a:prst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/28</a:t>
            </a:r>
            <a:endParaRPr lang="zh-CN" altLang="en-US" sz="750" dirty="0">
              <a:solidFill>
                <a:prstClr val="white">
                  <a:alpha val="20000"/>
                </a:prstClr>
              </a:solidFill>
              <a:latin typeface="方正正纤黑简体" panose="02000000000000000000" pitchFamily="2" charset="-122"/>
              <a:ea typeface="方正正纤黑简体" panose="02000000000000000000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2" presetClass="entr" presetSubtype="1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/>
      <p:bldP spid="5" grpId="0" animBg="1"/>
      <p:bldP spid="8" grpId="0"/>
      <p:bldP spid="25" grpId="0" animBg="1"/>
      <p:bldP spid="11" grpId="0"/>
      <p:bldP spid="27" grpId="0" animBg="1"/>
      <p:bldP spid="26" grpId="0" animBg="1"/>
      <p:bldP spid="3" grpId="0" animBg="1"/>
      <p:bldP spid="14" grpId="0"/>
      <p:bldP spid="28" grpId="0" animBg="1"/>
      <p:bldP spid="2" grpId="0" animBg="1"/>
      <p:bldP spid="17" grpId="0"/>
      <p:bldP spid="2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335172" y="858838"/>
            <a:ext cx="6289877" cy="3169671"/>
            <a:chOff x="1335172" y="1023938"/>
            <a:chExt cx="6289877" cy="3169671"/>
          </a:xfrm>
        </p:grpSpPr>
        <p:sp>
          <p:nvSpPr>
            <p:cNvPr id="18" name="圆角矩形 14"/>
            <p:cNvSpPr/>
            <p:nvPr/>
          </p:nvSpPr>
          <p:spPr>
            <a:xfrm>
              <a:off x="4576695" y="1023938"/>
              <a:ext cx="3048354" cy="1497519"/>
            </a:xfrm>
            <a:custGeom>
              <a:avLst/>
              <a:gdLst/>
              <a:ahLst/>
              <a:cxnLst/>
              <a:rect l="l" t="t" r="r" b="b"/>
              <a:pathLst>
                <a:path w="3017520" h="1478280">
                  <a:moveTo>
                    <a:pt x="63507" y="0"/>
                  </a:moveTo>
                  <a:lnTo>
                    <a:pt x="2954013" y="0"/>
                  </a:lnTo>
                  <a:cubicBezTo>
                    <a:pt x="2989087" y="0"/>
                    <a:pt x="3017520" y="28433"/>
                    <a:pt x="3017520" y="63507"/>
                  </a:cubicBezTo>
                  <a:lnTo>
                    <a:pt x="3017520" y="1414773"/>
                  </a:lnTo>
                  <a:cubicBezTo>
                    <a:pt x="3017520" y="1449847"/>
                    <a:pt x="2989087" y="1478280"/>
                    <a:pt x="2954013" y="1478280"/>
                  </a:cubicBezTo>
                  <a:lnTo>
                    <a:pt x="746216" y="1478280"/>
                  </a:lnTo>
                  <a:cubicBezTo>
                    <a:pt x="711380" y="1083599"/>
                    <a:pt x="395560" y="769724"/>
                    <a:pt x="0" y="738138"/>
                  </a:cubicBezTo>
                  <a:lnTo>
                    <a:pt x="0" y="63507"/>
                  </a:lnTo>
                  <a:cubicBezTo>
                    <a:pt x="0" y="28433"/>
                    <a:pt x="28433" y="0"/>
                    <a:pt x="63507" y="0"/>
                  </a:cubicBezTo>
                  <a:close/>
                </a:path>
              </a:pathLst>
            </a:custGeom>
            <a:noFill/>
            <a:ln w="3175">
              <a:solidFill>
                <a:schemeClr val="bg1">
                  <a:alpha val="7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47" name="圆角矩形 14"/>
            <p:cNvSpPr/>
            <p:nvPr/>
          </p:nvSpPr>
          <p:spPr>
            <a:xfrm flipH="1">
              <a:off x="1335172" y="1029765"/>
              <a:ext cx="3048354" cy="1497519"/>
            </a:xfrm>
            <a:custGeom>
              <a:avLst/>
              <a:gdLst/>
              <a:ahLst/>
              <a:cxnLst/>
              <a:rect l="l" t="t" r="r" b="b"/>
              <a:pathLst>
                <a:path w="3017520" h="1478280">
                  <a:moveTo>
                    <a:pt x="63507" y="0"/>
                  </a:moveTo>
                  <a:lnTo>
                    <a:pt x="2954013" y="0"/>
                  </a:lnTo>
                  <a:cubicBezTo>
                    <a:pt x="2989087" y="0"/>
                    <a:pt x="3017520" y="28433"/>
                    <a:pt x="3017520" y="63507"/>
                  </a:cubicBezTo>
                  <a:lnTo>
                    <a:pt x="3017520" y="1414773"/>
                  </a:lnTo>
                  <a:cubicBezTo>
                    <a:pt x="3017520" y="1449847"/>
                    <a:pt x="2989087" y="1478280"/>
                    <a:pt x="2954013" y="1478280"/>
                  </a:cubicBezTo>
                  <a:lnTo>
                    <a:pt x="746216" y="1478280"/>
                  </a:lnTo>
                  <a:cubicBezTo>
                    <a:pt x="711380" y="1083599"/>
                    <a:pt x="395560" y="769724"/>
                    <a:pt x="0" y="738138"/>
                  </a:cubicBezTo>
                  <a:lnTo>
                    <a:pt x="0" y="63507"/>
                  </a:lnTo>
                  <a:cubicBezTo>
                    <a:pt x="0" y="28433"/>
                    <a:pt x="28433" y="0"/>
                    <a:pt x="63507" y="0"/>
                  </a:cubicBezTo>
                  <a:close/>
                </a:path>
              </a:pathLst>
            </a:custGeom>
            <a:noFill/>
            <a:ln w="3175">
              <a:solidFill>
                <a:schemeClr val="bg1">
                  <a:alpha val="7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50" name="圆角矩形 14"/>
            <p:cNvSpPr/>
            <p:nvPr/>
          </p:nvSpPr>
          <p:spPr>
            <a:xfrm flipH="1" flipV="1">
              <a:off x="1336354" y="2691841"/>
              <a:ext cx="3048354" cy="1497519"/>
            </a:xfrm>
            <a:custGeom>
              <a:avLst/>
              <a:gdLst/>
              <a:ahLst/>
              <a:cxnLst/>
              <a:rect l="l" t="t" r="r" b="b"/>
              <a:pathLst>
                <a:path w="3017520" h="1478280">
                  <a:moveTo>
                    <a:pt x="63507" y="0"/>
                  </a:moveTo>
                  <a:lnTo>
                    <a:pt x="2954013" y="0"/>
                  </a:lnTo>
                  <a:cubicBezTo>
                    <a:pt x="2989087" y="0"/>
                    <a:pt x="3017520" y="28433"/>
                    <a:pt x="3017520" y="63507"/>
                  </a:cubicBezTo>
                  <a:lnTo>
                    <a:pt x="3017520" y="1414773"/>
                  </a:lnTo>
                  <a:cubicBezTo>
                    <a:pt x="3017520" y="1449847"/>
                    <a:pt x="2989087" y="1478280"/>
                    <a:pt x="2954013" y="1478280"/>
                  </a:cubicBezTo>
                  <a:lnTo>
                    <a:pt x="746216" y="1478280"/>
                  </a:lnTo>
                  <a:cubicBezTo>
                    <a:pt x="711380" y="1083599"/>
                    <a:pt x="395560" y="769724"/>
                    <a:pt x="0" y="738138"/>
                  </a:cubicBezTo>
                  <a:lnTo>
                    <a:pt x="0" y="63507"/>
                  </a:lnTo>
                  <a:cubicBezTo>
                    <a:pt x="0" y="28433"/>
                    <a:pt x="28433" y="0"/>
                    <a:pt x="63507" y="0"/>
                  </a:cubicBezTo>
                  <a:close/>
                </a:path>
              </a:pathLst>
            </a:custGeom>
            <a:noFill/>
            <a:ln w="3175">
              <a:solidFill>
                <a:schemeClr val="bg1">
                  <a:alpha val="7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53" name="圆角矩形 14"/>
            <p:cNvSpPr/>
            <p:nvPr/>
          </p:nvSpPr>
          <p:spPr>
            <a:xfrm flipV="1">
              <a:off x="4573260" y="2696090"/>
              <a:ext cx="3048354" cy="1497519"/>
            </a:xfrm>
            <a:custGeom>
              <a:avLst/>
              <a:gdLst/>
              <a:ahLst/>
              <a:cxnLst/>
              <a:rect l="l" t="t" r="r" b="b"/>
              <a:pathLst>
                <a:path w="3017520" h="1478280">
                  <a:moveTo>
                    <a:pt x="63507" y="0"/>
                  </a:moveTo>
                  <a:lnTo>
                    <a:pt x="2954013" y="0"/>
                  </a:lnTo>
                  <a:cubicBezTo>
                    <a:pt x="2989087" y="0"/>
                    <a:pt x="3017520" y="28433"/>
                    <a:pt x="3017520" y="63507"/>
                  </a:cubicBezTo>
                  <a:lnTo>
                    <a:pt x="3017520" y="1414773"/>
                  </a:lnTo>
                  <a:cubicBezTo>
                    <a:pt x="3017520" y="1449847"/>
                    <a:pt x="2989087" y="1478280"/>
                    <a:pt x="2954013" y="1478280"/>
                  </a:cubicBezTo>
                  <a:lnTo>
                    <a:pt x="746216" y="1478280"/>
                  </a:lnTo>
                  <a:cubicBezTo>
                    <a:pt x="711380" y="1083599"/>
                    <a:pt x="395560" y="769724"/>
                    <a:pt x="0" y="738138"/>
                  </a:cubicBezTo>
                  <a:lnTo>
                    <a:pt x="0" y="63507"/>
                  </a:lnTo>
                  <a:cubicBezTo>
                    <a:pt x="0" y="28433"/>
                    <a:pt x="28433" y="0"/>
                    <a:pt x="63507" y="0"/>
                  </a:cubicBezTo>
                  <a:close/>
                </a:path>
              </a:pathLst>
            </a:custGeom>
            <a:noFill/>
            <a:ln w="3175">
              <a:solidFill>
                <a:schemeClr val="bg1">
                  <a:alpha val="7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  <p:sp>
        <p:nvSpPr>
          <p:cNvPr id="23" name="圆角矩形 14"/>
          <p:cNvSpPr/>
          <p:nvPr/>
        </p:nvSpPr>
        <p:spPr bwMode="auto">
          <a:xfrm>
            <a:off x="4944410" y="1507240"/>
            <a:ext cx="512762" cy="458788"/>
          </a:xfrm>
          <a:custGeom>
            <a:avLst/>
            <a:gdLst/>
            <a:ahLst/>
            <a:cxnLst/>
            <a:rect l="l" t="t" r="r" b="b"/>
            <a:pathLst>
              <a:path w="512546" h="457301">
                <a:moveTo>
                  <a:pt x="512546" y="0"/>
                </a:moveTo>
                <a:lnTo>
                  <a:pt x="401143" y="457301"/>
                </a:lnTo>
                <a:lnTo>
                  <a:pt x="311338" y="344714"/>
                </a:lnTo>
                <a:lnTo>
                  <a:pt x="220080" y="417507"/>
                </a:lnTo>
                <a:cubicBezTo>
                  <a:pt x="160994" y="338786"/>
                  <a:pt x="86260" y="272954"/>
                  <a:pt x="0" y="224614"/>
                </a:cubicBezTo>
                <a:lnTo>
                  <a:pt x="131728" y="119542"/>
                </a:lnTo>
                <a:lnTo>
                  <a:pt x="41923" y="6955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24" name="圆角矩形 15"/>
          <p:cNvSpPr/>
          <p:nvPr/>
        </p:nvSpPr>
        <p:spPr bwMode="auto">
          <a:xfrm>
            <a:off x="4924427" y="2928667"/>
            <a:ext cx="503237" cy="458787"/>
          </a:xfrm>
          <a:custGeom>
            <a:avLst/>
            <a:gdLst/>
            <a:ahLst/>
            <a:cxnLst/>
            <a:rect l="l" t="t" r="r" b="b"/>
            <a:pathLst>
              <a:path w="502628" h="457812">
                <a:moveTo>
                  <a:pt x="393346" y="0"/>
                </a:moveTo>
                <a:lnTo>
                  <a:pt x="502628" y="457812"/>
                </a:lnTo>
                <a:lnTo>
                  <a:pt x="32042" y="448675"/>
                </a:lnTo>
                <a:lnTo>
                  <a:pt x="122368" y="336506"/>
                </a:lnTo>
                <a:lnTo>
                  <a:pt x="0" y="237966"/>
                </a:lnTo>
                <a:cubicBezTo>
                  <a:pt x="86251" y="189740"/>
                  <a:pt x="160867" y="123887"/>
                  <a:pt x="219489" y="44904"/>
                </a:cubicBezTo>
                <a:lnTo>
                  <a:pt x="303020" y="112168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25" name="矩形 5"/>
          <p:cNvSpPr/>
          <p:nvPr/>
        </p:nvSpPr>
        <p:spPr bwMode="auto">
          <a:xfrm>
            <a:off x="4494213" y="1693592"/>
            <a:ext cx="747713" cy="742950"/>
          </a:xfrm>
          <a:custGeom>
            <a:avLst/>
            <a:gdLst/>
            <a:ahLst/>
            <a:cxnLst/>
            <a:rect l="l" t="t" r="r" b="b"/>
            <a:pathLst>
              <a:path w="747987" h="743073">
                <a:moveTo>
                  <a:pt x="0" y="0"/>
                </a:moveTo>
                <a:cubicBezTo>
                  <a:pt x="409652" y="4245"/>
                  <a:pt x="741188" y="334079"/>
                  <a:pt x="747987" y="743073"/>
                </a:cubicBezTo>
                <a:lnTo>
                  <a:pt x="0" y="743073"/>
                </a:lnTo>
                <a:close/>
              </a:path>
            </a:pathLst>
          </a:custGeom>
          <a:noFill/>
          <a:ln w="952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>
              <a:defRPr/>
            </a:pPr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26" name="矩形 8"/>
          <p:cNvSpPr/>
          <p:nvPr/>
        </p:nvSpPr>
        <p:spPr bwMode="auto">
          <a:xfrm>
            <a:off x="3725863" y="1688829"/>
            <a:ext cx="768350" cy="747713"/>
          </a:xfrm>
          <a:custGeom>
            <a:avLst/>
            <a:gdLst/>
            <a:ahLst/>
            <a:cxnLst/>
            <a:rect l="l" t="t" r="r" b="b"/>
            <a:pathLst>
              <a:path w="768823" h="747707">
                <a:moveTo>
                  <a:pt x="756945" y="0"/>
                </a:moveTo>
                <a:lnTo>
                  <a:pt x="768823" y="600"/>
                </a:lnTo>
                <a:lnTo>
                  <a:pt x="768823" y="747707"/>
                </a:lnTo>
                <a:lnTo>
                  <a:pt x="0" y="747707"/>
                </a:lnTo>
                <a:cubicBezTo>
                  <a:pt x="4783" y="333868"/>
                  <a:pt x="341875" y="0"/>
                  <a:pt x="756945" y="0"/>
                </a:cubicBezTo>
                <a:close/>
              </a:path>
            </a:pathLst>
          </a:custGeom>
          <a:noFill/>
          <a:ln w="952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>
              <a:defRPr/>
            </a:pPr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27" name="椭圆 11"/>
          <p:cNvSpPr/>
          <p:nvPr/>
        </p:nvSpPr>
        <p:spPr bwMode="auto">
          <a:xfrm>
            <a:off x="4489450" y="2434953"/>
            <a:ext cx="747713" cy="760413"/>
          </a:xfrm>
          <a:custGeom>
            <a:avLst/>
            <a:gdLst/>
            <a:ahLst/>
            <a:cxnLst/>
            <a:rect l="l" t="t" r="r" b="b"/>
            <a:pathLst>
              <a:path w="747815" h="761315">
                <a:moveTo>
                  <a:pt x="0" y="0"/>
                </a:moveTo>
                <a:lnTo>
                  <a:pt x="747595" y="0"/>
                </a:lnTo>
                <a:cubicBezTo>
                  <a:pt x="747811" y="1453"/>
                  <a:pt x="747815" y="2909"/>
                  <a:pt x="747815" y="4365"/>
                </a:cubicBezTo>
                <a:cubicBezTo>
                  <a:pt x="747815" y="419472"/>
                  <a:pt x="413889" y="756586"/>
                  <a:pt x="0" y="761315"/>
                </a:cubicBezTo>
                <a:close/>
              </a:path>
            </a:pathLst>
          </a:custGeom>
          <a:noFill/>
          <a:ln w="952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>
              <a:defRPr/>
            </a:pPr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28" name="椭圆 12"/>
          <p:cNvSpPr/>
          <p:nvPr/>
        </p:nvSpPr>
        <p:spPr bwMode="auto">
          <a:xfrm>
            <a:off x="3722688" y="2434953"/>
            <a:ext cx="766762" cy="762000"/>
          </a:xfrm>
          <a:custGeom>
            <a:avLst/>
            <a:gdLst/>
            <a:ahLst/>
            <a:cxnLst/>
            <a:rect l="l" t="t" r="r" b="b"/>
            <a:pathLst>
              <a:path w="767057" h="761801">
                <a:moveTo>
                  <a:pt x="221" y="0"/>
                </a:moveTo>
                <a:lnTo>
                  <a:pt x="767057" y="0"/>
                </a:lnTo>
                <a:lnTo>
                  <a:pt x="767057" y="761315"/>
                </a:lnTo>
                <a:cubicBezTo>
                  <a:pt x="763859" y="761781"/>
                  <a:pt x="760650" y="761801"/>
                  <a:pt x="757436" y="761801"/>
                </a:cubicBezTo>
                <a:cubicBezTo>
                  <a:pt x="339116" y="761801"/>
                  <a:pt x="0" y="422685"/>
                  <a:pt x="0" y="4365"/>
                </a:cubicBezTo>
                <a:close/>
              </a:path>
            </a:pathLst>
          </a:custGeom>
          <a:noFill/>
          <a:ln w="952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>
              <a:defRPr/>
            </a:pPr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29" name="右箭头 24"/>
          <p:cNvSpPr/>
          <p:nvPr/>
        </p:nvSpPr>
        <p:spPr bwMode="auto">
          <a:xfrm rot="8522146">
            <a:off x="3457575" y="2922315"/>
            <a:ext cx="536575" cy="576263"/>
          </a:xfrm>
          <a:custGeom>
            <a:avLst/>
            <a:gdLst/>
            <a:ahLst/>
            <a:cxnLst/>
            <a:rect l="l" t="t" r="r" b="b"/>
            <a:pathLst>
              <a:path w="535910" h="576064">
                <a:moveTo>
                  <a:pt x="163656" y="576064"/>
                </a:moveTo>
                <a:lnTo>
                  <a:pt x="163656" y="432048"/>
                </a:lnTo>
                <a:lnTo>
                  <a:pt x="56930" y="432048"/>
                </a:lnTo>
                <a:cubicBezTo>
                  <a:pt x="58524" y="333299"/>
                  <a:pt x="39284" y="235203"/>
                  <a:pt x="0" y="144016"/>
                </a:cubicBezTo>
                <a:lnTo>
                  <a:pt x="163656" y="144016"/>
                </a:lnTo>
                <a:lnTo>
                  <a:pt x="163656" y="0"/>
                </a:lnTo>
                <a:lnTo>
                  <a:pt x="535910" y="288032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30" name="右箭头 25"/>
          <p:cNvSpPr/>
          <p:nvPr/>
        </p:nvSpPr>
        <p:spPr bwMode="auto">
          <a:xfrm rot="13095395">
            <a:off x="3474381" y="1387762"/>
            <a:ext cx="534988" cy="576264"/>
          </a:xfrm>
          <a:custGeom>
            <a:avLst/>
            <a:gdLst/>
            <a:ahLst/>
            <a:cxnLst/>
            <a:rect l="l" t="t" r="r" b="b"/>
            <a:pathLst>
              <a:path w="534461" h="576064">
                <a:moveTo>
                  <a:pt x="534461" y="288032"/>
                </a:moveTo>
                <a:lnTo>
                  <a:pt x="162208" y="576064"/>
                </a:lnTo>
                <a:lnTo>
                  <a:pt x="162208" y="432048"/>
                </a:lnTo>
                <a:lnTo>
                  <a:pt x="0" y="432048"/>
                </a:lnTo>
                <a:cubicBezTo>
                  <a:pt x="38949" y="340776"/>
                  <a:pt x="58012" y="242704"/>
                  <a:pt x="56507" y="144016"/>
                </a:cubicBezTo>
                <a:lnTo>
                  <a:pt x="162208" y="144016"/>
                </a:lnTo>
                <a:lnTo>
                  <a:pt x="162208" y="0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>
              <a:defRPr/>
            </a:pPr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32" name="TextBox 11"/>
          <p:cNvSpPr txBox="1">
            <a:spLocks noChangeArrowheads="1"/>
          </p:cNvSpPr>
          <p:nvPr/>
        </p:nvSpPr>
        <p:spPr bwMode="auto">
          <a:xfrm rot="18824890" flipH="1">
            <a:off x="3449638" y="1922598"/>
            <a:ext cx="1309688" cy="276999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685800" eaLnBrk="1" hangingPunct="1">
              <a:defRPr/>
            </a:pPr>
            <a:r>
              <a:rPr lang="zh-CN" altLang="en-US" sz="1200" b="1" kern="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中等线简" panose="02010609000101010101" pitchFamily="49" charset="-122"/>
                <a:ea typeface="汉仪中等线简" panose="02010609000101010101" pitchFamily="49" charset="-122"/>
              </a:rPr>
              <a:t>添加标题    </a:t>
            </a:r>
            <a:endParaRPr lang="en-US" altLang="zh-CN" sz="1200" b="1" kern="0" dirty="0" smtClean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中等线简" panose="02010609000101010101" pitchFamily="49" charset="-122"/>
              <a:ea typeface="汉仪中等线简" panose="02010609000101010101" pitchFamily="49" charset="-122"/>
            </a:endParaRPr>
          </a:p>
        </p:txBody>
      </p:sp>
      <p:sp>
        <p:nvSpPr>
          <p:cNvPr id="33" name="TextBox 11"/>
          <p:cNvSpPr txBox="1">
            <a:spLocks noChangeArrowheads="1"/>
          </p:cNvSpPr>
          <p:nvPr/>
        </p:nvSpPr>
        <p:spPr bwMode="auto">
          <a:xfrm rot="2951936" flipH="1">
            <a:off x="4191000" y="1925773"/>
            <a:ext cx="1309688" cy="276999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685800" eaLnBrk="1" hangingPunct="1">
              <a:defRPr/>
            </a:pPr>
            <a:r>
              <a:rPr lang="zh-CN" altLang="en-US" sz="1200" b="1" kern="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中等线简" panose="02010609000101010101" pitchFamily="49" charset="-122"/>
                <a:ea typeface="汉仪中等线简" panose="02010609000101010101" pitchFamily="49" charset="-122"/>
              </a:rPr>
              <a:t>添加标题    </a:t>
            </a:r>
            <a:endParaRPr lang="en-US" altLang="zh-CN" sz="1200" b="1" kern="0" dirty="0" smtClean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中等线简" panose="02010609000101010101" pitchFamily="49" charset="-122"/>
              <a:ea typeface="汉仪中等线简" panose="02010609000101010101" pitchFamily="49" charset="-122"/>
            </a:endParaRPr>
          </a:p>
        </p:txBody>
      </p:sp>
      <p:sp>
        <p:nvSpPr>
          <p:cNvPr id="34" name="TextBox 11"/>
          <p:cNvSpPr txBox="1">
            <a:spLocks noChangeArrowheads="1"/>
          </p:cNvSpPr>
          <p:nvPr/>
        </p:nvSpPr>
        <p:spPr bwMode="auto">
          <a:xfrm rot="8229548" flipH="1">
            <a:off x="4187825" y="2676661"/>
            <a:ext cx="1309688" cy="276999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685800" eaLnBrk="1" hangingPunct="1">
              <a:defRPr/>
            </a:pPr>
            <a:r>
              <a:rPr lang="zh-CN" altLang="en-US" sz="1200" b="1" kern="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中等线简" panose="02010609000101010101" pitchFamily="49" charset="-122"/>
                <a:ea typeface="汉仪中等线简" panose="02010609000101010101" pitchFamily="49" charset="-122"/>
              </a:rPr>
              <a:t>添加</a:t>
            </a:r>
            <a:r>
              <a:rPr lang="zh-CN" altLang="en-US" sz="1200" b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中等线简" panose="02010609000101010101" pitchFamily="49" charset="-122"/>
                <a:ea typeface="汉仪中等线简" panose="02010609000101010101" pitchFamily="49" charset="-122"/>
              </a:rPr>
              <a:t>标题</a:t>
            </a:r>
            <a:r>
              <a:rPr lang="zh-CN" altLang="en-US" sz="1200" b="1" kern="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中等线简" panose="02010609000101010101" pitchFamily="49" charset="-122"/>
                <a:ea typeface="汉仪中等线简" panose="02010609000101010101" pitchFamily="49" charset="-122"/>
              </a:rPr>
              <a:t>    </a:t>
            </a:r>
            <a:endParaRPr lang="en-US" altLang="zh-CN" sz="1200" b="1" kern="0" dirty="0" smtClean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中等线简" panose="02010609000101010101" pitchFamily="49" charset="-122"/>
              <a:ea typeface="汉仪中等线简" panose="02010609000101010101" pitchFamily="49" charset="-122"/>
            </a:endParaRPr>
          </a:p>
        </p:txBody>
      </p:sp>
      <p:sp>
        <p:nvSpPr>
          <p:cNvPr id="35" name="TextBox 11"/>
          <p:cNvSpPr txBox="1">
            <a:spLocks noChangeArrowheads="1"/>
          </p:cNvSpPr>
          <p:nvPr/>
        </p:nvSpPr>
        <p:spPr bwMode="auto">
          <a:xfrm rot="13452017" flipH="1">
            <a:off x="3436938" y="2687773"/>
            <a:ext cx="1309687" cy="276999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685800" eaLnBrk="1" hangingPunct="1">
              <a:defRPr/>
            </a:pPr>
            <a:r>
              <a:rPr lang="zh-CN" altLang="en-US" sz="1200" b="1" kern="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中等线简" panose="02010609000101010101" pitchFamily="49" charset="-122"/>
                <a:ea typeface="汉仪中等线简" panose="02010609000101010101" pitchFamily="49" charset="-122"/>
              </a:rPr>
              <a:t>添加标题    </a:t>
            </a:r>
            <a:endParaRPr lang="en-US" altLang="zh-CN" sz="1200" b="1" kern="0" dirty="0" smtClean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中等线简" panose="02010609000101010101" pitchFamily="49" charset="-122"/>
              <a:ea typeface="汉仪中等线简" panose="02010609000101010101" pitchFamily="49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465570" y="1078956"/>
            <a:ext cx="2023133" cy="823399"/>
            <a:chOff x="1465570" y="1244056"/>
            <a:chExt cx="2023133" cy="823399"/>
          </a:xfrm>
        </p:grpSpPr>
        <p:sp>
          <p:nvSpPr>
            <p:cNvPr id="56" name="矩形 21"/>
            <p:cNvSpPr>
              <a:spLocks noChangeArrowheads="1"/>
            </p:cNvSpPr>
            <p:nvPr/>
          </p:nvSpPr>
          <p:spPr bwMode="auto">
            <a:xfrm>
              <a:off x="1469526" y="1490374"/>
              <a:ext cx="2019177" cy="5770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just"/>
              <a:r>
                <a:rPr lang="zh-CN" altLang="en-US" sz="1050" dirty="0">
                  <a:solidFill>
                    <a:prstClr val="white"/>
                  </a:solidFill>
                  <a:latin typeface="方正正纤黑简体" panose="02000000000000000000" pitchFamily="2" charset="-122"/>
                  <a:ea typeface="方正正纤黑简体" panose="02000000000000000000" pitchFamily="2" charset="-122"/>
                </a:rPr>
                <a:t>拥有国内顶尖的</a:t>
              </a:r>
              <a:r>
                <a:rPr lang="en-US" altLang="zh-CN" sz="1050" dirty="0">
                  <a:solidFill>
                    <a:prstClr val="white"/>
                  </a:solidFill>
                  <a:latin typeface="方正正纤黑简体" panose="02000000000000000000" pitchFamily="2" charset="-122"/>
                  <a:ea typeface="方正正纤黑简体" panose="02000000000000000000" pitchFamily="2" charset="-122"/>
                </a:rPr>
                <a:t>PPT</a:t>
              </a:r>
              <a:r>
                <a:rPr lang="zh-CN" altLang="en-US" sz="1050" dirty="0">
                  <a:solidFill>
                    <a:prstClr val="white"/>
                  </a:solidFill>
                  <a:latin typeface="方正正纤黑简体" panose="02000000000000000000" pitchFamily="2" charset="-122"/>
                  <a:ea typeface="方正正纤黑简体" panose="02000000000000000000" pitchFamily="2" charset="-122"/>
                </a:rPr>
                <a:t>制作技术、顶级的</a:t>
              </a:r>
              <a:r>
                <a:rPr lang="en-US" altLang="zh-CN" sz="1050" dirty="0">
                  <a:solidFill>
                    <a:prstClr val="white"/>
                  </a:solidFill>
                  <a:latin typeface="方正正纤黑简体" panose="02000000000000000000" pitchFamily="2" charset="-122"/>
                  <a:ea typeface="方正正纤黑简体" panose="02000000000000000000" pitchFamily="2" charset="-122"/>
                </a:rPr>
                <a:t>PPT</a:t>
              </a:r>
              <a:r>
                <a:rPr lang="zh-CN" altLang="en-US" sz="1050" dirty="0">
                  <a:solidFill>
                    <a:prstClr val="white"/>
                  </a:solidFill>
                  <a:latin typeface="方正正纤黑简体" panose="02000000000000000000" pitchFamily="2" charset="-122"/>
                  <a:ea typeface="方正正纤黑简体" panose="02000000000000000000" pitchFamily="2" charset="-122"/>
                </a:rPr>
                <a:t>设计团队， 坚持精益求精、拒绝平庸的做事精神。</a:t>
              </a:r>
              <a:endParaRPr lang="zh-CN" altLang="en-US" sz="1050" dirty="0">
                <a:solidFill>
                  <a:prstClr val="white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60" name="矩形 59"/>
            <p:cNvSpPr/>
            <p:nvPr/>
          </p:nvSpPr>
          <p:spPr bwMode="auto">
            <a:xfrm>
              <a:off x="1465570" y="1244056"/>
              <a:ext cx="80021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200" b="1" kern="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汉仪中等线简" panose="02010609000101010101" pitchFamily="49" charset="-122"/>
                  <a:ea typeface="汉仪中等线简" panose="02010609000101010101" pitchFamily="49" charset="-122"/>
                </a:rPr>
                <a:t>添加标题</a:t>
              </a:r>
              <a:endParaRPr lang="en-US" altLang="zh-CN" sz="1200" b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中等线简" panose="02010609000101010101" pitchFamily="49" charset="-122"/>
                <a:ea typeface="汉仪中等线简" panose="02010609000101010101" pitchFamily="49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452253" y="1078956"/>
            <a:ext cx="2019177" cy="854080"/>
            <a:chOff x="5452253" y="1244056"/>
            <a:chExt cx="2019177" cy="854080"/>
          </a:xfrm>
        </p:grpSpPr>
        <p:sp>
          <p:nvSpPr>
            <p:cNvPr id="57" name="矩形 21"/>
            <p:cNvSpPr>
              <a:spLocks noChangeArrowheads="1"/>
            </p:cNvSpPr>
            <p:nvPr/>
          </p:nvSpPr>
          <p:spPr bwMode="auto">
            <a:xfrm>
              <a:off x="5452253" y="1521055"/>
              <a:ext cx="2019177" cy="5770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just"/>
              <a:r>
                <a:rPr lang="zh-CN" altLang="en-US" sz="1050" dirty="0">
                  <a:solidFill>
                    <a:prstClr val="white"/>
                  </a:solidFill>
                  <a:latin typeface="方正正纤黑简体" panose="02000000000000000000" pitchFamily="2" charset="-122"/>
                  <a:ea typeface="方正正纤黑简体" panose="02000000000000000000" pitchFamily="2" charset="-122"/>
                </a:rPr>
                <a:t>拥有国内顶尖的</a:t>
              </a:r>
              <a:r>
                <a:rPr lang="en-US" altLang="zh-CN" sz="1050" dirty="0">
                  <a:solidFill>
                    <a:prstClr val="white"/>
                  </a:solidFill>
                  <a:latin typeface="方正正纤黑简体" panose="02000000000000000000" pitchFamily="2" charset="-122"/>
                  <a:ea typeface="方正正纤黑简体" panose="02000000000000000000" pitchFamily="2" charset="-122"/>
                </a:rPr>
                <a:t>PPT</a:t>
              </a:r>
              <a:r>
                <a:rPr lang="zh-CN" altLang="en-US" sz="1050" dirty="0">
                  <a:solidFill>
                    <a:prstClr val="white"/>
                  </a:solidFill>
                  <a:latin typeface="方正正纤黑简体" panose="02000000000000000000" pitchFamily="2" charset="-122"/>
                  <a:ea typeface="方正正纤黑简体" panose="02000000000000000000" pitchFamily="2" charset="-122"/>
                </a:rPr>
                <a:t>制作技术、顶级的</a:t>
              </a:r>
              <a:r>
                <a:rPr lang="en-US" altLang="zh-CN" sz="1050" dirty="0">
                  <a:solidFill>
                    <a:prstClr val="white"/>
                  </a:solidFill>
                  <a:latin typeface="方正正纤黑简体" panose="02000000000000000000" pitchFamily="2" charset="-122"/>
                  <a:ea typeface="方正正纤黑简体" panose="02000000000000000000" pitchFamily="2" charset="-122"/>
                </a:rPr>
                <a:t>PPT</a:t>
              </a:r>
              <a:r>
                <a:rPr lang="zh-CN" altLang="en-US" sz="1050" dirty="0">
                  <a:solidFill>
                    <a:prstClr val="white"/>
                  </a:solidFill>
                  <a:latin typeface="方正正纤黑简体" panose="02000000000000000000" pitchFamily="2" charset="-122"/>
                  <a:ea typeface="方正正纤黑简体" panose="02000000000000000000" pitchFamily="2" charset="-122"/>
                </a:rPr>
                <a:t>设计团队， 坚持精益求精、拒绝平庸的做事精神。</a:t>
              </a:r>
              <a:endParaRPr lang="zh-CN" altLang="en-US" sz="1050" dirty="0">
                <a:solidFill>
                  <a:prstClr val="white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61" name="矩形 60"/>
            <p:cNvSpPr/>
            <p:nvPr/>
          </p:nvSpPr>
          <p:spPr bwMode="auto">
            <a:xfrm>
              <a:off x="5490725" y="1244056"/>
              <a:ext cx="80021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200" b="1" kern="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汉仪中等线简" panose="02010609000101010101" pitchFamily="49" charset="-122"/>
                  <a:ea typeface="汉仪中等线简" panose="02010609000101010101" pitchFamily="49" charset="-122"/>
                </a:rPr>
                <a:t>添加标题</a:t>
              </a:r>
              <a:endParaRPr lang="en-US" altLang="zh-CN" sz="1200" b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中等线简" panose="02010609000101010101" pitchFamily="49" charset="-122"/>
                <a:ea typeface="汉仪中等线简" panose="02010609000101010101" pitchFamily="49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5433357" y="2806839"/>
            <a:ext cx="2019177" cy="854080"/>
            <a:chOff x="5433357" y="2971939"/>
            <a:chExt cx="2019177" cy="854080"/>
          </a:xfrm>
        </p:grpSpPr>
        <p:sp>
          <p:nvSpPr>
            <p:cNvPr id="58" name="矩形 21"/>
            <p:cNvSpPr>
              <a:spLocks noChangeArrowheads="1"/>
            </p:cNvSpPr>
            <p:nvPr/>
          </p:nvSpPr>
          <p:spPr bwMode="auto">
            <a:xfrm>
              <a:off x="5433357" y="3248938"/>
              <a:ext cx="2019177" cy="5770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just"/>
              <a:r>
                <a:rPr lang="zh-CN" altLang="en-US" sz="1050" dirty="0">
                  <a:solidFill>
                    <a:prstClr val="white"/>
                  </a:solidFill>
                  <a:latin typeface="方正正纤黑简体" panose="02000000000000000000" pitchFamily="2" charset="-122"/>
                  <a:ea typeface="方正正纤黑简体" panose="02000000000000000000" pitchFamily="2" charset="-122"/>
                </a:rPr>
                <a:t>拥有国内顶尖的</a:t>
              </a:r>
              <a:r>
                <a:rPr lang="en-US" altLang="zh-CN" sz="1050" dirty="0">
                  <a:solidFill>
                    <a:prstClr val="white"/>
                  </a:solidFill>
                  <a:latin typeface="方正正纤黑简体" panose="02000000000000000000" pitchFamily="2" charset="-122"/>
                  <a:ea typeface="方正正纤黑简体" panose="02000000000000000000" pitchFamily="2" charset="-122"/>
                </a:rPr>
                <a:t>PPT</a:t>
              </a:r>
              <a:r>
                <a:rPr lang="zh-CN" altLang="en-US" sz="1050" dirty="0">
                  <a:solidFill>
                    <a:prstClr val="white"/>
                  </a:solidFill>
                  <a:latin typeface="方正正纤黑简体" panose="02000000000000000000" pitchFamily="2" charset="-122"/>
                  <a:ea typeface="方正正纤黑简体" panose="02000000000000000000" pitchFamily="2" charset="-122"/>
                </a:rPr>
                <a:t>制作技术、顶级的</a:t>
              </a:r>
              <a:r>
                <a:rPr lang="en-US" altLang="zh-CN" sz="1050" dirty="0">
                  <a:solidFill>
                    <a:prstClr val="white"/>
                  </a:solidFill>
                  <a:latin typeface="方正正纤黑简体" panose="02000000000000000000" pitchFamily="2" charset="-122"/>
                  <a:ea typeface="方正正纤黑简体" panose="02000000000000000000" pitchFamily="2" charset="-122"/>
                </a:rPr>
                <a:t>PPT</a:t>
              </a:r>
              <a:r>
                <a:rPr lang="zh-CN" altLang="en-US" sz="1050" dirty="0">
                  <a:solidFill>
                    <a:prstClr val="white"/>
                  </a:solidFill>
                  <a:latin typeface="方正正纤黑简体" panose="02000000000000000000" pitchFamily="2" charset="-122"/>
                  <a:ea typeface="方正正纤黑简体" panose="02000000000000000000" pitchFamily="2" charset="-122"/>
                </a:rPr>
                <a:t>设计团队， 坚持精益求精、拒绝平庸的做事精神。</a:t>
              </a:r>
              <a:endParaRPr lang="zh-CN" altLang="en-US" sz="1050" dirty="0">
                <a:solidFill>
                  <a:prstClr val="white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62" name="矩形 61"/>
            <p:cNvSpPr/>
            <p:nvPr/>
          </p:nvSpPr>
          <p:spPr bwMode="auto">
            <a:xfrm>
              <a:off x="5490725" y="2971939"/>
              <a:ext cx="80021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200" b="1" kern="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汉仪中等线简" panose="02010609000101010101" pitchFamily="49" charset="-122"/>
                  <a:ea typeface="汉仪中等线简" panose="02010609000101010101" pitchFamily="49" charset="-122"/>
                </a:rPr>
                <a:t>添加标题</a:t>
              </a:r>
              <a:endParaRPr lang="en-US" altLang="zh-CN" sz="1200" b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中等线简" panose="02010609000101010101" pitchFamily="49" charset="-122"/>
                <a:ea typeface="汉仪中等线简" panose="02010609000101010101" pitchFamily="49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445066" y="2806839"/>
            <a:ext cx="2019177" cy="854080"/>
            <a:chOff x="1445066" y="2971939"/>
            <a:chExt cx="2019177" cy="854080"/>
          </a:xfrm>
        </p:grpSpPr>
        <p:sp>
          <p:nvSpPr>
            <p:cNvPr id="59" name="矩形 21"/>
            <p:cNvSpPr>
              <a:spLocks noChangeArrowheads="1"/>
            </p:cNvSpPr>
            <p:nvPr/>
          </p:nvSpPr>
          <p:spPr bwMode="auto">
            <a:xfrm>
              <a:off x="1445066" y="3248938"/>
              <a:ext cx="2019177" cy="5770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just"/>
              <a:r>
                <a:rPr lang="zh-CN" altLang="en-US" sz="1050" dirty="0">
                  <a:solidFill>
                    <a:prstClr val="white"/>
                  </a:solidFill>
                  <a:latin typeface="方正正纤黑简体" panose="02000000000000000000" pitchFamily="2" charset="-122"/>
                  <a:ea typeface="方正正纤黑简体" panose="02000000000000000000" pitchFamily="2" charset="-122"/>
                </a:rPr>
                <a:t>拥有国内顶尖的</a:t>
              </a:r>
              <a:r>
                <a:rPr lang="en-US" altLang="zh-CN" sz="1050" dirty="0">
                  <a:solidFill>
                    <a:prstClr val="white"/>
                  </a:solidFill>
                  <a:latin typeface="方正正纤黑简体" panose="02000000000000000000" pitchFamily="2" charset="-122"/>
                  <a:ea typeface="方正正纤黑简体" panose="02000000000000000000" pitchFamily="2" charset="-122"/>
                </a:rPr>
                <a:t>PPT</a:t>
              </a:r>
              <a:r>
                <a:rPr lang="zh-CN" altLang="en-US" sz="1050" dirty="0">
                  <a:solidFill>
                    <a:prstClr val="white"/>
                  </a:solidFill>
                  <a:latin typeface="方正正纤黑简体" panose="02000000000000000000" pitchFamily="2" charset="-122"/>
                  <a:ea typeface="方正正纤黑简体" panose="02000000000000000000" pitchFamily="2" charset="-122"/>
                </a:rPr>
                <a:t>制作技术、顶级的</a:t>
              </a:r>
              <a:r>
                <a:rPr lang="en-US" altLang="zh-CN" sz="1050" dirty="0">
                  <a:solidFill>
                    <a:prstClr val="white"/>
                  </a:solidFill>
                  <a:latin typeface="方正正纤黑简体" panose="02000000000000000000" pitchFamily="2" charset="-122"/>
                  <a:ea typeface="方正正纤黑简体" panose="02000000000000000000" pitchFamily="2" charset="-122"/>
                </a:rPr>
                <a:t>PPT</a:t>
              </a:r>
              <a:r>
                <a:rPr lang="zh-CN" altLang="en-US" sz="1050" dirty="0">
                  <a:solidFill>
                    <a:prstClr val="white"/>
                  </a:solidFill>
                  <a:latin typeface="方正正纤黑简体" panose="02000000000000000000" pitchFamily="2" charset="-122"/>
                  <a:ea typeface="方正正纤黑简体" panose="02000000000000000000" pitchFamily="2" charset="-122"/>
                </a:rPr>
                <a:t>设计团队， 坚持精益求精、拒绝平庸的做事精神。</a:t>
              </a:r>
              <a:endParaRPr lang="zh-CN" altLang="en-US" sz="1050" dirty="0">
                <a:solidFill>
                  <a:prstClr val="white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63" name="矩形 62"/>
            <p:cNvSpPr/>
            <p:nvPr/>
          </p:nvSpPr>
          <p:spPr bwMode="auto">
            <a:xfrm>
              <a:off x="1504042" y="2971939"/>
              <a:ext cx="80021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200" b="1" kern="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汉仪中等线简" panose="02010609000101010101" pitchFamily="49" charset="-122"/>
                  <a:ea typeface="汉仪中等线简" panose="02010609000101010101" pitchFamily="49" charset="-122"/>
                </a:rPr>
                <a:t>添加标题</a:t>
              </a:r>
              <a:endParaRPr lang="en-US" altLang="zh-CN" sz="1200" b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中等线简" panose="02010609000101010101" pitchFamily="49" charset="-122"/>
                <a:ea typeface="汉仪中等线简" panose="02010609000101010101" pitchFamily="49" charset="-122"/>
              </a:endParaRPr>
            </a:p>
          </p:txBody>
        </p:sp>
      </p:grpSp>
      <p:sp>
        <p:nvSpPr>
          <p:cNvPr id="64" name="矩形 316"/>
          <p:cNvSpPr>
            <a:spLocks noChangeArrowheads="1"/>
          </p:cNvSpPr>
          <p:nvPr/>
        </p:nvSpPr>
        <p:spPr bwMode="auto">
          <a:xfrm>
            <a:off x="1926495" y="4289856"/>
            <a:ext cx="491406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zh-CN" altLang="zh-CN" sz="1050" dirty="0">
                <a:solidFill>
                  <a:prstClr val="white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帮助您实现美观、精致、严谨、动感的</a:t>
            </a:r>
            <a:r>
              <a:rPr lang="en-US" altLang="zh-CN" sz="1050" dirty="0">
                <a:solidFill>
                  <a:prstClr val="white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PPT</a:t>
            </a:r>
            <a:r>
              <a:rPr lang="zh-CN" altLang="zh-CN" sz="1050" dirty="0">
                <a:solidFill>
                  <a:prstClr val="white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展示效果，让您的</a:t>
            </a:r>
            <a:r>
              <a:rPr lang="en-US" altLang="zh-CN" sz="1050" dirty="0">
                <a:solidFill>
                  <a:prstClr val="white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PPT</a:t>
            </a:r>
            <a:r>
              <a:rPr lang="zh-CN" altLang="zh-CN" sz="1050" dirty="0">
                <a:solidFill>
                  <a:prstClr val="white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创造卓越价值</a:t>
            </a:r>
            <a:endParaRPr lang="en-US" altLang="zh-CN" sz="1050" dirty="0">
              <a:solidFill>
                <a:prstClr val="white"/>
              </a:solidFill>
              <a:latin typeface="方正正纤黑简体" panose="02000000000000000000" pitchFamily="2" charset="-122"/>
              <a:ea typeface="方正正纤黑简体" panose="02000000000000000000" pitchFamily="2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623638" y="4805547"/>
            <a:ext cx="49408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altLang="zh-CN" sz="750" dirty="0">
                <a:solidFill>
                  <a:prstClr val="white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14</a:t>
            </a:r>
            <a:r>
              <a:rPr lang="en-US" altLang="zh-CN" sz="750" dirty="0">
                <a:solidFill>
                  <a:prstClr val="white">
                    <a:alpha val="20000"/>
                  </a:prst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/28</a:t>
            </a:r>
            <a:endParaRPr lang="zh-CN" altLang="en-US" sz="750" dirty="0">
              <a:solidFill>
                <a:prstClr val="white">
                  <a:alpha val="20000"/>
                </a:prstClr>
              </a:solidFill>
              <a:latin typeface="方正正纤黑简体" panose="02000000000000000000" pitchFamily="2" charset="-122"/>
              <a:ea typeface="方正正纤黑简体" panose="02000000000000000000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2" presetClass="entr" presetSubtype="2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2" presetClass="entr" presetSubtype="2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2" grpId="0"/>
      <p:bldP spid="33" grpId="0"/>
      <p:bldP spid="34" grpId="0"/>
      <p:bldP spid="35" grpId="0"/>
      <p:bldP spid="6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 bwMode="auto">
          <a:xfrm>
            <a:off x="929005" y="1395413"/>
            <a:ext cx="2743200" cy="2643187"/>
            <a:chOff x="2798068" y="923633"/>
            <a:chExt cx="3569196" cy="3439264"/>
          </a:xfrm>
        </p:grpSpPr>
        <p:sp>
          <p:nvSpPr>
            <p:cNvPr id="3" name="椭圆 2"/>
            <p:cNvSpPr/>
            <p:nvPr/>
          </p:nvSpPr>
          <p:spPr>
            <a:xfrm>
              <a:off x="2874492" y="1059964"/>
              <a:ext cx="3302745" cy="3302933"/>
            </a:xfrm>
            <a:prstGeom prst="ellipse">
              <a:avLst/>
            </a:prstGeom>
            <a:noFill/>
            <a:ln w="6350">
              <a:solidFill>
                <a:schemeClr val="bg1">
                  <a:alpha val="70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3064519" y="1059964"/>
              <a:ext cx="3302745" cy="3302933"/>
            </a:xfrm>
            <a:prstGeom prst="ellipse">
              <a:avLst/>
            </a:prstGeom>
            <a:noFill/>
            <a:ln w="6350">
              <a:solidFill>
                <a:schemeClr val="bg1">
                  <a:alpha val="70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2798068" y="927764"/>
              <a:ext cx="3302746" cy="3300868"/>
            </a:xfrm>
            <a:prstGeom prst="ellipse">
              <a:avLst/>
            </a:prstGeom>
            <a:noFill/>
            <a:ln w="6350">
              <a:solidFill>
                <a:schemeClr val="bg1">
                  <a:alpha val="70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3041798" y="923633"/>
              <a:ext cx="3302746" cy="3302933"/>
            </a:xfrm>
            <a:prstGeom prst="ellipse">
              <a:avLst/>
            </a:prstGeom>
            <a:noFill/>
            <a:ln w="6350">
              <a:solidFill>
                <a:schemeClr val="bg1">
                  <a:alpha val="70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  <p:sp>
        <p:nvSpPr>
          <p:cNvPr id="8" name="矩形 7"/>
          <p:cNvSpPr/>
          <p:nvPr/>
        </p:nvSpPr>
        <p:spPr bwMode="auto">
          <a:xfrm>
            <a:off x="4437348" y="1923008"/>
            <a:ext cx="174331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>
              <a:defRPr/>
            </a:pPr>
            <a:r>
              <a:rPr lang="zh-CN" altLang="zh-CN" sz="12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中等线简" panose="02010609000101010101" pitchFamily="49" charset="-122"/>
                <a:ea typeface="汉仪中等线简" panose="02010609000101010101" pitchFamily="49" charset="-122"/>
              </a:rPr>
              <a:t>上海锐普广告有限公司</a:t>
            </a:r>
            <a:endParaRPr lang="zh-CN" altLang="zh-CN" sz="12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中等线简" panose="02010609000101010101" pitchFamily="49" charset="-122"/>
              <a:ea typeface="汉仪中等线简" panose="02010609000101010101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576705" y="2541066"/>
            <a:ext cx="1447800" cy="338554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中等线简" panose="02010609000101010101" pitchFamily="49" charset="-122"/>
                <a:ea typeface="汉仪中等线简" panose="02010609000101010101" pitchFamily="49" charset="-122"/>
                <a:cs typeface="Arial" panose="020B0604020202020204" pitchFamily="34" charset="0"/>
              </a:rPr>
              <a:t>添加标题</a:t>
            </a:r>
            <a:endParaRPr lang="zh-CN" altLang="en-US" sz="1600" b="1" dirty="0" smtClean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中等线简" panose="02010609000101010101" pitchFamily="49" charset="-122"/>
              <a:ea typeface="汉仪中等线简" panose="0201060900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28" name="组合 27"/>
          <p:cNvGrpSpPr/>
          <p:nvPr/>
        </p:nvGrpSpPr>
        <p:grpSpPr bwMode="auto">
          <a:xfrm>
            <a:off x="581669" y="2295525"/>
            <a:ext cx="964546" cy="882650"/>
            <a:chOff x="844570" y="2190273"/>
            <a:chExt cx="965244" cy="883212"/>
          </a:xfrm>
        </p:grpSpPr>
        <p:sp>
          <p:nvSpPr>
            <p:cNvPr id="29" name="椭圆 28"/>
            <p:cNvSpPr/>
            <p:nvPr/>
          </p:nvSpPr>
          <p:spPr>
            <a:xfrm>
              <a:off x="889914" y="2190273"/>
              <a:ext cx="883212" cy="883212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32" name="矩形 74"/>
            <p:cNvSpPr>
              <a:spLocks noChangeArrowheads="1"/>
            </p:cNvSpPr>
            <p:nvPr/>
          </p:nvSpPr>
          <p:spPr bwMode="auto">
            <a:xfrm>
              <a:off x="844570" y="2512963"/>
              <a:ext cx="965244" cy="261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685800"/>
              <a:r>
                <a:rPr lang="zh-CN" altLang="en-US" sz="1050" b="1" dirty="0" smtClean="0">
                  <a:solidFill>
                    <a:prstClr val="white"/>
                  </a:solidFill>
                  <a:latin typeface="汉仪特细等线简" panose="02010604000101010101" pitchFamily="2" charset="-122"/>
                  <a:ea typeface="汉仪特细等线简" panose="02010604000101010101" pitchFamily="2" charset="-122"/>
                </a:rPr>
                <a:t>添加文字</a:t>
              </a:r>
              <a:endParaRPr lang="en-US" altLang="ko-KR" sz="1050" b="1" dirty="0">
                <a:solidFill>
                  <a:prstClr val="white"/>
                </a:solidFill>
                <a:latin typeface="汉仪特细等线简" panose="02010604000101010101" pitchFamily="2" charset="-122"/>
                <a:ea typeface="汉仪特细等线简" panose="02010604000101010101" pitchFamily="2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840198" y="1050861"/>
            <a:ext cx="895064" cy="897006"/>
            <a:chOff x="1840198" y="1050861"/>
            <a:chExt cx="895064" cy="897006"/>
          </a:xfrm>
        </p:grpSpPr>
        <p:sp>
          <p:nvSpPr>
            <p:cNvPr id="54" name="椭圆 53"/>
            <p:cNvSpPr/>
            <p:nvPr/>
          </p:nvSpPr>
          <p:spPr bwMode="auto">
            <a:xfrm>
              <a:off x="1840198" y="1050861"/>
              <a:ext cx="895064" cy="897006"/>
            </a:xfrm>
            <a:prstGeom prst="ellipse">
              <a:avLst/>
            </a:prstGeom>
            <a:noFill/>
            <a:ln w="3175">
              <a:solidFill>
                <a:schemeClr val="bg1">
                  <a:alpha val="7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36" name="矩形 77"/>
            <p:cNvSpPr>
              <a:spLocks noChangeArrowheads="1"/>
            </p:cNvSpPr>
            <p:nvPr/>
          </p:nvSpPr>
          <p:spPr bwMode="auto">
            <a:xfrm>
              <a:off x="1925789" y="1384104"/>
              <a:ext cx="749632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685800"/>
              <a:r>
                <a:rPr lang="zh-CN" altLang="en-US" sz="1100" b="1" dirty="0" smtClean="0">
                  <a:solidFill>
                    <a:prstClr val="white"/>
                  </a:solidFill>
                  <a:latin typeface="汉仪特细等线简" panose="02010604000101010101" pitchFamily="2" charset="-122"/>
                  <a:ea typeface="汉仪特细等线简" panose="02010604000101010101" pitchFamily="2" charset="-122"/>
                </a:rPr>
                <a:t>添加文字</a:t>
              </a:r>
              <a:endParaRPr lang="en-US" altLang="ko-KR" sz="1100" b="1" dirty="0">
                <a:solidFill>
                  <a:prstClr val="white"/>
                </a:solidFill>
                <a:latin typeface="汉仪特细等线简" panose="02010604000101010101" pitchFamily="2" charset="-122"/>
                <a:ea typeface="汉仪特细等线简" panose="02010604000101010101" pitchFamily="2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3112746" y="2287553"/>
            <a:ext cx="895064" cy="897006"/>
            <a:chOff x="3112746" y="2287553"/>
            <a:chExt cx="895064" cy="897006"/>
          </a:xfrm>
        </p:grpSpPr>
        <p:sp>
          <p:nvSpPr>
            <p:cNvPr id="56" name="椭圆 55"/>
            <p:cNvSpPr/>
            <p:nvPr/>
          </p:nvSpPr>
          <p:spPr bwMode="auto">
            <a:xfrm>
              <a:off x="3112746" y="2287553"/>
              <a:ext cx="895064" cy="897006"/>
            </a:xfrm>
            <a:prstGeom prst="ellipse">
              <a:avLst/>
            </a:prstGeom>
            <a:noFill/>
            <a:ln w="3175">
              <a:solidFill>
                <a:schemeClr val="bg1">
                  <a:alpha val="7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43" name="矩形 81"/>
            <p:cNvSpPr>
              <a:spLocks noChangeArrowheads="1"/>
            </p:cNvSpPr>
            <p:nvPr/>
          </p:nvSpPr>
          <p:spPr bwMode="auto">
            <a:xfrm>
              <a:off x="3156252" y="2635346"/>
              <a:ext cx="820106" cy="253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685800"/>
              <a:r>
                <a:rPr lang="zh-CN" altLang="en-US" sz="1050" b="1" dirty="0" smtClean="0">
                  <a:solidFill>
                    <a:prstClr val="white"/>
                  </a:solidFill>
                  <a:latin typeface="汉仪特细等线简" panose="02010604000101010101" pitchFamily="2" charset="-122"/>
                  <a:ea typeface="汉仪特细等线简" panose="02010604000101010101" pitchFamily="2" charset="-122"/>
                </a:rPr>
                <a:t>添加文字</a:t>
              </a:r>
              <a:endParaRPr lang="en-US" altLang="ko-KR" sz="1050" b="1" dirty="0">
                <a:solidFill>
                  <a:prstClr val="white"/>
                </a:solidFill>
                <a:latin typeface="汉仪特细等线简" panose="02010604000101010101" pitchFamily="2" charset="-122"/>
                <a:ea typeface="汉仪特细等线简" panose="02010604000101010101" pitchFamily="2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942727" y="3507642"/>
            <a:ext cx="895064" cy="897006"/>
            <a:chOff x="1942727" y="3507642"/>
            <a:chExt cx="895064" cy="897006"/>
          </a:xfrm>
        </p:grpSpPr>
        <p:sp>
          <p:nvSpPr>
            <p:cNvPr id="57" name="椭圆 56"/>
            <p:cNvSpPr/>
            <p:nvPr/>
          </p:nvSpPr>
          <p:spPr bwMode="auto">
            <a:xfrm>
              <a:off x="1942727" y="3507642"/>
              <a:ext cx="895064" cy="897006"/>
            </a:xfrm>
            <a:prstGeom prst="ellipse">
              <a:avLst/>
            </a:prstGeom>
            <a:noFill/>
            <a:ln w="3175">
              <a:solidFill>
                <a:schemeClr val="bg1">
                  <a:alpha val="7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59" name="矩形 81"/>
            <p:cNvSpPr>
              <a:spLocks noChangeArrowheads="1"/>
            </p:cNvSpPr>
            <p:nvPr/>
          </p:nvSpPr>
          <p:spPr bwMode="auto">
            <a:xfrm>
              <a:off x="1992946" y="3840163"/>
              <a:ext cx="820106" cy="253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685800"/>
              <a:r>
                <a:rPr lang="zh-CN" altLang="en-US" sz="1050" b="1" dirty="0" smtClean="0">
                  <a:solidFill>
                    <a:prstClr val="white"/>
                  </a:solidFill>
                  <a:latin typeface="汉仪特细等线简" panose="02010604000101010101" pitchFamily="2" charset="-122"/>
                  <a:ea typeface="汉仪特细等线简" panose="02010604000101010101" pitchFamily="2" charset="-122"/>
                </a:rPr>
                <a:t>添加文字</a:t>
              </a:r>
              <a:endParaRPr lang="en-US" altLang="ko-KR" sz="1050" b="1" dirty="0">
                <a:solidFill>
                  <a:prstClr val="white"/>
                </a:solidFill>
                <a:latin typeface="汉仪特细等线简" panose="02010604000101010101" pitchFamily="2" charset="-122"/>
                <a:ea typeface="汉仪特细等线简" panose="02010604000101010101" pitchFamily="2" charset="-122"/>
              </a:endParaRPr>
            </a:p>
          </p:txBody>
        </p:sp>
      </p:grpSp>
      <p:sp>
        <p:nvSpPr>
          <p:cNvPr id="39" name="矩形 38"/>
          <p:cNvSpPr>
            <a:spLocks noChangeArrowheads="1"/>
          </p:cNvSpPr>
          <p:nvPr/>
        </p:nvSpPr>
        <p:spPr bwMode="auto">
          <a:xfrm>
            <a:off x="4437348" y="2200007"/>
            <a:ext cx="3910286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defTabSz="685800">
              <a:lnSpc>
                <a:spcPct val="120000"/>
              </a:lnSpc>
              <a:spcBef>
                <a:spcPts val="600"/>
              </a:spcBef>
            </a:pPr>
            <a:r>
              <a:rPr lang="zh-CN" altLang="zh-CN" sz="1050" b="1" dirty="0">
                <a:solidFill>
                  <a:prstClr val="white"/>
                </a:solidFill>
                <a:latin typeface="汉仪特细等线简" panose="02010604000101010101" pitchFamily="2" charset="-122"/>
                <a:ea typeface="汉仪特细等线简" panose="02010604000101010101" pitchFamily="2" charset="-122"/>
              </a:rPr>
              <a:t>上海锐普广告有限公司是中国第一家精品</a:t>
            </a:r>
            <a:r>
              <a:rPr lang="en-US" altLang="zh-CN" sz="1050" b="1" dirty="0">
                <a:solidFill>
                  <a:prstClr val="white"/>
                </a:solidFill>
                <a:latin typeface="汉仪特细等线简" panose="02010604000101010101" pitchFamily="2" charset="-122"/>
                <a:ea typeface="汉仪特细等线简" panose="02010604000101010101" pitchFamily="2" charset="-122"/>
              </a:rPr>
              <a:t>PPT</a:t>
            </a:r>
            <a:r>
              <a:rPr lang="zh-CN" altLang="zh-CN" sz="1050" b="1" dirty="0">
                <a:solidFill>
                  <a:prstClr val="white"/>
                </a:solidFill>
                <a:latin typeface="汉仪特细等线简" panose="02010604000101010101" pitchFamily="2" charset="-122"/>
                <a:ea typeface="汉仪特细等线简" panose="02010604000101010101" pitchFamily="2" charset="-122"/>
              </a:rPr>
              <a:t>设计机构。拥有国内顶尖的</a:t>
            </a:r>
            <a:r>
              <a:rPr lang="en-US" altLang="zh-CN" sz="1050" b="1" dirty="0">
                <a:solidFill>
                  <a:prstClr val="white"/>
                </a:solidFill>
                <a:latin typeface="汉仪特细等线简" panose="02010604000101010101" pitchFamily="2" charset="-122"/>
                <a:ea typeface="汉仪特细等线简" panose="02010604000101010101" pitchFamily="2" charset="-122"/>
              </a:rPr>
              <a:t>PPT</a:t>
            </a:r>
            <a:r>
              <a:rPr lang="zh-CN" altLang="zh-CN" sz="1050" b="1" dirty="0">
                <a:solidFill>
                  <a:prstClr val="white"/>
                </a:solidFill>
                <a:latin typeface="汉仪特细等线简" panose="02010604000101010101" pitchFamily="2" charset="-122"/>
                <a:ea typeface="汉仪特细等线简" panose="02010604000101010101" pitchFamily="2" charset="-122"/>
              </a:rPr>
              <a:t>制作技术、顶级的</a:t>
            </a:r>
            <a:r>
              <a:rPr lang="en-US" altLang="zh-CN" sz="1050" b="1" dirty="0">
                <a:solidFill>
                  <a:prstClr val="white"/>
                </a:solidFill>
                <a:latin typeface="汉仪特细等线简" panose="02010604000101010101" pitchFamily="2" charset="-122"/>
                <a:ea typeface="汉仪特细等线简" panose="02010604000101010101" pitchFamily="2" charset="-122"/>
              </a:rPr>
              <a:t>PPT</a:t>
            </a:r>
            <a:r>
              <a:rPr lang="zh-CN" altLang="zh-CN" sz="1050" b="1" dirty="0">
                <a:solidFill>
                  <a:prstClr val="white"/>
                </a:solidFill>
                <a:latin typeface="汉仪特细等线简" panose="02010604000101010101" pitchFamily="2" charset="-122"/>
                <a:ea typeface="汉仪特细等线简" panose="02010604000101010101" pitchFamily="2" charset="-122"/>
              </a:rPr>
              <a:t>设计团队，坚持精益求精、拒绝平庸的做事精神，帮助您实现美观、精致、严谨、动感的</a:t>
            </a:r>
            <a:r>
              <a:rPr lang="en-US" altLang="zh-CN" sz="1050" b="1" dirty="0">
                <a:solidFill>
                  <a:prstClr val="white"/>
                </a:solidFill>
                <a:latin typeface="汉仪特细等线简" panose="02010604000101010101" pitchFamily="2" charset="-122"/>
                <a:ea typeface="汉仪特细等线简" panose="02010604000101010101" pitchFamily="2" charset="-122"/>
              </a:rPr>
              <a:t>PPT</a:t>
            </a:r>
            <a:r>
              <a:rPr lang="zh-CN" altLang="zh-CN" sz="1050" b="1" dirty="0">
                <a:solidFill>
                  <a:prstClr val="white"/>
                </a:solidFill>
                <a:latin typeface="汉仪特细等线简" panose="02010604000101010101" pitchFamily="2" charset="-122"/>
                <a:ea typeface="汉仪特细等线简" panose="02010604000101010101" pitchFamily="2" charset="-122"/>
              </a:rPr>
              <a:t>展示效果，让您的</a:t>
            </a:r>
            <a:r>
              <a:rPr lang="en-US" altLang="zh-CN" sz="1050" b="1" dirty="0">
                <a:solidFill>
                  <a:prstClr val="white"/>
                </a:solidFill>
                <a:latin typeface="汉仪特细等线简" panose="02010604000101010101" pitchFamily="2" charset="-122"/>
                <a:ea typeface="汉仪特细等线简" panose="02010604000101010101" pitchFamily="2" charset="-122"/>
              </a:rPr>
              <a:t>PPT</a:t>
            </a:r>
            <a:r>
              <a:rPr lang="zh-CN" altLang="zh-CN" sz="1050" b="1" dirty="0">
                <a:solidFill>
                  <a:prstClr val="white"/>
                </a:solidFill>
                <a:latin typeface="汉仪特细等线简" panose="02010604000101010101" pitchFamily="2" charset="-122"/>
                <a:ea typeface="汉仪特细等线简" panose="02010604000101010101" pitchFamily="2" charset="-122"/>
              </a:rPr>
              <a:t>创造卓越</a:t>
            </a:r>
            <a:r>
              <a:rPr lang="zh-CN" altLang="zh-CN" sz="1050" b="1" dirty="0" smtClean="0">
                <a:solidFill>
                  <a:prstClr val="white"/>
                </a:solidFill>
                <a:latin typeface="汉仪特细等线简" panose="02010604000101010101" pitchFamily="2" charset="-122"/>
                <a:ea typeface="汉仪特细等线简" panose="02010604000101010101" pitchFamily="2" charset="-122"/>
              </a:rPr>
              <a:t>价值</a:t>
            </a:r>
            <a:r>
              <a:rPr lang="zh-CN" altLang="en-US" sz="1050" b="1" dirty="0">
                <a:solidFill>
                  <a:prstClr val="white"/>
                </a:solidFill>
                <a:latin typeface="汉仪特细等线简" panose="02010604000101010101" pitchFamily="2" charset="-122"/>
                <a:ea typeface="汉仪特细等线简" panose="02010604000101010101" pitchFamily="2" charset="-122"/>
              </a:rPr>
              <a:t>。</a:t>
            </a:r>
            <a:endParaRPr lang="en-US" altLang="zh-CN" sz="1050" b="1" dirty="0">
              <a:solidFill>
                <a:prstClr val="white"/>
              </a:solidFill>
              <a:latin typeface="汉仪特细等线简" panose="02010604000101010101" pitchFamily="2" charset="-122"/>
              <a:ea typeface="汉仪特细等线简" panose="02010604000101010101" pitchFamily="2" charset="-122"/>
            </a:endParaRPr>
          </a:p>
          <a:p>
            <a:pPr algn="just" defTabSz="685800">
              <a:lnSpc>
                <a:spcPct val="120000"/>
              </a:lnSpc>
              <a:spcBef>
                <a:spcPts val="600"/>
              </a:spcBef>
            </a:pPr>
            <a:endParaRPr lang="en-US" altLang="zh-CN" sz="1050" b="1" dirty="0">
              <a:solidFill>
                <a:prstClr val="white"/>
              </a:solidFill>
              <a:latin typeface="汉仪特细等线简" panose="02010604000101010101" pitchFamily="2" charset="-122"/>
              <a:ea typeface="汉仪特细等线简" panose="02010604000101010101" pitchFamily="2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8623638" y="4805547"/>
            <a:ext cx="49408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altLang="zh-CN" sz="750" dirty="0">
                <a:solidFill>
                  <a:prstClr val="white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15</a:t>
            </a:r>
            <a:r>
              <a:rPr lang="en-US" altLang="zh-CN" sz="750" dirty="0">
                <a:solidFill>
                  <a:prstClr val="white">
                    <a:alpha val="20000"/>
                  </a:prst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/28</a:t>
            </a:r>
            <a:endParaRPr lang="zh-CN" altLang="en-US" sz="750" dirty="0">
              <a:solidFill>
                <a:prstClr val="white">
                  <a:alpha val="20000"/>
                </a:prstClr>
              </a:solidFill>
              <a:latin typeface="方正正纤黑简体" panose="02000000000000000000" pitchFamily="2" charset="-122"/>
              <a:ea typeface="方正正纤黑简体" panose="02000000000000000000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6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1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mph" presetSubtype="0" autoRev="1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animScale>
                                      <p:cBhvr>
                                        <p:cTn id="18" dur="150" fill="hold"/>
                                        <p:tgtEl>
                                          <p:spTgt spid="7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4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mph" presetSubtype="0" autoRev="1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animScale>
                                      <p:cBhvr>
                                        <p:cTn id="25" dur="150" fill="hold"/>
                                        <p:tgtEl>
                                          <p:spTgt spid="9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4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mph" presetSubtype="0" autoRev="1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animScale>
                                      <p:cBhvr>
                                        <p:cTn id="32" dur="150" fill="hold"/>
                                        <p:tgtEl>
                                          <p:spTgt spid="10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4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mph" presetSubtype="0" autoRev="1" fill="hold" nodeType="withEffect">
                                  <p:stCondLst>
                                    <p:cond delay="2600"/>
                                  </p:stCondLst>
                                  <p:childTnLst>
                                    <p:animScale>
                                      <p:cBhvr>
                                        <p:cTn id="39" dur="150" fill="hold"/>
                                        <p:tgtEl>
                                          <p:spTgt spid="28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40" presetID="12" presetClass="entr" presetSubtype="8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31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3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矩形 4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77000">
                <a:srgbClr val="832BFF"/>
              </a:gs>
              <a:gs pos="33000">
                <a:srgbClr val="BC58FF"/>
              </a:gs>
              <a:gs pos="16000">
                <a:srgbClr val="D679FF"/>
              </a:gs>
              <a:gs pos="0">
                <a:srgbClr val="ECA3FF"/>
              </a:gs>
              <a:gs pos="100000">
                <a:srgbClr val="6D3FEF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grpSp>
        <p:nvGrpSpPr>
          <p:cNvPr id="112" name="组合 111"/>
          <p:cNvGrpSpPr/>
          <p:nvPr/>
        </p:nvGrpSpPr>
        <p:grpSpPr>
          <a:xfrm>
            <a:off x="6967685" y="-1189045"/>
            <a:ext cx="3973541" cy="3973541"/>
            <a:chOff x="1804262" y="-200033"/>
            <a:chExt cx="5454931" cy="5454931"/>
          </a:xfrm>
        </p:grpSpPr>
        <p:sp>
          <p:nvSpPr>
            <p:cNvPr id="113" name="椭圆 112"/>
            <p:cNvSpPr/>
            <p:nvPr/>
          </p:nvSpPr>
          <p:spPr>
            <a:xfrm>
              <a:off x="1804262" y="-200033"/>
              <a:ext cx="5454931" cy="5454931"/>
            </a:xfrm>
            <a:prstGeom prst="ellipse">
              <a:avLst/>
            </a:prstGeom>
            <a:solidFill>
              <a:srgbClr val="9C3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14" name="椭圆 113"/>
            <p:cNvSpPr/>
            <p:nvPr/>
          </p:nvSpPr>
          <p:spPr>
            <a:xfrm>
              <a:off x="2396111" y="384460"/>
              <a:ext cx="4301089" cy="4301089"/>
            </a:xfrm>
            <a:prstGeom prst="ellipse">
              <a:avLst/>
            </a:prstGeom>
            <a:solidFill>
              <a:srgbClr val="993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15" name="椭圆 114"/>
            <p:cNvSpPr/>
            <p:nvPr/>
          </p:nvSpPr>
          <p:spPr>
            <a:xfrm>
              <a:off x="2896019" y="888914"/>
              <a:ext cx="3281202" cy="3281202"/>
            </a:xfrm>
            <a:prstGeom prst="ellipse">
              <a:avLst/>
            </a:prstGeom>
            <a:solidFill>
              <a:srgbClr val="9438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16" name="椭圆 115"/>
            <p:cNvSpPr/>
            <p:nvPr/>
          </p:nvSpPr>
          <p:spPr>
            <a:xfrm>
              <a:off x="3361086" y="1337218"/>
              <a:ext cx="2384593" cy="2384593"/>
            </a:xfrm>
            <a:prstGeom prst="ellipse">
              <a:avLst/>
            </a:prstGeom>
            <a:solidFill>
              <a:srgbClr val="872E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17" name="椭圆 116"/>
            <p:cNvSpPr/>
            <p:nvPr/>
          </p:nvSpPr>
          <p:spPr>
            <a:xfrm>
              <a:off x="3724996" y="1713399"/>
              <a:ext cx="1632228" cy="1632228"/>
            </a:xfrm>
            <a:prstGeom prst="ellipse">
              <a:avLst/>
            </a:prstGeom>
            <a:solidFill>
              <a:srgbClr val="7736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18" name="椭圆 117"/>
            <p:cNvSpPr/>
            <p:nvPr/>
          </p:nvSpPr>
          <p:spPr>
            <a:xfrm>
              <a:off x="4026924" y="2008546"/>
              <a:ext cx="1052915" cy="1052915"/>
            </a:xfrm>
            <a:prstGeom prst="ellipse">
              <a:avLst/>
            </a:prstGeom>
            <a:solidFill>
              <a:srgbClr val="6933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  <p:sp>
        <p:nvSpPr>
          <p:cNvPr id="56" name="椭圆 55"/>
          <p:cNvSpPr/>
          <p:nvPr/>
        </p:nvSpPr>
        <p:spPr>
          <a:xfrm>
            <a:off x="4275436" y="1172533"/>
            <a:ext cx="1401963" cy="1401963"/>
          </a:xfrm>
          <a:prstGeom prst="ellipse">
            <a:avLst/>
          </a:prstGeom>
          <a:solidFill>
            <a:srgbClr val="B754FF">
              <a:alpha val="40000"/>
            </a:srgbClr>
          </a:solidFill>
          <a:ln>
            <a:solidFill>
              <a:schemeClr val="bg1">
                <a:alpha val="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55" name="椭圆 54"/>
          <p:cNvSpPr/>
          <p:nvPr/>
        </p:nvSpPr>
        <p:spPr>
          <a:xfrm>
            <a:off x="4474146" y="1364080"/>
            <a:ext cx="1018868" cy="1018868"/>
          </a:xfrm>
          <a:prstGeom prst="ellipse">
            <a:avLst/>
          </a:prstGeom>
          <a:solidFill>
            <a:srgbClr val="B452FF"/>
          </a:solidFill>
          <a:ln>
            <a:solidFill>
              <a:schemeClr val="bg1">
                <a:alpha val="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54" name="椭圆 53"/>
          <p:cNvSpPr/>
          <p:nvPr/>
        </p:nvSpPr>
        <p:spPr>
          <a:xfrm>
            <a:off x="4629634" y="1524811"/>
            <a:ext cx="697404" cy="697404"/>
          </a:xfrm>
          <a:prstGeom prst="ellipse">
            <a:avLst/>
          </a:prstGeom>
          <a:solidFill>
            <a:srgbClr val="A748FF"/>
          </a:solidFill>
          <a:ln>
            <a:solidFill>
              <a:schemeClr val="bg1">
                <a:alpha val="2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49" name="TextBox 164"/>
          <p:cNvSpPr txBox="1">
            <a:spLocks noChangeArrowheads="1"/>
          </p:cNvSpPr>
          <p:nvPr/>
        </p:nvSpPr>
        <p:spPr bwMode="auto">
          <a:xfrm>
            <a:off x="128869" y="123749"/>
            <a:ext cx="105738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2000">
                <a:latin typeface="Copperplate Gothic Bold" panose="020E0705020206020404" pitchFamily="34" charset="0"/>
                <a:ea typeface="经典综艺体简" panose="02010609000101010101" pitchFamily="49" charset="-122"/>
                <a:cs typeface="经典综艺体简" panose="02010609000101010101" pitchFamily="49" charset="-122"/>
              </a:defRPr>
            </a:lvl1pPr>
            <a:lvl2pPr marL="742950" indent="-28575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dist" defTabSz="685800">
              <a:defRPr/>
            </a:pPr>
            <a:r>
              <a:rPr lang="zh-CN" altLang="en-US" sz="2800" spc="169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3D0FBD">
                      <a:alpha val="42353"/>
                    </a:srgbClr>
                  </a:outerShdw>
                </a:effectLst>
                <a:latin typeface="方正正纤黑简体" panose="02000000000000000000" pitchFamily="2" charset="-122"/>
                <a:ea typeface="方正正纤黑简体" panose="02000000000000000000" pitchFamily="2" charset="-122"/>
                <a:cs typeface="Arial" panose="020B0604020202020204" pitchFamily="34" charset="0"/>
              </a:rPr>
              <a:t>目录</a:t>
            </a:r>
            <a:endParaRPr lang="zh-CN" altLang="en-US" sz="4800" spc="169" dirty="0">
              <a:solidFill>
                <a:prstClr val="white"/>
              </a:solidFill>
              <a:effectLst>
                <a:outerShdw blurRad="38100" dist="38100" dir="2700000" algn="tl">
                  <a:srgbClr val="3D0FBD">
                    <a:alpha val="42353"/>
                  </a:srgbClr>
                </a:outerShdw>
              </a:effectLst>
              <a:latin typeface="方正正纤黑简体" panose="02000000000000000000" pitchFamily="2" charset="-122"/>
              <a:ea typeface="方正正纤黑简体" panose="02000000000000000000" pitchFamily="2" charset="-122"/>
              <a:cs typeface="Arial" panose="020B0604020202020204" pitchFamily="34" charset="0"/>
            </a:endParaRPr>
          </a:p>
        </p:txBody>
      </p:sp>
      <p:sp>
        <p:nvSpPr>
          <p:cNvPr id="62" name="矩形 61"/>
          <p:cNvSpPr/>
          <p:nvPr/>
        </p:nvSpPr>
        <p:spPr bwMode="auto">
          <a:xfrm>
            <a:off x="189187" y="548020"/>
            <a:ext cx="93519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>
              <a:defRPr/>
            </a:pPr>
            <a:r>
              <a:rPr lang="en-US" altLang="zh-CN" sz="900" spc="30" dirty="0">
                <a:solidFill>
                  <a:prstClr val="white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  <a:cs typeface="Arial" panose="020B0604020202020204" pitchFamily="34" charset="0"/>
              </a:rPr>
              <a:t>CONTENTS</a:t>
            </a:r>
            <a:endParaRPr lang="zh-CN" altLang="en-US" sz="900" spc="30" dirty="0">
              <a:solidFill>
                <a:prstClr val="white"/>
              </a:solidFill>
              <a:latin typeface="方正正纤黑简体" panose="02000000000000000000" pitchFamily="2" charset="-122"/>
              <a:ea typeface="方正正纤黑简体" panose="02000000000000000000" pitchFamily="2" charset="-122"/>
              <a:cs typeface="Arial" panose="020B0604020202020204" pitchFamily="34" charset="0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2096841" y="1208084"/>
            <a:ext cx="189027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/>
            <a:r>
              <a:rPr lang="zh-CN" altLang="en-US" sz="1600" b="1" spc="600" dirty="0">
                <a:solidFill>
                  <a:prstClr val="white">
                    <a:alpha val="20000"/>
                  </a:prstClr>
                </a:solidFill>
                <a:latin typeface="汉仪特细等线简" panose="02010604000101010101" pitchFamily="2" charset="-122"/>
                <a:ea typeface="汉仪特细等线简" panose="02010604000101010101" pitchFamily="2" charset="-122"/>
              </a:rPr>
              <a:t>点击添加标题</a:t>
            </a:r>
            <a:endParaRPr lang="zh-CN" altLang="en-US" sz="1600" b="1" spc="600" dirty="0">
              <a:solidFill>
                <a:prstClr val="white">
                  <a:alpha val="20000"/>
                </a:prstClr>
              </a:solidFill>
              <a:latin typeface="汉仪特细等线简" panose="02010604000101010101" pitchFamily="2" charset="-122"/>
              <a:ea typeface="汉仪特细等线简" panose="02010604000101010101" pitchFamily="2" charset="-122"/>
            </a:endParaRPr>
          </a:p>
        </p:txBody>
      </p:sp>
      <p:sp>
        <p:nvSpPr>
          <p:cNvPr id="66" name="椭圆 65"/>
          <p:cNvSpPr/>
          <p:nvPr/>
        </p:nvSpPr>
        <p:spPr>
          <a:xfrm>
            <a:off x="1617411" y="1175901"/>
            <a:ext cx="414213" cy="414213"/>
          </a:xfrm>
          <a:prstGeom prst="ellipse">
            <a:avLst/>
          </a:prstGeom>
          <a:solidFill>
            <a:srgbClr val="B754FF">
              <a:alpha val="20000"/>
            </a:srgbClr>
          </a:solidFill>
          <a:ln w="6350">
            <a:solidFill>
              <a:schemeClr val="bg1">
                <a:alpha val="20000"/>
              </a:schemeClr>
            </a:solidFill>
          </a:ln>
          <a:effectLst>
            <a:outerShdw blurRad="381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67" name="Text Box 5"/>
          <p:cNvSpPr txBox="1">
            <a:spLocks noChangeArrowheads="1"/>
          </p:cNvSpPr>
          <p:nvPr/>
        </p:nvSpPr>
        <p:spPr bwMode="auto">
          <a:xfrm>
            <a:off x="1659950" y="1208084"/>
            <a:ext cx="206099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fontAlgn="auto">
              <a:spcBef>
                <a:spcPts val="0"/>
              </a:spcBef>
              <a:spcAft>
                <a:spcPts val="0"/>
              </a:spcAft>
              <a:defRPr sz="2000" spc="600">
                <a:solidFill>
                  <a:schemeClr val="bg1"/>
                </a:solidFill>
                <a:effectLst>
                  <a:outerShdw blurRad="50800" dist="63500" dir="2700000" algn="tl" rotWithShape="0">
                    <a:prstClr val="black">
                      <a:alpha val="40000"/>
                    </a:prstClr>
                  </a:outerShdw>
                </a:effectLst>
                <a:latin typeface="方正正纤黑简体" panose="02000000000000000000" pitchFamily="2" charset="-122"/>
                <a:ea typeface="方正正纤黑简体" panose="02000000000000000000" pitchFamily="2" charset="-122"/>
              </a:defRPr>
            </a:lvl1pPr>
          </a:lstStyle>
          <a:p>
            <a:pPr defTabSz="685800"/>
            <a:r>
              <a:rPr lang="en-US" altLang="zh-CN" dirty="0">
                <a:solidFill>
                  <a:prstClr val="white">
                    <a:alpha val="20000"/>
                  </a:prstClr>
                </a:solidFill>
                <a:effectLst/>
              </a:rPr>
              <a:t>1</a:t>
            </a:r>
            <a:endParaRPr lang="en-US" altLang="zh-CN" dirty="0">
              <a:solidFill>
                <a:prstClr val="white">
                  <a:alpha val="20000"/>
                </a:prstClr>
              </a:solidFill>
              <a:effectLst/>
            </a:endParaRPr>
          </a:p>
        </p:txBody>
      </p:sp>
      <p:sp>
        <p:nvSpPr>
          <p:cNvPr id="78" name="L 形 77"/>
          <p:cNvSpPr/>
          <p:nvPr/>
        </p:nvSpPr>
        <p:spPr>
          <a:xfrm rot="2700000">
            <a:off x="235443" y="2355848"/>
            <a:ext cx="191750" cy="178561"/>
          </a:xfrm>
          <a:prstGeom prst="corner">
            <a:avLst>
              <a:gd name="adj1" fmla="val 7248"/>
              <a:gd name="adj2" fmla="val 7248"/>
            </a:avLst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79" name="L 形 78"/>
          <p:cNvSpPr/>
          <p:nvPr/>
        </p:nvSpPr>
        <p:spPr>
          <a:xfrm rot="18900000" flipH="1">
            <a:off x="8733801" y="2355848"/>
            <a:ext cx="191750" cy="178561"/>
          </a:xfrm>
          <a:prstGeom prst="corner">
            <a:avLst>
              <a:gd name="adj1" fmla="val 7248"/>
              <a:gd name="adj2" fmla="val 7248"/>
            </a:avLst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85" name="椭圆 84"/>
          <p:cNvSpPr/>
          <p:nvPr/>
        </p:nvSpPr>
        <p:spPr>
          <a:xfrm>
            <a:off x="905651" y="471195"/>
            <a:ext cx="1837731" cy="1837731"/>
          </a:xfrm>
          <a:prstGeom prst="ellipse">
            <a:avLst/>
          </a:prstGeom>
          <a:noFill/>
          <a:ln>
            <a:solidFill>
              <a:schemeClr val="bg1">
                <a:alpha val="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4056696" y="946765"/>
            <a:ext cx="1837731" cy="1837731"/>
          </a:xfrm>
          <a:prstGeom prst="ellipse">
            <a:avLst/>
          </a:prstGeom>
          <a:noFill/>
          <a:ln>
            <a:solidFill>
              <a:schemeClr val="bg1">
                <a:alpha val="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2121120" y="2358957"/>
            <a:ext cx="1837731" cy="1837731"/>
            <a:chOff x="2121120" y="2358957"/>
            <a:chExt cx="1837731" cy="1837731"/>
          </a:xfrm>
        </p:grpSpPr>
        <p:sp>
          <p:nvSpPr>
            <p:cNvPr id="64" name="椭圆 63"/>
            <p:cNvSpPr/>
            <p:nvPr/>
          </p:nvSpPr>
          <p:spPr>
            <a:xfrm>
              <a:off x="2334716" y="2574496"/>
              <a:ext cx="1401963" cy="1401963"/>
            </a:xfrm>
            <a:prstGeom prst="ellipse">
              <a:avLst/>
            </a:prstGeom>
            <a:solidFill>
              <a:srgbClr val="AA4AFF">
                <a:alpha val="40000"/>
              </a:srgbClr>
            </a:solidFill>
            <a:ln>
              <a:solidFill>
                <a:schemeClr val="bg1">
                  <a:alpha val="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63" name="椭圆 62"/>
            <p:cNvSpPr/>
            <p:nvPr/>
          </p:nvSpPr>
          <p:spPr>
            <a:xfrm>
              <a:off x="2533426" y="2766043"/>
              <a:ext cx="1018868" cy="1018868"/>
            </a:xfrm>
            <a:prstGeom prst="ellipse">
              <a:avLst/>
            </a:prstGeom>
            <a:solidFill>
              <a:srgbClr val="AB4BFF"/>
            </a:solidFill>
            <a:ln>
              <a:solidFill>
                <a:schemeClr val="bg1">
                  <a:alpha val="9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61" name="椭圆 60"/>
            <p:cNvSpPr/>
            <p:nvPr/>
          </p:nvSpPr>
          <p:spPr>
            <a:xfrm>
              <a:off x="2688914" y="2926774"/>
              <a:ext cx="697404" cy="697404"/>
            </a:xfrm>
            <a:prstGeom prst="ellipse">
              <a:avLst/>
            </a:prstGeom>
            <a:solidFill>
              <a:srgbClr val="9C3FFF"/>
            </a:solidFill>
            <a:ln>
              <a:solidFill>
                <a:schemeClr val="bg1">
                  <a:alpha val="2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68" name="椭圆 67"/>
            <p:cNvSpPr/>
            <p:nvPr/>
          </p:nvSpPr>
          <p:spPr>
            <a:xfrm>
              <a:off x="2121120" y="2358957"/>
              <a:ext cx="1837731" cy="1837731"/>
            </a:xfrm>
            <a:prstGeom prst="ellipse">
              <a:avLst/>
            </a:prstGeom>
            <a:noFill/>
            <a:ln>
              <a:solidFill>
                <a:schemeClr val="bg1">
                  <a:alpha val="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  <p:sp>
        <p:nvSpPr>
          <p:cNvPr id="106" name="椭圆 105"/>
          <p:cNvSpPr/>
          <p:nvPr/>
        </p:nvSpPr>
        <p:spPr>
          <a:xfrm>
            <a:off x="4890763" y="2873098"/>
            <a:ext cx="1837731" cy="1837731"/>
          </a:xfrm>
          <a:prstGeom prst="ellipse">
            <a:avLst/>
          </a:prstGeom>
          <a:noFill/>
          <a:ln>
            <a:solidFill>
              <a:schemeClr val="bg1">
                <a:alpha val="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620818" y="3594010"/>
            <a:ext cx="2351408" cy="400110"/>
            <a:chOff x="5620818" y="3017748"/>
            <a:chExt cx="2351408" cy="400110"/>
          </a:xfrm>
        </p:grpSpPr>
        <p:sp>
          <p:nvSpPr>
            <p:cNvPr id="43" name="矩形 42"/>
            <p:cNvSpPr/>
            <p:nvPr/>
          </p:nvSpPr>
          <p:spPr>
            <a:xfrm>
              <a:off x="6081953" y="3035828"/>
              <a:ext cx="1890273" cy="338554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pPr defTabSz="685800"/>
              <a:r>
                <a:rPr lang="zh-CN" altLang="en-US" sz="1600" b="1" spc="600" dirty="0">
                  <a:solidFill>
                    <a:prstClr val="white">
                      <a:alpha val="20000"/>
                    </a:prstClr>
                  </a:solidFill>
                  <a:latin typeface="汉仪特细等线简" panose="02010604000101010101" pitchFamily="2" charset="-122"/>
                  <a:ea typeface="汉仪特细等线简" panose="02010604000101010101" pitchFamily="2" charset="-122"/>
                </a:rPr>
                <a:t>点击添加标题</a:t>
              </a:r>
              <a:endParaRPr lang="zh-CN" altLang="en-US" sz="1600" b="1" spc="600" dirty="0">
                <a:solidFill>
                  <a:prstClr val="white">
                    <a:alpha val="20000"/>
                  </a:prstClr>
                </a:solidFill>
                <a:latin typeface="汉仪特细等线简" panose="02010604000101010101" pitchFamily="2" charset="-122"/>
                <a:ea typeface="汉仪特细等线简" panose="02010604000101010101" pitchFamily="2" charset="-122"/>
              </a:endParaRPr>
            </a:p>
          </p:txBody>
        </p:sp>
        <p:sp>
          <p:nvSpPr>
            <p:cNvPr id="44" name="Text Box 5"/>
            <p:cNvSpPr txBox="1">
              <a:spLocks noChangeArrowheads="1"/>
            </p:cNvSpPr>
            <p:nvPr/>
          </p:nvSpPr>
          <p:spPr bwMode="auto">
            <a:xfrm>
              <a:off x="5620818" y="3017748"/>
              <a:ext cx="206099" cy="400110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>
              <a:defPPr>
                <a:defRPr lang="zh-CN"/>
              </a:defPPr>
              <a:lvl1pPr fontAlgn="auto">
                <a:spcBef>
                  <a:spcPts val="0"/>
                </a:spcBef>
                <a:spcAft>
                  <a:spcPts val="0"/>
                </a:spcAft>
                <a:defRPr sz="2000" spc="600">
                  <a:solidFill>
                    <a:schemeClr val="bg1"/>
                  </a:solidFill>
                  <a:effectLst>
                    <a:outerShdw blurRad="50800"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方正正纤黑简体" panose="02000000000000000000" pitchFamily="2" charset="-122"/>
                  <a:ea typeface="方正正纤黑简体" panose="02000000000000000000" pitchFamily="2" charset="-122"/>
                </a:defRPr>
              </a:lvl1pPr>
            </a:lstStyle>
            <a:p>
              <a:pPr defTabSz="685800"/>
              <a:r>
                <a:rPr lang="en-US" altLang="zh-CN" dirty="0" smtClean="0">
                  <a:solidFill>
                    <a:prstClr val="white">
                      <a:alpha val="20000"/>
                    </a:prstClr>
                  </a:solidFill>
                  <a:effectLst/>
                </a:rPr>
                <a:t>4</a:t>
              </a:r>
              <a:endParaRPr lang="en-US" altLang="zh-CN" dirty="0">
                <a:solidFill>
                  <a:prstClr val="white">
                    <a:alpha val="20000"/>
                  </a:prstClr>
                </a:solidFill>
                <a:effectLst/>
              </a:endParaRPr>
            </a:p>
          </p:txBody>
        </p:sp>
      </p:grpSp>
      <p:sp>
        <p:nvSpPr>
          <p:cNvPr id="46" name="椭圆 45"/>
          <p:cNvSpPr/>
          <p:nvPr/>
        </p:nvSpPr>
        <p:spPr>
          <a:xfrm>
            <a:off x="5601654" y="3572157"/>
            <a:ext cx="414213" cy="414213"/>
          </a:xfrm>
          <a:prstGeom prst="ellipse">
            <a:avLst/>
          </a:prstGeom>
          <a:solidFill>
            <a:srgbClr val="6933F1">
              <a:alpha val="20000"/>
            </a:srgbClr>
          </a:solidFill>
          <a:ln w="6350">
            <a:solidFill>
              <a:schemeClr val="bg1">
                <a:alpha val="20000"/>
              </a:schemeClr>
            </a:solidFill>
          </a:ln>
          <a:effectLst>
            <a:outerShdw blurRad="381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>
                  <a:alpha val="40000"/>
                </a:prstClr>
              </a:solidFill>
            </a:endParaRPr>
          </a:p>
        </p:txBody>
      </p:sp>
      <p:grpSp>
        <p:nvGrpSpPr>
          <p:cNvPr id="69" name="组合 68"/>
          <p:cNvGrpSpPr/>
          <p:nvPr/>
        </p:nvGrpSpPr>
        <p:grpSpPr>
          <a:xfrm>
            <a:off x="2831106" y="3062876"/>
            <a:ext cx="2353828" cy="429118"/>
            <a:chOff x="2832880" y="3063663"/>
            <a:chExt cx="2353828" cy="429118"/>
          </a:xfrm>
        </p:grpSpPr>
        <p:sp>
          <p:nvSpPr>
            <p:cNvPr id="70" name="矩形 69"/>
            <p:cNvSpPr/>
            <p:nvPr/>
          </p:nvSpPr>
          <p:spPr>
            <a:xfrm>
              <a:off x="3296435" y="3092671"/>
              <a:ext cx="1890273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85800"/>
              <a:r>
                <a:rPr lang="zh-CN" altLang="en-US" sz="1600" b="1" spc="600" dirty="0">
                  <a:solidFill>
                    <a:prstClr val="white">
                      <a:alpha val="20000"/>
                    </a:prstClr>
                  </a:solidFill>
                  <a:latin typeface="汉仪特细等线简" panose="02010604000101010101" pitchFamily="2" charset="-122"/>
                  <a:ea typeface="汉仪特细等线简" panose="02010604000101010101" pitchFamily="2" charset="-122"/>
                </a:rPr>
                <a:t>点击添加标题</a:t>
              </a:r>
              <a:endParaRPr lang="zh-CN" altLang="en-US" sz="1600" b="1" spc="600" dirty="0">
                <a:solidFill>
                  <a:prstClr val="white">
                    <a:alpha val="20000"/>
                  </a:prstClr>
                </a:solidFill>
                <a:latin typeface="汉仪特细等线简" panose="02010604000101010101" pitchFamily="2" charset="-122"/>
                <a:ea typeface="汉仪特细等线简" panose="02010604000101010101" pitchFamily="2" charset="-122"/>
              </a:endParaRPr>
            </a:p>
          </p:txBody>
        </p:sp>
        <p:sp>
          <p:nvSpPr>
            <p:cNvPr id="71" name="椭圆 70"/>
            <p:cNvSpPr/>
            <p:nvPr/>
          </p:nvSpPr>
          <p:spPr>
            <a:xfrm>
              <a:off x="2832880" y="3063663"/>
              <a:ext cx="414213" cy="414213"/>
            </a:xfrm>
            <a:prstGeom prst="ellipse">
              <a:avLst/>
            </a:prstGeom>
            <a:solidFill>
              <a:srgbClr val="7736F6">
                <a:alpha val="20000"/>
              </a:srgbClr>
            </a:solidFill>
            <a:ln w="6350">
              <a:solidFill>
                <a:schemeClr val="bg1">
                  <a:alpha val="20000"/>
                </a:schemeClr>
              </a:solidFill>
            </a:ln>
            <a:effectLst>
              <a:outerShdw blurRad="38100" dist="25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72" name="Text Box 5"/>
            <p:cNvSpPr txBox="1">
              <a:spLocks noChangeArrowheads="1"/>
            </p:cNvSpPr>
            <p:nvPr/>
          </p:nvSpPr>
          <p:spPr bwMode="auto">
            <a:xfrm>
              <a:off x="2859544" y="3092671"/>
              <a:ext cx="206099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fontAlgn="auto">
                <a:spcBef>
                  <a:spcPts val="0"/>
                </a:spcBef>
                <a:spcAft>
                  <a:spcPts val="0"/>
                </a:spcAft>
                <a:defRPr sz="2000" spc="600">
                  <a:solidFill>
                    <a:schemeClr val="bg1"/>
                  </a:solidFill>
                  <a:effectLst>
                    <a:outerShdw blurRad="50800"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方正正纤黑简体" panose="02000000000000000000" pitchFamily="2" charset="-122"/>
                  <a:ea typeface="方正正纤黑简体" panose="02000000000000000000" pitchFamily="2" charset="-122"/>
                </a:defRPr>
              </a:lvl1pPr>
            </a:lstStyle>
            <a:p>
              <a:pPr defTabSz="685800"/>
              <a:r>
                <a:rPr lang="en-US" altLang="zh-CN" dirty="0">
                  <a:solidFill>
                    <a:prstClr val="white">
                      <a:alpha val="20000"/>
                    </a:prstClr>
                  </a:solidFill>
                  <a:effectLst/>
                </a:rPr>
                <a:t>3</a:t>
              </a:r>
              <a:endParaRPr lang="en-US" altLang="zh-CN" dirty="0">
                <a:solidFill>
                  <a:prstClr val="white">
                    <a:alpha val="20000"/>
                  </a:prstClr>
                </a:solidFill>
                <a:effectLst/>
              </a:endParaRPr>
            </a:p>
          </p:txBody>
        </p:sp>
      </p:grpSp>
      <p:sp>
        <p:nvSpPr>
          <p:cNvPr id="58" name="矩形 57"/>
          <p:cNvSpPr/>
          <p:nvPr/>
        </p:nvSpPr>
        <p:spPr>
          <a:xfrm>
            <a:off x="3296435" y="3092671"/>
            <a:ext cx="189027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/>
            <a:r>
              <a:rPr lang="zh-CN" altLang="en-US" sz="1600" b="1" spc="6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特细等线简" panose="02010604000101010101" pitchFamily="2" charset="-122"/>
                <a:ea typeface="汉仪特细等线简" panose="02010604000101010101" pitchFamily="2" charset="-122"/>
              </a:rPr>
              <a:t>点击添加标题</a:t>
            </a:r>
            <a:endParaRPr lang="zh-CN" altLang="en-US" sz="1600" b="1" spc="6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特细等线简" panose="02010604000101010101" pitchFamily="2" charset="-122"/>
              <a:ea typeface="汉仪特细等线简" panose="02010604000101010101" pitchFamily="2" charset="-122"/>
            </a:endParaRPr>
          </a:p>
        </p:txBody>
      </p:sp>
      <p:sp>
        <p:nvSpPr>
          <p:cNvPr id="59" name="椭圆 58"/>
          <p:cNvSpPr/>
          <p:nvPr/>
        </p:nvSpPr>
        <p:spPr>
          <a:xfrm>
            <a:off x="2832880" y="3063663"/>
            <a:ext cx="414213" cy="414213"/>
          </a:xfrm>
          <a:prstGeom prst="ellipse">
            <a:avLst/>
          </a:prstGeom>
          <a:solidFill>
            <a:srgbClr val="7736F6"/>
          </a:solidFill>
          <a:ln w="6350">
            <a:solidFill>
              <a:schemeClr val="bg1"/>
            </a:solidFill>
          </a:ln>
          <a:effectLst>
            <a:outerShdw blurRad="381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60" name="Text Box 5"/>
          <p:cNvSpPr txBox="1">
            <a:spLocks noChangeArrowheads="1"/>
          </p:cNvSpPr>
          <p:nvPr/>
        </p:nvSpPr>
        <p:spPr bwMode="auto">
          <a:xfrm>
            <a:off x="2859544" y="3092671"/>
            <a:ext cx="206099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fontAlgn="auto">
              <a:spcBef>
                <a:spcPts val="0"/>
              </a:spcBef>
              <a:spcAft>
                <a:spcPts val="0"/>
              </a:spcAft>
              <a:defRPr sz="2000" spc="600">
                <a:solidFill>
                  <a:schemeClr val="bg1"/>
                </a:solidFill>
                <a:effectLst>
                  <a:outerShdw blurRad="50800" dist="63500" dir="2700000" algn="tl" rotWithShape="0">
                    <a:prstClr val="black">
                      <a:alpha val="40000"/>
                    </a:prstClr>
                  </a:outerShdw>
                </a:effectLst>
                <a:latin typeface="方正正纤黑简体" panose="02000000000000000000" pitchFamily="2" charset="-122"/>
                <a:ea typeface="方正正纤黑简体" panose="02000000000000000000" pitchFamily="2" charset="-122"/>
              </a:defRPr>
            </a:lvl1pPr>
          </a:lstStyle>
          <a:p>
            <a:pPr defTabSz="685800"/>
            <a:r>
              <a:rPr lang="en-US" altLang="zh-CN" dirty="0">
                <a:solidFill>
                  <a:prstClr val="white"/>
                </a:solidFill>
              </a:rPr>
              <a:t>3</a:t>
            </a:r>
            <a:endParaRPr lang="en-US" altLang="zh-CN" dirty="0">
              <a:solidFill>
                <a:prstClr val="white"/>
              </a:solidFill>
            </a:endParaRPr>
          </a:p>
        </p:txBody>
      </p:sp>
      <p:grpSp>
        <p:nvGrpSpPr>
          <p:cNvPr id="73" name="组合 72"/>
          <p:cNvGrpSpPr/>
          <p:nvPr/>
        </p:nvGrpSpPr>
        <p:grpSpPr>
          <a:xfrm>
            <a:off x="4773600" y="1657366"/>
            <a:ext cx="2369703" cy="432293"/>
            <a:chOff x="4773600" y="1661700"/>
            <a:chExt cx="2369703" cy="432293"/>
          </a:xfrm>
        </p:grpSpPr>
        <p:sp>
          <p:nvSpPr>
            <p:cNvPr id="75" name="矩形 74"/>
            <p:cNvSpPr/>
            <p:nvPr/>
          </p:nvSpPr>
          <p:spPr>
            <a:xfrm>
              <a:off x="5253030" y="1693883"/>
              <a:ext cx="1890273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85800"/>
              <a:r>
                <a:rPr lang="zh-CN" altLang="en-US" sz="1600" b="1" spc="600" dirty="0">
                  <a:solidFill>
                    <a:prstClr val="white">
                      <a:alpha val="20000"/>
                    </a:prstClr>
                  </a:solidFill>
                  <a:latin typeface="汉仪特细等线简" panose="02010604000101010101" pitchFamily="2" charset="-122"/>
                  <a:ea typeface="汉仪特细等线简" panose="02010604000101010101" pitchFamily="2" charset="-122"/>
                </a:rPr>
                <a:t>点击添加标题</a:t>
              </a:r>
              <a:endParaRPr lang="zh-CN" altLang="en-US" sz="1600" b="1" spc="600" dirty="0">
                <a:solidFill>
                  <a:prstClr val="white">
                    <a:alpha val="20000"/>
                  </a:prstClr>
                </a:solidFill>
                <a:latin typeface="汉仪特细等线简" panose="02010604000101010101" pitchFamily="2" charset="-122"/>
                <a:ea typeface="汉仪特细等线简" panose="02010604000101010101" pitchFamily="2" charset="-122"/>
              </a:endParaRPr>
            </a:p>
          </p:txBody>
        </p:sp>
        <p:sp>
          <p:nvSpPr>
            <p:cNvPr id="76" name="椭圆 75"/>
            <p:cNvSpPr/>
            <p:nvPr/>
          </p:nvSpPr>
          <p:spPr>
            <a:xfrm>
              <a:off x="4773600" y="1661700"/>
              <a:ext cx="414213" cy="414213"/>
            </a:xfrm>
            <a:prstGeom prst="ellipse">
              <a:avLst/>
            </a:prstGeom>
            <a:solidFill>
              <a:srgbClr val="9438FF">
                <a:alpha val="20000"/>
              </a:srgbClr>
            </a:solidFill>
            <a:ln w="6350">
              <a:solidFill>
                <a:schemeClr val="bg1">
                  <a:alpha val="20000"/>
                </a:schemeClr>
              </a:solidFill>
            </a:ln>
            <a:effectLst>
              <a:outerShdw blurRad="38100" dist="25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77" name="Text Box 5"/>
            <p:cNvSpPr txBox="1">
              <a:spLocks noChangeArrowheads="1"/>
            </p:cNvSpPr>
            <p:nvPr/>
          </p:nvSpPr>
          <p:spPr bwMode="auto">
            <a:xfrm>
              <a:off x="4816139" y="1693883"/>
              <a:ext cx="206099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fontAlgn="auto">
                <a:spcBef>
                  <a:spcPts val="0"/>
                </a:spcBef>
                <a:spcAft>
                  <a:spcPts val="0"/>
                </a:spcAft>
                <a:defRPr sz="2000" spc="600">
                  <a:solidFill>
                    <a:schemeClr val="bg1"/>
                  </a:solidFill>
                  <a:effectLst>
                    <a:outerShdw blurRad="50800"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方正正纤黑简体" panose="02000000000000000000" pitchFamily="2" charset="-122"/>
                  <a:ea typeface="方正正纤黑简体" panose="02000000000000000000" pitchFamily="2" charset="-122"/>
                </a:defRPr>
              </a:lvl1pPr>
            </a:lstStyle>
            <a:p>
              <a:pPr defTabSz="685800"/>
              <a:r>
                <a:rPr lang="en-US" altLang="zh-CN" dirty="0">
                  <a:solidFill>
                    <a:prstClr val="white">
                      <a:alpha val="20000"/>
                    </a:prstClr>
                  </a:solidFill>
                  <a:effectLst/>
                </a:rPr>
                <a:t>2</a:t>
              </a:r>
              <a:endParaRPr lang="en-US" altLang="zh-CN" dirty="0">
                <a:solidFill>
                  <a:prstClr val="white">
                    <a:alpha val="20000"/>
                  </a:prstClr>
                </a:solidFill>
                <a:effectLst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773600" y="1661700"/>
            <a:ext cx="2369703" cy="432293"/>
            <a:chOff x="4773600" y="1661700"/>
            <a:chExt cx="2369703" cy="432293"/>
          </a:xfrm>
        </p:grpSpPr>
        <p:sp>
          <p:nvSpPr>
            <p:cNvPr id="51" name="矩形 50"/>
            <p:cNvSpPr/>
            <p:nvPr/>
          </p:nvSpPr>
          <p:spPr>
            <a:xfrm>
              <a:off x="5253030" y="1693883"/>
              <a:ext cx="1890273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85800"/>
              <a:r>
                <a:rPr lang="zh-CN" altLang="en-US" sz="1600" b="1" spc="6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汉仪特细等线简" panose="02010604000101010101" pitchFamily="2" charset="-122"/>
                  <a:ea typeface="汉仪特细等线简" panose="02010604000101010101" pitchFamily="2" charset="-122"/>
                </a:rPr>
                <a:t>点击添加标题</a:t>
              </a:r>
              <a:endParaRPr lang="zh-CN" altLang="en-US" sz="1600" b="1" spc="6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特细等线简" panose="02010604000101010101" pitchFamily="2" charset="-122"/>
                <a:ea typeface="汉仪特细等线简" panose="02010604000101010101" pitchFamily="2" charset="-122"/>
              </a:endParaRPr>
            </a:p>
          </p:txBody>
        </p:sp>
        <p:sp>
          <p:nvSpPr>
            <p:cNvPr id="52" name="椭圆 51"/>
            <p:cNvSpPr/>
            <p:nvPr/>
          </p:nvSpPr>
          <p:spPr>
            <a:xfrm>
              <a:off x="4773600" y="1661700"/>
              <a:ext cx="414213" cy="414213"/>
            </a:xfrm>
            <a:prstGeom prst="ellipse">
              <a:avLst/>
            </a:prstGeom>
            <a:solidFill>
              <a:srgbClr val="9438FF"/>
            </a:solidFill>
            <a:ln w="6350">
              <a:solidFill>
                <a:schemeClr val="bg1"/>
              </a:solidFill>
            </a:ln>
            <a:effectLst>
              <a:outerShdw blurRad="38100" dist="25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53" name="Text Box 5"/>
            <p:cNvSpPr txBox="1">
              <a:spLocks noChangeArrowheads="1"/>
            </p:cNvSpPr>
            <p:nvPr/>
          </p:nvSpPr>
          <p:spPr bwMode="auto">
            <a:xfrm>
              <a:off x="4816139" y="1693883"/>
              <a:ext cx="206099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fontAlgn="auto">
                <a:spcBef>
                  <a:spcPts val="0"/>
                </a:spcBef>
                <a:spcAft>
                  <a:spcPts val="0"/>
                </a:spcAft>
                <a:defRPr sz="2000" spc="600">
                  <a:solidFill>
                    <a:schemeClr val="bg1"/>
                  </a:solidFill>
                  <a:effectLst>
                    <a:outerShdw blurRad="50800"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方正正纤黑简体" panose="02000000000000000000" pitchFamily="2" charset="-122"/>
                  <a:ea typeface="方正正纤黑简体" panose="02000000000000000000" pitchFamily="2" charset="-122"/>
                </a:defRPr>
              </a:lvl1pPr>
            </a:lstStyle>
            <a:p>
              <a:pPr defTabSz="685800"/>
              <a:r>
                <a:rPr lang="en-US" altLang="zh-CN" dirty="0">
                  <a:solidFill>
                    <a:prstClr val="white"/>
                  </a:solidFill>
                </a:rPr>
                <a:t>2</a:t>
              </a:r>
              <a:endParaRPr lang="en-US" altLang="zh-CN" dirty="0">
                <a:solidFill>
                  <a:prstClr val="white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2000" fill="hold"/>
                                        <p:tgtEl>
                                          <p:spTgt spid="106"/>
                                        </p:tgtEl>
                                      </p:cBhvr>
                                      <p:by x="30000" y="30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" dur="2000" fill="hold"/>
                                        <p:tgtEl>
                                          <p:spTgt spid="54"/>
                                        </p:tgtEl>
                                      </p:cBhvr>
                                      <p:by x="30000" y="30000"/>
                                    </p:animScale>
                                  </p:childTnLst>
                                </p:cTn>
                              </p:par>
                              <p:par>
                                <p:cTn id="24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5" dur="2000" fill="hold"/>
                                        <p:tgtEl>
                                          <p:spTgt spid="55"/>
                                        </p:tgtEl>
                                      </p:cBhvr>
                                      <p:by x="30000" y="3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7" dur="2000" fill="hold"/>
                                        <p:tgtEl>
                                          <p:spTgt spid="56"/>
                                        </p:tgtEl>
                                      </p:cBhvr>
                                      <p:by x="30000" y="30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9" dur="2000" fill="hold"/>
                                        <p:tgtEl>
                                          <p:spTgt spid="57"/>
                                        </p:tgtEl>
                                      </p:cBhvr>
                                      <p:by x="30000" y="30000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7" presetClass="emph" presetSubtype="0" fill="remove" grpId="1" nodeType="withEffect">
                                  <p:stCondLst>
                                    <p:cond delay="28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8" dur="250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476FF"/>
                                      </p:to>
                                    </p:animClr>
                                    <p:animClr clrSpc="rgb" dir="cw">
                                      <p:cBhvr>
                                        <p:cTn id="49" dur="250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476FF"/>
                                      </p:to>
                                    </p:animClr>
                                    <p:set>
                                      <p:cBhvr>
                                        <p:cTn id="50" dur="250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" dur="250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6" grpId="1" animBg="1"/>
      <p:bldP spid="55" grpId="0" animBg="1"/>
      <p:bldP spid="55" grpId="1" animBg="1"/>
      <p:bldP spid="54" grpId="0" animBg="1"/>
      <p:bldP spid="54" grpId="1" animBg="1"/>
      <p:bldP spid="57" grpId="0" animBg="1"/>
      <p:bldP spid="57" grpId="1" animBg="1"/>
      <p:bldP spid="106" grpId="0" animBg="1"/>
      <p:bldP spid="106" grpId="1" animBg="1"/>
      <p:bldP spid="58" grpId="0"/>
      <p:bldP spid="59" grpId="0" animBg="1"/>
      <p:bldP spid="59" grpId="1" animBg="1"/>
      <p:bldP spid="6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E:\JGQ\PPT 制作素材\shutterstock\shutterstock_85362871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147" y="1186815"/>
            <a:ext cx="2115589" cy="1330293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E:\JGQ\PPT 制作素材\shutterstock\shutterstock_93976729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5409" y="1206333"/>
            <a:ext cx="1994653" cy="1330293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9" r="14367" b="5635"/>
          <a:stretch>
            <a:fillRect/>
          </a:stretch>
        </p:blipFill>
        <p:spPr>
          <a:xfrm>
            <a:off x="4892863" y="1206333"/>
            <a:ext cx="3615377" cy="2880980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632147" y="2615134"/>
            <a:ext cx="4183043" cy="1472178"/>
            <a:chOff x="632147" y="2615134"/>
            <a:chExt cx="4183043" cy="1472178"/>
          </a:xfrm>
        </p:grpSpPr>
        <p:sp>
          <p:nvSpPr>
            <p:cNvPr id="8" name="矩形 7"/>
            <p:cNvSpPr/>
            <p:nvPr/>
          </p:nvSpPr>
          <p:spPr>
            <a:xfrm>
              <a:off x="632147" y="2615134"/>
              <a:ext cx="4183043" cy="1472178"/>
            </a:xfrm>
            <a:prstGeom prst="rect">
              <a:avLst/>
            </a:prstGeom>
            <a:noFill/>
            <a:ln w="3175">
              <a:solidFill>
                <a:schemeClr val="bg1">
                  <a:alpha val="70000"/>
                </a:schemeClr>
              </a:solidFill>
            </a:ln>
            <a:effectLst>
              <a:outerShdw blurRad="254000" dist="63500" dir="8100000" algn="tr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4" name="矩形 19"/>
            <p:cNvSpPr>
              <a:spLocks noChangeArrowheads="1"/>
            </p:cNvSpPr>
            <p:nvPr/>
          </p:nvSpPr>
          <p:spPr bwMode="auto">
            <a:xfrm>
              <a:off x="732910" y="3044112"/>
              <a:ext cx="3924815" cy="1029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defTabSz="685800">
                <a:lnSpc>
                  <a:spcPct val="120000"/>
                </a:lnSpc>
              </a:pPr>
              <a:r>
                <a:rPr lang="zh-CN" altLang="zh-CN" sz="1050" b="1" dirty="0">
                  <a:solidFill>
                    <a:prstClr val="white"/>
                  </a:solidFill>
                  <a:latin typeface="汉仪特细等线简" panose="02010604000101010101" pitchFamily="2" charset="-122"/>
                  <a:ea typeface="汉仪特细等线简" panose="02010604000101010101" pitchFamily="2" charset="-122"/>
                </a:rPr>
                <a:t>上海锐普广告有限公司是中国第一家精品</a:t>
              </a:r>
              <a:r>
                <a:rPr lang="en-US" altLang="zh-CN" sz="1050" b="1" dirty="0">
                  <a:solidFill>
                    <a:prstClr val="white"/>
                  </a:solidFill>
                  <a:latin typeface="汉仪特细等线简" panose="02010604000101010101" pitchFamily="2" charset="-122"/>
                  <a:ea typeface="汉仪特细等线简" panose="02010604000101010101" pitchFamily="2" charset="-122"/>
                </a:rPr>
                <a:t>PPT</a:t>
              </a:r>
              <a:r>
                <a:rPr lang="zh-CN" altLang="zh-CN" sz="1050" b="1" dirty="0">
                  <a:solidFill>
                    <a:prstClr val="white"/>
                  </a:solidFill>
                  <a:latin typeface="汉仪特细等线简" panose="02010604000101010101" pitchFamily="2" charset="-122"/>
                  <a:ea typeface="汉仪特细等线简" panose="02010604000101010101" pitchFamily="2" charset="-122"/>
                </a:rPr>
                <a:t>设计机构。拥有国内顶尖的</a:t>
              </a:r>
              <a:r>
                <a:rPr lang="en-US" altLang="zh-CN" sz="1050" b="1" dirty="0">
                  <a:solidFill>
                    <a:prstClr val="white"/>
                  </a:solidFill>
                  <a:latin typeface="汉仪特细等线简" panose="02010604000101010101" pitchFamily="2" charset="-122"/>
                  <a:ea typeface="汉仪特细等线简" panose="02010604000101010101" pitchFamily="2" charset="-122"/>
                </a:rPr>
                <a:t>PPT</a:t>
              </a:r>
              <a:r>
                <a:rPr lang="zh-CN" altLang="zh-CN" sz="1050" b="1" dirty="0">
                  <a:solidFill>
                    <a:prstClr val="white"/>
                  </a:solidFill>
                  <a:latin typeface="汉仪特细等线简" panose="02010604000101010101" pitchFamily="2" charset="-122"/>
                  <a:ea typeface="汉仪特细等线简" panose="02010604000101010101" pitchFamily="2" charset="-122"/>
                </a:rPr>
                <a:t>制作技术、顶级的</a:t>
              </a:r>
              <a:r>
                <a:rPr lang="en-US" altLang="zh-CN" sz="1050" b="1" dirty="0">
                  <a:solidFill>
                    <a:prstClr val="white"/>
                  </a:solidFill>
                  <a:latin typeface="汉仪特细等线简" panose="02010604000101010101" pitchFamily="2" charset="-122"/>
                  <a:ea typeface="汉仪特细等线简" panose="02010604000101010101" pitchFamily="2" charset="-122"/>
                </a:rPr>
                <a:t>PPT</a:t>
              </a:r>
              <a:r>
                <a:rPr lang="zh-CN" altLang="zh-CN" sz="1050" b="1" dirty="0">
                  <a:solidFill>
                    <a:prstClr val="white"/>
                  </a:solidFill>
                  <a:latin typeface="汉仪特细等线简" panose="02010604000101010101" pitchFamily="2" charset="-122"/>
                  <a:ea typeface="汉仪特细等线简" panose="02010604000101010101" pitchFamily="2" charset="-122"/>
                </a:rPr>
                <a:t>设计团队，坚持精益求精、拒绝平庸的做事精神，帮助您实现美观、精致、严谨、动感的</a:t>
              </a:r>
              <a:r>
                <a:rPr lang="en-US" altLang="zh-CN" sz="1050" b="1" dirty="0">
                  <a:solidFill>
                    <a:prstClr val="white"/>
                  </a:solidFill>
                  <a:latin typeface="汉仪特细等线简" panose="02010604000101010101" pitchFamily="2" charset="-122"/>
                  <a:ea typeface="汉仪特细等线简" panose="02010604000101010101" pitchFamily="2" charset="-122"/>
                </a:rPr>
                <a:t>PPT</a:t>
              </a:r>
              <a:r>
                <a:rPr lang="zh-CN" altLang="zh-CN" sz="1050" b="1" dirty="0" smtClean="0">
                  <a:solidFill>
                    <a:prstClr val="white"/>
                  </a:solidFill>
                  <a:latin typeface="汉仪特细等线简" panose="02010604000101010101" pitchFamily="2" charset="-122"/>
                  <a:ea typeface="汉仪特细等线简" panose="02010604000101010101" pitchFamily="2" charset="-122"/>
                </a:rPr>
                <a:t>展示效果</a:t>
              </a:r>
              <a:endParaRPr lang="en-US" altLang="zh-CN" sz="1050" b="1" dirty="0" smtClean="0">
                <a:solidFill>
                  <a:prstClr val="white"/>
                </a:solidFill>
                <a:latin typeface="汉仪特细等线简" panose="02010604000101010101" pitchFamily="2" charset="-122"/>
                <a:ea typeface="汉仪特细等线简" panose="02010604000101010101" pitchFamily="2" charset="-122"/>
              </a:endParaRPr>
            </a:p>
            <a:p>
              <a:pPr algn="just" defTabSz="685800"/>
              <a:endParaRPr lang="en-US" altLang="zh-CN" sz="1050" b="1" dirty="0">
                <a:solidFill>
                  <a:prstClr val="white"/>
                </a:solidFill>
                <a:latin typeface="汉仪特细等线简" panose="02010604000101010101" pitchFamily="2" charset="-122"/>
                <a:ea typeface="汉仪特细等线简" panose="0201060400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0" name="矩形 9"/>
            <p:cNvSpPr>
              <a:spLocks noChangeArrowheads="1"/>
            </p:cNvSpPr>
            <p:nvPr/>
          </p:nvSpPr>
          <p:spPr bwMode="auto">
            <a:xfrm>
              <a:off x="711572" y="2670784"/>
              <a:ext cx="1980029" cy="3777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>
                <a:lnSpc>
                  <a:spcPct val="150000"/>
                </a:lnSpc>
                <a:buClr>
                  <a:srgbClr val="0070C0"/>
                </a:buClr>
                <a:defRPr/>
              </a:pPr>
              <a:r>
                <a:rPr lang="zh-CN" altLang="en-US" sz="1400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汉仪中等线简" panose="02010609000101010101" pitchFamily="49" charset="-122"/>
                  <a:ea typeface="汉仪中等线简" panose="02010609000101010101" pitchFamily="49" charset="-122"/>
                </a:rPr>
                <a:t>上海锐普广告有限公司</a:t>
              </a:r>
              <a:endParaRPr lang="zh-CN" altLang="zh-CN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中等线简" panose="02010609000101010101" pitchFamily="49" charset="-122"/>
                <a:ea typeface="汉仪中等线简" panose="02010609000101010101" pitchFamily="49" charset="-122"/>
              </a:endParaRP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8623638" y="4805547"/>
            <a:ext cx="49408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altLang="zh-CN" sz="750" dirty="0">
                <a:solidFill>
                  <a:prstClr val="white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17</a:t>
            </a:r>
            <a:r>
              <a:rPr lang="en-US" altLang="zh-CN" sz="750" dirty="0">
                <a:solidFill>
                  <a:prstClr val="white">
                    <a:alpha val="20000"/>
                  </a:prst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/28</a:t>
            </a:r>
            <a:endParaRPr lang="zh-CN" altLang="en-US" sz="750" dirty="0">
              <a:solidFill>
                <a:prstClr val="white">
                  <a:alpha val="20000"/>
                </a:prstClr>
              </a:solidFill>
              <a:latin typeface="方正正纤黑简体" panose="02000000000000000000" pitchFamily="2" charset="-122"/>
              <a:ea typeface="方正正纤黑简体" panose="020000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8000">
                                          <p:cBhvr additive="base">
                                            <p:cTn id="19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8000">
                                          <p:cBhvr additive="base">
                                            <p:cTn id="20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组合 155"/>
          <p:cNvGrpSpPr/>
          <p:nvPr/>
        </p:nvGrpSpPr>
        <p:grpSpPr bwMode="auto">
          <a:xfrm>
            <a:off x="482568" y="2341250"/>
            <a:ext cx="8137525" cy="7938"/>
            <a:chOff x="447054" y="2735581"/>
            <a:chExt cx="8135285" cy="7713"/>
          </a:xfrm>
        </p:grpSpPr>
        <p:cxnSp>
          <p:nvCxnSpPr>
            <p:cNvPr id="157" name="直接连接符 156"/>
            <p:cNvCxnSpPr/>
            <p:nvPr/>
          </p:nvCxnSpPr>
          <p:spPr>
            <a:xfrm>
              <a:off x="447054" y="2743294"/>
              <a:ext cx="660218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接连接符 157"/>
            <p:cNvCxnSpPr/>
            <p:nvPr/>
          </p:nvCxnSpPr>
          <p:spPr>
            <a:xfrm>
              <a:off x="7545987" y="2735581"/>
              <a:ext cx="1036352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接连接符 158"/>
            <p:cNvCxnSpPr/>
            <p:nvPr/>
          </p:nvCxnSpPr>
          <p:spPr>
            <a:xfrm>
              <a:off x="4778149" y="2743294"/>
              <a:ext cx="1566431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接连接符 159"/>
            <p:cNvCxnSpPr/>
            <p:nvPr/>
          </p:nvCxnSpPr>
          <p:spPr>
            <a:xfrm>
              <a:off x="2319788" y="2743294"/>
              <a:ext cx="1287109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1" name="空心弧 160"/>
          <p:cNvSpPr/>
          <p:nvPr/>
        </p:nvSpPr>
        <p:spPr>
          <a:xfrm>
            <a:off x="845471" y="1522100"/>
            <a:ext cx="1730375" cy="1658938"/>
          </a:xfrm>
          <a:prstGeom prst="blockArc">
            <a:avLst>
              <a:gd name="adj1" fmla="val 10800000"/>
              <a:gd name="adj2" fmla="val 15294976"/>
              <a:gd name="adj3" fmla="val 17552"/>
            </a:avLst>
          </a:prstGeom>
          <a:noFill/>
          <a:ln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>
              <a:defRPr/>
            </a:pPr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162" name="空心弧 161"/>
          <p:cNvSpPr/>
          <p:nvPr/>
        </p:nvSpPr>
        <p:spPr>
          <a:xfrm>
            <a:off x="3176890" y="1342238"/>
            <a:ext cx="2111375" cy="2024062"/>
          </a:xfrm>
          <a:prstGeom prst="blockArc">
            <a:avLst>
              <a:gd name="adj1" fmla="val 10819606"/>
              <a:gd name="adj2" fmla="val 18169532"/>
              <a:gd name="adj3" fmla="val 22495"/>
            </a:avLst>
          </a:prstGeom>
          <a:noFill/>
          <a:ln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>
              <a:defRPr/>
            </a:pPr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163" name="空心弧 162"/>
          <p:cNvSpPr/>
          <p:nvPr/>
        </p:nvSpPr>
        <p:spPr>
          <a:xfrm>
            <a:off x="5762911" y="1198568"/>
            <a:ext cx="2390775" cy="2292350"/>
          </a:xfrm>
          <a:prstGeom prst="blockArc">
            <a:avLst>
              <a:gd name="adj1" fmla="val 10816496"/>
              <a:gd name="adj2" fmla="val 21599452"/>
              <a:gd name="adj3" fmla="val 25595"/>
            </a:avLst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>
              <a:defRPr/>
            </a:pPr>
            <a:endParaRPr lang="zh-CN" altLang="en-US" sz="1350">
              <a:solidFill>
                <a:prstClr val="white"/>
              </a:solidFill>
            </a:endParaRPr>
          </a:p>
        </p:txBody>
      </p:sp>
      <p:grpSp>
        <p:nvGrpSpPr>
          <p:cNvPr id="164" name="组合 163"/>
          <p:cNvGrpSpPr/>
          <p:nvPr/>
        </p:nvGrpSpPr>
        <p:grpSpPr bwMode="auto">
          <a:xfrm>
            <a:off x="1215992" y="1865634"/>
            <a:ext cx="1057277" cy="1013694"/>
            <a:chOff x="1155361" y="2216459"/>
            <a:chExt cx="1057201" cy="1057201"/>
          </a:xfrm>
        </p:grpSpPr>
        <p:sp>
          <p:nvSpPr>
            <p:cNvPr id="190" name="椭圆 189"/>
            <p:cNvSpPr/>
            <p:nvPr/>
          </p:nvSpPr>
          <p:spPr>
            <a:xfrm>
              <a:off x="1155361" y="2216459"/>
              <a:ext cx="1057201" cy="1057201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66" name="TextBox 11"/>
            <p:cNvSpPr txBox="1"/>
            <p:nvPr/>
          </p:nvSpPr>
          <p:spPr>
            <a:xfrm>
              <a:off x="1350662" y="2568066"/>
              <a:ext cx="649490" cy="35308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685800">
                <a:defRPr/>
              </a:pPr>
              <a:r>
                <a:rPr lang="en-US" altLang="zh-CN" sz="16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方正正纤黑简体" panose="02000000000000000000" pitchFamily="2" charset="-122"/>
                  <a:ea typeface="方正正纤黑简体" panose="02000000000000000000" pitchFamily="2" charset="-122"/>
                </a:rPr>
                <a:t>20%</a:t>
              </a:r>
              <a:endParaRPr lang="zh-CN" altLang="en-US" sz="16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</p:grpSp>
      <p:grpSp>
        <p:nvGrpSpPr>
          <p:cNvPr id="167" name="组合 166"/>
          <p:cNvGrpSpPr/>
          <p:nvPr/>
        </p:nvGrpSpPr>
        <p:grpSpPr bwMode="auto">
          <a:xfrm>
            <a:off x="3705196" y="1875161"/>
            <a:ext cx="1039814" cy="996950"/>
            <a:chOff x="3644595" y="2226393"/>
            <a:chExt cx="1039738" cy="103973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68" name="椭圆 167"/>
            <p:cNvSpPr/>
            <p:nvPr/>
          </p:nvSpPr>
          <p:spPr>
            <a:xfrm>
              <a:off x="3644595" y="2226393"/>
              <a:ext cx="1039738" cy="103973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69" name="TextBox 14"/>
            <p:cNvSpPr txBox="1"/>
            <p:nvPr/>
          </p:nvSpPr>
          <p:spPr>
            <a:xfrm>
              <a:off x="3824468" y="2581309"/>
              <a:ext cx="654299" cy="35308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685800">
                <a:defRPr/>
              </a:pPr>
              <a:r>
                <a:rPr lang="en-US" altLang="zh-CN" sz="1600" dirty="0">
                  <a:solidFill>
                    <a:prstClr val="white"/>
                  </a:solidFill>
                  <a:latin typeface="方正正纤黑简体" panose="02000000000000000000" pitchFamily="2" charset="-122"/>
                  <a:ea typeface="方正正纤黑简体" panose="02000000000000000000" pitchFamily="2" charset="-122"/>
                </a:rPr>
                <a:t>30%</a:t>
              </a:r>
              <a:endParaRPr lang="zh-CN" altLang="en-US" sz="1600" dirty="0">
                <a:solidFill>
                  <a:prstClr val="white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</p:grpSp>
      <p:grpSp>
        <p:nvGrpSpPr>
          <p:cNvPr id="170" name="组合 169"/>
          <p:cNvGrpSpPr/>
          <p:nvPr/>
        </p:nvGrpSpPr>
        <p:grpSpPr bwMode="auto">
          <a:xfrm>
            <a:off x="6426193" y="1867779"/>
            <a:ext cx="1057443" cy="1013854"/>
            <a:chOff x="6366186" y="2218694"/>
            <a:chExt cx="1057366" cy="1057367"/>
          </a:xfrm>
        </p:grpSpPr>
        <p:sp>
          <p:nvSpPr>
            <p:cNvPr id="192" name="椭圆 191"/>
            <p:cNvSpPr/>
            <p:nvPr/>
          </p:nvSpPr>
          <p:spPr>
            <a:xfrm>
              <a:off x="6366186" y="2218694"/>
              <a:ext cx="1057366" cy="1057367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72" name="TextBox 17"/>
            <p:cNvSpPr txBox="1"/>
            <p:nvPr/>
          </p:nvSpPr>
          <p:spPr>
            <a:xfrm>
              <a:off x="6607587" y="2589837"/>
              <a:ext cx="594992" cy="32098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685800">
                <a:defRPr/>
              </a:pPr>
              <a:r>
                <a:rPr lang="en-US" altLang="zh-CN" sz="14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方正正纤黑简体" panose="02000000000000000000" pitchFamily="2" charset="-122"/>
                  <a:ea typeface="方正正纤黑简体" panose="02000000000000000000" pitchFamily="2" charset="-122"/>
                </a:rPr>
                <a:t>50%</a:t>
              </a:r>
              <a:endParaRPr lang="zh-CN" altLang="en-US" sz="14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752142" y="3275326"/>
            <a:ext cx="7213466" cy="645799"/>
            <a:chOff x="752142" y="3275326"/>
            <a:chExt cx="7213466" cy="645799"/>
          </a:xfrm>
        </p:grpSpPr>
        <p:sp>
          <p:nvSpPr>
            <p:cNvPr id="174" name="TextBox 21"/>
            <p:cNvSpPr txBox="1"/>
            <p:nvPr/>
          </p:nvSpPr>
          <p:spPr bwMode="auto">
            <a:xfrm>
              <a:off x="1250541" y="3275335"/>
              <a:ext cx="964367" cy="30777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defTabSz="685800">
                <a:defRPr/>
              </a:pPr>
              <a:r>
                <a:rPr lang="zh-CN" altLang="en-US" sz="1400" b="1" spc="12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汉仪中等线简" panose="02010609000101010101" pitchFamily="49" charset="-122"/>
                  <a:ea typeface="汉仪中等线简" panose="02010609000101010101" pitchFamily="49" charset="-122"/>
                </a:rPr>
                <a:t>添加标题</a:t>
              </a:r>
              <a:endParaRPr lang="zh-CN" altLang="en-US" sz="1400" b="1" spc="12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中等线简" panose="02010609000101010101" pitchFamily="49" charset="-122"/>
                <a:ea typeface="汉仪中等线简" panose="02010609000101010101" pitchFamily="49" charset="-122"/>
              </a:endParaRPr>
            </a:p>
          </p:txBody>
        </p:sp>
        <p:sp>
          <p:nvSpPr>
            <p:cNvPr id="179" name="TextBox 29"/>
            <p:cNvSpPr txBox="1"/>
            <p:nvPr/>
          </p:nvSpPr>
          <p:spPr bwMode="auto">
            <a:xfrm>
              <a:off x="3742915" y="3275328"/>
              <a:ext cx="964366" cy="30777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algn="ctr" fontAlgn="auto">
                <a:spcBef>
                  <a:spcPts val="0"/>
                </a:spcBef>
                <a:spcAft>
                  <a:spcPts val="0"/>
                </a:spcAft>
                <a:defRPr sz="1400" b="1" spc="12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汉仪特细等线简" panose="02010604000101010101" pitchFamily="2" charset="-122"/>
                  <a:ea typeface="汉仪特细等线简" panose="02010604000101010101" pitchFamily="2" charset="-122"/>
                </a:defRPr>
              </a:lvl1pPr>
            </a:lstStyle>
            <a:p>
              <a:pPr defTabSz="685800"/>
              <a:r>
                <a:rPr lang="zh-CN" altLang="en-US" dirty="0">
                  <a:solidFill>
                    <a:prstClr val="white"/>
                  </a:solidFill>
                  <a:latin typeface="汉仪中等线简" panose="02010609000101010101" pitchFamily="49" charset="-122"/>
                  <a:ea typeface="汉仪中等线简" panose="02010609000101010101" pitchFamily="49" charset="-122"/>
                </a:rPr>
                <a:t>添加标题</a:t>
              </a:r>
              <a:endParaRPr lang="zh-CN" altLang="en-US" dirty="0">
                <a:solidFill>
                  <a:prstClr val="white"/>
                </a:solidFill>
                <a:latin typeface="汉仪中等线简" panose="02010609000101010101" pitchFamily="49" charset="-122"/>
                <a:ea typeface="汉仪中等线简" panose="02010609000101010101" pitchFamily="49" charset="-122"/>
              </a:endParaRPr>
            </a:p>
          </p:txBody>
        </p:sp>
        <p:grpSp>
          <p:nvGrpSpPr>
            <p:cNvPr id="184" name="组合 93"/>
            <p:cNvGrpSpPr/>
            <p:nvPr/>
          </p:nvGrpSpPr>
          <p:grpSpPr bwMode="auto">
            <a:xfrm>
              <a:off x="752142" y="3275326"/>
              <a:ext cx="7213466" cy="645799"/>
              <a:chOff x="-4537179" y="3494063"/>
              <a:chExt cx="7210035" cy="675017"/>
            </a:xfrm>
          </p:grpSpPr>
          <p:sp>
            <p:nvSpPr>
              <p:cNvPr id="186" name="TextBox 37"/>
              <p:cNvSpPr txBox="1"/>
              <p:nvPr/>
            </p:nvSpPr>
            <p:spPr>
              <a:xfrm>
                <a:off x="1190896" y="3494063"/>
                <a:ext cx="963909" cy="32170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 algn="ctr" fontAlgn="auto">
                  <a:spcBef>
                    <a:spcPts val="0"/>
                  </a:spcBef>
                  <a:spcAft>
                    <a:spcPts val="0"/>
                  </a:spcAft>
                  <a:defRPr sz="1400" b="1" spc="12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汉仪特细等线简" panose="02010604000101010101" pitchFamily="2" charset="-122"/>
                    <a:ea typeface="汉仪特细等线简" panose="02010604000101010101" pitchFamily="2" charset="-122"/>
                  </a:defRPr>
                </a:lvl1pPr>
              </a:lstStyle>
              <a:p>
                <a:pPr defTabSz="685800"/>
                <a:r>
                  <a:rPr lang="zh-CN" altLang="en-US" dirty="0">
                    <a:solidFill>
                      <a:prstClr val="white"/>
                    </a:solidFill>
                    <a:latin typeface="汉仪中等线简" panose="02010609000101010101" pitchFamily="49" charset="-122"/>
                    <a:ea typeface="汉仪中等线简" panose="02010609000101010101" pitchFamily="49" charset="-122"/>
                  </a:rPr>
                  <a:t>添加标题</a:t>
                </a:r>
                <a:endParaRPr lang="zh-CN" altLang="en-US" dirty="0">
                  <a:solidFill>
                    <a:prstClr val="white"/>
                  </a:solidFill>
                  <a:latin typeface="汉仪中等线简" panose="02010609000101010101" pitchFamily="49" charset="-122"/>
                  <a:ea typeface="汉仪中等线简" panose="02010609000101010101" pitchFamily="49" charset="-122"/>
                </a:endParaRPr>
              </a:p>
            </p:txBody>
          </p:sp>
          <p:sp>
            <p:nvSpPr>
              <p:cNvPr id="187" name="TextBox 11"/>
              <p:cNvSpPr txBox="1">
                <a:spLocks noChangeArrowheads="1"/>
              </p:cNvSpPr>
              <p:nvPr/>
            </p:nvSpPr>
            <p:spPr bwMode="auto">
              <a:xfrm flipH="1">
                <a:off x="721159" y="3887183"/>
                <a:ext cx="1951697" cy="27344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algn="ctr" fontAlgn="auto">
                  <a:spcBef>
                    <a:spcPts val="0"/>
                  </a:spcBef>
                  <a:spcAft>
                    <a:spcPts val="0"/>
                  </a:spcAft>
                  <a:defRPr sz="1050" kern="0">
                    <a:solidFill>
                      <a:schemeClr val="bg1">
                        <a:alpha val="70000"/>
                      </a:schemeClr>
                    </a:solidFill>
                    <a:latin typeface="方正正纤黑简体" panose="02000000000000000000" pitchFamily="2" charset="-122"/>
                    <a:ea typeface="方正正纤黑简体" panose="02000000000000000000" pitchFamily="2" charset="-122"/>
                  </a:defRPr>
                </a:lvl1pPr>
                <a:lvl2pPr marL="742950" indent="-285750" eaLnBrk="0" hangingPunct="0">
                  <a:defRPr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685800"/>
                <a:r>
                  <a:rPr lang="zh-CN" altLang="en-US" b="1" dirty="0">
                    <a:solidFill>
                      <a:prstClr val="white"/>
                    </a:solidFill>
                  </a:rPr>
                  <a:t>点击添加文本内容    </a:t>
                </a:r>
                <a:endParaRPr lang="en-US" altLang="zh-CN" b="1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88" name="TextBox 11"/>
              <p:cNvSpPr txBox="1">
                <a:spLocks noChangeArrowheads="1"/>
              </p:cNvSpPr>
              <p:nvPr/>
            </p:nvSpPr>
            <p:spPr bwMode="auto">
              <a:xfrm flipH="1">
                <a:off x="-2042515" y="3887183"/>
                <a:ext cx="1951697" cy="27344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algn="ctr" fontAlgn="auto">
                  <a:spcBef>
                    <a:spcPts val="0"/>
                  </a:spcBef>
                  <a:spcAft>
                    <a:spcPts val="0"/>
                  </a:spcAft>
                  <a:defRPr sz="1050" kern="0">
                    <a:solidFill>
                      <a:schemeClr val="bg1">
                        <a:alpha val="70000"/>
                      </a:schemeClr>
                    </a:solidFill>
                    <a:latin typeface="方正正纤黑简体" panose="02000000000000000000" pitchFamily="2" charset="-122"/>
                    <a:ea typeface="方正正纤黑简体" panose="02000000000000000000" pitchFamily="2" charset="-122"/>
                  </a:defRPr>
                </a:lvl1pPr>
                <a:lvl2pPr marL="742950" indent="-285750" eaLnBrk="0" hangingPunct="0">
                  <a:defRPr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685800"/>
                <a:r>
                  <a:rPr lang="zh-CN" altLang="en-US" b="1" dirty="0">
                    <a:solidFill>
                      <a:prstClr val="white"/>
                    </a:solidFill>
                  </a:rPr>
                  <a:t>点击添加文本内容    </a:t>
                </a:r>
                <a:endParaRPr lang="en-US" altLang="zh-CN" b="1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89" name="TextBox 11"/>
              <p:cNvSpPr txBox="1">
                <a:spLocks noChangeArrowheads="1"/>
              </p:cNvSpPr>
              <p:nvPr/>
            </p:nvSpPr>
            <p:spPr bwMode="auto">
              <a:xfrm flipH="1">
                <a:off x="-4537179" y="3895634"/>
                <a:ext cx="1951697" cy="27344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defTabSz="685800" eaLnBrk="1" hangingPunct="1">
                  <a:defRPr/>
                </a:pPr>
                <a:r>
                  <a:rPr lang="zh-CN" altLang="en-US" sz="1050" b="1" kern="0" dirty="0" smtClean="0">
                    <a:solidFill>
                      <a:prstClr val="white"/>
                    </a:solidFill>
                    <a:latin typeface="方正正纤黑简体" panose="02000000000000000000" pitchFamily="2" charset="-122"/>
                    <a:ea typeface="方正正纤黑简体" panose="02000000000000000000" pitchFamily="2" charset="-122"/>
                  </a:rPr>
                  <a:t>点击添加文本内容    </a:t>
                </a:r>
                <a:endParaRPr lang="en-US" altLang="zh-CN" sz="1050" b="1" kern="0" dirty="0" smtClean="0">
                  <a:solidFill>
                    <a:prstClr val="white"/>
                  </a:solidFill>
                  <a:latin typeface="方正正纤黑简体" panose="02000000000000000000" pitchFamily="2" charset="-122"/>
                  <a:ea typeface="方正正纤黑简体" panose="02000000000000000000" pitchFamily="2" charset="-122"/>
                </a:endParaRPr>
              </a:p>
            </p:txBody>
          </p:sp>
        </p:grpSp>
      </p:grpSp>
      <p:sp>
        <p:nvSpPr>
          <p:cNvPr id="28" name="文本框 27"/>
          <p:cNvSpPr txBox="1"/>
          <p:nvPr/>
        </p:nvSpPr>
        <p:spPr>
          <a:xfrm>
            <a:off x="8623638" y="4805547"/>
            <a:ext cx="49408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altLang="zh-CN" sz="750" dirty="0">
                <a:solidFill>
                  <a:prstClr val="white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18</a:t>
            </a:r>
            <a:r>
              <a:rPr lang="en-US" altLang="zh-CN" sz="750" dirty="0">
                <a:solidFill>
                  <a:prstClr val="white">
                    <a:alpha val="20000"/>
                  </a:prst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/28</a:t>
            </a:r>
            <a:endParaRPr lang="zh-CN" altLang="en-US" sz="750" dirty="0">
              <a:solidFill>
                <a:prstClr val="white">
                  <a:alpha val="20000"/>
                </a:prstClr>
              </a:solidFill>
              <a:latin typeface="方正正纤黑简体" panose="02000000000000000000" pitchFamily="2" charset="-122"/>
              <a:ea typeface="方正正纤黑简体" panose="020000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9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4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4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4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4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4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1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4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6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6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 bwMode="auto">
          <a:xfrm>
            <a:off x="1212850" y="4017963"/>
            <a:ext cx="6449189" cy="261610"/>
            <a:chOff x="1202229" y="3913515"/>
            <a:chExt cx="6450591" cy="260904"/>
          </a:xfrm>
        </p:grpSpPr>
        <p:grpSp>
          <p:nvGrpSpPr>
            <p:cNvPr id="3" name="组合 23"/>
            <p:cNvGrpSpPr/>
            <p:nvPr/>
          </p:nvGrpSpPr>
          <p:grpSpPr bwMode="auto">
            <a:xfrm>
              <a:off x="1202229" y="3913515"/>
              <a:ext cx="1298033" cy="260904"/>
              <a:chOff x="1721396" y="3913515"/>
              <a:chExt cx="1298033" cy="260904"/>
            </a:xfrm>
          </p:grpSpPr>
          <p:sp>
            <p:nvSpPr>
              <p:cNvPr id="13" name="椭圆 12"/>
              <p:cNvSpPr/>
              <p:nvPr/>
            </p:nvSpPr>
            <p:spPr>
              <a:xfrm>
                <a:off x="1721396" y="3919848"/>
                <a:ext cx="228650" cy="229566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TextBox 22"/>
              <p:cNvSpPr txBox="1"/>
              <p:nvPr/>
            </p:nvSpPr>
            <p:spPr>
              <a:xfrm>
                <a:off x="1988154" y="3913515"/>
                <a:ext cx="1031275" cy="26090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>
                <a:lvl1pPr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685800" fontAlgn="base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685800" fontAlgn="base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685800" fontAlgn="base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685800" fontAlgn="base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685800"/>
                <a:r>
                  <a:rPr lang="zh-CN" altLang="en-US" sz="1100" b="1" dirty="0">
                    <a:solidFill>
                      <a:prstClr val="white"/>
                    </a:solidFill>
                    <a:latin typeface="汉仪特细等线简" panose="02010604000101010101" pitchFamily="2" charset="-122"/>
                    <a:ea typeface="汉仪特细等线简" panose="02010604000101010101" pitchFamily="2" charset="-122"/>
                    <a:cs typeface="Arial" panose="020B0604020202020204" pitchFamily="34" charset="0"/>
                  </a:rPr>
                  <a:t>点击添加</a:t>
                </a:r>
                <a:r>
                  <a:rPr lang="zh-CN" altLang="en-US" sz="1100" b="1" dirty="0" smtClean="0">
                    <a:solidFill>
                      <a:prstClr val="white"/>
                    </a:solidFill>
                    <a:latin typeface="汉仪特细等线简" panose="02010604000101010101" pitchFamily="2" charset="-122"/>
                    <a:ea typeface="汉仪特细等线简" panose="02010604000101010101" pitchFamily="2" charset="-122"/>
                    <a:cs typeface="Arial" panose="020B0604020202020204" pitchFamily="34" charset="0"/>
                  </a:rPr>
                  <a:t>文本</a:t>
                </a:r>
                <a:endParaRPr lang="zh-CN" altLang="en-US" sz="1100" b="1" dirty="0" smtClean="0">
                  <a:solidFill>
                    <a:prstClr val="white"/>
                  </a:solidFill>
                  <a:latin typeface="汉仪特细等线简" panose="02010604000101010101" pitchFamily="2" charset="-122"/>
                  <a:ea typeface="汉仪特细等线简" panose="02010604000101010101" pitchFamily="2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" name="组合 24"/>
            <p:cNvGrpSpPr/>
            <p:nvPr/>
          </p:nvGrpSpPr>
          <p:grpSpPr bwMode="auto">
            <a:xfrm>
              <a:off x="2920277" y="3913515"/>
              <a:ext cx="1298033" cy="260904"/>
              <a:chOff x="1722085" y="3913515"/>
              <a:chExt cx="1298033" cy="260904"/>
            </a:xfrm>
          </p:grpSpPr>
          <p:sp>
            <p:nvSpPr>
              <p:cNvPr id="11" name="椭圆 10"/>
              <p:cNvSpPr/>
              <p:nvPr/>
            </p:nvSpPr>
            <p:spPr>
              <a:xfrm>
                <a:off x="1722085" y="3919848"/>
                <a:ext cx="228650" cy="229566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TextBox 26"/>
              <p:cNvSpPr txBox="1"/>
              <p:nvPr/>
            </p:nvSpPr>
            <p:spPr>
              <a:xfrm>
                <a:off x="1988843" y="3913515"/>
                <a:ext cx="1031275" cy="26090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>
                  <a:defRPr sz="11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汉仪特细等线简" panose="02010604000101010101" pitchFamily="2" charset="-122"/>
                    <a:ea typeface="汉仪特细等线简" panose="02010604000101010101" pitchFamily="2" charset="-122"/>
                    <a:cs typeface="Arial" panose="020B0604020202020204" pitchFamily="34" charset="0"/>
                  </a:defRPr>
                </a:lvl1pPr>
                <a:lvl2pPr marL="742950" indent="-285750">
                  <a:defRPr sz="1300"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300"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300"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300"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sz="1300"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sz="1300"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sz="1300"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sz="1300"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685800"/>
                <a:r>
                  <a:rPr lang="zh-CN" altLang="en-US" dirty="0">
                    <a:solidFill>
                      <a:prstClr val="white"/>
                    </a:solidFill>
                    <a:effectLst/>
                  </a:rPr>
                  <a:t>点击添加</a:t>
                </a:r>
                <a:r>
                  <a:rPr lang="zh-CN" altLang="en-US" dirty="0" smtClean="0">
                    <a:solidFill>
                      <a:prstClr val="white"/>
                    </a:solidFill>
                    <a:effectLst/>
                  </a:rPr>
                  <a:t>文本</a:t>
                </a:r>
                <a:endParaRPr lang="zh-CN" altLang="en-US" dirty="0">
                  <a:solidFill>
                    <a:prstClr val="white"/>
                  </a:solidFill>
                  <a:effectLst/>
                </a:endParaRPr>
              </a:p>
            </p:txBody>
          </p:sp>
        </p:grpSp>
        <p:grpSp>
          <p:nvGrpSpPr>
            <p:cNvPr id="5" name="组合 27"/>
            <p:cNvGrpSpPr/>
            <p:nvPr/>
          </p:nvGrpSpPr>
          <p:grpSpPr bwMode="auto">
            <a:xfrm>
              <a:off x="4636739" y="3913515"/>
              <a:ext cx="1298033" cy="260904"/>
              <a:chOff x="1721188" y="3913515"/>
              <a:chExt cx="1298033" cy="260904"/>
            </a:xfrm>
          </p:grpSpPr>
          <p:sp>
            <p:nvSpPr>
              <p:cNvPr id="9" name="椭圆 8"/>
              <p:cNvSpPr/>
              <p:nvPr/>
            </p:nvSpPr>
            <p:spPr>
              <a:xfrm>
                <a:off x="1721188" y="3919848"/>
                <a:ext cx="228650" cy="229566"/>
              </a:xfrm>
              <a:prstGeom prst="ellipse">
                <a:avLst/>
              </a:prstGeom>
              <a:noFill/>
              <a:ln w="9525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TextBox 29"/>
              <p:cNvSpPr txBox="1"/>
              <p:nvPr/>
            </p:nvSpPr>
            <p:spPr>
              <a:xfrm>
                <a:off x="1987946" y="3913515"/>
                <a:ext cx="1031275" cy="26090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>
                  <a:defRPr sz="11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汉仪特细等线简" panose="02010604000101010101" pitchFamily="2" charset="-122"/>
                    <a:ea typeface="汉仪特细等线简" panose="02010604000101010101" pitchFamily="2" charset="-122"/>
                    <a:cs typeface="Arial" panose="020B0604020202020204" pitchFamily="34" charset="0"/>
                  </a:defRPr>
                </a:lvl1pPr>
                <a:lvl2pPr marL="742950" indent="-285750">
                  <a:defRPr sz="1300"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300"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300"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300"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sz="1300"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sz="1300"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sz="1300"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sz="1300"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685800"/>
                <a:r>
                  <a:rPr lang="zh-CN" altLang="en-US" dirty="0">
                    <a:solidFill>
                      <a:prstClr val="white"/>
                    </a:solidFill>
                    <a:effectLst/>
                  </a:rPr>
                  <a:t>点击添加</a:t>
                </a:r>
                <a:r>
                  <a:rPr lang="zh-CN" altLang="en-US" dirty="0" smtClean="0">
                    <a:solidFill>
                      <a:prstClr val="white"/>
                    </a:solidFill>
                    <a:effectLst/>
                  </a:rPr>
                  <a:t>文本</a:t>
                </a:r>
                <a:endParaRPr lang="zh-CN" altLang="en-US" dirty="0">
                  <a:solidFill>
                    <a:prstClr val="white"/>
                  </a:solidFill>
                  <a:effectLst/>
                </a:endParaRPr>
              </a:p>
            </p:txBody>
          </p:sp>
        </p:grpSp>
        <p:grpSp>
          <p:nvGrpSpPr>
            <p:cNvPr id="6" name="组合 30"/>
            <p:cNvGrpSpPr/>
            <p:nvPr/>
          </p:nvGrpSpPr>
          <p:grpSpPr bwMode="auto">
            <a:xfrm>
              <a:off x="6354787" y="3913515"/>
              <a:ext cx="1298033" cy="260904"/>
              <a:chOff x="1721878" y="3913515"/>
              <a:chExt cx="1298033" cy="260904"/>
            </a:xfrm>
          </p:grpSpPr>
          <p:sp>
            <p:nvSpPr>
              <p:cNvPr id="7" name="椭圆 6"/>
              <p:cNvSpPr/>
              <p:nvPr/>
            </p:nvSpPr>
            <p:spPr>
              <a:xfrm>
                <a:off x="1721878" y="3919848"/>
                <a:ext cx="228650" cy="229566"/>
              </a:xfrm>
              <a:prstGeom prst="ellipse">
                <a:avLst/>
              </a:prstGeom>
              <a:noFill/>
              <a:ln w="6350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TextBox 32"/>
              <p:cNvSpPr txBox="1"/>
              <p:nvPr/>
            </p:nvSpPr>
            <p:spPr>
              <a:xfrm>
                <a:off x="1988636" y="3913515"/>
                <a:ext cx="1031275" cy="26090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>
                  <a:defRPr sz="11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汉仪特细等线简" panose="02010604000101010101" pitchFamily="2" charset="-122"/>
                    <a:ea typeface="汉仪特细等线简" panose="02010604000101010101" pitchFamily="2" charset="-122"/>
                    <a:cs typeface="Arial" panose="020B0604020202020204" pitchFamily="34" charset="0"/>
                  </a:defRPr>
                </a:lvl1pPr>
                <a:lvl2pPr marL="742950" indent="-285750">
                  <a:defRPr sz="1300"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300"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300"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300"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sz="1300"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sz="1300"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sz="1300"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sz="1300"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685800"/>
                <a:r>
                  <a:rPr lang="zh-CN" altLang="en-US" dirty="0">
                    <a:solidFill>
                      <a:prstClr val="white"/>
                    </a:solidFill>
                    <a:effectLst/>
                  </a:rPr>
                  <a:t>点击添加</a:t>
                </a:r>
                <a:r>
                  <a:rPr lang="zh-CN" altLang="en-US" dirty="0" smtClean="0">
                    <a:solidFill>
                      <a:prstClr val="white"/>
                    </a:solidFill>
                    <a:effectLst/>
                  </a:rPr>
                  <a:t>文本</a:t>
                </a:r>
                <a:endParaRPr lang="zh-CN" altLang="en-US" dirty="0">
                  <a:solidFill>
                    <a:prstClr val="white"/>
                  </a:solidFill>
                  <a:effectLst/>
                </a:endParaRPr>
              </a:p>
            </p:txBody>
          </p:sp>
        </p:grpSp>
      </p:grpSp>
      <p:grpSp>
        <p:nvGrpSpPr>
          <p:cNvPr id="15" name="组合 14"/>
          <p:cNvGrpSpPr/>
          <p:nvPr/>
        </p:nvGrpSpPr>
        <p:grpSpPr bwMode="auto">
          <a:xfrm>
            <a:off x="2108200" y="1042988"/>
            <a:ext cx="4773613" cy="2413000"/>
            <a:chOff x="2222308" y="938757"/>
            <a:chExt cx="4773578" cy="2413166"/>
          </a:xfrm>
        </p:grpSpPr>
        <p:sp>
          <p:nvSpPr>
            <p:cNvPr id="16" name="空心弧 13"/>
            <p:cNvSpPr/>
            <p:nvPr/>
          </p:nvSpPr>
          <p:spPr>
            <a:xfrm>
              <a:off x="2362007" y="1130857"/>
              <a:ext cx="4419568" cy="2209952"/>
            </a:xfrm>
            <a:custGeom>
              <a:avLst/>
              <a:gdLst>
                <a:gd name="connsiteX0" fmla="*/ 18 w 5458860"/>
                <a:gd name="connsiteY0" fmla="*/ 2719426 h 5458860"/>
                <a:gd name="connsiteX1" fmla="*/ 2734128 w 5458860"/>
                <a:gd name="connsiteY1" fmla="*/ 4 h 5458860"/>
                <a:gd name="connsiteX2" fmla="*/ 5458859 w 5458860"/>
                <a:gd name="connsiteY2" fmla="*/ 2728823 h 5458860"/>
                <a:gd name="connsiteX3" fmla="*/ 5191157 w 5458860"/>
                <a:gd name="connsiteY3" fmla="*/ 2728883 h 5458860"/>
                <a:gd name="connsiteX4" fmla="*/ 2733667 w 5458860"/>
                <a:gd name="connsiteY4" fmla="*/ 267706 h 5458860"/>
                <a:gd name="connsiteX5" fmla="*/ 267718 w 5458860"/>
                <a:gd name="connsiteY5" fmla="*/ 2720408 h 5458860"/>
                <a:gd name="connsiteX6" fmla="*/ 18 w 5458860"/>
                <a:gd name="connsiteY6" fmla="*/ 2719426 h 5458860"/>
                <a:gd name="connsiteX0-1" fmla="*/ 267700 w 5458841"/>
                <a:gd name="connsiteY0-2" fmla="*/ 2720408 h 2811848"/>
                <a:gd name="connsiteX1-3" fmla="*/ 0 w 5458841"/>
                <a:gd name="connsiteY1-4" fmla="*/ 2719426 h 2811848"/>
                <a:gd name="connsiteX2-5" fmla="*/ 2734110 w 5458841"/>
                <a:gd name="connsiteY2-6" fmla="*/ 4 h 2811848"/>
                <a:gd name="connsiteX3-7" fmla="*/ 5458841 w 5458841"/>
                <a:gd name="connsiteY3-8" fmla="*/ 2728823 h 2811848"/>
                <a:gd name="connsiteX4-9" fmla="*/ 5191139 w 5458841"/>
                <a:gd name="connsiteY4-10" fmla="*/ 2728883 h 2811848"/>
                <a:gd name="connsiteX5-11" fmla="*/ 2733649 w 5458841"/>
                <a:gd name="connsiteY5-12" fmla="*/ 267706 h 2811848"/>
                <a:gd name="connsiteX6-13" fmla="*/ 359140 w 5458841"/>
                <a:gd name="connsiteY6-14" fmla="*/ 2811848 h 2811848"/>
                <a:gd name="connsiteX0-15" fmla="*/ 267700 w 5458841"/>
                <a:gd name="connsiteY0-16" fmla="*/ 2720408 h 2728883"/>
                <a:gd name="connsiteX1-17" fmla="*/ 0 w 5458841"/>
                <a:gd name="connsiteY1-18" fmla="*/ 2719426 h 2728883"/>
                <a:gd name="connsiteX2-19" fmla="*/ 2734110 w 5458841"/>
                <a:gd name="connsiteY2-20" fmla="*/ 4 h 2728883"/>
                <a:gd name="connsiteX3-21" fmla="*/ 5458841 w 5458841"/>
                <a:gd name="connsiteY3-22" fmla="*/ 2728823 h 2728883"/>
                <a:gd name="connsiteX4-23" fmla="*/ 5191139 w 5458841"/>
                <a:gd name="connsiteY4-24" fmla="*/ 2728883 h 2728883"/>
                <a:gd name="connsiteX5-25" fmla="*/ 2733649 w 5458841"/>
                <a:gd name="connsiteY5-26" fmla="*/ 267706 h 2728883"/>
                <a:gd name="connsiteX0-27" fmla="*/ 0 w 5458841"/>
                <a:gd name="connsiteY0-28" fmla="*/ 2719426 h 2728883"/>
                <a:gd name="connsiteX1-29" fmla="*/ 2734110 w 5458841"/>
                <a:gd name="connsiteY1-30" fmla="*/ 4 h 2728883"/>
                <a:gd name="connsiteX2-31" fmla="*/ 5458841 w 5458841"/>
                <a:gd name="connsiteY2-32" fmla="*/ 2728823 h 2728883"/>
                <a:gd name="connsiteX3-33" fmla="*/ 5191139 w 5458841"/>
                <a:gd name="connsiteY3-34" fmla="*/ 2728883 h 2728883"/>
                <a:gd name="connsiteX4-35" fmla="*/ 2733649 w 5458841"/>
                <a:gd name="connsiteY4-36" fmla="*/ 267706 h 2728883"/>
                <a:gd name="connsiteX0-37" fmla="*/ 0 w 5458841"/>
                <a:gd name="connsiteY0-38" fmla="*/ 2719426 h 2728823"/>
                <a:gd name="connsiteX1-39" fmla="*/ 2734110 w 5458841"/>
                <a:gd name="connsiteY1-40" fmla="*/ 4 h 2728823"/>
                <a:gd name="connsiteX2-41" fmla="*/ 5458841 w 5458841"/>
                <a:gd name="connsiteY2-42" fmla="*/ 2728823 h 2728823"/>
                <a:gd name="connsiteX3-43" fmla="*/ 2733649 w 5458841"/>
                <a:gd name="connsiteY3-44" fmla="*/ 267706 h 2728823"/>
                <a:gd name="connsiteX0-45" fmla="*/ 0 w 5458841"/>
                <a:gd name="connsiteY0-46" fmla="*/ 2719426 h 2728823"/>
                <a:gd name="connsiteX1-47" fmla="*/ 2734110 w 5458841"/>
                <a:gd name="connsiteY1-48" fmla="*/ 4 h 2728823"/>
                <a:gd name="connsiteX2-49" fmla="*/ 5458841 w 5458841"/>
                <a:gd name="connsiteY2-50" fmla="*/ 2728823 h 272882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5458841" h="2728823">
                  <a:moveTo>
                    <a:pt x="0" y="2719426"/>
                  </a:moveTo>
                  <a:cubicBezTo>
                    <a:pt x="5517" y="1214085"/>
                    <a:pt x="1228761" y="-2588"/>
                    <a:pt x="2734110" y="4"/>
                  </a:cubicBezTo>
                  <a:cubicBezTo>
                    <a:pt x="4239459" y="2595"/>
                    <a:pt x="5458507" y="1223472"/>
                    <a:pt x="5458841" y="2728823"/>
                  </a:cubicBezTo>
                </a:path>
              </a:pathLst>
            </a:custGeom>
            <a:noFill/>
            <a:ln w="952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" name="Freeform 12"/>
            <p:cNvSpPr>
              <a:spLocks noEditPoints="1"/>
            </p:cNvSpPr>
            <p:nvPr/>
          </p:nvSpPr>
          <p:spPr bwMode="auto">
            <a:xfrm>
              <a:off x="2222308" y="938757"/>
              <a:ext cx="4773578" cy="2413166"/>
            </a:xfrm>
            <a:custGeom>
              <a:avLst/>
              <a:gdLst>
                <a:gd name="T0" fmla="*/ 1594 w 3529"/>
                <a:gd name="T1" fmla="*/ 45 h 1784"/>
                <a:gd name="T2" fmla="*/ 1434 w 3529"/>
                <a:gd name="T3" fmla="*/ 165 h 1784"/>
                <a:gd name="T4" fmla="*/ 1415 w 3529"/>
                <a:gd name="T5" fmla="*/ 170 h 1784"/>
                <a:gd name="T6" fmla="*/ 1240 w 3529"/>
                <a:gd name="T7" fmla="*/ 118 h 1784"/>
                <a:gd name="T8" fmla="*/ 1268 w 3529"/>
                <a:gd name="T9" fmla="*/ 208 h 1784"/>
                <a:gd name="T10" fmla="*/ 1054 w 3529"/>
                <a:gd name="T11" fmla="*/ 189 h 1784"/>
                <a:gd name="T12" fmla="*/ 813 w 3529"/>
                <a:gd name="T13" fmla="*/ 437 h 1784"/>
                <a:gd name="T14" fmla="*/ 796 w 3529"/>
                <a:gd name="T15" fmla="*/ 449 h 1784"/>
                <a:gd name="T16" fmla="*/ 614 w 3529"/>
                <a:gd name="T17" fmla="*/ 472 h 1784"/>
                <a:gd name="T18" fmla="*/ 678 w 3529"/>
                <a:gd name="T19" fmla="*/ 543 h 1784"/>
                <a:gd name="T20" fmla="*/ 472 w 3529"/>
                <a:gd name="T21" fmla="*/ 614 h 1784"/>
                <a:gd name="T22" fmla="*/ 449 w 3529"/>
                <a:gd name="T23" fmla="*/ 796 h 1784"/>
                <a:gd name="T24" fmla="*/ 437 w 3529"/>
                <a:gd name="T25" fmla="*/ 813 h 1784"/>
                <a:gd name="T26" fmla="*/ 189 w 3529"/>
                <a:gd name="T27" fmla="*/ 1054 h 1784"/>
                <a:gd name="T28" fmla="*/ 276 w 3529"/>
                <a:gd name="T29" fmla="*/ 1091 h 1784"/>
                <a:gd name="T30" fmla="*/ 118 w 3529"/>
                <a:gd name="T31" fmla="*/ 1240 h 1784"/>
                <a:gd name="T32" fmla="*/ 170 w 3529"/>
                <a:gd name="T33" fmla="*/ 1415 h 1784"/>
                <a:gd name="T34" fmla="*/ 165 w 3529"/>
                <a:gd name="T35" fmla="*/ 1434 h 1784"/>
                <a:gd name="T36" fmla="*/ 45 w 3529"/>
                <a:gd name="T37" fmla="*/ 1573 h 1784"/>
                <a:gd name="T38" fmla="*/ 142 w 3529"/>
                <a:gd name="T39" fmla="*/ 1585 h 1784"/>
                <a:gd name="T40" fmla="*/ 3484 w 3529"/>
                <a:gd name="T41" fmla="*/ 1573 h 1784"/>
                <a:gd name="T42" fmla="*/ 3364 w 3529"/>
                <a:gd name="T43" fmla="*/ 1434 h 1784"/>
                <a:gd name="T44" fmla="*/ 3359 w 3529"/>
                <a:gd name="T45" fmla="*/ 1415 h 1784"/>
                <a:gd name="T46" fmla="*/ 3411 w 3529"/>
                <a:gd name="T47" fmla="*/ 1240 h 1784"/>
                <a:gd name="T48" fmla="*/ 3321 w 3529"/>
                <a:gd name="T49" fmla="*/ 1269 h 1784"/>
                <a:gd name="T50" fmla="*/ 3340 w 3529"/>
                <a:gd name="T51" fmla="*/ 1054 h 1784"/>
                <a:gd name="T52" fmla="*/ 3092 w 3529"/>
                <a:gd name="T53" fmla="*/ 813 h 1784"/>
                <a:gd name="T54" fmla="*/ 3080 w 3529"/>
                <a:gd name="T55" fmla="*/ 796 h 1784"/>
                <a:gd name="T56" fmla="*/ 3057 w 3529"/>
                <a:gd name="T57" fmla="*/ 614 h 1784"/>
                <a:gd name="T58" fmla="*/ 2986 w 3529"/>
                <a:gd name="T59" fmla="*/ 678 h 1784"/>
                <a:gd name="T60" fmla="*/ 2915 w 3529"/>
                <a:gd name="T61" fmla="*/ 472 h 1784"/>
                <a:gd name="T62" fmla="*/ 2733 w 3529"/>
                <a:gd name="T63" fmla="*/ 449 h 1784"/>
                <a:gd name="T64" fmla="*/ 2716 w 3529"/>
                <a:gd name="T65" fmla="*/ 437 h 1784"/>
                <a:gd name="T66" fmla="*/ 2475 w 3529"/>
                <a:gd name="T67" fmla="*/ 189 h 1784"/>
                <a:gd name="T68" fmla="*/ 2438 w 3529"/>
                <a:gd name="T69" fmla="*/ 276 h 1784"/>
                <a:gd name="T70" fmla="*/ 2289 w 3529"/>
                <a:gd name="T71" fmla="*/ 118 h 1784"/>
                <a:gd name="T72" fmla="*/ 2114 w 3529"/>
                <a:gd name="T73" fmla="*/ 170 h 1784"/>
                <a:gd name="T74" fmla="*/ 2095 w 3529"/>
                <a:gd name="T75" fmla="*/ 165 h 1784"/>
                <a:gd name="T76" fmla="*/ 1956 w 3529"/>
                <a:gd name="T77" fmla="*/ 45 h 1784"/>
                <a:gd name="T78" fmla="*/ 1944 w 3529"/>
                <a:gd name="T79" fmla="*/ 142 h 1784"/>
                <a:gd name="T80" fmla="*/ 1746 w 3529"/>
                <a:gd name="T81" fmla="*/ 0 h 1784"/>
                <a:gd name="T82" fmla="*/ 999 w 3529"/>
                <a:gd name="T83" fmla="*/ 399 h 1784"/>
                <a:gd name="T84" fmla="*/ 964 w 3529"/>
                <a:gd name="T85" fmla="*/ 418 h 1784"/>
                <a:gd name="T86" fmla="*/ 276 w 3529"/>
                <a:gd name="T87" fmla="*/ 884 h 1784"/>
                <a:gd name="T88" fmla="*/ 418 w 3529"/>
                <a:gd name="T89" fmla="*/ 964 h 1784"/>
                <a:gd name="T90" fmla="*/ 3529 w 3529"/>
                <a:gd name="T91" fmla="*/ 1746 h 1784"/>
                <a:gd name="T92" fmla="*/ 236 w 3529"/>
                <a:gd name="T93" fmla="*/ 1746 h 1784"/>
                <a:gd name="T94" fmla="*/ 236 w 3529"/>
                <a:gd name="T95" fmla="*/ 1784 h 1784"/>
                <a:gd name="T96" fmla="*/ 3271 w 3529"/>
                <a:gd name="T97" fmla="*/ 917 h 1784"/>
                <a:gd name="T98" fmla="*/ 3130 w 3529"/>
                <a:gd name="T99" fmla="*/ 999 h 1784"/>
                <a:gd name="T100" fmla="*/ 2612 w 3529"/>
                <a:gd name="T101" fmla="*/ 257 h 17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29" h="1784">
                  <a:moveTo>
                    <a:pt x="1585" y="142"/>
                  </a:moveTo>
                  <a:lnTo>
                    <a:pt x="1573" y="45"/>
                  </a:lnTo>
                  <a:lnTo>
                    <a:pt x="1594" y="45"/>
                  </a:lnTo>
                  <a:lnTo>
                    <a:pt x="1604" y="139"/>
                  </a:lnTo>
                  <a:lnTo>
                    <a:pt x="1585" y="142"/>
                  </a:lnTo>
                  <a:close/>
                  <a:moveTo>
                    <a:pt x="1434" y="165"/>
                  </a:moveTo>
                  <a:lnTo>
                    <a:pt x="1415" y="71"/>
                  </a:lnTo>
                  <a:lnTo>
                    <a:pt x="1396" y="76"/>
                  </a:lnTo>
                  <a:lnTo>
                    <a:pt x="1415" y="170"/>
                  </a:lnTo>
                  <a:lnTo>
                    <a:pt x="1434" y="165"/>
                  </a:lnTo>
                  <a:close/>
                  <a:moveTo>
                    <a:pt x="1268" y="208"/>
                  </a:moveTo>
                  <a:lnTo>
                    <a:pt x="1240" y="118"/>
                  </a:lnTo>
                  <a:lnTo>
                    <a:pt x="1221" y="123"/>
                  </a:lnTo>
                  <a:lnTo>
                    <a:pt x="1250" y="215"/>
                  </a:lnTo>
                  <a:lnTo>
                    <a:pt x="1268" y="208"/>
                  </a:lnTo>
                  <a:close/>
                  <a:moveTo>
                    <a:pt x="1110" y="269"/>
                  </a:moveTo>
                  <a:lnTo>
                    <a:pt x="1070" y="182"/>
                  </a:lnTo>
                  <a:lnTo>
                    <a:pt x="1054" y="189"/>
                  </a:lnTo>
                  <a:lnTo>
                    <a:pt x="1091" y="276"/>
                  </a:lnTo>
                  <a:lnTo>
                    <a:pt x="1110" y="269"/>
                  </a:lnTo>
                  <a:close/>
                  <a:moveTo>
                    <a:pt x="813" y="437"/>
                  </a:moveTo>
                  <a:lnTo>
                    <a:pt x="756" y="359"/>
                  </a:lnTo>
                  <a:lnTo>
                    <a:pt x="739" y="371"/>
                  </a:lnTo>
                  <a:lnTo>
                    <a:pt x="796" y="449"/>
                  </a:lnTo>
                  <a:lnTo>
                    <a:pt x="813" y="437"/>
                  </a:lnTo>
                  <a:close/>
                  <a:moveTo>
                    <a:pt x="678" y="543"/>
                  </a:moveTo>
                  <a:lnTo>
                    <a:pt x="614" y="472"/>
                  </a:lnTo>
                  <a:lnTo>
                    <a:pt x="600" y="487"/>
                  </a:lnTo>
                  <a:lnTo>
                    <a:pt x="664" y="558"/>
                  </a:lnTo>
                  <a:lnTo>
                    <a:pt x="678" y="543"/>
                  </a:lnTo>
                  <a:close/>
                  <a:moveTo>
                    <a:pt x="557" y="664"/>
                  </a:moveTo>
                  <a:lnTo>
                    <a:pt x="487" y="600"/>
                  </a:lnTo>
                  <a:lnTo>
                    <a:pt x="472" y="614"/>
                  </a:lnTo>
                  <a:lnTo>
                    <a:pt x="543" y="678"/>
                  </a:lnTo>
                  <a:lnTo>
                    <a:pt x="557" y="664"/>
                  </a:lnTo>
                  <a:close/>
                  <a:moveTo>
                    <a:pt x="449" y="796"/>
                  </a:moveTo>
                  <a:lnTo>
                    <a:pt x="371" y="739"/>
                  </a:lnTo>
                  <a:lnTo>
                    <a:pt x="359" y="756"/>
                  </a:lnTo>
                  <a:lnTo>
                    <a:pt x="437" y="813"/>
                  </a:lnTo>
                  <a:lnTo>
                    <a:pt x="449" y="796"/>
                  </a:lnTo>
                  <a:close/>
                  <a:moveTo>
                    <a:pt x="276" y="1091"/>
                  </a:moveTo>
                  <a:lnTo>
                    <a:pt x="189" y="1054"/>
                  </a:lnTo>
                  <a:lnTo>
                    <a:pt x="182" y="1070"/>
                  </a:lnTo>
                  <a:lnTo>
                    <a:pt x="269" y="1110"/>
                  </a:lnTo>
                  <a:lnTo>
                    <a:pt x="276" y="1091"/>
                  </a:lnTo>
                  <a:close/>
                  <a:moveTo>
                    <a:pt x="215" y="1250"/>
                  </a:moveTo>
                  <a:lnTo>
                    <a:pt x="123" y="1221"/>
                  </a:lnTo>
                  <a:lnTo>
                    <a:pt x="118" y="1240"/>
                  </a:lnTo>
                  <a:lnTo>
                    <a:pt x="208" y="1269"/>
                  </a:lnTo>
                  <a:lnTo>
                    <a:pt x="215" y="1250"/>
                  </a:lnTo>
                  <a:close/>
                  <a:moveTo>
                    <a:pt x="170" y="1415"/>
                  </a:moveTo>
                  <a:lnTo>
                    <a:pt x="76" y="1396"/>
                  </a:lnTo>
                  <a:lnTo>
                    <a:pt x="71" y="1415"/>
                  </a:lnTo>
                  <a:lnTo>
                    <a:pt x="165" y="1434"/>
                  </a:lnTo>
                  <a:lnTo>
                    <a:pt x="170" y="1415"/>
                  </a:lnTo>
                  <a:close/>
                  <a:moveTo>
                    <a:pt x="142" y="1585"/>
                  </a:moveTo>
                  <a:lnTo>
                    <a:pt x="45" y="1573"/>
                  </a:lnTo>
                  <a:lnTo>
                    <a:pt x="45" y="1595"/>
                  </a:lnTo>
                  <a:lnTo>
                    <a:pt x="139" y="1604"/>
                  </a:lnTo>
                  <a:lnTo>
                    <a:pt x="142" y="1585"/>
                  </a:lnTo>
                  <a:close/>
                  <a:moveTo>
                    <a:pt x="3390" y="1604"/>
                  </a:moveTo>
                  <a:lnTo>
                    <a:pt x="3484" y="1595"/>
                  </a:lnTo>
                  <a:lnTo>
                    <a:pt x="3484" y="1573"/>
                  </a:lnTo>
                  <a:lnTo>
                    <a:pt x="3387" y="1585"/>
                  </a:lnTo>
                  <a:lnTo>
                    <a:pt x="3390" y="1604"/>
                  </a:lnTo>
                  <a:close/>
                  <a:moveTo>
                    <a:pt x="3364" y="1434"/>
                  </a:moveTo>
                  <a:lnTo>
                    <a:pt x="3458" y="1415"/>
                  </a:lnTo>
                  <a:lnTo>
                    <a:pt x="3453" y="1396"/>
                  </a:lnTo>
                  <a:lnTo>
                    <a:pt x="3359" y="1415"/>
                  </a:lnTo>
                  <a:lnTo>
                    <a:pt x="3364" y="1434"/>
                  </a:lnTo>
                  <a:close/>
                  <a:moveTo>
                    <a:pt x="3321" y="1269"/>
                  </a:moveTo>
                  <a:lnTo>
                    <a:pt x="3411" y="1240"/>
                  </a:lnTo>
                  <a:lnTo>
                    <a:pt x="3406" y="1221"/>
                  </a:lnTo>
                  <a:lnTo>
                    <a:pt x="3314" y="1250"/>
                  </a:lnTo>
                  <a:lnTo>
                    <a:pt x="3321" y="1269"/>
                  </a:lnTo>
                  <a:close/>
                  <a:moveTo>
                    <a:pt x="3260" y="1110"/>
                  </a:moveTo>
                  <a:lnTo>
                    <a:pt x="3347" y="1070"/>
                  </a:lnTo>
                  <a:lnTo>
                    <a:pt x="3340" y="1054"/>
                  </a:lnTo>
                  <a:lnTo>
                    <a:pt x="3253" y="1091"/>
                  </a:lnTo>
                  <a:lnTo>
                    <a:pt x="3260" y="1110"/>
                  </a:lnTo>
                  <a:close/>
                  <a:moveTo>
                    <a:pt x="3092" y="813"/>
                  </a:moveTo>
                  <a:lnTo>
                    <a:pt x="3170" y="756"/>
                  </a:lnTo>
                  <a:lnTo>
                    <a:pt x="3158" y="739"/>
                  </a:lnTo>
                  <a:lnTo>
                    <a:pt x="3080" y="796"/>
                  </a:lnTo>
                  <a:lnTo>
                    <a:pt x="3092" y="813"/>
                  </a:lnTo>
                  <a:close/>
                  <a:moveTo>
                    <a:pt x="2986" y="678"/>
                  </a:moveTo>
                  <a:lnTo>
                    <a:pt x="3057" y="614"/>
                  </a:lnTo>
                  <a:lnTo>
                    <a:pt x="3042" y="600"/>
                  </a:lnTo>
                  <a:lnTo>
                    <a:pt x="2971" y="664"/>
                  </a:lnTo>
                  <a:lnTo>
                    <a:pt x="2986" y="678"/>
                  </a:lnTo>
                  <a:close/>
                  <a:moveTo>
                    <a:pt x="2865" y="558"/>
                  </a:moveTo>
                  <a:lnTo>
                    <a:pt x="2929" y="487"/>
                  </a:lnTo>
                  <a:lnTo>
                    <a:pt x="2915" y="472"/>
                  </a:lnTo>
                  <a:lnTo>
                    <a:pt x="2851" y="543"/>
                  </a:lnTo>
                  <a:lnTo>
                    <a:pt x="2865" y="558"/>
                  </a:lnTo>
                  <a:close/>
                  <a:moveTo>
                    <a:pt x="2733" y="449"/>
                  </a:moveTo>
                  <a:lnTo>
                    <a:pt x="2790" y="371"/>
                  </a:lnTo>
                  <a:lnTo>
                    <a:pt x="2773" y="359"/>
                  </a:lnTo>
                  <a:lnTo>
                    <a:pt x="2716" y="437"/>
                  </a:lnTo>
                  <a:lnTo>
                    <a:pt x="2733" y="449"/>
                  </a:lnTo>
                  <a:close/>
                  <a:moveTo>
                    <a:pt x="2438" y="276"/>
                  </a:moveTo>
                  <a:lnTo>
                    <a:pt x="2475" y="189"/>
                  </a:lnTo>
                  <a:lnTo>
                    <a:pt x="2459" y="182"/>
                  </a:lnTo>
                  <a:lnTo>
                    <a:pt x="2419" y="269"/>
                  </a:lnTo>
                  <a:lnTo>
                    <a:pt x="2438" y="276"/>
                  </a:lnTo>
                  <a:close/>
                  <a:moveTo>
                    <a:pt x="2279" y="215"/>
                  </a:moveTo>
                  <a:lnTo>
                    <a:pt x="2308" y="123"/>
                  </a:lnTo>
                  <a:lnTo>
                    <a:pt x="2289" y="118"/>
                  </a:lnTo>
                  <a:lnTo>
                    <a:pt x="2261" y="208"/>
                  </a:lnTo>
                  <a:lnTo>
                    <a:pt x="2279" y="215"/>
                  </a:lnTo>
                  <a:close/>
                  <a:moveTo>
                    <a:pt x="2114" y="170"/>
                  </a:moveTo>
                  <a:lnTo>
                    <a:pt x="2133" y="76"/>
                  </a:lnTo>
                  <a:lnTo>
                    <a:pt x="2114" y="71"/>
                  </a:lnTo>
                  <a:lnTo>
                    <a:pt x="2095" y="165"/>
                  </a:lnTo>
                  <a:lnTo>
                    <a:pt x="2114" y="170"/>
                  </a:lnTo>
                  <a:close/>
                  <a:moveTo>
                    <a:pt x="1944" y="142"/>
                  </a:moveTo>
                  <a:lnTo>
                    <a:pt x="1956" y="45"/>
                  </a:lnTo>
                  <a:lnTo>
                    <a:pt x="1935" y="45"/>
                  </a:lnTo>
                  <a:lnTo>
                    <a:pt x="1925" y="139"/>
                  </a:lnTo>
                  <a:lnTo>
                    <a:pt x="1944" y="142"/>
                  </a:lnTo>
                  <a:close/>
                  <a:moveTo>
                    <a:pt x="1783" y="236"/>
                  </a:moveTo>
                  <a:lnTo>
                    <a:pt x="1783" y="0"/>
                  </a:lnTo>
                  <a:lnTo>
                    <a:pt x="1746" y="0"/>
                  </a:lnTo>
                  <a:lnTo>
                    <a:pt x="1746" y="236"/>
                  </a:lnTo>
                  <a:lnTo>
                    <a:pt x="1783" y="236"/>
                  </a:lnTo>
                  <a:close/>
                  <a:moveTo>
                    <a:pt x="999" y="399"/>
                  </a:moveTo>
                  <a:lnTo>
                    <a:pt x="917" y="257"/>
                  </a:lnTo>
                  <a:lnTo>
                    <a:pt x="883" y="276"/>
                  </a:lnTo>
                  <a:lnTo>
                    <a:pt x="964" y="418"/>
                  </a:lnTo>
                  <a:lnTo>
                    <a:pt x="999" y="399"/>
                  </a:lnTo>
                  <a:close/>
                  <a:moveTo>
                    <a:pt x="418" y="964"/>
                  </a:moveTo>
                  <a:lnTo>
                    <a:pt x="276" y="884"/>
                  </a:lnTo>
                  <a:lnTo>
                    <a:pt x="258" y="917"/>
                  </a:lnTo>
                  <a:lnTo>
                    <a:pt x="399" y="999"/>
                  </a:lnTo>
                  <a:lnTo>
                    <a:pt x="418" y="964"/>
                  </a:lnTo>
                  <a:close/>
                  <a:moveTo>
                    <a:pt x="3293" y="1784"/>
                  </a:moveTo>
                  <a:lnTo>
                    <a:pt x="3529" y="1784"/>
                  </a:lnTo>
                  <a:lnTo>
                    <a:pt x="3529" y="1746"/>
                  </a:lnTo>
                  <a:lnTo>
                    <a:pt x="3293" y="1746"/>
                  </a:lnTo>
                  <a:lnTo>
                    <a:pt x="3293" y="1784"/>
                  </a:lnTo>
                  <a:close/>
                  <a:moveTo>
                    <a:pt x="236" y="1746"/>
                  </a:moveTo>
                  <a:lnTo>
                    <a:pt x="0" y="1746"/>
                  </a:lnTo>
                  <a:lnTo>
                    <a:pt x="0" y="1784"/>
                  </a:lnTo>
                  <a:lnTo>
                    <a:pt x="236" y="1784"/>
                  </a:lnTo>
                  <a:lnTo>
                    <a:pt x="236" y="1746"/>
                  </a:lnTo>
                  <a:close/>
                  <a:moveTo>
                    <a:pt x="3130" y="999"/>
                  </a:moveTo>
                  <a:lnTo>
                    <a:pt x="3271" y="917"/>
                  </a:lnTo>
                  <a:lnTo>
                    <a:pt x="3253" y="884"/>
                  </a:lnTo>
                  <a:lnTo>
                    <a:pt x="3111" y="964"/>
                  </a:lnTo>
                  <a:lnTo>
                    <a:pt x="3130" y="999"/>
                  </a:lnTo>
                  <a:close/>
                  <a:moveTo>
                    <a:pt x="2565" y="418"/>
                  </a:moveTo>
                  <a:lnTo>
                    <a:pt x="2646" y="276"/>
                  </a:lnTo>
                  <a:lnTo>
                    <a:pt x="2612" y="257"/>
                  </a:lnTo>
                  <a:lnTo>
                    <a:pt x="2530" y="399"/>
                  </a:lnTo>
                  <a:lnTo>
                    <a:pt x="2565" y="41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defTabSz="685800">
                <a:defRPr/>
              </a:pPr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  <p:sp>
        <p:nvSpPr>
          <p:cNvPr id="18" name="矩形 17"/>
          <p:cNvSpPr/>
          <p:nvPr/>
        </p:nvSpPr>
        <p:spPr>
          <a:xfrm>
            <a:off x="3881014" y="2895600"/>
            <a:ext cx="125095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defTabSz="685800">
              <a:defRPr/>
            </a:pPr>
            <a:r>
              <a:rPr lang="zh-CN" alt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中等线简" panose="02010609000101010101" pitchFamily="49" charset="-122"/>
                <a:ea typeface="汉仪中等线简" panose="02010609000101010101" pitchFamily="49" charset="-122"/>
                <a:cs typeface="Arial" panose="020B0604020202020204" pitchFamily="34" charset="0"/>
              </a:rPr>
              <a:t>添加标题</a:t>
            </a:r>
            <a:endParaRPr lang="zh-CN" altLang="en-US" sz="1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中等线简" panose="02010609000101010101" pitchFamily="49" charset="-122"/>
              <a:ea typeface="汉仪中等线简" panose="02010609000101010101" pitchFamily="49" charset="-122"/>
              <a:cs typeface="Arial" panose="020B0604020202020204" pitchFamily="34" charset="0"/>
            </a:endParaRPr>
          </a:p>
        </p:txBody>
      </p:sp>
      <p:sp>
        <p:nvSpPr>
          <p:cNvPr id="19" name="TextBox 43"/>
          <p:cNvSpPr txBox="1">
            <a:spLocks noChangeArrowheads="1"/>
          </p:cNvSpPr>
          <p:nvPr/>
        </p:nvSpPr>
        <p:spPr bwMode="auto">
          <a:xfrm>
            <a:off x="6599238" y="2049463"/>
            <a:ext cx="53572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/>
            <a:r>
              <a:rPr lang="en-US" altLang="zh-CN" sz="1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正纤黑简体" panose="02000000000000000000" pitchFamily="2" charset="-122"/>
                <a:ea typeface="方正正纤黑简体" panose="02000000000000000000" pitchFamily="2" charset="-122"/>
                <a:cs typeface="Arial" panose="020B0604020202020204" pitchFamily="34" charset="0"/>
              </a:rPr>
              <a:t>20%</a:t>
            </a:r>
            <a:endParaRPr lang="zh-CN" altLang="en-US" sz="1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正纤黑简体" panose="02000000000000000000" pitchFamily="2" charset="-122"/>
              <a:ea typeface="方正正纤黑简体" panose="02000000000000000000" pitchFamily="2" charset="-122"/>
              <a:cs typeface="Arial" panose="020B0604020202020204" pitchFamily="34" charset="0"/>
            </a:endParaRPr>
          </a:p>
        </p:txBody>
      </p:sp>
      <p:sp>
        <p:nvSpPr>
          <p:cNvPr id="20" name="TextBox 47"/>
          <p:cNvSpPr txBox="1">
            <a:spLocks noChangeArrowheads="1"/>
          </p:cNvSpPr>
          <p:nvPr/>
        </p:nvSpPr>
        <p:spPr bwMode="auto">
          <a:xfrm>
            <a:off x="5583238" y="1082675"/>
            <a:ext cx="53732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/>
            <a:r>
              <a:rPr lang="en-US" altLang="zh-CN" sz="1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正纤黑简体" panose="02000000000000000000" pitchFamily="2" charset="-122"/>
                <a:ea typeface="方正正纤黑简体" panose="02000000000000000000" pitchFamily="2" charset="-122"/>
                <a:cs typeface="Arial" panose="020B0604020202020204" pitchFamily="34" charset="0"/>
              </a:rPr>
              <a:t>40%</a:t>
            </a:r>
            <a:endParaRPr lang="zh-CN" altLang="en-US" sz="1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正纤黑简体" panose="02000000000000000000" pitchFamily="2" charset="-122"/>
              <a:ea typeface="方正正纤黑简体" panose="02000000000000000000" pitchFamily="2" charset="-122"/>
              <a:cs typeface="Arial" panose="020B0604020202020204" pitchFamily="34" charset="0"/>
            </a:endParaRPr>
          </a:p>
        </p:txBody>
      </p:sp>
      <p:sp>
        <p:nvSpPr>
          <p:cNvPr id="21" name="TextBox 48"/>
          <p:cNvSpPr txBox="1">
            <a:spLocks noChangeArrowheads="1"/>
          </p:cNvSpPr>
          <p:nvPr/>
        </p:nvSpPr>
        <p:spPr bwMode="auto">
          <a:xfrm>
            <a:off x="4241800" y="774700"/>
            <a:ext cx="53732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/>
            <a:r>
              <a:rPr lang="en-US" altLang="zh-CN" sz="120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正纤黑简体" panose="02000000000000000000" pitchFamily="2" charset="-122"/>
                <a:ea typeface="方正正纤黑简体" panose="02000000000000000000" pitchFamily="2" charset="-122"/>
                <a:cs typeface="Arial" panose="020B0604020202020204" pitchFamily="34" charset="0"/>
              </a:rPr>
              <a:t>60%</a:t>
            </a:r>
            <a:endParaRPr lang="zh-CN" altLang="en-US" sz="120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正纤黑简体" panose="02000000000000000000" pitchFamily="2" charset="-122"/>
              <a:ea typeface="方正正纤黑简体" panose="02000000000000000000" pitchFamily="2" charset="-122"/>
              <a:cs typeface="Arial" panose="020B0604020202020204" pitchFamily="34" charset="0"/>
            </a:endParaRPr>
          </a:p>
        </p:txBody>
      </p:sp>
      <p:sp>
        <p:nvSpPr>
          <p:cNvPr id="22" name="TextBox 49"/>
          <p:cNvSpPr txBox="1">
            <a:spLocks noChangeArrowheads="1"/>
          </p:cNvSpPr>
          <p:nvPr/>
        </p:nvSpPr>
        <p:spPr bwMode="auto">
          <a:xfrm>
            <a:off x="2989263" y="1042988"/>
            <a:ext cx="53732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/>
            <a:r>
              <a:rPr lang="en-US" altLang="zh-CN" sz="120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正纤黑简体" panose="02000000000000000000" pitchFamily="2" charset="-122"/>
                <a:ea typeface="方正正纤黑简体" panose="02000000000000000000" pitchFamily="2" charset="-122"/>
                <a:cs typeface="Arial" panose="020B0604020202020204" pitchFamily="34" charset="0"/>
              </a:rPr>
              <a:t>80%</a:t>
            </a:r>
            <a:endParaRPr lang="zh-CN" altLang="en-US" sz="120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正纤黑简体" panose="02000000000000000000" pitchFamily="2" charset="-122"/>
              <a:ea typeface="方正正纤黑简体" panose="02000000000000000000" pitchFamily="2" charset="-122"/>
              <a:cs typeface="Arial" panose="020B0604020202020204" pitchFamily="34" charset="0"/>
            </a:endParaRPr>
          </a:p>
        </p:txBody>
      </p:sp>
      <p:sp>
        <p:nvSpPr>
          <p:cNvPr id="23" name="TextBox 50"/>
          <p:cNvSpPr txBox="1">
            <a:spLocks noChangeArrowheads="1"/>
          </p:cNvSpPr>
          <p:nvPr/>
        </p:nvSpPr>
        <p:spPr bwMode="auto">
          <a:xfrm>
            <a:off x="1939925" y="1943100"/>
            <a:ext cx="60625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/>
            <a:r>
              <a:rPr lang="en-US" altLang="zh-CN" sz="1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正纤黑简体" panose="02000000000000000000" pitchFamily="2" charset="-122"/>
                <a:ea typeface="方正正纤黑简体" panose="02000000000000000000" pitchFamily="2" charset="-122"/>
                <a:cs typeface="Arial" panose="020B0604020202020204" pitchFamily="34" charset="0"/>
              </a:rPr>
              <a:t>100%</a:t>
            </a:r>
            <a:endParaRPr lang="zh-CN" altLang="en-US" sz="1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正纤黑简体" panose="02000000000000000000" pitchFamily="2" charset="-122"/>
              <a:ea typeface="方正正纤黑简体" panose="02000000000000000000" pitchFamily="2" charset="-122"/>
              <a:cs typeface="Arial" panose="020B0604020202020204" pitchFamily="34" charset="0"/>
            </a:endParaRPr>
          </a:p>
        </p:txBody>
      </p:sp>
      <p:sp>
        <p:nvSpPr>
          <p:cNvPr id="24" name="TextBox 51"/>
          <p:cNvSpPr txBox="1">
            <a:spLocks noChangeArrowheads="1"/>
          </p:cNvSpPr>
          <p:nvPr/>
        </p:nvSpPr>
        <p:spPr bwMode="auto">
          <a:xfrm>
            <a:off x="1465263" y="3265488"/>
            <a:ext cx="60465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/>
            <a:r>
              <a:rPr lang="en-US" altLang="zh-CN" sz="1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正纤黑简体" panose="02000000000000000000" pitchFamily="2" charset="-122"/>
                <a:ea typeface="方正正纤黑简体" panose="02000000000000000000" pitchFamily="2" charset="-122"/>
                <a:cs typeface="Arial" panose="020B0604020202020204" pitchFamily="34" charset="0"/>
              </a:rPr>
              <a:t>120%</a:t>
            </a:r>
            <a:endParaRPr lang="zh-CN" altLang="en-US" sz="1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正纤黑简体" panose="02000000000000000000" pitchFamily="2" charset="-122"/>
              <a:ea typeface="方正正纤黑简体" panose="02000000000000000000" pitchFamily="2" charset="-122"/>
              <a:cs typeface="Arial" panose="020B0604020202020204" pitchFamily="34" charset="0"/>
            </a:endParaRPr>
          </a:p>
        </p:txBody>
      </p:sp>
      <p:sp>
        <p:nvSpPr>
          <p:cNvPr id="25" name="TextBox 52"/>
          <p:cNvSpPr txBox="1">
            <a:spLocks noChangeArrowheads="1"/>
          </p:cNvSpPr>
          <p:nvPr/>
        </p:nvSpPr>
        <p:spPr bwMode="auto">
          <a:xfrm>
            <a:off x="6881813" y="3265488"/>
            <a:ext cx="4379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/>
            <a:r>
              <a:rPr lang="en-US" altLang="zh-CN" sz="120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正纤黑简体" panose="02000000000000000000" pitchFamily="2" charset="-122"/>
                <a:ea typeface="方正正纤黑简体" panose="02000000000000000000" pitchFamily="2" charset="-122"/>
                <a:cs typeface="Arial" panose="020B0604020202020204" pitchFamily="34" charset="0"/>
              </a:rPr>
              <a:t>0%</a:t>
            </a:r>
            <a:endParaRPr lang="zh-CN" altLang="en-US" sz="120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正纤黑简体" panose="02000000000000000000" pitchFamily="2" charset="-122"/>
              <a:ea typeface="方正正纤黑简体" panose="02000000000000000000" pitchFamily="2" charset="-122"/>
              <a:cs typeface="Arial" panose="020B0604020202020204" pitchFamily="34" charset="0"/>
            </a:endParaRPr>
          </a:p>
        </p:txBody>
      </p:sp>
      <p:sp>
        <p:nvSpPr>
          <p:cNvPr id="31" name="空心弧 30"/>
          <p:cNvSpPr/>
          <p:nvPr/>
        </p:nvSpPr>
        <p:spPr bwMode="auto">
          <a:xfrm>
            <a:off x="2455772" y="1436663"/>
            <a:ext cx="3946525" cy="3946525"/>
          </a:xfrm>
          <a:prstGeom prst="blockArc">
            <a:avLst>
              <a:gd name="adj1" fmla="val 11561668"/>
              <a:gd name="adj2" fmla="val 21580872"/>
              <a:gd name="adj3" fmla="val 4823"/>
            </a:avLst>
          </a:prstGeom>
          <a:noFill/>
          <a:ln w="3175"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>
              <a:defRPr/>
            </a:pPr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30" name="空心弧 29"/>
          <p:cNvSpPr/>
          <p:nvPr/>
        </p:nvSpPr>
        <p:spPr bwMode="auto">
          <a:xfrm>
            <a:off x="3255962" y="2206625"/>
            <a:ext cx="2390775" cy="2390775"/>
          </a:xfrm>
          <a:prstGeom prst="blockArc">
            <a:avLst>
              <a:gd name="adj1" fmla="val 16282140"/>
              <a:gd name="adj2" fmla="val 3900"/>
              <a:gd name="adj3" fmla="val 8505"/>
            </a:avLst>
          </a:prstGeom>
          <a:noFill/>
          <a:ln w="19050">
            <a:solidFill>
              <a:schemeClr val="bg1"/>
            </a:solidFill>
          </a:ln>
          <a:effectLst>
            <a:outerShdw blurRad="254000" dist="127000" dir="8100000" algn="tr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>
              <a:defRPr/>
            </a:pPr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32" name="空心弧 31"/>
          <p:cNvSpPr/>
          <p:nvPr/>
        </p:nvSpPr>
        <p:spPr bwMode="auto">
          <a:xfrm>
            <a:off x="2647156" y="1628785"/>
            <a:ext cx="3565525" cy="3565525"/>
          </a:xfrm>
          <a:prstGeom prst="blockArc">
            <a:avLst>
              <a:gd name="adj1" fmla="val 13106092"/>
              <a:gd name="adj2" fmla="val 21570444"/>
              <a:gd name="adj3" fmla="val 5287"/>
            </a:avLst>
          </a:prstGeom>
          <a:noFill/>
          <a:ln w="63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>
              <a:defRPr/>
            </a:pPr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33" name="空心弧 32"/>
          <p:cNvSpPr/>
          <p:nvPr/>
        </p:nvSpPr>
        <p:spPr bwMode="auto">
          <a:xfrm>
            <a:off x="2840037" y="1819272"/>
            <a:ext cx="3184525" cy="3184525"/>
          </a:xfrm>
          <a:prstGeom prst="blockArc">
            <a:avLst>
              <a:gd name="adj1" fmla="val 13787669"/>
              <a:gd name="adj2" fmla="val 21574747"/>
              <a:gd name="adj3" fmla="val 5637"/>
            </a:avLst>
          </a:prstGeom>
          <a:noFill/>
          <a:ln w="952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>
              <a:defRPr/>
            </a:pPr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34" name="空心弧 33"/>
          <p:cNvSpPr/>
          <p:nvPr/>
        </p:nvSpPr>
        <p:spPr bwMode="auto">
          <a:xfrm>
            <a:off x="3050382" y="2005806"/>
            <a:ext cx="2794000" cy="2794000"/>
          </a:xfrm>
          <a:prstGeom prst="blockArc">
            <a:avLst>
              <a:gd name="adj1" fmla="val 14848142"/>
              <a:gd name="adj2" fmla="val 21598312"/>
              <a:gd name="adj3" fmla="val 6994"/>
            </a:avLst>
          </a:prstGeom>
          <a:noFill/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>
              <a:defRPr/>
            </a:pPr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8623638" y="4805547"/>
            <a:ext cx="49408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altLang="zh-CN" sz="750" dirty="0">
                <a:solidFill>
                  <a:prstClr val="white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19</a:t>
            </a:r>
            <a:r>
              <a:rPr lang="en-US" altLang="zh-CN" sz="750" dirty="0">
                <a:solidFill>
                  <a:prstClr val="white">
                    <a:alpha val="20000"/>
                  </a:prst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/28</a:t>
            </a:r>
            <a:endParaRPr lang="zh-CN" altLang="en-US" sz="750" dirty="0">
              <a:solidFill>
                <a:prstClr val="white">
                  <a:alpha val="20000"/>
                </a:prstClr>
              </a:solidFill>
              <a:latin typeface="方正正纤黑简体" panose="02000000000000000000" pitchFamily="2" charset="-122"/>
              <a:ea typeface="方正正纤黑简体" panose="02000000000000000000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4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2" presetClass="entr" presetSubtype="2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2" presetClass="entr" presetSubtype="2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2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2" presetClass="entr" presetSubtype="4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9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2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2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31" grpId="0" animBg="1"/>
      <p:bldP spid="30" grpId="0" animBg="1"/>
      <p:bldP spid="32" grpId="0" animBg="1"/>
      <p:bldP spid="33" grpId="0" animBg="1"/>
      <p:bldP spid="3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矩形 4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77000">
                <a:srgbClr val="832BFF"/>
              </a:gs>
              <a:gs pos="33000">
                <a:srgbClr val="BC58FF"/>
              </a:gs>
              <a:gs pos="16000">
                <a:srgbClr val="D679FF"/>
              </a:gs>
              <a:gs pos="0">
                <a:srgbClr val="ECA3FF"/>
              </a:gs>
              <a:gs pos="100000">
                <a:srgbClr val="6D3FEF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grpSp>
        <p:nvGrpSpPr>
          <p:cNvPr id="112" name="组合 111"/>
          <p:cNvGrpSpPr/>
          <p:nvPr/>
        </p:nvGrpSpPr>
        <p:grpSpPr>
          <a:xfrm>
            <a:off x="6967685" y="-1189045"/>
            <a:ext cx="3973541" cy="3973541"/>
            <a:chOff x="1804262" y="-200033"/>
            <a:chExt cx="5454931" cy="5454931"/>
          </a:xfrm>
        </p:grpSpPr>
        <p:sp>
          <p:nvSpPr>
            <p:cNvPr id="113" name="椭圆 112"/>
            <p:cNvSpPr/>
            <p:nvPr/>
          </p:nvSpPr>
          <p:spPr>
            <a:xfrm>
              <a:off x="1804262" y="-200033"/>
              <a:ext cx="5454931" cy="5454931"/>
            </a:xfrm>
            <a:prstGeom prst="ellipse">
              <a:avLst/>
            </a:prstGeom>
            <a:solidFill>
              <a:srgbClr val="9C3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14" name="椭圆 113"/>
            <p:cNvSpPr/>
            <p:nvPr/>
          </p:nvSpPr>
          <p:spPr>
            <a:xfrm>
              <a:off x="2396111" y="384460"/>
              <a:ext cx="4301089" cy="4301089"/>
            </a:xfrm>
            <a:prstGeom prst="ellipse">
              <a:avLst/>
            </a:prstGeom>
            <a:solidFill>
              <a:srgbClr val="993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15" name="椭圆 114"/>
            <p:cNvSpPr/>
            <p:nvPr/>
          </p:nvSpPr>
          <p:spPr>
            <a:xfrm>
              <a:off x="2896019" y="888914"/>
              <a:ext cx="3281202" cy="3281202"/>
            </a:xfrm>
            <a:prstGeom prst="ellipse">
              <a:avLst/>
            </a:prstGeom>
            <a:solidFill>
              <a:srgbClr val="9438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16" name="椭圆 115"/>
            <p:cNvSpPr/>
            <p:nvPr/>
          </p:nvSpPr>
          <p:spPr>
            <a:xfrm>
              <a:off x="3361086" y="1337218"/>
              <a:ext cx="2384593" cy="2384593"/>
            </a:xfrm>
            <a:prstGeom prst="ellipse">
              <a:avLst/>
            </a:prstGeom>
            <a:solidFill>
              <a:srgbClr val="872E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17" name="椭圆 116"/>
            <p:cNvSpPr/>
            <p:nvPr/>
          </p:nvSpPr>
          <p:spPr>
            <a:xfrm>
              <a:off x="3724996" y="1713399"/>
              <a:ext cx="1632228" cy="1632228"/>
            </a:xfrm>
            <a:prstGeom prst="ellipse">
              <a:avLst/>
            </a:prstGeom>
            <a:solidFill>
              <a:srgbClr val="7736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18" name="椭圆 117"/>
            <p:cNvSpPr/>
            <p:nvPr/>
          </p:nvSpPr>
          <p:spPr>
            <a:xfrm>
              <a:off x="4026924" y="2008546"/>
              <a:ext cx="1052915" cy="1052915"/>
            </a:xfrm>
            <a:prstGeom prst="ellipse">
              <a:avLst/>
            </a:prstGeom>
            <a:solidFill>
              <a:srgbClr val="6933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  <p:sp>
        <p:nvSpPr>
          <p:cNvPr id="49" name="TextBox 164"/>
          <p:cNvSpPr txBox="1">
            <a:spLocks noChangeArrowheads="1"/>
          </p:cNvSpPr>
          <p:nvPr/>
        </p:nvSpPr>
        <p:spPr bwMode="auto">
          <a:xfrm>
            <a:off x="128869" y="123749"/>
            <a:ext cx="105738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2000">
                <a:latin typeface="Copperplate Gothic Bold" panose="020E0705020206020404" pitchFamily="34" charset="0"/>
                <a:ea typeface="经典综艺体简" panose="02010609000101010101" pitchFamily="49" charset="-122"/>
                <a:cs typeface="经典综艺体简" panose="02010609000101010101" pitchFamily="49" charset="-122"/>
              </a:defRPr>
            </a:lvl1pPr>
            <a:lvl2pPr marL="742950" indent="-28575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dist" defTabSz="685800">
              <a:defRPr/>
            </a:pPr>
            <a:r>
              <a:rPr lang="zh-CN" altLang="en-US" sz="2800" spc="169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3D0FBD">
                      <a:alpha val="42353"/>
                    </a:srgbClr>
                  </a:outerShdw>
                </a:effectLst>
                <a:latin typeface="方正正纤黑简体" panose="02000000000000000000" pitchFamily="2" charset="-122"/>
                <a:ea typeface="方正正纤黑简体" panose="02000000000000000000" pitchFamily="2" charset="-122"/>
                <a:cs typeface="Arial" panose="020B0604020202020204" pitchFamily="34" charset="0"/>
              </a:rPr>
              <a:t>目录</a:t>
            </a:r>
            <a:endParaRPr lang="zh-CN" altLang="en-US" sz="4800" spc="169" dirty="0">
              <a:solidFill>
                <a:prstClr val="white"/>
              </a:solidFill>
              <a:effectLst>
                <a:outerShdw blurRad="38100" dist="38100" dir="2700000" algn="tl">
                  <a:srgbClr val="3D0FBD">
                    <a:alpha val="42353"/>
                  </a:srgbClr>
                </a:outerShdw>
              </a:effectLst>
              <a:latin typeface="方正正纤黑简体" panose="02000000000000000000" pitchFamily="2" charset="-122"/>
              <a:ea typeface="方正正纤黑简体" panose="02000000000000000000" pitchFamily="2" charset="-122"/>
              <a:cs typeface="Arial" panose="020B0604020202020204" pitchFamily="34" charset="0"/>
            </a:endParaRPr>
          </a:p>
        </p:txBody>
      </p:sp>
      <p:sp>
        <p:nvSpPr>
          <p:cNvPr id="62" name="矩形 61"/>
          <p:cNvSpPr/>
          <p:nvPr/>
        </p:nvSpPr>
        <p:spPr bwMode="auto">
          <a:xfrm>
            <a:off x="189187" y="548020"/>
            <a:ext cx="93519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>
              <a:defRPr/>
            </a:pPr>
            <a:r>
              <a:rPr lang="en-US" altLang="zh-CN" sz="900" spc="30" dirty="0">
                <a:solidFill>
                  <a:prstClr val="white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  <a:cs typeface="Arial" panose="020B0604020202020204" pitchFamily="34" charset="0"/>
              </a:rPr>
              <a:t>CONTENTS</a:t>
            </a:r>
            <a:endParaRPr lang="zh-CN" altLang="en-US" sz="900" spc="30" dirty="0">
              <a:solidFill>
                <a:prstClr val="white"/>
              </a:solidFill>
              <a:latin typeface="方正正纤黑简体" panose="02000000000000000000" pitchFamily="2" charset="-122"/>
              <a:ea typeface="方正正纤黑简体" panose="02000000000000000000" pitchFamily="2" charset="-122"/>
              <a:cs typeface="Arial" panose="020B0604020202020204" pitchFamily="34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905651" y="471195"/>
            <a:ext cx="1837731" cy="1837731"/>
            <a:chOff x="905651" y="471195"/>
            <a:chExt cx="1837731" cy="1837731"/>
          </a:xfrm>
        </p:grpSpPr>
        <p:grpSp>
          <p:nvGrpSpPr>
            <p:cNvPr id="3" name="组合 2"/>
            <p:cNvGrpSpPr/>
            <p:nvPr/>
          </p:nvGrpSpPr>
          <p:grpSpPr>
            <a:xfrm>
              <a:off x="905651" y="471195"/>
              <a:ext cx="1837731" cy="1837731"/>
              <a:chOff x="905651" y="471195"/>
              <a:chExt cx="1837731" cy="1837731"/>
            </a:xfrm>
          </p:grpSpPr>
          <p:sp>
            <p:nvSpPr>
              <p:cNvPr id="84" name="椭圆 83"/>
              <p:cNvSpPr/>
              <p:nvPr/>
            </p:nvSpPr>
            <p:spPr>
              <a:xfrm>
                <a:off x="1119247" y="686734"/>
                <a:ext cx="1401963" cy="1401963"/>
              </a:xfrm>
              <a:prstGeom prst="ellipse">
                <a:avLst/>
              </a:prstGeom>
              <a:solidFill>
                <a:srgbClr val="D578FF">
                  <a:alpha val="40000"/>
                </a:srgbClr>
              </a:solidFill>
              <a:ln>
                <a:solidFill>
                  <a:schemeClr val="bg1">
                    <a:alpha val="4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83" name="椭圆 82"/>
              <p:cNvSpPr/>
              <p:nvPr/>
            </p:nvSpPr>
            <p:spPr>
              <a:xfrm>
                <a:off x="1317957" y="878281"/>
                <a:ext cx="1018868" cy="1018868"/>
              </a:xfrm>
              <a:prstGeom prst="ellipse">
                <a:avLst/>
              </a:prstGeom>
              <a:solidFill>
                <a:srgbClr val="D071FF"/>
              </a:solidFill>
              <a:ln>
                <a:solidFill>
                  <a:schemeClr val="bg1">
                    <a:alpha val="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82" name="椭圆 81"/>
              <p:cNvSpPr/>
              <p:nvPr/>
            </p:nvSpPr>
            <p:spPr>
              <a:xfrm>
                <a:off x="1473445" y="1039012"/>
                <a:ext cx="697404" cy="697404"/>
              </a:xfrm>
              <a:prstGeom prst="ellipse">
                <a:avLst/>
              </a:prstGeom>
              <a:solidFill>
                <a:srgbClr val="C260FF"/>
              </a:solidFill>
              <a:ln>
                <a:solidFill>
                  <a:schemeClr val="bg1">
                    <a:alpha val="22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85" name="椭圆 84"/>
              <p:cNvSpPr/>
              <p:nvPr/>
            </p:nvSpPr>
            <p:spPr>
              <a:xfrm>
                <a:off x="905651" y="471195"/>
                <a:ext cx="1837731" cy="1837731"/>
              </a:xfrm>
              <a:prstGeom prst="ellipse">
                <a:avLst/>
              </a:prstGeom>
              <a:noFill/>
              <a:ln>
                <a:solidFill>
                  <a:schemeClr val="bg1">
                    <a:alpha val="2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66" name="椭圆 65"/>
            <p:cNvSpPr/>
            <p:nvPr/>
          </p:nvSpPr>
          <p:spPr>
            <a:xfrm>
              <a:off x="1617411" y="1175901"/>
              <a:ext cx="414213" cy="414213"/>
            </a:xfrm>
            <a:prstGeom prst="ellipse">
              <a:avLst/>
            </a:prstGeom>
            <a:solidFill>
              <a:srgbClr val="B754FF"/>
            </a:solidFill>
            <a:ln w="6350">
              <a:solidFill>
                <a:schemeClr val="bg1"/>
              </a:solidFill>
            </a:ln>
            <a:effectLst>
              <a:outerShdw blurRad="38100" dist="25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  <p:sp>
        <p:nvSpPr>
          <p:cNvPr id="67" name="Text Box 5"/>
          <p:cNvSpPr txBox="1">
            <a:spLocks noChangeArrowheads="1"/>
          </p:cNvSpPr>
          <p:nvPr/>
        </p:nvSpPr>
        <p:spPr bwMode="auto">
          <a:xfrm>
            <a:off x="1659950" y="1208084"/>
            <a:ext cx="206099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fontAlgn="auto">
              <a:spcBef>
                <a:spcPts val="0"/>
              </a:spcBef>
              <a:spcAft>
                <a:spcPts val="0"/>
              </a:spcAft>
              <a:defRPr sz="2000" spc="600">
                <a:solidFill>
                  <a:schemeClr val="bg1"/>
                </a:solidFill>
                <a:effectLst>
                  <a:outerShdw blurRad="50800" dist="63500" dir="2700000" algn="tl" rotWithShape="0">
                    <a:prstClr val="black">
                      <a:alpha val="40000"/>
                    </a:prstClr>
                  </a:outerShdw>
                </a:effectLst>
                <a:latin typeface="方正正纤黑简体" panose="02000000000000000000" pitchFamily="2" charset="-122"/>
                <a:ea typeface="方正正纤黑简体" panose="02000000000000000000" pitchFamily="2" charset="-122"/>
              </a:defRPr>
            </a:lvl1pPr>
          </a:lstStyle>
          <a:p>
            <a:pPr defTabSz="685800"/>
            <a:r>
              <a:rPr lang="en-US" altLang="zh-CN" dirty="0">
                <a:solidFill>
                  <a:prstClr val="white"/>
                </a:solidFill>
              </a:rPr>
              <a:t>1</a:t>
            </a:r>
            <a:endParaRPr lang="en-US" altLang="zh-CN" dirty="0">
              <a:solidFill>
                <a:prstClr val="white"/>
              </a:solidFill>
            </a:endParaRPr>
          </a:p>
        </p:txBody>
      </p:sp>
      <p:sp>
        <p:nvSpPr>
          <p:cNvPr id="78" name="L 形 77"/>
          <p:cNvSpPr/>
          <p:nvPr/>
        </p:nvSpPr>
        <p:spPr>
          <a:xfrm rot="2700000">
            <a:off x="235443" y="2355848"/>
            <a:ext cx="191750" cy="178561"/>
          </a:xfrm>
          <a:prstGeom prst="corner">
            <a:avLst>
              <a:gd name="adj1" fmla="val 7248"/>
              <a:gd name="adj2" fmla="val 7248"/>
            </a:avLst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79" name="L 形 78"/>
          <p:cNvSpPr/>
          <p:nvPr/>
        </p:nvSpPr>
        <p:spPr>
          <a:xfrm rot="18900000" flipH="1">
            <a:off x="8733801" y="2355848"/>
            <a:ext cx="191750" cy="178561"/>
          </a:xfrm>
          <a:prstGeom prst="corner">
            <a:avLst>
              <a:gd name="adj1" fmla="val 7248"/>
              <a:gd name="adj2" fmla="val 7248"/>
            </a:avLst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4056696" y="946765"/>
            <a:ext cx="1837731" cy="1837731"/>
            <a:chOff x="4056696" y="946765"/>
            <a:chExt cx="1837731" cy="1837731"/>
          </a:xfrm>
        </p:grpSpPr>
        <p:grpSp>
          <p:nvGrpSpPr>
            <p:cNvPr id="2" name="组合 1"/>
            <p:cNvGrpSpPr/>
            <p:nvPr/>
          </p:nvGrpSpPr>
          <p:grpSpPr>
            <a:xfrm>
              <a:off x="4056696" y="946765"/>
              <a:ext cx="1837731" cy="1837731"/>
              <a:chOff x="4056696" y="946765"/>
              <a:chExt cx="1837731" cy="1837731"/>
            </a:xfrm>
          </p:grpSpPr>
          <p:sp>
            <p:nvSpPr>
              <p:cNvPr id="56" name="椭圆 55"/>
              <p:cNvSpPr/>
              <p:nvPr/>
            </p:nvSpPr>
            <p:spPr>
              <a:xfrm>
                <a:off x="4275436" y="1172533"/>
                <a:ext cx="1401963" cy="1401963"/>
              </a:xfrm>
              <a:prstGeom prst="ellipse">
                <a:avLst/>
              </a:prstGeom>
              <a:solidFill>
                <a:srgbClr val="B754FF">
                  <a:alpha val="40000"/>
                </a:srgbClr>
              </a:solidFill>
              <a:ln>
                <a:solidFill>
                  <a:schemeClr val="bg1">
                    <a:alpha val="4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椭圆 54"/>
              <p:cNvSpPr/>
              <p:nvPr/>
            </p:nvSpPr>
            <p:spPr>
              <a:xfrm>
                <a:off x="4474146" y="1364080"/>
                <a:ext cx="1018868" cy="1018868"/>
              </a:xfrm>
              <a:prstGeom prst="ellipse">
                <a:avLst/>
              </a:prstGeom>
              <a:solidFill>
                <a:srgbClr val="B452FF"/>
              </a:solidFill>
              <a:ln>
                <a:solidFill>
                  <a:schemeClr val="bg1">
                    <a:alpha val="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54" name="椭圆 53"/>
              <p:cNvSpPr/>
              <p:nvPr/>
            </p:nvSpPr>
            <p:spPr>
              <a:xfrm>
                <a:off x="4629634" y="1524811"/>
                <a:ext cx="697404" cy="697404"/>
              </a:xfrm>
              <a:prstGeom prst="ellipse">
                <a:avLst/>
              </a:prstGeom>
              <a:solidFill>
                <a:srgbClr val="A748FF"/>
              </a:solidFill>
              <a:ln>
                <a:solidFill>
                  <a:schemeClr val="bg1">
                    <a:alpha val="22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椭圆 56"/>
              <p:cNvSpPr/>
              <p:nvPr/>
            </p:nvSpPr>
            <p:spPr>
              <a:xfrm>
                <a:off x="4056696" y="946765"/>
                <a:ext cx="1837731" cy="1837731"/>
              </a:xfrm>
              <a:prstGeom prst="ellipse">
                <a:avLst/>
              </a:prstGeom>
              <a:noFill/>
              <a:ln>
                <a:solidFill>
                  <a:schemeClr val="bg1">
                    <a:alpha val="2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52" name="椭圆 51"/>
            <p:cNvSpPr/>
            <p:nvPr/>
          </p:nvSpPr>
          <p:spPr>
            <a:xfrm>
              <a:off x="4773600" y="1661700"/>
              <a:ext cx="414213" cy="414213"/>
            </a:xfrm>
            <a:prstGeom prst="ellipse">
              <a:avLst/>
            </a:prstGeom>
            <a:solidFill>
              <a:srgbClr val="9438FF"/>
            </a:solidFill>
            <a:ln w="6350">
              <a:solidFill>
                <a:schemeClr val="bg1"/>
              </a:solidFill>
            </a:ln>
            <a:effectLst>
              <a:outerShdw blurRad="38100" dist="25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  <p:sp>
        <p:nvSpPr>
          <p:cNvPr id="53" name="Text Box 5"/>
          <p:cNvSpPr txBox="1">
            <a:spLocks noChangeArrowheads="1"/>
          </p:cNvSpPr>
          <p:nvPr/>
        </p:nvSpPr>
        <p:spPr bwMode="auto">
          <a:xfrm>
            <a:off x="4816139" y="1693883"/>
            <a:ext cx="206099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fontAlgn="auto">
              <a:spcBef>
                <a:spcPts val="0"/>
              </a:spcBef>
              <a:spcAft>
                <a:spcPts val="0"/>
              </a:spcAft>
              <a:defRPr sz="2000" spc="600">
                <a:solidFill>
                  <a:schemeClr val="bg1"/>
                </a:solidFill>
                <a:effectLst>
                  <a:outerShdw blurRad="50800" dist="63500" dir="2700000" algn="tl" rotWithShape="0">
                    <a:prstClr val="black">
                      <a:alpha val="40000"/>
                    </a:prstClr>
                  </a:outerShdw>
                </a:effectLst>
                <a:latin typeface="方正正纤黑简体" panose="02000000000000000000" pitchFamily="2" charset="-122"/>
                <a:ea typeface="方正正纤黑简体" panose="02000000000000000000" pitchFamily="2" charset="-122"/>
              </a:defRPr>
            </a:lvl1pPr>
          </a:lstStyle>
          <a:p>
            <a:pPr defTabSz="685800"/>
            <a:r>
              <a:rPr lang="en-US" altLang="zh-CN" dirty="0">
                <a:solidFill>
                  <a:prstClr val="white"/>
                </a:solidFill>
              </a:rPr>
              <a:t>2</a:t>
            </a:r>
            <a:endParaRPr lang="en-US" altLang="zh-CN" dirty="0">
              <a:solidFill>
                <a:prstClr val="white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121120" y="2358957"/>
            <a:ext cx="1837731" cy="1837731"/>
            <a:chOff x="2121120" y="2358957"/>
            <a:chExt cx="1837731" cy="1837731"/>
          </a:xfrm>
        </p:grpSpPr>
        <p:grpSp>
          <p:nvGrpSpPr>
            <p:cNvPr id="4" name="组合 3"/>
            <p:cNvGrpSpPr/>
            <p:nvPr/>
          </p:nvGrpSpPr>
          <p:grpSpPr>
            <a:xfrm>
              <a:off x="2121120" y="2358957"/>
              <a:ext cx="1837731" cy="1837731"/>
              <a:chOff x="2121120" y="2358957"/>
              <a:chExt cx="1837731" cy="1837731"/>
            </a:xfrm>
          </p:grpSpPr>
          <p:sp>
            <p:nvSpPr>
              <p:cNvPr id="64" name="椭圆 63"/>
              <p:cNvSpPr/>
              <p:nvPr/>
            </p:nvSpPr>
            <p:spPr>
              <a:xfrm>
                <a:off x="2334716" y="2574496"/>
                <a:ext cx="1401963" cy="1401963"/>
              </a:xfrm>
              <a:prstGeom prst="ellipse">
                <a:avLst/>
              </a:prstGeom>
              <a:solidFill>
                <a:srgbClr val="AA4AFF">
                  <a:alpha val="40000"/>
                </a:srgbClr>
              </a:solidFill>
              <a:ln>
                <a:solidFill>
                  <a:schemeClr val="bg1">
                    <a:alpha val="4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63" name="椭圆 62"/>
              <p:cNvSpPr/>
              <p:nvPr/>
            </p:nvSpPr>
            <p:spPr>
              <a:xfrm>
                <a:off x="2533426" y="2766043"/>
                <a:ext cx="1018868" cy="1018868"/>
              </a:xfrm>
              <a:prstGeom prst="ellipse">
                <a:avLst/>
              </a:prstGeom>
              <a:solidFill>
                <a:srgbClr val="AB4BFF"/>
              </a:solidFill>
              <a:ln>
                <a:solidFill>
                  <a:schemeClr val="bg1">
                    <a:alpha val="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椭圆 60"/>
              <p:cNvSpPr/>
              <p:nvPr/>
            </p:nvSpPr>
            <p:spPr>
              <a:xfrm>
                <a:off x="2688914" y="2926774"/>
                <a:ext cx="697404" cy="697404"/>
              </a:xfrm>
              <a:prstGeom prst="ellipse">
                <a:avLst/>
              </a:prstGeom>
              <a:solidFill>
                <a:srgbClr val="9C3FFF"/>
              </a:solidFill>
              <a:ln>
                <a:solidFill>
                  <a:schemeClr val="bg1">
                    <a:alpha val="22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68" name="椭圆 67"/>
              <p:cNvSpPr/>
              <p:nvPr/>
            </p:nvSpPr>
            <p:spPr>
              <a:xfrm>
                <a:off x="2121120" y="2358957"/>
                <a:ext cx="1837731" cy="1837731"/>
              </a:xfrm>
              <a:prstGeom prst="ellipse">
                <a:avLst/>
              </a:prstGeom>
              <a:noFill/>
              <a:ln>
                <a:solidFill>
                  <a:schemeClr val="bg1">
                    <a:alpha val="2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59" name="椭圆 58"/>
            <p:cNvSpPr/>
            <p:nvPr/>
          </p:nvSpPr>
          <p:spPr>
            <a:xfrm>
              <a:off x="2832880" y="3063663"/>
              <a:ext cx="414213" cy="414213"/>
            </a:xfrm>
            <a:prstGeom prst="ellipse">
              <a:avLst/>
            </a:prstGeom>
            <a:solidFill>
              <a:srgbClr val="7736F6"/>
            </a:solidFill>
            <a:ln w="6350">
              <a:solidFill>
                <a:schemeClr val="bg1"/>
              </a:solidFill>
            </a:ln>
            <a:effectLst>
              <a:outerShdw blurRad="38100" dist="25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  <p:sp>
        <p:nvSpPr>
          <p:cNvPr id="60" name="Text Box 5"/>
          <p:cNvSpPr txBox="1">
            <a:spLocks noChangeArrowheads="1"/>
          </p:cNvSpPr>
          <p:nvPr/>
        </p:nvSpPr>
        <p:spPr bwMode="auto">
          <a:xfrm>
            <a:off x="2875419" y="3095846"/>
            <a:ext cx="206099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fontAlgn="auto">
              <a:spcBef>
                <a:spcPts val="0"/>
              </a:spcBef>
              <a:spcAft>
                <a:spcPts val="0"/>
              </a:spcAft>
              <a:defRPr sz="2000" spc="600">
                <a:solidFill>
                  <a:schemeClr val="bg1"/>
                </a:solidFill>
                <a:effectLst>
                  <a:outerShdw blurRad="50800" dist="63500" dir="2700000" algn="tl" rotWithShape="0">
                    <a:prstClr val="black">
                      <a:alpha val="40000"/>
                    </a:prstClr>
                  </a:outerShdw>
                </a:effectLst>
                <a:latin typeface="方正正纤黑简体" panose="02000000000000000000" pitchFamily="2" charset="-122"/>
                <a:ea typeface="方正正纤黑简体" panose="02000000000000000000" pitchFamily="2" charset="-122"/>
              </a:defRPr>
            </a:lvl1pPr>
          </a:lstStyle>
          <a:p>
            <a:pPr defTabSz="685800"/>
            <a:r>
              <a:rPr lang="en-US" altLang="zh-CN" dirty="0">
                <a:solidFill>
                  <a:prstClr val="white"/>
                </a:solidFill>
              </a:rPr>
              <a:t>3</a:t>
            </a:r>
            <a:endParaRPr lang="en-US" altLang="zh-CN" dirty="0">
              <a:solidFill>
                <a:prstClr val="white"/>
              </a:solidFill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890763" y="2873098"/>
            <a:ext cx="1837731" cy="1837731"/>
            <a:chOff x="4890763" y="2873098"/>
            <a:chExt cx="1837731" cy="1837731"/>
          </a:xfrm>
        </p:grpSpPr>
        <p:grpSp>
          <p:nvGrpSpPr>
            <p:cNvPr id="5" name="组合 4"/>
            <p:cNvGrpSpPr/>
            <p:nvPr/>
          </p:nvGrpSpPr>
          <p:grpSpPr>
            <a:xfrm>
              <a:off x="4890763" y="2873098"/>
              <a:ext cx="1837731" cy="1837731"/>
              <a:chOff x="4890763" y="2873098"/>
              <a:chExt cx="1837731" cy="1837731"/>
            </a:xfrm>
          </p:grpSpPr>
          <p:sp>
            <p:nvSpPr>
              <p:cNvPr id="105" name="椭圆 104"/>
              <p:cNvSpPr/>
              <p:nvPr/>
            </p:nvSpPr>
            <p:spPr>
              <a:xfrm>
                <a:off x="5104359" y="3088637"/>
                <a:ext cx="1401963" cy="1401963"/>
              </a:xfrm>
              <a:prstGeom prst="ellipse">
                <a:avLst/>
              </a:prstGeom>
              <a:solidFill>
                <a:srgbClr val="9438FF">
                  <a:alpha val="40000"/>
                </a:srgbClr>
              </a:solidFill>
              <a:ln>
                <a:solidFill>
                  <a:schemeClr val="bg1">
                    <a:alpha val="4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4" name="椭圆 103"/>
              <p:cNvSpPr/>
              <p:nvPr/>
            </p:nvSpPr>
            <p:spPr>
              <a:xfrm>
                <a:off x="5303069" y="3280184"/>
                <a:ext cx="1018868" cy="1018868"/>
              </a:xfrm>
              <a:prstGeom prst="ellipse">
                <a:avLst/>
              </a:prstGeom>
              <a:solidFill>
                <a:srgbClr val="872EFF"/>
              </a:solidFill>
              <a:ln>
                <a:solidFill>
                  <a:schemeClr val="bg1">
                    <a:alpha val="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3" name="椭圆 102"/>
              <p:cNvSpPr/>
              <p:nvPr/>
            </p:nvSpPr>
            <p:spPr>
              <a:xfrm>
                <a:off x="5458557" y="3440915"/>
                <a:ext cx="697404" cy="697404"/>
              </a:xfrm>
              <a:prstGeom prst="ellipse">
                <a:avLst/>
              </a:prstGeom>
              <a:solidFill>
                <a:srgbClr val="7736F6"/>
              </a:solidFill>
              <a:ln>
                <a:solidFill>
                  <a:schemeClr val="bg1">
                    <a:alpha val="22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6" name="椭圆 105"/>
              <p:cNvSpPr/>
              <p:nvPr/>
            </p:nvSpPr>
            <p:spPr>
              <a:xfrm>
                <a:off x="4890763" y="2873098"/>
                <a:ext cx="1837731" cy="1837731"/>
              </a:xfrm>
              <a:prstGeom prst="ellipse">
                <a:avLst/>
              </a:prstGeom>
              <a:noFill/>
              <a:ln>
                <a:solidFill>
                  <a:schemeClr val="bg1">
                    <a:alpha val="2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1" name="椭圆 100"/>
            <p:cNvSpPr/>
            <p:nvPr/>
          </p:nvSpPr>
          <p:spPr>
            <a:xfrm>
              <a:off x="5602523" y="3577804"/>
              <a:ext cx="414213" cy="414213"/>
            </a:xfrm>
            <a:prstGeom prst="ellipse">
              <a:avLst/>
            </a:prstGeom>
            <a:solidFill>
              <a:srgbClr val="6933F1"/>
            </a:solidFill>
            <a:ln w="6350">
              <a:solidFill>
                <a:schemeClr val="bg1"/>
              </a:solidFill>
            </a:ln>
            <a:effectLst>
              <a:outerShdw blurRad="38100" dist="25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  <p:sp>
        <p:nvSpPr>
          <p:cNvPr id="102" name="Text Box 5"/>
          <p:cNvSpPr txBox="1">
            <a:spLocks noChangeArrowheads="1"/>
          </p:cNvSpPr>
          <p:nvPr/>
        </p:nvSpPr>
        <p:spPr bwMode="auto">
          <a:xfrm>
            <a:off x="5620818" y="3591907"/>
            <a:ext cx="206099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fontAlgn="auto">
              <a:spcBef>
                <a:spcPts val="0"/>
              </a:spcBef>
              <a:spcAft>
                <a:spcPts val="0"/>
              </a:spcAft>
              <a:defRPr sz="2000" spc="600">
                <a:solidFill>
                  <a:schemeClr val="bg1"/>
                </a:solidFill>
                <a:effectLst>
                  <a:outerShdw blurRad="50800" dist="63500" dir="2700000" algn="tl" rotWithShape="0">
                    <a:prstClr val="black">
                      <a:alpha val="40000"/>
                    </a:prstClr>
                  </a:outerShdw>
                </a:effectLst>
                <a:latin typeface="方正正纤黑简体" panose="02000000000000000000" pitchFamily="2" charset="-122"/>
                <a:ea typeface="方正正纤黑简体" panose="02000000000000000000" pitchFamily="2" charset="-122"/>
              </a:defRPr>
            </a:lvl1pPr>
          </a:lstStyle>
          <a:p>
            <a:pPr defTabSz="685800"/>
            <a:r>
              <a:rPr lang="en-US" altLang="zh-CN" dirty="0" smtClean="0">
                <a:solidFill>
                  <a:prstClr val="white"/>
                </a:solidFill>
              </a:rPr>
              <a:t>4</a:t>
            </a:r>
            <a:endParaRPr lang="en-US" altLang="zh-CN" dirty="0">
              <a:solidFill>
                <a:prstClr val="white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2096841" y="1208084"/>
            <a:ext cx="189027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/>
            <a:r>
              <a:rPr lang="zh-CN" altLang="en-US" sz="1600" b="1" spc="6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特细等线简" panose="02010604000101010101" pitchFamily="2" charset="-122"/>
                <a:ea typeface="汉仪特细等线简" panose="02010604000101010101" pitchFamily="2" charset="-122"/>
              </a:rPr>
              <a:t>点击添加标题</a:t>
            </a:r>
            <a:endParaRPr lang="zh-CN" altLang="en-US" sz="1600" b="1" spc="6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特细等线简" panose="02010604000101010101" pitchFamily="2" charset="-122"/>
              <a:ea typeface="汉仪特细等线简" panose="02010604000101010101" pitchFamily="2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5253030" y="1693883"/>
            <a:ext cx="189027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/>
            <a:r>
              <a:rPr lang="zh-CN" altLang="en-US" sz="1600" b="1" spc="6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特细等线简" panose="02010604000101010101" pitchFamily="2" charset="-122"/>
                <a:ea typeface="汉仪特细等线简" panose="02010604000101010101" pitchFamily="2" charset="-122"/>
              </a:rPr>
              <a:t>点击添加标题</a:t>
            </a:r>
            <a:endParaRPr lang="zh-CN" altLang="en-US" sz="1600" b="1" spc="6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特细等线简" panose="02010604000101010101" pitchFamily="2" charset="-122"/>
              <a:ea typeface="汉仪特细等线简" panose="02010604000101010101" pitchFamily="2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3312310" y="3095846"/>
            <a:ext cx="189027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/>
            <a:r>
              <a:rPr lang="zh-CN" altLang="en-US" sz="1600" b="1" spc="6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特细等线简" panose="02010604000101010101" pitchFamily="2" charset="-122"/>
                <a:ea typeface="汉仪特细等线简" panose="02010604000101010101" pitchFamily="2" charset="-122"/>
              </a:rPr>
              <a:t>点击添加标题</a:t>
            </a:r>
            <a:endParaRPr lang="zh-CN" altLang="en-US" sz="1600" b="1" spc="6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特细等线简" panose="02010604000101010101" pitchFamily="2" charset="-122"/>
              <a:ea typeface="汉仪特细等线简" panose="02010604000101010101" pitchFamily="2" charset="-122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6081953" y="3609987"/>
            <a:ext cx="189027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/>
            <a:r>
              <a:rPr lang="zh-CN" altLang="en-US" sz="1600" b="1" spc="6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特细等线简" panose="02010604000101010101" pitchFamily="2" charset="-122"/>
                <a:ea typeface="汉仪特细等线简" panose="02010604000101010101" pitchFamily="2" charset="-122"/>
              </a:rPr>
              <a:t>点击添加标题</a:t>
            </a:r>
            <a:endParaRPr lang="zh-CN" altLang="en-US" sz="1600" b="1" spc="6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特细等线简" panose="02010604000101010101" pitchFamily="2" charset="-122"/>
              <a:ea typeface="汉仪特细等线简" panose="0201060400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0"/>
                                            <p:tgtEl>
                                              <p:spTgt spid="1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6" presetClass="emp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9" dur="5000" fill="hold"/>
                                            <p:tgtEl>
                                              <p:spTgt spid="112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10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3" dur="1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1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42" presetClass="entr" presetSubtype="0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10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8" dur="10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10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3" presetClass="entr" presetSubtype="32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53" presetClass="entr" presetSubtype="16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" dur="2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2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20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10" presetClass="entr" presetSubtype="0" fill="hold" grpId="0" nodeType="withEffect">
                                      <p:stCondLst>
                                        <p:cond delay="20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1" dur="10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6" presetClass="emph" presetSubtype="0" fill="hold" grpId="1" nodeType="withEffect" p14:presetBounceEnd="92000">
                                      <p:stCondLst>
                                        <p:cond delay="20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Scale p14:bounceEnd="92000">
                                          <p:cBhvr>
                                            <p:cTn id="33" dur="2000" fill="hold"/>
                                            <p:tgtEl>
                                              <p:spTgt spid="6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4" presetID="23" presetClass="entr" presetSubtype="32" fill="hold" grpId="0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" presetID="53" presetClass="entr" presetSubtype="16" fill="hold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0" dur="2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2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2" dur="20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10" presetClass="entr" presetSubtype="0" fill="hold" grpId="0" nodeType="withEffect">
                                      <p:stCondLst>
                                        <p:cond delay="34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5" dur="10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23" presetClass="entr" presetSubtype="32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" presetID="53" presetClass="entr" presetSubtype="16" fill="hold" nodeType="withEffect">
                                      <p:stCondLst>
                                        <p:cond delay="28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2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2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20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10" presetClass="entr" presetSubtype="0" fill="hold" grpId="0" nodeType="withEffect">
                                      <p:stCondLst>
                                        <p:cond delay="48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7" dur="10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6" presetClass="emph" presetSubtype="0" fill="hold" grpId="1" nodeType="withEffect" p14:presetBounceEnd="92000">
                                      <p:stCondLst>
                                        <p:cond delay="48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Scale p14:bounceEnd="92000">
                                          <p:cBhvr>
                                            <p:cTn id="59" dur="2000" fill="hold"/>
                                            <p:tgtEl>
                                              <p:spTgt spid="5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0" presetID="23" presetClass="entr" presetSubtype="32" fill="hold" grpId="0" nodeType="withEffect">
                                      <p:stCondLst>
                                        <p:cond delay="460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4" presetID="53" presetClass="entr" presetSubtype="16" fill="hold" nodeType="withEffect">
                                      <p:stCondLst>
                                        <p:cond delay="430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6" dur="2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7" dur="2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8" dur="20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9" presetID="10" presetClass="entr" presetSubtype="0" fill="hold" grpId="0" nodeType="withEffect">
                                      <p:stCondLst>
                                        <p:cond delay="63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1" dur="10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9" grpId="0"/>
          <p:bldP spid="62" grpId="0"/>
          <p:bldP spid="67" grpId="0"/>
          <p:bldP spid="53" grpId="0"/>
          <p:bldP spid="60" grpId="0"/>
          <p:bldP spid="102" grpId="0"/>
          <p:bldP spid="65" grpId="0"/>
          <p:bldP spid="65" grpId="1"/>
          <p:bldP spid="51" grpId="0"/>
          <p:bldP spid="58" grpId="0"/>
          <p:bldP spid="58" grpId="1"/>
          <p:bldP spid="74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0"/>
                                            <p:tgtEl>
                                              <p:spTgt spid="1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6" presetClass="emp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9" dur="5000" fill="hold"/>
                                            <p:tgtEl>
                                              <p:spTgt spid="112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10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3" dur="1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1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42" presetClass="entr" presetSubtype="0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10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8" dur="10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10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3" presetClass="entr" presetSubtype="32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53" presetClass="entr" presetSubtype="16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" dur="2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2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20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10" presetClass="entr" presetSubtype="0" fill="hold" grpId="0" nodeType="withEffect">
                                      <p:stCondLst>
                                        <p:cond delay="20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1" dur="10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6" presetClass="emph" presetSubtype="0" fill="hold" grpId="1" nodeType="withEffect">
                                      <p:stCondLst>
                                        <p:cond delay="20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Scale>
                                          <p:cBhvr>
                                            <p:cTn id="33" dur="2000" fill="hold"/>
                                            <p:tgtEl>
                                              <p:spTgt spid="6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4" presetID="23" presetClass="entr" presetSubtype="32" fill="hold" grpId="0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" presetID="53" presetClass="entr" presetSubtype="16" fill="hold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0" dur="2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2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2" dur="20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10" presetClass="entr" presetSubtype="0" fill="hold" grpId="0" nodeType="withEffect">
                                      <p:stCondLst>
                                        <p:cond delay="34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5" dur="10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23" presetClass="entr" presetSubtype="32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" presetID="53" presetClass="entr" presetSubtype="16" fill="hold" nodeType="withEffect">
                                      <p:stCondLst>
                                        <p:cond delay="28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2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2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20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10" presetClass="entr" presetSubtype="0" fill="hold" grpId="0" nodeType="withEffect">
                                      <p:stCondLst>
                                        <p:cond delay="48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7" dur="10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6" presetClass="emph" presetSubtype="0" fill="hold" grpId="1" nodeType="withEffect">
                                      <p:stCondLst>
                                        <p:cond delay="48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Scale>
                                          <p:cBhvr>
                                            <p:cTn id="59" dur="2000" fill="hold"/>
                                            <p:tgtEl>
                                              <p:spTgt spid="5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0" presetID="23" presetClass="entr" presetSubtype="32" fill="hold" grpId="0" nodeType="withEffect">
                                      <p:stCondLst>
                                        <p:cond delay="460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4" presetID="53" presetClass="entr" presetSubtype="16" fill="hold" nodeType="withEffect">
                                      <p:stCondLst>
                                        <p:cond delay="430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6" dur="2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7" dur="2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8" dur="20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9" presetID="10" presetClass="entr" presetSubtype="0" fill="hold" grpId="0" nodeType="withEffect">
                                      <p:stCondLst>
                                        <p:cond delay="63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1" dur="10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9" grpId="0"/>
          <p:bldP spid="62" grpId="0"/>
          <p:bldP spid="67" grpId="0"/>
          <p:bldP spid="53" grpId="0"/>
          <p:bldP spid="60" grpId="0"/>
          <p:bldP spid="102" grpId="0"/>
          <p:bldP spid="65" grpId="0"/>
          <p:bldP spid="65" grpId="1"/>
          <p:bldP spid="51" grpId="0"/>
          <p:bldP spid="58" grpId="0"/>
          <p:bldP spid="58" grpId="1"/>
          <p:bldP spid="74" grpId="0"/>
        </p:bldLst>
      </p:timing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 bwMode="auto">
          <a:xfrm>
            <a:off x="4258310" y="2967813"/>
            <a:ext cx="4108450" cy="1345425"/>
            <a:chOff x="1435171" y="3286879"/>
            <a:chExt cx="4298638" cy="1344917"/>
          </a:xfrm>
        </p:grpSpPr>
        <p:sp>
          <p:nvSpPr>
            <p:cNvPr id="27" name="TextBox 18"/>
            <p:cNvSpPr txBox="1">
              <a:spLocks noChangeArrowheads="1"/>
            </p:cNvSpPr>
            <p:nvPr/>
          </p:nvSpPr>
          <p:spPr bwMode="auto">
            <a:xfrm>
              <a:off x="1435171" y="3286879"/>
              <a:ext cx="1320299" cy="3076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r>
                <a:rPr lang="zh-CN" altLang="en-US" sz="14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汉仪中等线简" panose="02010609000101010101" pitchFamily="49" charset="-122"/>
                  <a:ea typeface="汉仪中等线简" panose="02010609000101010101" pitchFamily="49" charset="-122"/>
                </a:rPr>
                <a:t>点击添加</a:t>
              </a:r>
              <a:r>
                <a:rPr lang="zh-CN" altLang="en-US" sz="1400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汉仪中等线简" panose="02010609000101010101" pitchFamily="49" charset="-122"/>
                  <a:ea typeface="汉仪中等线简" panose="02010609000101010101" pitchFamily="49" charset="-122"/>
                </a:rPr>
                <a:t>标题</a:t>
              </a:r>
              <a:endParaRPr lang="zh-CN" altLang="en-US" sz="11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中等线简" panose="02010609000101010101" pitchFamily="49" charset="-122"/>
                <a:ea typeface="汉仪中等线简" panose="02010609000101010101" pitchFamily="49" charset="-122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1445043" y="3602672"/>
              <a:ext cx="4288766" cy="10291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 defTabSz="685800">
                <a:lnSpc>
                  <a:spcPct val="120000"/>
                </a:lnSpc>
                <a:defRPr/>
              </a:pPr>
              <a:r>
                <a:rPr lang="zh-CN" altLang="zh-CN" sz="1050" b="1" dirty="0">
                  <a:solidFill>
                    <a:prstClr val="white"/>
                  </a:solidFill>
                  <a:latin typeface="汉仪特细等线简" panose="02010604000101010101" pitchFamily="2" charset="-122"/>
                  <a:ea typeface="汉仪特细等线简" panose="02010604000101010101" pitchFamily="2" charset="-122"/>
                </a:rPr>
                <a:t>上海锐普广告有限公司是中国第一家精品</a:t>
              </a:r>
              <a:r>
                <a:rPr lang="en-US" altLang="zh-CN" sz="1050" b="1" dirty="0">
                  <a:solidFill>
                    <a:prstClr val="white"/>
                  </a:solidFill>
                  <a:latin typeface="汉仪特细等线简" panose="02010604000101010101" pitchFamily="2" charset="-122"/>
                  <a:ea typeface="汉仪特细等线简" panose="02010604000101010101" pitchFamily="2" charset="-122"/>
                </a:rPr>
                <a:t>PPT</a:t>
              </a:r>
              <a:r>
                <a:rPr lang="zh-CN" altLang="zh-CN" sz="1050" b="1" dirty="0">
                  <a:solidFill>
                    <a:prstClr val="white"/>
                  </a:solidFill>
                  <a:latin typeface="汉仪特细等线简" panose="02010604000101010101" pitchFamily="2" charset="-122"/>
                  <a:ea typeface="汉仪特细等线简" panose="02010604000101010101" pitchFamily="2" charset="-122"/>
                </a:rPr>
                <a:t>设计机构。拥有国内顶尖的</a:t>
              </a:r>
              <a:r>
                <a:rPr lang="en-US" altLang="zh-CN" sz="1050" b="1" dirty="0">
                  <a:solidFill>
                    <a:prstClr val="white"/>
                  </a:solidFill>
                  <a:latin typeface="汉仪特细等线简" panose="02010604000101010101" pitchFamily="2" charset="-122"/>
                  <a:ea typeface="汉仪特细等线简" panose="02010604000101010101" pitchFamily="2" charset="-122"/>
                </a:rPr>
                <a:t>PPT</a:t>
              </a:r>
              <a:r>
                <a:rPr lang="zh-CN" altLang="zh-CN" sz="1050" b="1" dirty="0">
                  <a:solidFill>
                    <a:prstClr val="white"/>
                  </a:solidFill>
                  <a:latin typeface="汉仪特细等线简" panose="02010604000101010101" pitchFamily="2" charset="-122"/>
                  <a:ea typeface="汉仪特细等线简" panose="02010604000101010101" pitchFamily="2" charset="-122"/>
                </a:rPr>
                <a:t>制作技术、顶级的</a:t>
              </a:r>
              <a:r>
                <a:rPr lang="en-US" altLang="zh-CN" sz="1050" b="1" dirty="0">
                  <a:solidFill>
                    <a:prstClr val="white"/>
                  </a:solidFill>
                  <a:latin typeface="汉仪特细等线简" panose="02010604000101010101" pitchFamily="2" charset="-122"/>
                  <a:ea typeface="汉仪特细等线简" panose="02010604000101010101" pitchFamily="2" charset="-122"/>
                </a:rPr>
                <a:t>PPT</a:t>
              </a:r>
              <a:r>
                <a:rPr lang="zh-CN" altLang="zh-CN" sz="1050" b="1" dirty="0">
                  <a:solidFill>
                    <a:prstClr val="white"/>
                  </a:solidFill>
                  <a:latin typeface="汉仪特细等线简" panose="02010604000101010101" pitchFamily="2" charset="-122"/>
                  <a:ea typeface="汉仪特细等线简" panose="02010604000101010101" pitchFamily="2" charset="-122"/>
                </a:rPr>
                <a:t>设计团队，坚持精益求精、拒绝平庸的做事精神，帮助您实现美观、精致、严谨、动感的</a:t>
              </a:r>
              <a:r>
                <a:rPr lang="en-US" altLang="zh-CN" sz="1050" b="1" dirty="0">
                  <a:solidFill>
                    <a:prstClr val="white"/>
                  </a:solidFill>
                  <a:latin typeface="汉仪特细等线简" panose="02010604000101010101" pitchFamily="2" charset="-122"/>
                  <a:ea typeface="汉仪特细等线简" panose="02010604000101010101" pitchFamily="2" charset="-122"/>
                </a:rPr>
                <a:t>PPT</a:t>
              </a:r>
              <a:r>
                <a:rPr lang="zh-CN" altLang="zh-CN" sz="1050" b="1" dirty="0">
                  <a:solidFill>
                    <a:prstClr val="white"/>
                  </a:solidFill>
                  <a:latin typeface="汉仪特细等线简" panose="02010604000101010101" pitchFamily="2" charset="-122"/>
                  <a:ea typeface="汉仪特细等线简" panose="02010604000101010101" pitchFamily="2" charset="-122"/>
                </a:rPr>
                <a:t>展示效果，让您的</a:t>
              </a:r>
              <a:r>
                <a:rPr lang="en-US" altLang="zh-CN" sz="1050" b="1" dirty="0">
                  <a:solidFill>
                    <a:prstClr val="white"/>
                  </a:solidFill>
                  <a:latin typeface="汉仪特细等线简" panose="02010604000101010101" pitchFamily="2" charset="-122"/>
                  <a:ea typeface="汉仪特细等线简" panose="02010604000101010101" pitchFamily="2" charset="-122"/>
                </a:rPr>
                <a:t>PPT</a:t>
              </a:r>
              <a:r>
                <a:rPr lang="zh-CN" altLang="zh-CN" sz="1050" b="1" dirty="0">
                  <a:solidFill>
                    <a:prstClr val="white"/>
                  </a:solidFill>
                  <a:latin typeface="汉仪特细等线简" panose="02010604000101010101" pitchFamily="2" charset="-122"/>
                  <a:ea typeface="汉仪特细等线简" panose="02010604000101010101" pitchFamily="2" charset="-122"/>
                </a:rPr>
                <a:t>创造卓越价</a:t>
              </a:r>
              <a:r>
                <a:rPr lang="zh-CN" altLang="en-US" sz="1050" b="1" dirty="0">
                  <a:solidFill>
                    <a:prstClr val="white"/>
                  </a:solidFill>
                  <a:latin typeface="汉仪特细等线简" panose="02010604000101010101" pitchFamily="2" charset="-122"/>
                  <a:ea typeface="汉仪特细等线简" panose="02010604000101010101" pitchFamily="2" charset="-122"/>
                </a:rPr>
                <a:t>值。</a:t>
              </a:r>
              <a:endParaRPr lang="en-US" altLang="zh-CN" sz="1050" b="1" dirty="0">
                <a:solidFill>
                  <a:prstClr val="white"/>
                </a:solidFill>
                <a:latin typeface="汉仪特细等线简" panose="02010604000101010101" pitchFamily="2" charset="-122"/>
                <a:ea typeface="汉仪特细等线简" panose="02010604000101010101" pitchFamily="2" charset="-122"/>
              </a:endParaRPr>
            </a:p>
            <a:p>
              <a:pPr algn="just" defTabSz="685800">
                <a:defRPr/>
              </a:pPr>
              <a:endParaRPr lang="en-US" altLang="zh-CN" sz="1050" b="1" dirty="0">
                <a:solidFill>
                  <a:prstClr val="white"/>
                </a:solidFill>
                <a:latin typeface="汉仪特细等线简" panose="02010604000101010101" pitchFamily="2" charset="-122"/>
                <a:ea typeface="汉仪特细等线简" panose="02010604000101010101" pitchFamily="2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32" name="组合 31"/>
          <p:cNvGrpSpPr/>
          <p:nvPr/>
        </p:nvGrpSpPr>
        <p:grpSpPr bwMode="auto">
          <a:xfrm>
            <a:off x="4324350" y="1189672"/>
            <a:ext cx="2989978" cy="1408112"/>
            <a:chOff x="5132931" y="1203598"/>
            <a:chExt cx="2989889" cy="1406819"/>
          </a:xfrm>
        </p:grpSpPr>
        <p:grpSp>
          <p:nvGrpSpPr>
            <p:cNvPr id="33" name="组合 51"/>
            <p:cNvGrpSpPr/>
            <p:nvPr/>
          </p:nvGrpSpPr>
          <p:grpSpPr bwMode="auto">
            <a:xfrm>
              <a:off x="5132931" y="1268625"/>
              <a:ext cx="2523971" cy="1295779"/>
              <a:chOff x="4725693" y="729907"/>
              <a:chExt cx="2523971" cy="1531645"/>
            </a:xfrm>
          </p:grpSpPr>
          <p:sp>
            <p:nvSpPr>
              <p:cNvPr id="68" name="矩形 67"/>
              <p:cNvSpPr/>
              <p:nvPr/>
            </p:nvSpPr>
            <p:spPr>
              <a:xfrm>
                <a:off x="5138195" y="1078888"/>
                <a:ext cx="2106708" cy="210630"/>
              </a:xfrm>
              <a:prstGeom prst="rect">
                <a:avLst/>
              </a:prstGeom>
              <a:noFill/>
              <a:ln w="9525">
                <a:solidFill>
                  <a:schemeClr val="bg1">
                    <a:alpha val="7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4725693" y="729907"/>
                <a:ext cx="2521591" cy="204348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69" name="矩形 68"/>
              <p:cNvSpPr/>
              <p:nvPr/>
            </p:nvSpPr>
            <p:spPr>
              <a:xfrm>
                <a:off x="6097174" y="1386067"/>
                <a:ext cx="1147729" cy="213720"/>
              </a:xfrm>
              <a:prstGeom prst="rect">
                <a:avLst/>
              </a:prstGeom>
              <a:noFill/>
              <a:ln w="9525">
                <a:solidFill>
                  <a:schemeClr val="bg1">
                    <a:alpha val="7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70" name="矩形 69"/>
              <p:cNvSpPr/>
              <p:nvPr/>
            </p:nvSpPr>
            <p:spPr>
              <a:xfrm>
                <a:off x="6386091" y="1693524"/>
                <a:ext cx="849288" cy="218430"/>
              </a:xfrm>
              <a:prstGeom prst="rect">
                <a:avLst/>
              </a:prstGeom>
              <a:noFill/>
              <a:ln w="9525">
                <a:solidFill>
                  <a:schemeClr val="bg1">
                    <a:alpha val="7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71" name="矩形 70"/>
              <p:cNvSpPr/>
              <p:nvPr/>
            </p:nvSpPr>
            <p:spPr>
              <a:xfrm>
                <a:off x="6964304" y="2045977"/>
                <a:ext cx="285360" cy="215575"/>
              </a:xfrm>
              <a:prstGeom prst="rect">
                <a:avLst/>
              </a:prstGeom>
              <a:noFill/>
              <a:ln w="9525">
                <a:solidFill>
                  <a:schemeClr val="bg1">
                    <a:alpha val="7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4" name="TextBox 52"/>
            <p:cNvSpPr txBox="1">
              <a:spLocks noChangeArrowheads="1"/>
            </p:cNvSpPr>
            <p:nvPr/>
          </p:nvSpPr>
          <p:spPr bwMode="auto">
            <a:xfrm>
              <a:off x="7631980" y="1203598"/>
              <a:ext cx="49084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r>
                <a:rPr lang="en-US" altLang="zh-CN" sz="1200" dirty="0">
                  <a:solidFill>
                    <a:prstClr val="white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42%</a:t>
              </a:r>
              <a:endParaRPr lang="zh-CN" altLang="en-US" sz="1200" dirty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TextBox 53"/>
            <p:cNvSpPr txBox="1">
              <a:spLocks noChangeArrowheads="1"/>
            </p:cNvSpPr>
            <p:nvPr/>
          </p:nvSpPr>
          <p:spPr bwMode="auto">
            <a:xfrm>
              <a:off x="7631980" y="1486053"/>
              <a:ext cx="49084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r>
                <a:rPr lang="en-US" altLang="zh-CN" sz="1200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31%</a:t>
              </a:r>
              <a:endParaRPr lang="zh-CN" altLang="en-US" sz="12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TextBox 54"/>
            <p:cNvSpPr txBox="1">
              <a:spLocks noChangeArrowheads="1"/>
            </p:cNvSpPr>
            <p:nvPr/>
          </p:nvSpPr>
          <p:spPr bwMode="auto">
            <a:xfrm>
              <a:off x="7631980" y="1768508"/>
              <a:ext cx="49084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r>
                <a:rPr lang="en-US" altLang="zh-CN" sz="120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15%</a:t>
              </a:r>
              <a:endParaRPr lang="zh-CN" altLang="en-US" sz="120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TextBox 55"/>
            <p:cNvSpPr txBox="1">
              <a:spLocks noChangeArrowheads="1"/>
            </p:cNvSpPr>
            <p:nvPr/>
          </p:nvSpPr>
          <p:spPr bwMode="auto">
            <a:xfrm>
              <a:off x="7654839" y="2050963"/>
              <a:ext cx="40588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r>
                <a:rPr lang="en-US" altLang="zh-CN" sz="1200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9%</a:t>
              </a:r>
              <a:endParaRPr lang="zh-CN" altLang="en-US" sz="12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TextBox 56"/>
            <p:cNvSpPr txBox="1">
              <a:spLocks noChangeArrowheads="1"/>
            </p:cNvSpPr>
            <p:nvPr/>
          </p:nvSpPr>
          <p:spPr bwMode="auto">
            <a:xfrm>
              <a:off x="7654839" y="2333418"/>
              <a:ext cx="40588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r>
                <a:rPr lang="en-US" altLang="zh-CN" sz="1200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3%</a:t>
              </a:r>
              <a:endParaRPr lang="zh-CN" altLang="en-US" sz="12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4" name="组合 43"/>
          <p:cNvGrpSpPr/>
          <p:nvPr/>
        </p:nvGrpSpPr>
        <p:grpSpPr bwMode="auto">
          <a:xfrm>
            <a:off x="7258764" y="1189672"/>
            <a:ext cx="1107996" cy="1399361"/>
            <a:chOff x="7485104" y="987574"/>
            <a:chExt cx="1107840" cy="1399296"/>
          </a:xfrm>
        </p:grpSpPr>
        <p:sp>
          <p:nvSpPr>
            <p:cNvPr id="45" name="矩形 44"/>
            <p:cNvSpPr/>
            <p:nvPr/>
          </p:nvSpPr>
          <p:spPr>
            <a:xfrm>
              <a:off x="7485104" y="987574"/>
              <a:ext cx="1107840" cy="2769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85800">
                <a:defRPr/>
              </a:pPr>
              <a:r>
                <a:rPr lang="zh-CN" altLang="en-US" sz="12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汉仪特细等线简" panose="02010604000101010101" pitchFamily="2" charset="-122"/>
                  <a:ea typeface="汉仪特细等线简" panose="02010604000101010101" pitchFamily="2" charset="-122"/>
                  <a:cs typeface="Arial" panose="020B0604020202020204" pitchFamily="34" charset="0"/>
                </a:rPr>
                <a:t>点击添加文字</a:t>
              </a:r>
              <a:endParaRPr lang="en-US" altLang="zh-CN" sz="12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特细等线简" panose="02010604000101010101" pitchFamily="2" charset="-122"/>
                <a:ea typeface="汉仪特细等线简" panose="02010604000101010101" pitchFamily="2" charset="-122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7485104" y="1362207"/>
              <a:ext cx="1107840" cy="2769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85800">
                <a:defRPr/>
              </a:pPr>
              <a:r>
                <a:rPr lang="zh-CN" altLang="en-US" sz="1200" b="1" dirty="0">
                  <a:solidFill>
                    <a:prstClr val="white"/>
                  </a:solidFill>
                  <a:latin typeface="汉仪特细等线简" panose="02010604000101010101" pitchFamily="2" charset="-122"/>
                  <a:ea typeface="汉仪特细等线简" panose="02010604000101010101" pitchFamily="2" charset="-122"/>
                  <a:cs typeface="Arial" panose="020B0604020202020204" pitchFamily="34" charset="0"/>
                </a:rPr>
                <a:t>点击添加文字</a:t>
              </a:r>
              <a:endParaRPr lang="en-US" altLang="zh-CN" sz="1200" b="1" dirty="0">
                <a:solidFill>
                  <a:prstClr val="white"/>
                </a:solidFill>
                <a:latin typeface="汉仪特细等线简" panose="02010604000101010101" pitchFamily="2" charset="-122"/>
                <a:ea typeface="汉仪特细等线简" panose="02010604000101010101" pitchFamily="2" charset="-122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7485104" y="1735251"/>
              <a:ext cx="1107840" cy="2769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85800">
                <a:defRPr/>
              </a:pPr>
              <a:r>
                <a:rPr lang="zh-CN" altLang="en-US" sz="1200" b="1" dirty="0">
                  <a:solidFill>
                    <a:prstClr val="white"/>
                  </a:solidFill>
                  <a:latin typeface="汉仪特细等线简" panose="02010604000101010101" pitchFamily="2" charset="-122"/>
                  <a:ea typeface="汉仪特细等线简" panose="02010604000101010101" pitchFamily="2" charset="-122"/>
                  <a:cs typeface="Arial" panose="020B0604020202020204" pitchFamily="34" charset="0"/>
                </a:rPr>
                <a:t>点击添加文字</a:t>
              </a:r>
              <a:endParaRPr lang="en-US" altLang="zh-CN" sz="1200" b="1" dirty="0">
                <a:solidFill>
                  <a:prstClr val="white"/>
                </a:solidFill>
                <a:latin typeface="汉仪特细等线简" panose="02010604000101010101" pitchFamily="2" charset="-122"/>
                <a:ea typeface="汉仪特细等线简" panose="02010604000101010101" pitchFamily="2" charset="-122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7485104" y="2109884"/>
              <a:ext cx="1107840" cy="2769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85800">
                <a:defRPr/>
              </a:pPr>
              <a:r>
                <a:rPr lang="zh-CN" altLang="en-US" sz="1200" b="1" dirty="0">
                  <a:solidFill>
                    <a:prstClr val="white"/>
                  </a:solidFill>
                  <a:latin typeface="汉仪特细等线简" panose="02010604000101010101" pitchFamily="2" charset="-122"/>
                  <a:ea typeface="汉仪特细等线简" panose="02010604000101010101" pitchFamily="2" charset="-122"/>
                  <a:cs typeface="Arial" panose="020B0604020202020204" pitchFamily="34" charset="0"/>
                </a:rPr>
                <a:t>点击添加文字</a:t>
              </a:r>
              <a:endParaRPr lang="en-US" altLang="zh-CN" sz="1200" b="1" dirty="0">
                <a:solidFill>
                  <a:prstClr val="white"/>
                </a:solidFill>
                <a:latin typeface="汉仪特细等线简" panose="02010604000101010101" pitchFamily="2" charset="-122"/>
                <a:ea typeface="汉仪特细等线简" panose="02010604000101010101" pitchFamily="2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64997" y="1140462"/>
            <a:ext cx="3204362" cy="3231968"/>
            <a:chOff x="564997" y="1140462"/>
            <a:chExt cx="3204362" cy="3231968"/>
          </a:xfrm>
        </p:grpSpPr>
        <p:grpSp>
          <p:nvGrpSpPr>
            <p:cNvPr id="59" name="组合 58"/>
            <p:cNvGrpSpPr/>
            <p:nvPr/>
          </p:nvGrpSpPr>
          <p:grpSpPr>
            <a:xfrm>
              <a:off x="2245450" y="1140462"/>
              <a:ext cx="1523909" cy="1523047"/>
              <a:chOff x="2093050" y="1140462"/>
              <a:chExt cx="1523909" cy="1523047"/>
            </a:xfrm>
          </p:grpSpPr>
          <p:sp>
            <p:nvSpPr>
              <p:cNvPr id="55" name="任意多边形 54"/>
              <p:cNvSpPr/>
              <p:nvPr/>
            </p:nvSpPr>
            <p:spPr bwMode="auto">
              <a:xfrm rot="16200000" flipH="1">
                <a:off x="2093481" y="1140031"/>
                <a:ext cx="1523047" cy="1523909"/>
              </a:xfrm>
              <a:custGeom>
                <a:avLst/>
                <a:gdLst>
                  <a:gd name="connsiteX0" fmla="*/ 1243018 w 1503362"/>
                  <a:gd name="connsiteY0" fmla="*/ 163516 h 1503362"/>
                  <a:gd name="connsiteX1" fmla="*/ 1336681 w 1503362"/>
                  <a:gd name="connsiteY1" fmla="*/ 69853 h 1503362"/>
                  <a:gd name="connsiteX2" fmla="*/ 1430344 w 1503362"/>
                  <a:gd name="connsiteY2" fmla="*/ 163516 h 1503362"/>
                  <a:gd name="connsiteX3" fmla="*/ 1336681 w 1503362"/>
                  <a:gd name="connsiteY3" fmla="*/ 257179 h 1503362"/>
                  <a:gd name="connsiteX4" fmla="*/ 1243018 w 1503362"/>
                  <a:gd name="connsiteY4" fmla="*/ 163516 h 1503362"/>
                  <a:gd name="connsiteX5" fmla="*/ 0 w 1503362"/>
                  <a:gd name="connsiteY5" fmla="*/ 751681 h 1503362"/>
                  <a:gd name="connsiteX6" fmla="*/ 751681 w 1503362"/>
                  <a:gd name="connsiteY6" fmla="*/ 1503362 h 1503362"/>
                  <a:gd name="connsiteX7" fmla="*/ 1503362 w 1503362"/>
                  <a:gd name="connsiteY7" fmla="*/ 751681 h 1503362"/>
                  <a:gd name="connsiteX8" fmla="*/ 1503362 w 1503362"/>
                  <a:gd name="connsiteY8" fmla="*/ 0 h 1503362"/>
                  <a:gd name="connsiteX9" fmla="*/ 751681 w 1503362"/>
                  <a:gd name="connsiteY9" fmla="*/ 0 h 1503362"/>
                  <a:gd name="connsiteX10" fmla="*/ 0 w 1503362"/>
                  <a:gd name="connsiteY10" fmla="*/ 751681 h 1503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503362" h="1503362">
                    <a:moveTo>
                      <a:pt x="1243018" y="163516"/>
                    </a:moveTo>
                    <a:cubicBezTo>
                      <a:pt x="1243018" y="111787"/>
                      <a:pt x="1284952" y="69853"/>
                      <a:pt x="1336681" y="69853"/>
                    </a:cubicBezTo>
                    <a:cubicBezTo>
                      <a:pt x="1388410" y="69853"/>
                      <a:pt x="1430344" y="111787"/>
                      <a:pt x="1430344" y="163516"/>
                    </a:cubicBezTo>
                    <a:cubicBezTo>
                      <a:pt x="1430344" y="215245"/>
                      <a:pt x="1388410" y="257179"/>
                      <a:pt x="1336681" y="257179"/>
                    </a:cubicBezTo>
                    <a:cubicBezTo>
                      <a:pt x="1284952" y="257179"/>
                      <a:pt x="1243018" y="215245"/>
                      <a:pt x="1243018" y="163516"/>
                    </a:cubicBezTo>
                    <a:close/>
                    <a:moveTo>
                      <a:pt x="0" y="751681"/>
                    </a:moveTo>
                    <a:cubicBezTo>
                      <a:pt x="0" y="1166823"/>
                      <a:pt x="336539" y="1503362"/>
                      <a:pt x="751681" y="1503362"/>
                    </a:cubicBezTo>
                    <a:cubicBezTo>
                      <a:pt x="1166823" y="1503362"/>
                      <a:pt x="1503362" y="1166823"/>
                      <a:pt x="1503362" y="751681"/>
                    </a:cubicBezTo>
                    <a:lnTo>
                      <a:pt x="1503362" y="0"/>
                    </a:lnTo>
                    <a:lnTo>
                      <a:pt x="751681" y="0"/>
                    </a:lnTo>
                    <a:cubicBezTo>
                      <a:pt x="336539" y="0"/>
                      <a:pt x="0" y="336539"/>
                      <a:pt x="0" y="751681"/>
                    </a:cubicBezTo>
                    <a:close/>
                  </a:path>
                </a:pathLst>
              </a:custGeom>
              <a:noFill/>
              <a:ln w="9525">
                <a:solidFill>
                  <a:schemeClr val="bg1">
                    <a:alpha val="7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anchor="ctr">
                <a:noAutofit/>
              </a:bodyPr>
              <a:lstStyle/>
              <a:p>
                <a:pPr algn="ctr" defTabSz="685800"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TextBox 9"/>
              <p:cNvSpPr txBox="1">
                <a:spLocks noChangeArrowheads="1"/>
              </p:cNvSpPr>
              <p:nvPr/>
            </p:nvSpPr>
            <p:spPr bwMode="auto">
              <a:xfrm>
                <a:off x="2429472" y="1584960"/>
                <a:ext cx="926857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>
                <a:lvl1pPr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685800" fontAlgn="base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685800" fontAlgn="base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685800" fontAlgn="base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685800" fontAlgn="base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685800"/>
                <a:r>
                  <a:rPr lang="en-US" altLang="zh-CN" sz="2800" dirty="0">
                    <a:solidFill>
                      <a:prstClr val="white"/>
                    </a:solidFill>
                    <a:latin typeface="方正正纤黑简体" panose="02000000000000000000" pitchFamily="2" charset="-122"/>
                    <a:ea typeface="方正正纤黑简体" panose="02000000000000000000" pitchFamily="2" charset="-122"/>
                  </a:rPr>
                  <a:t>21%</a:t>
                </a:r>
                <a:endParaRPr lang="zh-CN" altLang="en-US" sz="2800" dirty="0">
                  <a:solidFill>
                    <a:prstClr val="white"/>
                  </a:solidFill>
                  <a:latin typeface="方正正纤黑简体" panose="02000000000000000000" pitchFamily="2" charset="-122"/>
                  <a:ea typeface="方正正纤黑简体" panose="02000000000000000000" pitchFamily="2" charset="-122"/>
                </a:endParaRPr>
              </a:p>
            </p:txBody>
          </p:sp>
        </p:grpSp>
        <p:sp>
          <p:nvSpPr>
            <p:cNvPr id="2" name="矩形 1"/>
            <p:cNvSpPr/>
            <p:nvPr/>
          </p:nvSpPr>
          <p:spPr>
            <a:xfrm>
              <a:off x="564997" y="2684918"/>
              <a:ext cx="1677943" cy="1687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686435" y="1151573"/>
            <a:ext cx="3170168" cy="3190874"/>
            <a:chOff x="686435" y="1151573"/>
            <a:chExt cx="3170168" cy="3190874"/>
          </a:xfrm>
        </p:grpSpPr>
        <p:sp>
          <p:nvSpPr>
            <p:cNvPr id="57" name="任意多边形 56"/>
            <p:cNvSpPr/>
            <p:nvPr/>
          </p:nvSpPr>
          <p:spPr bwMode="auto">
            <a:xfrm rot="5400000">
              <a:off x="686436" y="1151572"/>
              <a:ext cx="1503362" cy="1503364"/>
            </a:xfrm>
            <a:custGeom>
              <a:avLst/>
              <a:gdLst>
                <a:gd name="connsiteX0" fmla="*/ 1243013 w 1503362"/>
                <a:gd name="connsiteY0" fmla="*/ 144463 h 1503364"/>
                <a:gd name="connsiteX1" fmla="*/ 1336676 w 1503362"/>
                <a:gd name="connsiteY1" fmla="*/ 238126 h 1503364"/>
                <a:gd name="connsiteX2" fmla="*/ 1430339 w 1503362"/>
                <a:gd name="connsiteY2" fmla="*/ 144463 h 1503364"/>
                <a:gd name="connsiteX3" fmla="*/ 1336676 w 1503362"/>
                <a:gd name="connsiteY3" fmla="*/ 50800 h 1503364"/>
                <a:gd name="connsiteX4" fmla="*/ 1243013 w 1503362"/>
                <a:gd name="connsiteY4" fmla="*/ 144463 h 1503364"/>
                <a:gd name="connsiteX5" fmla="*/ 0 w 1503362"/>
                <a:gd name="connsiteY5" fmla="*/ 751682 h 1503364"/>
                <a:gd name="connsiteX6" fmla="*/ 751681 w 1503362"/>
                <a:gd name="connsiteY6" fmla="*/ 0 h 1503364"/>
                <a:gd name="connsiteX7" fmla="*/ 1503362 w 1503362"/>
                <a:gd name="connsiteY7" fmla="*/ 0 h 1503364"/>
                <a:gd name="connsiteX8" fmla="*/ 1503362 w 1503362"/>
                <a:gd name="connsiteY8" fmla="*/ 751682 h 1503364"/>
                <a:gd name="connsiteX9" fmla="*/ 751681 w 1503362"/>
                <a:gd name="connsiteY9" fmla="*/ 1503364 h 1503364"/>
                <a:gd name="connsiteX10" fmla="*/ 0 w 1503362"/>
                <a:gd name="connsiteY10" fmla="*/ 751682 h 1503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03362" h="1503364">
                  <a:moveTo>
                    <a:pt x="1243013" y="144463"/>
                  </a:moveTo>
                  <a:cubicBezTo>
                    <a:pt x="1243013" y="196192"/>
                    <a:pt x="1284947" y="238126"/>
                    <a:pt x="1336676" y="238126"/>
                  </a:cubicBezTo>
                  <a:cubicBezTo>
                    <a:pt x="1388405" y="238126"/>
                    <a:pt x="1430339" y="196192"/>
                    <a:pt x="1430339" y="144463"/>
                  </a:cubicBezTo>
                  <a:cubicBezTo>
                    <a:pt x="1430339" y="92734"/>
                    <a:pt x="1388405" y="50800"/>
                    <a:pt x="1336676" y="50800"/>
                  </a:cubicBezTo>
                  <a:cubicBezTo>
                    <a:pt x="1284947" y="50800"/>
                    <a:pt x="1243013" y="92734"/>
                    <a:pt x="1243013" y="144463"/>
                  </a:cubicBezTo>
                  <a:close/>
                  <a:moveTo>
                    <a:pt x="0" y="751682"/>
                  </a:moveTo>
                  <a:cubicBezTo>
                    <a:pt x="0" y="336539"/>
                    <a:pt x="336539" y="0"/>
                    <a:pt x="751681" y="0"/>
                  </a:cubicBezTo>
                  <a:lnTo>
                    <a:pt x="1503362" y="0"/>
                  </a:lnTo>
                  <a:lnTo>
                    <a:pt x="1503362" y="751682"/>
                  </a:lnTo>
                  <a:cubicBezTo>
                    <a:pt x="1503362" y="1166825"/>
                    <a:pt x="1166823" y="1503364"/>
                    <a:pt x="751681" y="1503364"/>
                  </a:cubicBezTo>
                  <a:cubicBezTo>
                    <a:pt x="336539" y="1503364"/>
                    <a:pt x="0" y="1166825"/>
                    <a:pt x="0" y="751682"/>
                  </a:cubicBezTo>
                  <a:close/>
                </a:path>
              </a:pathLst>
            </a:custGeom>
            <a:noFill/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6" name="TextBox 3"/>
            <p:cNvSpPr txBox="1">
              <a:spLocks noChangeArrowheads="1"/>
            </p:cNvSpPr>
            <p:nvPr/>
          </p:nvSpPr>
          <p:spPr bwMode="auto">
            <a:xfrm>
              <a:off x="1016827" y="1616292"/>
              <a:ext cx="990977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r>
                <a:rPr lang="en-US" altLang="zh-CN" sz="28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方正正纤黑简体" panose="02000000000000000000" pitchFamily="2" charset="-122"/>
                  <a:ea typeface="方正正纤黑简体" panose="02000000000000000000" pitchFamily="2" charset="-122"/>
                </a:rPr>
                <a:t>37%</a:t>
              </a:r>
              <a:endParaRPr lang="zh-CN" altLang="en-US" sz="28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2178660" y="2654935"/>
              <a:ext cx="1677943" cy="1687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642014" y="1082573"/>
            <a:ext cx="3224713" cy="3203253"/>
            <a:chOff x="642014" y="1082573"/>
            <a:chExt cx="3224713" cy="3203253"/>
          </a:xfrm>
        </p:grpSpPr>
        <p:sp>
          <p:nvSpPr>
            <p:cNvPr id="61" name="任意多边形 60"/>
            <p:cNvSpPr/>
            <p:nvPr/>
          </p:nvSpPr>
          <p:spPr bwMode="auto">
            <a:xfrm rot="16200000" flipV="1">
              <a:off x="642445" y="2762348"/>
              <a:ext cx="1523047" cy="1523909"/>
            </a:xfrm>
            <a:custGeom>
              <a:avLst/>
              <a:gdLst>
                <a:gd name="connsiteX0" fmla="*/ 1243018 w 1503362"/>
                <a:gd name="connsiteY0" fmla="*/ 163516 h 1503362"/>
                <a:gd name="connsiteX1" fmla="*/ 1336681 w 1503362"/>
                <a:gd name="connsiteY1" fmla="*/ 69853 h 1503362"/>
                <a:gd name="connsiteX2" fmla="*/ 1430344 w 1503362"/>
                <a:gd name="connsiteY2" fmla="*/ 163516 h 1503362"/>
                <a:gd name="connsiteX3" fmla="*/ 1336681 w 1503362"/>
                <a:gd name="connsiteY3" fmla="*/ 257179 h 1503362"/>
                <a:gd name="connsiteX4" fmla="*/ 1243018 w 1503362"/>
                <a:gd name="connsiteY4" fmla="*/ 163516 h 1503362"/>
                <a:gd name="connsiteX5" fmla="*/ 0 w 1503362"/>
                <a:gd name="connsiteY5" fmla="*/ 751681 h 1503362"/>
                <a:gd name="connsiteX6" fmla="*/ 751681 w 1503362"/>
                <a:gd name="connsiteY6" fmla="*/ 1503362 h 1503362"/>
                <a:gd name="connsiteX7" fmla="*/ 1503362 w 1503362"/>
                <a:gd name="connsiteY7" fmla="*/ 751681 h 1503362"/>
                <a:gd name="connsiteX8" fmla="*/ 1503362 w 1503362"/>
                <a:gd name="connsiteY8" fmla="*/ 0 h 1503362"/>
                <a:gd name="connsiteX9" fmla="*/ 751681 w 1503362"/>
                <a:gd name="connsiteY9" fmla="*/ 0 h 1503362"/>
                <a:gd name="connsiteX10" fmla="*/ 0 w 1503362"/>
                <a:gd name="connsiteY10" fmla="*/ 751681 h 1503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03362" h="1503362">
                  <a:moveTo>
                    <a:pt x="1243018" y="163516"/>
                  </a:moveTo>
                  <a:cubicBezTo>
                    <a:pt x="1243018" y="111787"/>
                    <a:pt x="1284952" y="69853"/>
                    <a:pt x="1336681" y="69853"/>
                  </a:cubicBezTo>
                  <a:cubicBezTo>
                    <a:pt x="1388410" y="69853"/>
                    <a:pt x="1430344" y="111787"/>
                    <a:pt x="1430344" y="163516"/>
                  </a:cubicBezTo>
                  <a:cubicBezTo>
                    <a:pt x="1430344" y="215245"/>
                    <a:pt x="1388410" y="257179"/>
                    <a:pt x="1336681" y="257179"/>
                  </a:cubicBezTo>
                  <a:cubicBezTo>
                    <a:pt x="1284952" y="257179"/>
                    <a:pt x="1243018" y="215245"/>
                    <a:pt x="1243018" y="163516"/>
                  </a:cubicBezTo>
                  <a:close/>
                  <a:moveTo>
                    <a:pt x="0" y="751681"/>
                  </a:moveTo>
                  <a:cubicBezTo>
                    <a:pt x="0" y="1166823"/>
                    <a:pt x="336539" y="1503362"/>
                    <a:pt x="751681" y="1503362"/>
                  </a:cubicBezTo>
                  <a:cubicBezTo>
                    <a:pt x="1166823" y="1503362"/>
                    <a:pt x="1503362" y="1166823"/>
                    <a:pt x="1503362" y="751681"/>
                  </a:cubicBezTo>
                  <a:lnTo>
                    <a:pt x="1503362" y="0"/>
                  </a:lnTo>
                  <a:lnTo>
                    <a:pt x="751681" y="0"/>
                  </a:lnTo>
                  <a:cubicBezTo>
                    <a:pt x="336539" y="0"/>
                    <a:pt x="0" y="336539"/>
                    <a:pt x="0" y="751681"/>
                  </a:cubicBezTo>
                  <a:close/>
                </a:path>
              </a:pathLst>
            </a:custGeom>
            <a:noFill/>
            <a:ln w="9525">
              <a:solidFill>
                <a:schemeClr val="bg1">
                  <a:alpha val="7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0" name="TextBox 11"/>
            <p:cNvSpPr txBox="1">
              <a:spLocks noChangeArrowheads="1"/>
            </p:cNvSpPr>
            <p:nvPr/>
          </p:nvSpPr>
          <p:spPr bwMode="auto">
            <a:xfrm>
              <a:off x="1010415" y="3252956"/>
              <a:ext cx="997389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r>
                <a:rPr lang="en-US" altLang="zh-CN" sz="2800" dirty="0">
                  <a:solidFill>
                    <a:prstClr val="white"/>
                  </a:solidFill>
                  <a:latin typeface="方正正纤黑简体" panose="02000000000000000000" pitchFamily="2" charset="-122"/>
                  <a:ea typeface="方正正纤黑简体" panose="02000000000000000000" pitchFamily="2" charset="-122"/>
                </a:rPr>
                <a:t>29%</a:t>
              </a:r>
              <a:endParaRPr lang="zh-CN" altLang="en-US" sz="2800" dirty="0">
                <a:solidFill>
                  <a:prstClr val="white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2188784" y="1082573"/>
              <a:ext cx="1677943" cy="1687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564997" y="1073576"/>
            <a:ext cx="3204315" cy="3221247"/>
            <a:chOff x="564997" y="1073576"/>
            <a:chExt cx="3204315" cy="3221247"/>
          </a:xfrm>
        </p:grpSpPr>
        <p:sp>
          <p:nvSpPr>
            <p:cNvPr id="65" name="任意多边形 64"/>
            <p:cNvSpPr/>
            <p:nvPr/>
          </p:nvSpPr>
          <p:spPr bwMode="auto">
            <a:xfrm rot="5400000" flipH="1" flipV="1">
              <a:off x="2245834" y="2771345"/>
              <a:ext cx="1523047" cy="1523909"/>
            </a:xfrm>
            <a:custGeom>
              <a:avLst/>
              <a:gdLst>
                <a:gd name="connsiteX0" fmla="*/ 1243018 w 1503362"/>
                <a:gd name="connsiteY0" fmla="*/ 163516 h 1503362"/>
                <a:gd name="connsiteX1" fmla="*/ 1336681 w 1503362"/>
                <a:gd name="connsiteY1" fmla="*/ 69853 h 1503362"/>
                <a:gd name="connsiteX2" fmla="*/ 1430344 w 1503362"/>
                <a:gd name="connsiteY2" fmla="*/ 163516 h 1503362"/>
                <a:gd name="connsiteX3" fmla="*/ 1336681 w 1503362"/>
                <a:gd name="connsiteY3" fmla="*/ 257179 h 1503362"/>
                <a:gd name="connsiteX4" fmla="*/ 1243018 w 1503362"/>
                <a:gd name="connsiteY4" fmla="*/ 163516 h 1503362"/>
                <a:gd name="connsiteX5" fmla="*/ 0 w 1503362"/>
                <a:gd name="connsiteY5" fmla="*/ 751681 h 1503362"/>
                <a:gd name="connsiteX6" fmla="*/ 751681 w 1503362"/>
                <a:gd name="connsiteY6" fmla="*/ 1503362 h 1503362"/>
                <a:gd name="connsiteX7" fmla="*/ 1503362 w 1503362"/>
                <a:gd name="connsiteY7" fmla="*/ 751681 h 1503362"/>
                <a:gd name="connsiteX8" fmla="*/ 1503362 w 1503362"/>
                <a:gd name="connsiteY8" fmla="*/ 0 h 1503362"/>
                <a:gd name="connsiteX9" fmla="*/ 751681 w 1503362"/>
                <a:gd name="connsiteY9" fmla="*/ 0 h 1503362"/>
                <a:gd name="connsiteX10" fmla="*/ 0 w 1503362"/>
                <a:gd name="connsiteY10" fmla="*/ 751681 h 1503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03362" h="1503362">
                  <a:moveTo>
                    <a:pt x="1243018" y="163516"/>
                  </a:moveTo>
                  <a:cubicBezTo>
                    <a:pt x="1243018" y="111787"/>
                    <a:pt x="1284952" y="69853"/>
                    <a:pt x="1336681" y="69853"/>
                  </a:cubicBezTo>
                  <a:cubicBezTo>
                    <a:pt x="1388410" y="69853"/>
                    <a:pt x="1430344" y="111787"/>
                    <a:pt x="1430344" y="163516"/>
                  </a:cubicBezTo>
                  <a:cubicBezTo>
                    <a:pt x="1430344" y="215245"/>
                    <a:pt x="1388410" y="257179"/>
                    <a:pt x="1336681" y="257179"/>
                  </a:cubicBezTo>
                  <a:cubicBezTo>
                    <a:pt x="1284952" y="257179"/>
                    <a:pt x="1243018" y="215245"/>
                    <a:pt x="1243018" y="163516"/>
                  </a:cubicBezTo>
                  <a:close/>
                  <a:moveTo>
                    <a:pt x="0" y="751681"/>
                  </a:moveTo>
                  <a:cubicBezTo>
                    <a:pt x="0" y="1166823"/>
                    <a:pt x="336539" y="1503362"/>
                    <a:pt x="751681" y="1503362"/>
                  </a:cubicBezTo>
                  <a:cubicBezTo>
                    <a:pt x="1166823" y="1503362"/>
                    <a:pt x="1503362" y="1166823"/>
                    <a:pt x="1503362" y="751681"/>
                  </a:cubicBezTo>
                  <a:lnTo>
                    <a:pt x="1503362" y="0"/>
                  </a:lnTo>
                  <a:lnTo>
                    <a:pt x="751681" y="0"/>
                  </a:lnTo>
                  <a:cubicBezTo>
                    <a:pt x="336539" y="0"/>
                    <a:pt x="0" y="336539"/>
                    <a:pt x="0" y="751681"/>
                  </a:cubicBezTo>
                  <a:close/>
                </a:path>
              </a:pathLst>
            </a:custGeom>
            <a:noFill/>
            <a:ln w="9525">
              <a:solidFill>
                <a:schemeClr val="bg1">
                  <a:alpha val="7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67" name="TextBox 11"/>
            <p:cNvSpPr txBox="1">
              <a:spLocks noChangeArrowheads="1"/>
            </p:cNvSpPr>
            <p:nvPr/>
          </p:nvSpPr>
          <p:spPr bwMode="auto">
            <a:xfrm>
              <a:off x="2508662" y="3261847"/>
              <a:ext cx="1002197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r>
                <a:rPr lang="en-US" altLang="zh-CN" sz="2800" dirty="0" smtClean="0">
                  <a:solidFill>
                    <a:prstClr val="white"/>
                  </a:solidFill>
                  <a:latin typeface="方正正纤黑简体" panose="02000000000000000000" pitchFamily="2" charset="-122"/>
                  <a:ea typeface="方正正纤黑简体" panose="02000000000000000000" pitchFamily="2" charset="-122"/>
                </a:rPr>
                <a:t>32%</a:t>
              </a:r>
              <a:endParaRPr lang="zh-CN" altLang="en-US" sz="2800" dirty="0">
                <a:solidFill>
                  <a:prstClr val="white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564997" y="1073576"/>
              <a:ext cx="1677943" cy="1687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  <p:sp>
        <p:nvSpPr>
          <p:cNvPr id="40" name="文本框 39"/>
          <p:cNvSpPr txBox="1"/>
          <p:nvPr/>
        </p:nvSpPr>
        <p:spPr>
          <a:xfrm>
            <a:off x="8623638" y="4805547"/>
            <a:ext cx="49408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altLang="zh-CN" sz="750" dirty="0">
                <a:solidFill>
                  <a:prstClr val="white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20</a:t>
            </a:r>
            <a:r>
              <a:rPr lang="en-US" altLang="zh-CN" sz="750" dirty="0">
                <a:solidFill>
                  <a:prstClr val="white">
                    <a:alpha val="20000"/>
                  </a:prst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/28</a:t>
            </a:r>
            <a:endParaRPr lang="zh-CN" altLang="en-US" sz="750" dirty="0">
              <a:solidFill>
                <a:prstClr val="white">
                  <a:alpha val="20000"/>
                </a:prstClr>
              </a:solidFill>
              <a:latin typeface="方正正纤黑简体" panose="02000000000000000000" pitchFamily="2" charset="-122"/>
              <a:ea typeface="方正正纤黑简体" panose="02000000000000000000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1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53151" y="919773"/>
            <a:ext cx="5059411" cy="337477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  <a:headEnd/>
            <a:tailEnd/>
          </a:ln>
          <a:effectLst/>
        </p:spPr>
      </p:pic>
      <p:grpSp>
        <p:nvGrpSpPr>
          <p:cNvPr id="12" name="组合 11"/>
          <p:cNvGrpSpPr/>
          <p:nvPr/>
        </p:nvGrpSpPr>
        <p:grpSpPr>
          <a:xfrm>
            <a:off x="1140382" y="-1267451"/>
            <a:ext cx="4757380" cy="5415589"/>
            <a:chOff x="1098175" y="-1266825"/>
            <a:chExt cx="4757380" cy="5415589"/>
          </a:xfrm>
        </p:grpSpPr>
        <p:grpSp>
          <p:nvGrpSpPr>
            <p:cNvPr id="3" name="组合 2"/>
            <p:cNvGrpSpPr/>
            <p:nvPr/>
          </p:nvGrpSpPr>
          <p:grpSpPr bwMode="auto">
            <a:xfrm>
              <a:off x="1098175" y="1121651"/>
              <a:ext cx="2590171" cy="3027113"/>
              <a:chOff x="587636" y="880442"/>
              <a:chExt cx="2748337" cy="3084386"/>
            </a:xfrm>
            <a:effectLst>
              <a:outerShdw blurRad="254000" dist="127000" dir="8100000" algn="tr" rotWithShape="0">
                <a:prstClr val="black">
                  <a:alpha val="35000"/>
                </a:prstClr>
              </a:outerShdw>
            </a:effectLst>
          </p:grpSpPr>
          <p:sp>
            <p:nvSpPr>
              <p:cNvPr id="4" name="矩形标注 5"/>
              <p:cNvSpPr/>
              <p:nvPr/>
            </p:nvSpPr>
            <p:spPr>
              <a:xfrm>
                <a:off x="587636" y="880442"/>
                <a:ext cx="2748337" cy="3084386"/>
              </a:xfrm>
              <a:custGeom>
                <a:avLst/>
                <a:gdLst>
                  <a:gd name="connsiteX0" fmla="*/ 0 w 2232678"/>
                  <a:gd name="connsiteY0" fmla="*/ 0 h 3049262"/>
                  <a:gd name="connsiteX1" fmla="*/ 1302396 w 2232678"/>
                  <a:gd name="connsiteY1" fmla="*/ 0 h 3049262"/>
                  <a:gd name="connsiteX2" fmla="*/ 1302396 w 2232678"/>
                  <a:gd name="connsiteY2" fmla="*/ 0 h 3049262"/>
                  <a:gd name="connsiteX3" fmla="*/ 1860565 w 2232678"/>
                  <a:gd name="connsiteY3" fmla="*/ 0 h 3049262"/>
                  <a:gd name="connsiteX4" fmla="*/ 2232678 w 2232678"/>
                  <a:gd name="connsiteY4" fmla="*/ 0 h 3049262"/>
                  <a:gd name="connsiteX5" fmla="*/ 2232678 w 2232678"/>
                  <a:gd name="connsiteY5" fmla="*/ 508210 h 3049262"/>
                  <a:gd name="connsiteX6" fmla="*/ 2746640 w 2232678"/>
                  <a:gd name="connsiteY6" fmla="*/ 1480844 h 3049262"/>
                  <a:gd name="connsiteX7" fmla="*/ 2232678 w 2232678"/>
                  <a:gd name="connsiteY7" fmla="*/ 1270526 h 3049262"/>
                  <a:gd name="connsiteX8" fmla="*/ 2232678 w 2232678"/>
                  <a:gd name="connsiteY8" fmla="*/ 3049262 h 3049262"/>
                  <a:gd name="connsiteX9" fmla="*/ 1860565 w 2232678"/>
                  <a:gd name="connsiteY9" fmla="*/ 3049262 h 3049262"/>
                  <a:gd name="connsiteX10" fmla="*/ 1302396 w 2232678"/>
                  <a:gd name="connsiteY10" fmla="*/ 3049262 h 3049262"/>
                  <a:gd name="connsiteX11" fmla="*/ 1302396 w 2232678"/>
                  <a:gd name="connsiteY11" fmla="*/ 3049262 h 3049262"/>
                  <a:gd name="connsiteX12" fmla="*/ 0 w 2232678"/>
                  <a:gd name="connsiteY12" fmla="*/ 3049262 h 3049262"/>
                  <a:gd name="connsiteX13" fmla="*/ 0 w 2232678"/>
                  <a:gd name="connsiteY13" fmla="*/ 1270526 h 3049262"/>
                  <a:gd name="connsiteX14" fmla="*/ 0 w 2232678"/>
                  <a:gd name="connsiteY14" fmla="*/ 508210 h 3049262"/>
                  <a:gd name="connsiteX15" fmla="*/ 0 w 2232678"/>
                  <a:gd name="connsiteY15" fmla="*/ 508210 h 3049262"/>
                  <a:gd name="connsiteX16" fmla="*/ 0 w 2232678"/>
                  <a:gd name="connsiteY16" fmla="*/ 0 h 3049262"/>
                  <a:gd name="connsiteX0-1" fmla="*/ 0 w 2956190"/>
                  <a:gd name="connsiteY0-2" fmla="*/ 0 h 3049262"/>
                  <a:gd name="connsiteX1-3" fmla="*/ 1302396 w 2956190"/>
                  <a:gd name="connsiteY1-4" fmla="*/ 0 h 3049262"/>
                  <a:gd name="connsiteX2-5" fmla="*/ 1302396 w 2956190"/>
                  <a:gd name="connsiteY2-6" fmla="*/ 0 h 3049262"/>
                  <a:gd name="connsiteX3-7" fmla="*/ 1860565 w 2956190"/>
                  <a:gd name="connsiteY3-8" fmla="*/ 0 h 3049262"/>
                  <a:gd name="connsiteX4-9" fmla="*/ 2232678 w 2956190"/>
                  <a:gd name="connsiteY4-10" fmla="*/ 0 h 3049262"/>
                  <a:gd name="connsiteX5-11" fmla="*/ 2232678 w 2956190"/>
                  <a:gd name="connsiteY5-12" fmla="*/ 508210 h 3049262"/>
                  <a:gd name="connsiteX6-13" fmla="*/ 2956190 w 2956190"/>
                  <a:gd name="connsiteY6-14" fmla="*/ 937919 h 3049262"/>
                  <a:gd name="connsiteX7-15" fmla="*/ 2232678 w 2956190"/>
                  <a:gd name="connsiteY7-16" fmla="*/ 1270526 h 3049262"/>
                  <a:gd name="connsiteX8-17" fmla="*/ 2232678 w 2956190"/>
                  <a:gd name="connsiteY8-18" fmla="*/ 3049262 h 3049262"/>
                  <a:gd name="connsiteX9-19" fmla="*/ 1860565 w 2956190"/>
                  <a:gd name="connsiteY9-20" fmla="*/ 3049262 h 3049262"/>
                  <a:gd name="connsiteX10-21" fmla="*/ 1302396 w 2956190"/>
                  <a:gd name="connsiteY10-22" fmla="*/ 3049262 h 3049262"/>
                  <a:gd name="connsiteX11-23" fmla="*/ 1302396 w 2956190"/>
                  <a:gd name="connsiteY11-24" fmla="*/ 3049262 h 3049262"/>
                  <a:gd name="connsiteX12-25" fmla="*/ 0 w 2956190"/>
                  <a:gd name="connsiteY12-26" fmla="*/ 3049262 h 3049262"/>
                  <a:gd name="connsiteX13-27" fmla="*/ 0 w 2956190"/>
                  <a:gd name="connsiteY13-28" fmla="*/ 1270526 h 3049262"/>
                  <a:gd name="connsiteX14-29" fmla="*/ 0 w 2956190"/>
                  <a:gd name="connsiteY14-30" fmla="*/ 508210 h 3049262"/>
                  <a:gd name="connsiteX15-31" fmla="*/ 0 w 2956190"/>
                  <a:gd name="connsiteY15-32" fmla="*/ 508210 h 3049262"/>
                  <a:gd name="connsiteX16-33" fmla="*/ 0 w 2956190"/>
                  <a:gd name="connsiteY16-34" fmla="*/ 0 h 3049262"/>
                  <a:gd name="connsiteX0-35" fmla="*/ 0 w 2956190"/>
                  <a:gd name="connsiteY0-36" fmla="*/ 0 h 3049262"/>
                  <a:gd name="connsiteX1-37" fmla="*/ 1302396 w 2956190"/>
                  <a:gd name="connsiteY1-38" fmla="*/ 0 h 3049262"/>
                  <a:gd name="connsiteX2-39" fmla="*/ 1302396 w 2956190"/>
                  <a:gd name="connsiteY2-40" fmla="*/ 0 h 3049262"/>
                  <a:gd name="connsiteX3-41" fmla="*/ 1860565 w 2956190"/>
                  <a:gd name="connsiteY3-42" fmla="*/ 0 h 3049262"/>
                  <a:gd name="connsiteX4-43" fmla="*/ 2232678 w 2956190"/>
                  <a:gd name="connsiteY4-44" fmla="*/ 0 h 3049262"/>
                  <a:gd name="connsiteX5-45" fmla="*/ 2232678 w 2956190"/>
                  <a:gd name="connsiteY5-46" fmla="*/ 758946 h 3049262"/>
                  <a:gd name="connsiteX6-47" fmla="*/ 2956190 w 2956190"/>
                  <a:gd name="connsiteY6-48" fmla="*/ 937919 h 3049262"/>
                  <a:gd name="connsiteX7-49" fmla="*/ 2232678 w 2956190"/>
                  <a:gd name="connsiteY7-50" fmla="*/ 1270526 h 3049262"/>
                  <a:gd name="connsiteX8-51" fmla="*/ 2232678 w 2956190"/>
                  <a:gd name="connsiteY8-52" fmla="*/ 3049262 h 3049262"/>
                  <a:gd name="connsiteX9-53" fmla="*/ 1860565 w 2956190"/>
                  <a:gd name="connsiteY9-54" fmla="*/ 3049262 h 3049262"/>
                  <a:gd name="connsiteX10-55" fmla="*/ 1302396 w 2956190"/>
                  <a:gd name="connsiteY10-56" fmla="*/ 3049262 h 3049262"/>
                  <a:gd name="connsiteX11-57" fmla="*/ 1302396 w 2956190"/>
                  <a:gd name="connsiteY11-58" fmla="*/ 3049262 h 3049262"/>
                  <a:gd name="connsiteX12-59" fmla="*/ 0 w 2956190"/>
                  <a:gd name="connsiteY12-60" fmla="*/ 3049262 h 3049262"/>
                  <a:gd name="connsiteX13-61" fmla="*/ 0 w 2956190"/>
                  <a:gd name="connsiteY13-62" fmla="*/ 1270526 h 3049262"/>
                  <a:gd name="connsiteX14-63" fmla="*/ 0 w 2956190"/>
                  <a:gd name="connsiteY14-64" fmla="*/ 508210 h 3049262"/>
                  <a:gd name="connsiteX15-65" fmla="*/ 0 w 2956190"/>
                  <a:gd name="connsiteY15-66" fmla="*/ 508210 h 3049262"/>
                  <a:gd name="connsiteX16-67" fmla="*/ 0 w 2956190"/>
                  <a:gd name="connsiteY16-68" fmla="*/ 0 h 3049262"/>
                  <a:gd name="connsiteX0-69" fmla="*/ 0 w 2956190"/>
                  <a:gd name="connsiteY0-70" fmla="*/ 0 h 3049262"/>
                  <a:gd name="connsiteX1-71" fmla="*/ 1302396 w 2956190"/>
                  <a:gd name="connsiteY1-72" fmla="*/ 0 h 3049262"/>
                  <a:gd name="connsiteX2-73" fmla="*/ 1302396 w 2956190"/>
                  <a:gd name="connsiteY2-74" fmla="*/ 0 h 3049262"/>
                  <a:gd name="connsiteX3-75" fmla="*/ 1860565 w 2956190"/>
                  <a:gd name="connsiteY3-76" fmla="*/ 0 h 3049262"/>
                  <a:gd name="connsiteX4-77" fmla="*/ 2232678 w 2956190"/>
                  <a:gd name="connsiteY4-78" fmla="*/ 0 h 3049262"/>
                  <a:gd name="connsiteX5-79" fmla="*/ 2232678 w 2956190"/>
                  <a:gd name="connsiteY5-80" fmla="*/ 758946 h 3049262"/>
                  <a:gd name="connsiteX6-81" fmla="*/ 2956190 w 2956190"/>
                  <a:gd name="connsiteY6-82" fmla="*/ 937919 h 3049262"/>
                  <a:gd name="connsiteX7-83" fmla="*/ 2232678 w 2956190"/>
                  <a:gd name="connsiteY7-84" fmla="*/ 1131962 h 3049262"/>
                  <a:gd name="connsiteX8-85" fmla="*/ 2232678 w 2956190"/>
                  <a:gd name="connsiteY8-86" fmla="*/ 3049262 h 3049262"/>
                  <a:gd name="connsiteX9-87" fmla="*/ 1860565 w 2956190"/>
                  <a:gd name="connsiteY9-88" fmla="*/ 3049262 h 3049262"/>
                  <a:gd name="connsiteX10-89" fmla="*/ 1302396 w 2956190"/>
                  <a:gd name="connsiteY10-90" fmla="*/ 3049262 h 3049262"/>
                  <a:gd name="connsiteX11-91" fmla="*/ 1302396 w 2956190"/>
                  <a:gd name="connsiteY11-92" fmla="*/ 3049262 h 3049262"/>
                  <a:gd name="connsiteX12-93" fmla="*/ 0 w 2956190"/>
                  <a:gd name="connsiteY12-94" fmla="*/ 3049262 h 3049262"/>
                  <a:gd name="connsiteX13-95" fmla="*/ 0 w 2956190"/>
                  <a:gd name="connsiteY13-96" fmla="*/ 1270526 h 3049262"/>
                  <a:gd name="connsiteX14-97" fmla="*/ 0 w 2956190"/>
                  <a:gd name="connsiteY14-98" fmla="*/ 508210 h 3049262"/>
                  <a:gd name="connsiteX15-99" fmla="*/ 0 w 2956190"/>
                  <a:gd name="connsiteY15-100" fmla="*/ 508210 h 3049262"/>
                  <a:gd name="connsiteX16-101" fmla="*/ 0 w 2956190"/>
                  <a:gd name="connsiteY16-102" fmla="*/ 0 h 3049262"/>
                  <a:gd name="connsiteX0-103" fmla="*/ 0 w 3028958"/>
                  <a:gd name="connsiteY0-104" fmla="*/ 0 h 3049262"/>
                  <a:gd name="connsiteX1-105" fmla="*/ 1302396 w 3028958"/>
                  <a:gd name="connsiteY1-106" fmla="*/ 0 h 3049262"/>
                  <a:gd name="connsiteX2-107" fmla="*/ 1302396 w 3028958"/>
                  <a:gd name="connsiteY2-108" fmla="*/ 0 h 3049262"/>
                  <a:gd name="connsiteX3-109" fmla="*/ 1860565 w 3028958"/>
                  <a:gd name="connsiteY3-110" fmla="*/ 0 h 3049262"/>
                  <a:gd name="connsiteX4-111" fmla="*/ 2232678 w 3028958"/>
                  <a:gd name="connsiteY4-112" fmla="*/ 0 h 3049262"/>
                  <a:gd name="connsiteX5-113" fmla="*/ 2232678 w 3028958"/>
                  <a:gd name="connsiteY5-114" fmla="*/ 758946 h 3049262"/>
                  <a:gd name="connsiteX6-115" fmla="*/ 3028958 w 3028958"/>
                  <a:gd name="connsiteY6-116" fmla="*/ 377061 h 3049262"/>
                  <a:gd name="connsiteX7-117" fmla="*/ 2232678 w 3028958"/>
                  <a:gd name="connsiteY7-118" fmla="*/ 1131962 h 3049262"/>
                  <a:gd name="connsiteX8-119" fmla="*/ 2232678 w 3028958"/>
                  <a:gd name="connsiteY8-120" fmla="*/ 3049262 h 3049262"/>
                  <a:gd name="connsiteX9-121" fmla="*/ 1860565 w 3028958"/>
                  <a:gd name="connsiteY9-122" fmla="*/ 3049262 h 3049262"/>
                  <a:gd name="connsiteX10-123" fmla="*/ 1302396 w 3028958"/>
                  <a:gd name="connsiteY10-124" fmla="*/ 3049262 h 3049262"/>
                  <a:gd name="connsiteX11-125" fmla="*/ 1302396 w 3028958"/>
                  <a:gd name="connsiteY11-126" fmla="*/ 3049262 h 3049262"/>
                  <a:gd name="connsiteX12-127" fmla="*/ 0 w 3028958"/>
                  <a:gd name="connsiteY12-128" fmla="*/ 3049262 h 3049262"/>
                  <a:gd name="connsiteX13-129" fmla="*/ 0 w 3028958"/>
                  <a:gd name="connsiteY13-130" fmla="*/ 1270526 h 3049262"/>
                  <a:gd name="connsiteX14-131" fmla="*/ 0 w 3028958"/>
                  <a:gd name="connsiteY14-132" fmla="*/ 508210 h 3049262"/>
                  <a:gd name="connsiteX15-133" fmla="*/ 0 w 3028958"/>
                  <a:gd name="connsiteY15-134" fmla="*/ 508210 h 3049262"/>
                  <a:gd name="connsiteX16-135" fmla="*/ 0 w 3028958"/>
                  <a:gd name="connsiteY16-136" fmla="*/ 0 h 3049262"/>
                  <a:gd name="connsiteX0-137" fmla="*/ 0 w 2697460"/>
                  <a:gd name="connsiteY0-138" fmla="*/ 0 h 3049262"/>
                  <a:gd name="connsiteX1-139" fmla="*/ 1302396 w 2697460"/>
                  <a:gd name="connsiteY1-140" fmla="*/ 0 h 3049262"/>
                  <a:gd name="connsiteX2-141" fmla="*/ 1302396 w 2697460"/>
                  <a:gd name="connsiteY2-142" fmla="*/ 0 h 3049262"/>
                  <a:gd name="connsiteX3-143" fmla="*/ 1860565 w 2697460"/>
                  <a:gd name="connsiteY3-144" fmla="*/ 0 h 3049262"/>
                  <a:gd name="connsiteX4-145" fmla="*/ 2232678 w 2697460"/>
                  <a:gd name="connsiteY4-146" fmla="*/ 0 h 3049262"/>
                  <a:gd name="connsiteX5-147" fmla="*/ 2232678 w 2697460"/>
                  <a:gd name="connsiteY5-148" fmla="*/ 758946 h 3049262"/>
                  <a:gd name="connsiteX6-149" fmla="*/ 2697460 w 2697460"/>
                  <a:gd name="connsiteY6-150" fmla="*/ 568412 h 3049262"/>
                  <a:gd name="connsiteX7-151" fmla="*/ 2232678 w 2697460"/>
                  <a:gd name="connsiteY7-152" fmla="*/ 1131962 h 3049262"/>
                  <a:gd name="connsiteX8-153" fmla="*/ 2232678 w 2697460"/>
                  <a:gd name="connsiteY8-154" fmla="*/ 3049262 h 3049262"/>
                  <a:gd name="connsiteX9-155" fmla="*/ 1860565 w 2697460"/>
                  <a:gd name="connsiteY9-156" fmla="*/ 3049262 h 3049262"/>
                  <a:gd name="connsiteX10-157" fmla="*/ 1302396 w 2697460"/>
                  <a:gd name="connsiteY10-158" fmla="*/ 3049262 h 3049262"/>
                  <a:gd name="connsiteX11-159" fmla="*/ 1302396 w 2697460"/>
                  <a:gd name="connsiteY11-160" fmla="*/ 3049262 h 3049262"/>
                  <a:gd name="connsiteX12-161" fmla="*/ 0 w 2697460"/>
                  <a:gd name="connsiteY12-162" fmla="*/ 3049262 h 3049262"/>
                  <a:gd name="connsiteX13-163" fmla="*/ 0 w 2697460"/>
                  <a:gd name="connsiteY13-164" fmla="*/ 1270526 h 3049262"/>
                  <a:gd name="connsiteX14-165" fmla="*/ 0 w 2697460"/>
                  <a:gd name="connsiteY14-166" fmla="*/ 508210 h 3049262"/>
                  <a:gd name="connsiteX15-167" fmla="*/ 0 w 2697460"/>
                  <a:gd name="connsiteY15-168" fmla="*/ 508210 h 3049262"/>
                  <a:gd name="connsiteX16-169" fmla="*/ 0 w 2697460"/>
                  <a:gd name="connsiteY16-170" fmla="*/ 0 h 304926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  <a:cxn ang="0">
                    <a:pos x="connsiteX12-25" y="connsiteY12-26"/>
                  </a:cxn>
                  <a:cxn ang="0">
                    <a:pos x="connsiteX13-27" y="connsiteY13-28"/>
                  </a:cxn>
                  <a:cxn ang="0">
                    <a:pos x="connsiteX14-29" y="connsiteY14-30"/>
                  </a:cxn>
                  <a:cxn ang="0">
                    <a:pos x="connsiteX15-31" y="connsiteY15-32"/>
                  </a:cxn>
                  <a:cxn ang="0">
                    <a:pos x="connsiteX16-33" y="connsiteY16-34"/>
                  </a:cxn>
                </a:cxnLst>
                <a:rect l="l" t="t" r="r" b="b"/>
                <a:pathLst>
                  <a:path w="2697460" h="3049262">
                    <a:moveTo>
                      <a:pt x="0" y="0"/>
                    </a:moveTo>
                    <a:lnTo>
                      <a:pt x="1302396" y="0"/>
                    </a:lnTo>
                    <a:lnTo>
                      <a:pt x="1302396" y="0"/>
                    </a:lnTo>
                    <a:lnTo>
                      <a:pt x="1860565" y="0"/>
                    </a:lnTo>
                    <a:lnTo>
                      <a:pt x="2232678" y="0"/>
                    </a:lnTo>
                    <a:lnTo>
                      <a:pt x="2232678" y="758946"/>
                    </a:lnTo>
                    <a:lnTo>
                      <a:pt x="2697460" y="568412"/>
                    </a:lnTo>
                    <a:lnTo>
                      <a:pt x="2232678" y="1131962"/>
                    </a:lnTo>
                    <a:lnTo>
                      <a:pt x="2232678" y="3049262"/>
                    </a:lnTo>
                    <a:lnTo>
                      <a:pt x="1860565" y="3049262"/>
                    </a:lnTo>
                    <a:lnTo>
                      <a:pt x="1302396" y="3049262"/>
                    </a:lnTo>
                    <a:lnTo>
                      <a:pt x="1302396" y="3049262"/>
                    </a:lnTo>
                    <a:lnTo>
                      <a:pt x="0" y="3049262"/>
                    </a:lnTo>
                    <a:lnTo>
                      <a:pt x="0" y="1270526"/>
                    </a:lnTo>
                    <a:lnTo>
                      <a:pt x="0" y="508210"/>
                    </a:lnTo>
                    <a:lnTo>
                      <a:pt x="0" y="50821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175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6" name="直接连接符 5"/>
              <p:cNvCxnSpPr/>
              <p:nvPr/>
            </p:nvCxnSpPr>
            <p:spPr>
              <a:xfrm>
                <a:off x="899183" y="1544149"/>
                <a:ext cx="1478094" cy="0"/>
              </a:xfrm>
              <a:prstGeom prst="line">
                <a:avLst/>
              </a:prstGeom>
              <a:ln w="3175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矩形 10"/>
            <p:cNvSpPr/>
            <p:nvPr/>
          </p:nvSpPr>
          <p:spPr>
            <a:xfrm>
              <a:off x="3360005" y="-1266825"/>
              <a:ext cx="2495550" cy="33909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346434" y="1506800"/>
            <a:ext cx="1662914" cy="1732265"/>
            <a:chOff x="1346434" y="1506800"/>
            <a:chExt cx="1662914" cy="1732265"/>
          </a:xfrm>
        </p:grpSpPr>
        <p:sp>
          <p:nvSpPr>
            <p:cNvPr id="7" name="矩形 6"/>
            <p:cNvSpPr>
              <a:spLocks noChangeArrowheads="1"/>
            </p:cNvSpPr>
            <p:nvPr/>
          </p:nvSpPr>
          <p:spPr bwMode="auto">
            <a:xfrm>
              <a:off x="1359134" y="1789437"/>
              <a:ext cx="1650214" cy="1449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just" defTabSz="685800">
                <a:lnSpc>
                  <a:spcPct val="120000"/>
                </a:lnSpc>
                <a:spcBef>
                  <a:spcPct val="50000"/>
                </a:spcBef>
              </a:pPr>
              <a:r>
                <a:rPr lang="zh-CN" altLang="zh-CN" sz="1050" b="1" dirty="0">
                  <a:solidFill>
                    <a:prstClr val="white"/>
                  </a:solidFill>
                  <a:latin typeface="汉仪特细等线简" panose="02010604000101010101" pitchFamily="2" charset="-122"/>
                  <a:ea typeface="汉仪特细等线简" panose="02010604000101010101" pitchFamily="2" charset="-122"/>
                </a:rPr>
                <a:t>拥有国内顶尖的</a:t>
              </a:r>
              <a:r>
                <a:rPr lang="en-US" altLang="zh-CN" sz="1050" b="1" dirty="0">
                  <a:solidFill>
                    <a:prstClr val="white"/>
                  </a:solidFill>
                  <a:latin typeface="汉仪特细等线简" panose="02010604000101010101" pitchFamily="2" charset="-122"/>
                  <a:ea typeface="汉仪特细等线简" panose="02010604000101010101" pitchFamily="2" charset="-122"/>
                </a:rPr>
                <a:t>PPT</a:t>
              </a:r>
              <a:r>
                <a:rPr lang="zh-CN" altLang="zh-CN" sz="1050" b="1" dirty="0">
                  <a:solidFill>
                    <a:prstClr val="white"/>
                  </a:solidFill>
                  <a:latin typeface="汉仪特细等线简" panose="02010604000101010101" pitchFamily="2" charset="-122"/>
                  <a:ea typeface="汉仪特细等线简" panose="02010604000101010101" pitchFamily="2" charset="-122"/>
                </a:rPr>
                <a:t>制作技术、顶级的</a:t>
              </a:r>
              <a:r>
                <a:rPr lang="en-US" altLang="zh-CN" sz="1050" b="1" dirty="0">
                  <a:solidFill>
                    <a:prstClr val="white"/>
                  </a:solidFill>
                  <a:latin typeface="汉仪特细等线简" panose="02010604000101010101" pitchFamily="2" charset="-122"/>
                  <a:ea typeface="汉仪特细等线简" panose="02010604000101010101" pitchFamily="2" charset="-122"/>
                </a:rPr>
                <a:t>PPT</a:t>
              </a:r>
              <a:r>
                <a:rPr lang="zh-CN" altLang="zh-CN" sz="1050" b="1" dirty="0">
                  <a:solidFill>
                    <a:prstClr val="white"/>
                  </a:solidFill>
                  <a:latin typeface="汉仪特细等线简" panose="02010604000101010101" pitchFamily="2" charset="-122"/>
                  <a:ea typeface="汉仪特细等线简" panose="02010604000101010101" pitchFamily="2" charset="-122"/>
                </a:rPr>
                <a:t>设计团队， 坚持精益求精、拒绝平庸的做事精神，帮助您实现美观、精致、严谨、动感的</a:t>
              </a:r>
              <a:r>
                <a:rPr lang="en-US" altLang="zh-CN" sz="1050" b="1" dirty="0">
                  <a:solidFill>
                    <a:prstClr val="white"/>
                  </a:solidFill>
                  <a:latin typeface="汉仪特细等线简" panose="02010604000101010101" pitchFamily="2" charset="-122"/>
                  <a:ea typeface="汉仪特细等线简" panose="02010604000101010101" pitchFamily="2" charset="-122"/>
                </a:rPr>
                <a:t>PPT</a:t>
              </a:r>
              <a:r>
                <a:rPr lang="zh-CN" altLang="zh-CN" sz="1050" b="1" dirty="0">
                  <a:solidFill>
                    <a:prstClr val="white"/>
                  </a:solidFill>
                  <a:latin typeface="汉仪特细等线简" panose="02010604000101010101" pitchFamily="2" charset="-122"/>
                  <a:ea typeface="汉仪特细等线简" panose="02010604000101010101" pitchFamily="2" charset="-122"/>
                </a:rPr>
                <a:t>展示效果，让您的</a:t>
              </a:r>
              <a:r>
                <a:rPr lang="en-US" altLang="zh-CN" sz="1050" b="1" dirty="0">
                  <a:solidFill>
                    <a:prstClr val="white"/>
                  </a:solidFill>
                  <a:latin typeface="汉仪特细等线简" panose="02010604000101010101" pitchFamily="2" charset="-122"/>
                  <a:ea typeface="汉仪特细等线简" panose="02010604000101010101" pitchFamily="2" charset="-122"/>
                </a:rPr>
                <a:t>PPT</a:t>
              </a:r>
              <a:r>
                <a:rPr lang="zh-CN" altLang="zh-CN" sz="1050" b="1" dirty="0">
                  <a:solidFill>
                    <a:prstClr val="white"/>
                  </a:solidFill>
                  <a:latin typeface="汉仪特细等线简" panose="02010604000101010101" pitchFamily="2" charset="-122"/>
                  <a:ea typeface="汉仪特细等线简" panose="02010604000101010101" pitchFamily="2" charset="-122"/>
                </a:rPr>
                <a:t>创造卓越价值</a:t>
              </a:r>
              <a:endParaRPr lang="zh-CN" altLang="zh-CN" sz="1050" b="1" dirty="0">
                <a:solidFill>
                  <a:prstClr val="white"/>
                </a:solidFill>
                <a:latin typeface="汉仪特细等线简" panose="02010604000101010101" pitchFamily="2" charset="-122"/>
                <a:ea typeface="汉仪特细等线简" panose="02010604000101010101" pitchFamily="2" charset="-122"/>
              </a:endParaRPr>
            </a:p>
          </p:txBody>
        </p:sp>
        <p:sp>
          <p:nvSpPr>
            <p:cNvPr id="9" name="矩形 8"/>
            <p:cNvSpPr/>
            <p:nvPr/>
          </p:nvSpPr>
          <p:spPr bwMode="auto">
            <a:xfrm>
              <a:off x="1346434" y="1506800"/>
              <a:ext cx="902811" cy="307777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pPr algn="ctr" defTabSz="685800">
                <a:defRPr/>
              </a:pPr>
              <a:r>
                <a:rPr lang="zh-CN" altLang="en-US" sz="14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汉仪中等线简" panose="02010609000101010101" pitchFamily="49" charset="-122"/>
                  <a:ea typeface="汉仪中等线简" panose="02010609000101010101" pitchFamily="49" charset="-122"/>
                </a:rPr>
                <a:t>总结汇报</a:t>
              </a:r>
              <a:endParaRPr lang="en-US" altLang="zh-CN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中等线简" panose="02010609000101010101" pitchFamily="49" charset="-122"/>
                <a:ea typeface="汉仪中等线简" panose="02010609000101010101" pitchFamily="49" charset="-122"/>
              </a:endParaRP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8623638" y="4805547"/>
            <a:ext cx="49408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altLang="zh-CN" sz="750" dirty="0">
                <a:solidFill>
                  <a:prstClr val="white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21</a:t>
            </a:r>
            <a:r>
              <a:rPr lang="en-US" altLang="zh-CN" sz="750" dirty="0">
                <a:solidFill>
                  <a:prstClr val="white">
                    <a:alpha val="20000"/>
                  </a:prst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/28</a:t>
            </a:r>
            <a:endParaRPr lang="zh-CN" altLang="en-US" sz="750" dirty="0">
              <a:solidFill>
                <a:prstClr val="white">
                  <a:alpha val="20000"/>
                </a:prstClr>
              </a:solidFill>
              <a:latin typeface="方正正纤黑简体" panose="02000000000000000000" pitchFamily="2" charset="-122"/>
              <a:ea typeface="方正正纤黑简体" panose="02000000000000000000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/>
          <p:nvPr/>
        </p:nvSpPr>
        <p:spPr bwMode="auto">
          <a:xfrm>
            <a:off x="1631640" y="3635949"/>
            <a:ext cx="989077" cy="25391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 defTabSz="685800">
              <a:defRPr/>
            </a:pPr>
            <a:r>
              <a:rPr lang="zh-CN" altLang="en-US" sz="105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中等线简" panose="02010609000101010101" pitchFamily="49" charset="-122"/>
                <a:ea typeface="汉仪中等线简" panose="02010609000101010101" pitchFamily="49" charset="-122"/>
              </a:rPr>
              <a:t>添加标题</a:t>
            </a:r>
            <a:endParaRPr lang="en-US" altLang="zh-CN" sz="105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中等线简" panose="02010609000101010101" pitchFamily="49" charset="-122"/>
              <a:ea typeface="汉仪中等线简" panose="02010609000101010101" pitchFamily="49" charset="-122"/>
            </a:endParaRPr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1810967" y="2522982"/>
            <a:ext cx="116079" cy="1009385"/>
          </a:xfrm>
          <a:prstGeom prst="rect">
            <a:avLst/>
          </a:prstGeom>
          <a:noFill/>
          <a:ln>
            <a:solidFill>
              <a:schemeClr val="bg1">
                <a:alpha val="70000"/>
              </a:schemeClr>
            </a:solidFill>
          </a:ln>
          <a:effectLst>
            <a:reflection blurRad="6350" stA="10000" endPos="55000" dir="5400000" sy="-100000" algn="bl" rotWithShape="0"/>
          </a:effec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/>
            <a:endParaRPr lang="zh-CN" altLang="en-US" sz="1350">
              <a:solidFill>
                <a:srgbClr val="000000"/>
              </a:solidFill>
            </a:endParaRP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1994352" y="1935881"/>
            <a:ext cx="110227" cy="1596485"/>
          </a:xfrm>
          <a:prstGeom prst="rect">
            <a:avLst/>
          </a:prstGeom>
          <a:noFill/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/>
            <a:endParaRPr lang="zh-CN" altLang="en-US" sz="1350">
              <a:solidFill>
                <a:srgbClr val="000000"/>
              </a:solidFill>
            </a:endParaRP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2171818" y="2285355"/>
            <a:ext cx="116491" cy="1247337"/>
          </a:xfrm>
          <a:prstGeom prst="rect">
            <a:avLst/>
          </a:prstGeom>
          <a:noFill/>
          <a:ln>
            <a:solidFill>
              <a:schemeClr val="bg1">
                <a:alpha val="70000"/>
              </a:schemeClr>
            </a:solidFill>
          </a:ln>
          <a:effectLst>
            <a:reflection blurRad="6350" stA="10000" endPos="55000" dir="5400000" sy="-100000" algn="bl" rotWithShape="0"/>
          </a:effectLst>
        </p:spPr>
        <p:txBody>
          <a:bodyPr/>
          <a:lstStyle/>
          <a:p>
            <a:pPr defTabSz="685800">
              <a:defRPr/>
            </a:pPr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2355347" y="2639226"/>
            <a:ext cx="116491" cy="893467"/>
          </a:xfrm>
          <a:prstGeom prst="rect">
            <a:avLst/>
          </a:prstGeom>
          <a:noFill/>
          <a:ln>
            <a:solidFill>
              <a:schemeClr val="bg1">
                <a:alpha val="70000"/>
              </a:schemeClr>
            </a:solidFill>
          </a:ln>
          <a:effectLst>
            <a:reflection blurRad="6350" stA="10000" endPos="55000" dir="5400000" sy="-100000" algn="bl" rotWithShape="0"/>
          </a:effectLst>
        </p:spPr>
        <p:txBody>
          <a:bodyPr/>
          <a:lstStyle/>
          <a:p>
            <a:pPr defTabSz="685800">
              <a:defRPr/>
            </a:pPr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7" name="TextBox 32"/>
          <p:cNvSpPr txBox="1">
            <a:spLocks noChangeArrowheads="1"/>
          </p:cNvSpPr>
          <p:nvPr/>
        </p:nvSpPr>
        <p:spPr bwMode="auto">
          <a:xfrm>
            <a:off x="1827787" y="3900002"/>
            <a:ext cx="7929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/>
            <a:r>
              <a:rPr lang="en-US" altLang="zh-CN" sz="2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正纤黑简体" panose="02000000000000000000" pitchFamily="2" charset="-122"/>
                <a:ea typeface="方正正纤黑简体" panose="02000000000000000000" pitchFamily="2" charset="-122"/>
                <a:cs typeface="Arial" panose="020B0604020202020204" pitchFamily="34" charset="0"/>
              </a:rPr>
              <a:t>87</a:t>
            </a:r>
            <a:r>
              <a:rPr lang="en-US" altLang="zh-CN" sz="2000" baseline="30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正纤黑简体" panose="02000000000000000000" pitchFamily="2" charset="-122"/>
                <a:ea typeface="方正正纤黑简体" panose="02000000000000000000" pitchFamily="2" charset="-122"/>
                <a:cs typeface="Arial" panose="020B0604020202020204" pitchFamily="34" charset="0"/>
              </a:rPr>
              <a:t>%</a:t>
            </a:r>
            <a:endParaRPr lang="en-US" altLang="zh-CN" sz="2000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正纤黑简体" panose="02000000000000000000" pitchFamily="2" charset="-122"/>
              <a:ea typeface="方正正纤黑简体" panose="02000000000000000000" pitchFamily="2" charset="-122"/>
              <a:cs typeface="Arial" panose="020B0604020202020204" pitchFamily="34" charset="0"/>
            </a:endParaRP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3496058" y="2008795"/>
            <a:ext cx="116051" cy="1523482"/>
          </a:xfrm>
          <a:prstGeom prst="rect">
            <a:avLst/>
          </a:prstGeom>
          <a:noFill/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defTabSz="685800"/>
            <a:endParaRPr lang="zh-CN" altLang="en-US" sz="1350">
              <a:solidFill>
                <a:srgbClr val="000000"/>
              </a:solidFill>
            </a:endParaRPr>
          </a:p>
        </p:txBody>
      </p: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3679399" y="2706163"/>
            <a:ext cx="116051" cy="826114"/>
          </a:xfrm>
          <a:prstGeom prst="rect">
            <a:avLst/>
          </a:prstGeom>
          <a:noFill/>
          <a:ln>
            <a:solidFill>
              <a:schemeClr val="bg1">
                <a:alpha val="70000"/>
              </a:schemeClr>
            </a:solidFill>
          </a:ln>
          <a:effectLst>
            <a:reflection blurRad="6350" stA="10000" endPos="55000" dir="5400000" sy="-100000" algn="bl" rotWithShape="0"/>
          </a:effectLst>
        </p:spPr>
        <p:txBody>
          <a:bodyPr/>
          <a:lstStyle/>
          <a:p>
            <a:pPr defTabSz="685800"/>
            <a:endParaRPr lang="zh-CN" altLang="en-US" sz="1350">
              <a:solidFill>
                <a:srgbClr val="000000"/>
              </a:solidFill>
            </a:endParaRPr>
          </a:p>
        </p:txBody>
      </p:sp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3862661" y="2907757"/>
            <a:ext cx="109898" cy="624218"/>
          </a:xfrm>
          <a:prstGeom prst="rect">
            <a:avLst/>
          </a:prstGeom>
          <a:noFill/>
          <a:ln>
            <a:solidFill>
              <a:schemeClr val="bg1">
                <a:alpha val="70000"/>
              </a:schemeClr>
            </a:solidFill>
          </a:ln>
          <a:effectLst>
            <a:reflection blurRad="6350" stA="10000" endPos="55000" dir="5400000" sy="-100000" algn="bl" rotWithShape="0"/>
          </a:effectLst>
        </p:spPr>
        <p:txBody>
          <a:bodyPr/>
          <a:lstStyle/>
          <a:p>
            <a:pPr defTabSz="685800"/>
            <a:endParaRPr lang="zh-CN" altLang="en-US" sz="1350">
              <a:solidFill>
                <a:srgbClr val="000000"/>
              </a:solidFill>
            </a:endParaRPr>
          </a:p>
        </p:txBody>
      </p:sp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4040695" y="3219866"/>
            <a:ext cx="116491" cy="312109"/>
          </a:xfrm>
          <a:prstGeom prst="rect">
            <a:avLst/>
          </a:prstGeom>
          <a:noFill/>
          <a:ln w="9525">
            <a:solidFill>
              <a:schemeClr val="bg1"/>
            </a:solidFill>
          </a:ln>
          <a:effectLst>
            <a:reflection blurRad="6350" stA="10000" endPos="55000" dir="5400000" sy="-100000" algn="bl" rotWithShape="0"/>
          </a:effectLst>
        </p:spPr>
        <p:txBody>
          <a:bodyPr/>
          <a:lstStyle/>
          <a:p>
            <a:pPr defTabSz="685800"/>
            <a:endParaRPr lang="zh-CN" altLang="en-US" sz="1350">
              <a:solidFill>
                <a:srgbClr val="000000"/>
              </a:solidFill>
            </a:endParaRPr>
          </a:p>
        </p:txBody>
      </p:sp>
      <p:sp>
        <p:nvSpPr>
          <p:cNvPr id="12" name="TextBox 33"/>
          <p:cNvSpPr txBox="1">
            <a:spLocks noChangeArrowheads="1"/>
          </p:cNvSpPr>
          <p:nvPr/>
        </p:nvSpPr>
        <p:spPr bwMode="auto">
          <a:xfrm>
            <a:off x="3531339" y="3900002"/>
            <a:ext cx="76595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/>
            <a:r>
              <a:rPr lang="en-US" altLang="zh-CN" sz="2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正纤黑简体" panose="02000000000000000000" pitchFamily="2" charset="-122"/>
                <a:ea typeface="方正正纤黑简体" panose="02000000000000000000" pitchFamily="2" charset="-122"/>
                <a:cs typeface="Arial" panose="020B0604020202020204" pitchFamily="34" charset="0"/>
              </a:rPr>
              <a:t>36</a:t>
            </a:r>
            <a:r>
              <a:rPr lang="en-US" altLang="zh-CN" sz="2000" baseline="30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正纤黑简体" panose="02000000000000000000" pitchFamily="2" charset="-122"/>
                <a:ea typeface="方正正纤黑简体" panose="02000000000000000000" pitchFamily="2" charset="-122"/>
                <a:cs typeface="Arial" panose="020B0604020202020204" pitchFamily="34" charset="0"/>
              </a:rPr>
              <a:t>%</a:t>
            </a:r>
            <a:endParaRPr lang="en-US" altLang="zh-CN" sz="2000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正纤黑简体" panose="02000000000000000000" pitchFamily="2" charset="-122"/>
              <a:ea typeface="方正正纤黑简体" panose="02000000000000000000" pitchFamily="2" charset="-122"/>
              <a:cs typeface="Arial" panose="020B0604020202020204" pitchFamily="34" charset="0"/>
            </a:endParaRPr>
          </a:p>
        </p:txBody>
      </p:sp>
      <p:sp>
        <p:nvSpPr>
          <p:cNvPr id="13" name="TextBox 36"/>
          <p:cNvSpPr txBox="1"/>
          <p:nvPr/>
        </p:nvSpPr>
        <p:spPr bwMode="auto">
          <a:xfrm>
            <a:off x="3304111" y="3635949"/>
            <a:ext cx="1060310" cy="25391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 defTabSz="685800">
              <a:defRPr/>
            </a:pPr>
            <a:r>
              <a:rPr lang="zh-CN" altLang="en-US" sz="105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中等线简" panose="02010609000101010101" pitchFamily="49" charset="-122"/>
                <a:ea typeface="汉仪中等线简" panose="02010609000101010101" pitchFamily="49" charset="-122"/>
              </a:rPr>
              <a:t>添加标题</a:t>
            </a:r>
            <a:endParaRPr lang="en-US" altLang="zh-CN" sz="105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中等线简" panose="02010609000101010101" pitchFamily="49" charset="-122"/>
              <a:ea typeface="汉仪中等线简" panose="02010609000101010101" pitchFamily="49" charset="-122"/>
            </a:endParaRP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5161920" y="2920959"/>
            <a:ext cx="116954" cy="611453"/>
          </a:xfrm>
          <a:prstGeom prst="rect">
            <a:avLst/>
          </a:prstGeom>
          <a:noFill/>
          <a:ln>
            <a:solidFill>
              <a:schemeClr val="bg1">
                <a:alpha val="70000"/>
              </a:schemeClr>
            </a:solidFill>
          </a:ln>
          <a:effectLst>
            <a:reflection blurRad="6350" stA="10000" endPos="55000" dir="5400000" sy="-100000" algn="bl" rotWithShape="0"/>
          </a:effectLst>
        </p:spPr>
        <p:txBody>
          <a:bodyPr/>
          <a:lstStyle/>
          <a:p>
            <a:pPr defTabSz="685800"/>
            <a:endParaRPr lang="zh-CN" altLang="en-US" sz="1350">
              <a:solidFill>
                <a:srgbClr val="000000"/>
              </a:solidFill>
            </a:endParaRPr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5346124" y="3025307"/>
            <a:ext cx="110133" cy="507106"/>
          </a:xfrm>
          <a:prstGeom prst="rect">
            <a:avLst/>
          </a:prstGeom>
          <a:noFill/>
          <a:ln>
            <a:solidFill>
              <a:schemeClr val="bg1">
                <a:alpha val="70000"/>
              </a:schemeClr>
            </a:solidFill>
          </a:ln>
          <a:effectLst>
            <a:reflection blurRad="6350" stA="10000" endPos="55000" dir="5400000" sy="-100000" algn="bl" rotWithShape="0"/>
          </a:effectLst>
        </p:spPr>
        <p:txBody>
          <a:bodyPr/>
          <a:lstStyle/>
          <a:p>
            <a:pPr defTabSz="685800"/>
            <a:endParaRPr lang="zh-CN" altLang="en-US" sz="1350">
              <a:solidFill>
                <a:srgbClr val="000000"/>
              </a:solidFill>
            </a:endParaRPr>
          </a:p>
        </p:txBody>
      </p:sp>
      <p:sp>
        <p:nvSpPr>
          <p:cNvPr id="16" name="Rectangle 16"/>
          <p:cNvSpPr>
            <a:spLocks noChangeArrowheads="1"/>
          </p:cNvSpPr>
          <p:nvPr/>
        </p:nvSpPr>
        <p:spPr bwMode="auto">
          <a:xfrm>
            <a:off x="5523831" y="3227558"/>
            <a:ext cx="115392" cy="304416"/>
          </a:xfrm>
          <a:prstGeom prst="rect">
            <a:avLst/>
          </a:prstGeom>
          <a:noFill/>
          <a:ln>
            <a:solidFill>
              <a:schemeClr val="bg1">
                <a:alpha val="70000"/>
              </a:schemeClr>
            </a:solidFill>
          </a:ln>
          <a:effectLst>
            <a:reflection blurRad="6350" stA="10000" endPos="55000" dir="5400000" sy="-100000" algn="bl" rotWithShape="0"/>
          </a:effectLst>
        </p:spPr>
        <p:txBody>
          <a:bodyPr/>
          <a:lstStyle/>
          <a:p>
            <a:pPr defTabSz="685800"/>
            <a:endParaRPr lang="zh-CN" altLang="en-US" sz="1350">
              <a:solidFill>
                <a:srgbClr val="000000"/>
              </a:solidFill>
            </a:endParaRPr>
          </a:p>
        </p:txBody>
      </p:sp>
      <p:sp>
        <p:nvSpPr>
          <p:cNvPr id="17" name="Rectangle 17"/>
          <p:cNvSpPr>
            <a:spLocks noChangeArrowheads="1"/>
          </p:cNvSpPr>
          <p:nvPr/>
        </p:nvSpPr>
        <p:spPr bwMode="auto">
          <a:xfrm>
            <a:off x="5706261" y="1856037"/>
            <a:ext cx="110996" cy="1675937"/>
          </a:xfrm>
          <a:prstGeom prst="rect">
            <a:avLst/>
          </a:prstGeom>
          <a:noFill/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defTabSz="685800"/>
            <a:endParaRPr lang="zh-CN" altLang="en-US" sz="1350">
              <a:solidFill>
                <a:srgbClr val="000000"/>
              </a:solidFill>
            </a:endParaRPr>
          </a:p>
        </p:txBody>
      </p:sp>
      <p:sp>
        <p:nvSpPr>
          <p:cNvPr id="18" name="TextBox 34"/>
          <p:cNvSpPr txBox="1">
            <a:spLocks noChangeArrowheads="1"/>
          </p:cNvSpPr>
          <p:nvPr/>
        </p:nvSpPr>
        <p:spPr bwMode="auto">
          <a:xfrm>
            <a:off x="5180644" y="3900002"/>
            <a:ext cx="70861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/>
            <a:r>
              <a:rPr lang="en-US" altLang="zh-CN" sz="2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正纤黑简体" panose="02000000000000000000" pitchFamily="2" charset="-122"/>
                <a:ea typeface="方正正纤黑简体" panose="02000000000000000000" pitchFamily="2" charset="-122"/>
                <a:cs typeface="Arial" panose="020B0604020202020204" pitchFamily="34" charset="0"/>
              </a:rPr>
              <a:t>24</a:t>
            </a:r>
            <a:r>
              <a:rPr lang="en-US" altLang="zh-CN" sz="2000" baseline="30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正纤黑简体" panose="02000000000000000000" pitchFamily="2" charset="-122"/>
                <a:ea typeface="方正正纤黑简体" panose="02000000000000000000" pitchFamily="2" charset="-122"/>
                <a:cs typeface="Arial" panose="020B0604020202020204" pitchFamily="34" charset="0"/>
              </a:rPr>
              <a:t>%</a:t>
            </a:r>
            <a:endParaRPr lang="en-US" altLang="zh-CN" sz="2000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正纤黑简体" panose="02000000000000000000" pitchFamily="2" charset="-122"/>
              <a:ea typeface="方正正纤黑简体" panose="02000000000000000000" pitchFamily="2" charset="-122"/>
              <a:cs typeface="Arial" panose="020B0604020202020204" pitchFamily="34" charset="0"/>
            </a:endParaRPr>
          </a:p>
        </p:txBody>
      </p:sp>
      <p:sp>
        <p:nvSpPr>
          <p:cNvPr id="19" name="TextBox 37"/>
          <p:cNvSpPr txBox="1"/>
          <p:nvPr/>
        </p:nvSpPr>
        <p:spPr bwMode="auto">
          <a:xfrm>
            <a:off x="5091015" y="3635949"/>
            <a:ext cx="790890" cy="25391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 defTabSz="685800">
              <a:defRPr/>
            </a:pPr>
            <a:r>
              <a:rPr lang="zh-CN" altLang="en-US" sz="105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中等线简" panose="02010609000101010101" pitchFamily="49" charset="-122"/>
                <a:ea typeface="汉仪中等线简" panose="02010609000101010101" pitchFamily="49" charset="-122"/>
              </a:rPr>
              <a:t>添加标题</a:t>
            </a:r>
            <a:endParaRPr lang="en-US" altLang="zh-CN" sz="105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中等线简" panose="02010609000101010101" pitchFamily="49" charset="-122"/>
              <a:ea typeface="汉仪中等线简" panose="02010609000101010101" pitchFamily="49" charset="-122"/>
            </a:endParaRPr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6730711" y="2113491"/>
            <a:ext cx="116048" cy="1418922"/>
          </a:xfrm>
          <a:prstGeom prst="rect">
            <a:avLst/>
          </a:prstGeom>
          <a:noFill/>
          <a:ln>
            <a:solidFill>
              <a:schemeClr val="bg1">
                <a:alpha val="70000"/>
              </a:schemeClr>
            </a:solidFill>
          </a:ln>
          <a:effectLst>
            <a:reflection blurRad="6350" stA="10000" endPos="55000" dir="5400000" sy="-100000" algn="bl" rotWithShape="0"/>
          </a:effectLst>
        </p:spPr>
        <p:txBody>
          <a:bodyPr/>
          <a:lstStyle/>
          <a:p>
            <a:pPr defTabSz="685800"/>
            <a:endParaRPr lang="zh-CN" altLang="en-US" sz="1350">
              <a:solidFill>
                <a:srgbClr val="000000"/>
              </a:solidFill>
            </a:endParaRPr>
          </a:p>
        </p:txBody>
      </p:sp>
      <p:sp>
        <p:nvSpPr>
          <p:cNvPr id="21" name="Rectangle 19"/>
          <p:cNvSpPr>
            <a:spLocks noChangeArrowheads="1"/>
          </p:cNvSpPr>
          <p:nvPr/>
        </p:nvSpPr>
        <p:spPr bwMode="auto">
          <a:xfrm>
            <a:off x="6914048" y="1856037"/>
            <a:ext cx="116048" cy="1676376"/>
          </a:xfrm>
          <a:prstGeom prst="rect">
            <a:avLst/>
          </a:prstGeom>
          <a:noFill/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defTabSz="685800"/>
            <a:endParaRPr lang="zh-CN" altLang="en-US" sz="1350">
              <a:solidFill>
                <a:srgbClr val="000000"/>
              </a:solidFill>
            </a:endParaRPr>
          </a:p>
        </p:txBody>
      </p:sp>
      <p:sp>
        <p:nvSpPr>
          <p:cNvPr id="22" name="Rectangle 20"/>
          <p:cNvSpPr>
            <a:spLocks noChangeArrowheads="1"/>
          </p:cNvSpPr>
          <p:nvPr/>
        </p:nvSpPr>
        <p:spPr bwMode="auto">
          <a:xfrm>
            <a:off x="7097083" y="2008794"/>
            <a:ext cx="110997" cy="1523180"/>
          </a:xfrm>
          <a:prstGeom prst="rect">
            <a:avLst/>
          </a:prstGeom>
          <a:noFill/>
          <a:ln>
            <a:solidFill>
              <a:schemeClr val="bg1">
                <a:alpha val="70000"/>
              </a:schemeClr>
            </a:solidFill>
          </a:ln>
          <a:effectLst>
            <a:reflection blurRad="6350" stA="10000" endPos="55000" dir="5400000" sy="-100000" algn="bl" rotWithShape="0"/>
          </a:effectLst>
        </p:spPr>
        <p:txBody>
          <a:bodyPr/>
          <a:lstStyle/>
          <a:p>
            <a:pPr defTabSz="685800"/>
            <a:endParaRPr lang="zh-CN" altLang="en-US" sz="1350">
              <a:solidFill>
                <a:srgbClr val="000000"/>
              </a:solidFill>
            </a:endParaRPr>
          </a:p>
        </p:txBody>
      </p:sp>
      <p:sp>
        <p:nvSpPr>
          <p:cNvPr id="23" name="Rectangle 21"/>
          <p:cNvSpPr>
            <a:spLocks noChangeArrowheads="1"/>
          </p:cNvSpPr>
          <p:nvPr/>
        </p:nvSpPr>
        <p:spPr bwMode="auto">
          <a:xfrm>
            <a:off x="7275117" y="2523115"/>
            <a:ext cx="116491" cy="1008859"/>
          </a:xfrm>
          <a:prstGeom prst="rect">
            <a:avLst/>
          </a:prstGeom>
          <a:noFill/>
          <a:ln>
            <a:solidFill>
              <a:schemeClr val="bg1">
                <a:alpha val="70000"/>
              </a:schemeClr>
            </a:solidFill>
          </a:ln>
          <a:effectLst>
            <a:reflection blurRad="6350" stA="10000" endPos="55000" dir="5400000" sy="-100000" algn="bl" rotWithShape="0"/>
          </a:effectLst>
        </p:spPr>
        <p:txBody>
          <a:bodyPr/>
          <a:lstStyle/>
          <a:p>
            <a:pPr defTabSz="685800"/>
            <a:endParaRPr lang="zh-CN" altLang="en-US" sz="1350">
              <a:solidFill>
                <a:srgbClr val="000000"/>
              </a:solidFill>
            </a:endParaRPr>
          </a:p>
        </p:txBody>
      </p:sp>
      <p:sp>
        <p:nvSpPr>
          <p:cNvPr id="24" name="TextBox 35"/>
          <p:cNvSpPr txBox="1">
            <a:spLocks noChangeArrowheads="1"/>
          </p:cNvSpPr>
          <p:nvPr/>
        </p:nvSpPr>
        <p:spPr bwMode="auto">
          <a:xfrm>
            <a:off x="6772605" y="3900002"/>
            <a:ext cx="73975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/>
            <a:r>
              <a:rPr lang="en-US" altLang="zh-CN" sz="2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正纤黑简体" panose="02000000000000000000" pitchFamily="2" charset="-122"/>
                <a:ea typeface="方正正纤黑简体" panose="02000000000000000000" pitchFamily="2" charset="-122"/>
                <a:cs typeface="Arial" panose="020B0604020202020204" pitchFamily="34" charset="0"/>
              </a:rPr>
              <a:t>74</a:t>
            </a:r>
            <a:r>
              <a:rPr lang="en-US" altLang="zh-CN" sz="2000" baseline="30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正纤黑简体" panose="02000000000000000000" pitchFamily="2" charset="-122"/>
                <a:ea typeface="方正正纤黑简体" panose="02000000000000000000" pitchFamily="2" charset="-122"/>
                <a:cs typeface="Arial" panose="020B0604020202020204" pitchFamily="34" charset="0"/>
              </a:rPr>
              <a:t>%</a:t>
            </a:r>
            <a:endParaRPr lang="en-US" altLang="zh-CN" sz="2000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正纤黑简体" panose="02000000000000000000" pitchFamily="2" charset="-122"/>
              <a:ea typeface="方正正纤黑简体" panose="02000000000000000000" pitchFamily="2" charset="-122"/>
              <a:cs typeface="Arial" panose="020B0604020202020204" pitchFamily="34" charset="0"/>
            </a:endParaRPr>
          </a:p>
        </p:txBody>
      </p:sp>
      <p:sp>
        <p:nvSpPr>
          <p:cNvPr id="25" name="TextBox 38"/>
          <p:cNvSpPr txBox="1"/>
          <p:nvPr/>
        </p:nvSpPr>
        <p:spPr bwMode="auto">
          <a:xfrm>
            <a:off x="6694898" y="3635949"/>
            <a:ext cx="723862" cy="25391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 defTabSz="685800">
              <a:defRPr/>
            </a:pPr>
            <a:r>
              <a:rPr lang="zh-CN" altLang="en-US" sz="105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中等线简" panose="02010609000101010101" pitchFamily="49" charset="-122"/>
                <a:ea typeface="汉仪中等线简" panose="02010609000101010101" pitchFamily="49" charset="-122"/>
              </a:rPr>
              <a:t>添加标题</a:t>
            </a:r>
            <a:endParaRPr lang="en-US" altLang="zh-CN" sz="105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中等线简" panose="02010609000101010101" pitchFamily="49" charset="-122"/>
              <a:ea typeface="汉仪中等线简" panose="02010609000101010101" pitchFamily="49" charset="-122"/>
            </a:endParaRPr>
          </a:p>
        </p:txBody>
      </p:sp>
      <p:sp>
        <p:nvSpPr>
          <p:cNvPr id="26" name="矩形 25"/>
          <p:cNvSpPr>
            <a:spLocks noChangeArrowheads="1"/>
          </p:cNvSpPr>
          <p:nvPr/>
        </p:nvSpPr>
        <p:spPr bwMode="auto">
          <a:xfrm>
            <a:off x="1993784" y="1091039"/>
            <a:ext cx="5103299" cy="560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 defTabSz="685800">
              <a:lnSpc>
                <a:spcPct val="120000"/>
              </a:lnSpc>
              <a:spcBef>
                <a:spcPct val="50000"/>
              </a:spcBef>
            </a:pPr>
            <a:r>
              <a:rPr lang="zh-CN" altLang="zh-CN" sz="1050" b="1" dirty="0">
                <a:solidFill>
                  <a:prstClr val="white"/>
                </a:solidFill>
                <a:latin typeface="汉仪特细等线简" panose="02010604000101010101" pitchFamily="2" charset="-122"/>
                <a:ea typeface="汉仪特细等线简" panose="02010604000101010101" pitchFamily="2" charset="-122"/>
              </a:rPr>
              <a:t>锐普</a:t>
            </a:r>
            <a:r>
              <a:rPr lang="en-US" altLang="zh-CN" sz="1050" b="1" dirty="0">
                <a:solidFill>
                  <a:prstClr val="white"/>
                </a:solidFill>
                <a:latin typeface="汉仪特细等线简" panose="02010604000101010101" pitchFamily="2" charset="-122"/>
                <a:ea typeface="汉仪特细等线简" panose="02010604000101010101" pitchFamily="2" charset="-122"/>
              </a:rPr>
              <a:t>PPT</a:t>
            </a:r>
            <a:r>
              <a:rPr lang="zh-CN" altLang="zh-CN" sz="1050" b="1" dirty="0">
                <a:solidFill>
                  <a:prstClr val="white"/>
                </a:solidFill>
                <a:latin typeface="汉仪特细等线简" panose="02010604000101010101" pitchFamily="2" charset="-122"/>
                <a:ea typeface="汉仪特细等线简" panose="02010604000101010101" pitchFamily="2" charset="-122"/>
              </a:rPr>
              <a:t>的设计理念：杜绝平庸、专做精品 ！</a:t>
            </a:r>
            <a:r>
              <a:rPr lang="en-US" altLang="zh-CN" sz="1050" b="1" dirty="0">
                <a:solidFill>
                  <a:prstClr val="white"/>
                </a:solidFill>
                <a:latin typeface="汉仪特细等线简" panose="02010604000101010101" pitchFamily="2" charset="-122"/>
                <a:ea typeface="汉仪特细等线简" panose="02010604000101010101" pitchFamily="2" charset="-122"/>
              </a:rPr>
              <a:t>100%</a:t>
            </a:r>
            <a:r>
              <a:rPr lang="zh-CN" altLang="zh-CN" sz="1050" b="1" dirty="0">
                <a:solidFill>
                  <a:prstClr val="white"/>
                </a:solidFill>
                <a:latin typeface="汉仪特细等线简" panose="02010604000101010101" pitchFamily="2" charset="-122"/>
                <a:ea typeface="汉仪特细等线简" panose="02010604000101010101" pitchFamily="2" charset="-122"/>
              </a:rPr>
              <a:t>专业；</a:t>
            </a:r>
            <a:r>
              <a:rPr lang="en-US" altLang="zh-CN" sz="1050" b="1" dirty="0">
                <a:solidFill>
                  <a:prstClr val="white"/>
                </a:solidFill>
                <a:latin typeface="汉仪特细等线简" panose="02010604000101010101" pitchFamily="2" charset="-122"/>
                <a:ea typeface="汉仪特细等线简" panose="02010604000101010101" pitchFamily="2" charset="-122"/>
              </a:rPr>
              <a:t>100%</a:t>
            </a:r>
            <a:r>
              <a:rPr lang="zh-CN" altLang="zh-CN" sz="1050" b="1" dirty="0">
                <a:solidFill>
                  <a:prstClr val="white"/>
                </a:solidFill>
                <a:latin typeface="汉仪特细等线简" panose="02010604000101010101" pitchFamily="2" charset="-122"/>
                <a:ea typeface="汉仪特细等线简" panose="02010604000101010101" pitchFamily="2" charset="-122"/>
              </a:rPr>
              <a:t>尽心；</a:t>
            </a:r>
            <a:r>
              <a:rPr lang="en-US" altLang="zh-CN" sz="1050" b="1" dirty="0">
                <a:solidFill>
                  <a:prstClr val="white"/>
                </a:solidFill>
                <a:latin typeface="汉仪特细等线简" panose="02010604000101010101" pitchFamily="2" charset="-122"/>
                <a:ea typeface="汉仪特细等线简" panose="02010604000101010101" pitchFamily="2" charset="-122"/>
              </a:rPr>
              <a:t>100%</a:t>
            </a:r>
            <a:r>
              <a:rPr lang="zh-CN" altLang="zh-CN" sz="1050" b="1" dirty="0">
                <a:solidFill>
                  <a:prstClr val="white"/>
                </a:solidFill>
                <a:latin typeface="汉仪特细等线简" panose="02010604000101010101" pitchFamily="2" charset="-122"/>
                <a:ea typeface="汉仪特细等线简" panose="02010604000101010101" pitchFamily="2" charset="-122"/>
              </a:rPr>
              <a:t>创意。</a:t>
            </a:r>
            <a:endParaRPr lang="zh-CN" altLang="zh-CN" sz="1050" b="1" dirty="0">
              <a:solidFill>
                <a:prstClr val="white"/>
              </a:solidFill>
              <a:latin typeface="汉仪特细等线简" panose="02010604000101010101" pitchFamily="2" charset="-122"/>
              <a:ea typeface="汉仪特细等线简" panose="02010604000101010101" pitchFamily="2" charset="-122"/>
            </a:endParaRPr>
          </a:p>
          <a:p>
            <a:pPr algn="just" defTabSz="685800">
              <a:lnSpc>
                <a:spcPct val="120000"/>
              </a:lnSpc>
              <a:spcBef>
                <a:spcPct val="50000"/>
              </a:spcBef>
            </a:pPr>
            <a:r>
              <a:rPr lang="zh-CN" altLang="zh-CN" sz="1050" b="1" dirty="0">
                <a:solidFill>
                  <a:prstClr val="white"/>
                </a:solidFill>
                <a:latin typeface="汉仪特细等线简" panose="02010604000101010101" pitchFamily="2" charset="-122"/>
                <a:ea typeface="汉仪特细等线简" panose="02010604000101010101" pitchFamily="2" charset="-122"/>
              </a:rPr>
              <a:t>锐普</a:t>
            </a:r>
            <a:r>
              <a:rPr lang="en-US" altLang="zh-CN" sz="1050" b="1" dirty="0">
                <a:solidFill>
                  <a:prstClr val="white"/>
                </a:solidFill>
                <a:latin typeface="汉仪特细等线简" panose="02010604000101010101" pitchFamily="2" charset="-122"/>
                <a:ea typeface="汉仪特细等线简" panose="02010604000101010101" pitchFamily="2" charset="-122"/>
              </a:rPr>
              <a:t>PPT</a:t>
            </a:r>
            <a:r>
              <a:rPr lang="zh-CN" altLang="zh-CN" sz="1050" b="1" dirty="0">
                <a:solidFill>
                  <a:prstClr val="white"/>
                </a:solidFill>
                <a:latin typeface="汉仪特细等线简" panose="02010604000101010101" pitchFamily="2" charset="-122"/>
                <a:ea typeface="汉仪特细等线简" panose="02010604000101010101" pitchFamily="2" charset="-122"/>
              </a:rPr>
              <a:t>服务领域：</a:t>
            </a:r>
            <a:r>
              <a:rPr lang="en-US" altLang="zh-CN" sz="1050" b="1" dirty="0">
                <a:solidFill>
                  <a:prstClr val="white"/>
                </a:solidFill>
                <a:latin typeface="汉仪特细等线简" panose="02010604000101010101" pitchFamily="2" charset="-122"/>
                <a:ea typeface="汉仪特细等线简" panose="02010604000101010101" pitchFamily="2" charset="-122"/>
              </a:rPr>
              <a:t>PPT</a:t>
            </a:r>
            <a:r>
              <a:rPr lang="zh-CN" altLang="zh-CN" sz="1050" b="1" dirty="0">
                <a:solidFill>
                  <a:prstClr val="white"/>
                </a:solidFill>
                <a:latin typeface="汉仪特细等线简" panose="02010604000101010101" pitchFamily="2" charset="-122"/>
                <a:ea typeface="汉仪特细等线简" panose="02010604000101010101" pitchFamily="2" charset="-122"/>
              </a:rPr>
              <a:t>公共模板设计；</a:t>
            </a:r>
            <a:r>
              <a:rPr lang="en-US" altLang="zh-CN" sz="1050" b="1" dirty="0">
                <a:solidFill>
                  <a:prstClr val="white"/>
                </a:solidFill>
                <a:latin typeface="汉仪特细等线简" panose="02010604000101010101" pitchFamily="2" charset="-122"/>
                <a:ea typeface="汉仪特细等线简" panose="02010604000101010101" pitchFamily="2" charset="-122"/>
              </a:rPr>
              <a:t>PPT</a:t>
            </a:r>
            <a:r>
              <a:rPr lang="zh-CN" altLang="zh-CN" sz="1050" b="1" dirty="0">
                <a:solidFill>
                  <a:prstClr val="white"/>
                </a:solidFill>
                <a:latin typeface="汉仪特细等线简" panose="02010604000101010101" pitchFamily="2" charset="-122"/>
                <a:ea typeface="汉仪特细等线简" panose="02010604000101010101" pitchFamily="2" charset="-122"/>
              </a:rPr>
              <a:t>个性模板设计；</a:t>
            </a:r>
            <a:r>
              <a:rPr lang="en-US" altLang="zh-CN" sz="1050" b="1" dirty="0">
                <a:solidFill>
                  <a:prstClr val="white"/>
                </a:solidFill>
                <a:latin typeface="汉仪特细等线简" panose="02010604000101010101" pitchFamily="2" charset="-122"/>
                <a:ea typeface="汉仪特细等线简" panose="02010604000101010101" pitchFamily="2" charset="-122"/>
              </a:rPr>
              <a:t>PPT</a:t>
            </a:r>
            <a:r>
              <a:rPr lang="zh-CN" altLang="zh-CN" sz="1050" b="1" dirty="0">
                <a:solidFill>
                  <a:prstClr val="white"/>
                </a:solidFill>
                <a:latin typeface="汉仪特细等线简" panose="02010604000101010101" pitchFamily="2" charset="-122"/>
                <a:ea typeface="汉仪特细等线简" panose="02010604000101010101" pitchFamily="2" charset="-122"/>
              </a:rPr>
              <a:t>稿件制作。</a:t>
            </a:r>
            <a:endParaRPr lang="zh-CN" altLang="zh-CN" sz="1050" b="1" dirty="0">
              <a:solidFill>
                <a:prstClr val="white"/>
              </a:solidFill>
              <a:latin typeface="汉仪特细等线简" panose="02010604000101010101" pitchFamily="2" charset="-122"/>
              <a:ea typeface="汉仪特细等线简" panose="02010604000101010101" pitchFamily="2" charset="-122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1827787" y="3631752"/>
            <a:ext cx="644051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1827787" y="3891305"/>
            <a:ext cx="644051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3513135" y="3631752"/>
            <a:ext cx="644051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3513135" y="3891305"/>
            <a:ext cx="644051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5173206" y="3631752"/>
            <a:ext cx="644051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5173206" y="3891305"/>
            <a:ext cx="644051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6730711" y="3631752"/>
            <a:ext cx="644051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6730711" y="3891305"/>
            <a:ext cx="644051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3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3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4" presetClass="entr" presetSubtype="1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4" presetClass="entr" presetSubtype="1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4" presetClass="entr" presetSubtype="1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4" presetClass="entr" presetSubtype="1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2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  <p:bldP spid="5" grpId="0" animBg="1"/>
      <p:bldP spid="6" grpId="0" animBg="1"/>
      <p:bldP spid="7" grpId="0"/>
      <p:bldP spid="8" grpId="0" animBg="1"/>
      <p:bldP spid="9" grpId="0" animBg="1"/>
      <p:bldP spid="10" grpId="0" animBg="1"/>
      <p:bldP spid="11" grpId="0" animBg="1"/>
      <p:bldP spid="12" grpId="0"/>
      <p:bldP spid="13" grpId="0"/>
      <p:bldP spid="14" grpId="0" animBg="1"/>
      <p:bldP spid="15" grpId="0" animBg="1"/>
      <p:bldP spid="16" grpId="0" animBg="1"/>
      <p:bldP spid="17" grpId="0" animBg="1"/>
      <p:bldP spid="18" grpId="0"/>
      <p:bldP spid="19" grpId="0"/>
      <p:bldP spid="20" grpId="0" animBg="1"/>
      <p:bldP spid="21" grpId="0" animBg="1"/>
      <p:bldP spid="22" grpId="0" animBg="1"/>
      <p:bldP spid="23" grpId="0" animBg="1"/>
      <p:bldP spid="24" grpId="0"/>
      <p:bldP spid="25" grpId="0"/>
      <p:bldP spid="2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矩形 4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77000">
                <a:srgbClr val="832BFF"/>
              </a:gs>
              <a:gs pos="33000">
                <a:srgbClr val="BC58FF"/>
              </a:gs>
              <a:gs pos="16000">
                <a:srgbClr val="D679FF"/>
              </a:gs>
              <a:gs pos="0">
                <a:srgbClr val="ECA3FF"/>
              </a:gs>
              <a:gs pos="100000">
                <a:srgbClr val="6D3FEF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grpSp>
        <p:nvGrpSpPr>
          <p:cNvPr id="112" name="组合 111"/>
          <p:cNvGrpSpPr/>
          <p:nvPr/>
        </p:nvGrpSpPr>
        <p:grpSpPr>
          <a:xfrm>
            <a:off x="6967685" y="-1189045"/>
            <a:ext cx="3973541" cy="3973541"/>
            <a:chOff x="1804262" y="-200033"/>
            <a:chExt cx="5454931" cy="5454931"/>
          </a:xfrm>
        </p:grpSpPr>
        <p:sp>
          <p:nvSpPr>
            <p:cNvPr id="113" name="椭圆 112"/>
            <p:cNvSpPr/>
            <p:nvPr/>
          </p:nvSpPr>
          <p:spPr>
            <a:xfrm>
              <a:off x="1804262" y="-200033"/>
              <a:ext cx="5454931" cy="5454931"/>
            </a:xfrm>
            <a:prstGeom prst="ellipse">
              <a:avLst/>
            </a:prstGeom>
            <a:solidFill>
              <a:srgbClr val="9C3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14" name="椭圆 113"/>
            <p:cNvSpPr/>
            <p:nvPr/>
          </p:nvSpPr>
          <p:spPr>
            <a:xfrm>
              <a:off x="2396111" y="384460"/>
              <a:ext cx="4301089" cy="4301089"/>
            </a:xfrm>
            <a:prstGeom prst="ellipse">
              <a:avLst/>
            </a:prstGeom>
            <a:solidFill>
              <a:srgbClr val="993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15" name="椭圆 114"/>
            <p:cNvSpPr/>
            <p:nvPr/>
          </p:nvSpPr>
          <p:spPr>
            <a:xfrm>
              <a:off x="2896019" y="888914"/>
              <a:ext cx="3281202" cy="3281202"/>
            </a:xfrm>
            <a:prstGeom prst="ellipse">
              <a:avLst/>
            </a:prstGeom>
            <a:solidFill>
              <a:srgbClr val="9438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16" name="椭圆 115"/>
            <p:cNvSpPr/>
            <p:nvPr/>
          </p:nvSpPr>
          <p:spPr>
            <a:xfrm>
              <a:off x="3361086" y="1337218"/>
              <a:ext cx="2384593" cy="2384593"/>
            </a:xfrm>
            <a:prstGeom prst="ellipse">
              <a:avLst/>
            </a:prstGeom>
            <a:solidFill>
              <a:srgbClr val="872E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17" name="椭圆 116"/>
            <p:cNvSpPr/>
            <p:nvPr/>
          </p:nvSpPr>
          <p:spPr>
            <a:xfrm>
              <a:off x="3724996" y="1713399"/>
              <a:ext cx="1632228" cy="1632228"/>
            </a:xfrm>
            <a:prstGeom prst="ellipse">
              <a:avLst/>
            </a:prstGeom>
            <a:solidFill>
              <a:srgbClr val="7736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18" name="椭圆 117"/>
            <p:cNvSpPr/>
            <p:nvPr/>
          </p:nvSpPr>
          <p:spPr>
            <a:xfrm>
              <a:off x="4026924" y="2008546"/>
              <a:ext cx="1052915" cy="1052915"/>
            </a:xfrm>
            <a:prstGeom prst="ellipse">
              <a:avLst/>
            </a:prstGeom>
            <a:solidFill>
              <a:srgbClr val="6933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  <p:sp>
        <p:nvSpPr>
          <p:cNvPr id="64" name="椭圆 63"/>
          <p:cNvSpPr/>
          <p:nvPr/>
        </p:nvSpPr>
        <p:spPr>
          <a:xfrm>
            <a:off x="2334716" y="2574496"/>
            <a:ext cx="1401963" cy="1401963"/>
          </a:xfrm>
          <a:prstGeom prst="ellipse">
            <a:avLst/>
          </a:prstGeom>
          <a:solidFill>
            <a:srgbClr val="AA4AFF">
              <a:alpha val="40000"/>
            </a:srgbClr>
          </a:solidFill>
          <a:ln>
            <a:solidFill>
              <a:schemeClr val="bg1">
                <a:alpha val="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63" name="椭圆 62"/>
          <p:cNvSpPr/>
          <p:nvPr/>
        </p:nvSpPr>
        <p:spPr>
          <a:xfrm>
            <a:off x="2533426" y="2766043"/>
            <a:ext cx="1018868" cy="1018868"/>
          </a:xfrm>
          <a:prstGeom prst="ellipse">
            <a:avLst/>
          </a:prstGeom>
          <a:solidFill>
            <a:srgbClr val="AB4BFF"/>
          </a:solidFill>
          <a:ln>
            <a:solidFill>
              <a:schemeClr val="bg1">
                <a:alpha val="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61" name="椭圆 60"/>
          <p:cNvSpPr/>
          <p:nvPr/>
        </p:nvSpPr>
        <p:spPr>
          <a:xfrm>
            <a:off x="2688914" y="2926774"/>
            <a:ext cx="697404" cy="697404"/>
          </a:xfrm>
          <a:prstGeom prst="ellipse">
            <a:avLst/>
          </a:prstGeom>
          <a:solidFill>
            <a:srgbClr val="9C3FFF"/>
          </a:solidFill>
          <a:ln>
            <a:solidFill>
              <a:schemeClr val="bg1">
                <a:alpha val="2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49" name="TextBox 164"/>
          <p:cNvSpPr txBox="1">
            <a:spLocks noChangeArrowheads="1"/>
          </p:cNvSpPr>
          <p:nvPr/>
        </p:nvSpPr>
        <p:spPr bwMode="auto">
          <a:xfrm>
            <a:off x="128869" y="123749"/>
            <a:ext cx="105738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2000">
                <a:latin typeface="Copperplate Gothic Bold" panose="020E0705020206020404" pitchFamily="34" charset="0"/>
                <a:ea typeface="经典综艺体简" panose="02010609000101010101" pitchFamily="49" charset="-122"/>
                <a:cs typeface="经典综艺体简" panose="02010609000101010101" pitchFamily="49" charset="-122"/>
              </a:defRPr>
            </a:lvl1pPr>
            <a:lvl2pPr marL="742950" indent="-28575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dist" defTabSz="685800">
              <a:defRPr/>
            </a:pPr>
            <a:r>
              <a:rPr lang="zh-CN" altLang="en-US" sz="2800" spc="169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3D0FBD">
                      <a:alpha val="42353"/>
                    </a:srgbClr>
                  </a:outerShdw>
                </a:effectLst>
                <a:latin typeface="方正正纤黑简体" panose="02000000000000000000" pitchFamily="2" charset="-122"/>
                <a:ea typeface="方正正纤黑简体" panose="02000000000000000000" pitchFamily="2" charset="-122"/>
                <a:cs typeface="Arial" panose="020B0604020202020204" pitchFamily="34" charset="0"/>
              </a:rPr>
              <a:t>目录</a:t>
            </a:r>
            <a:endParaRPr lang="zh-CN" altLang="en-US" sz="4800" spc="169" dirty="0">
              <a:solidFill>
                <a:prstClr val="white"/>
              </a:solidFill>
              <a:effectLst>
                <a:outerShdw blurRad="38100" dist="38100" dir="2700000" algn="tl">
                  <a:srgbClr val="3D0FBD">
                    <a:alpha val="42353"/>
                  </a:srgbClr>
                </a:outerShdw>
              </a:effectLst>
              <a:latin typeface="方正正纤黑简体" panose="02000000000000000000" pitchFamily="2" charset="-122"/>
              <a:ea typeface="方正正纤黑简体" panose="02000000000000000000" pitchFamily="2" charset="-122"/>
              <a:cs typeface="Arial" panose="020B0604020202020204" pitchFamily="34" charset="0"/>
            </a:endParaRPr>
          </a:p>
        </p:txBody>
      </p:sp>
      <p:sp>
        <p:nvSpPr>
          <p:cNvPr id="62" name="矩形 61"/>
          <p:cNvSpPr/>
          <p:nvPr/>
        </p:nvSpPr>
        <p:spPr bwMode="auto">
          <a:xfrm>
            <a:off x="189187" y="548020"/>
            <a:ext cx="93519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>
              <a:defRPr/>
            </a:pPr>
            <a:r>
              <a:rPr lang="en-US" altLang="zh-CN" sz="900" spc="30" dirty="0">
                <a:solidFill>
                  <a:prstClr val="white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  <a:cs typeface="Arial" panose="020B0604020202020204" pitchFamily="34" charset="0"/>
              </a:rPr>
              <a:t>CONTENTS</a:t>
            </a:r>
            <a:endParaRPr lang="zh-CN" altLang="en-US" sz="900" spc="30" dirty="0">
              <a:solidFill>
                <a:prstClr val="white"/>
              </a:solidFill>
              <a:latin typeface="方正正纤黑简体" panose="02000000000000000000" pitchFamily="2" charset="-122"/>
              <a:ea typeface="方正正纤黑简体" panose="02000000000000000000" pitchFamily="2" charset="-122"/>
              <a:cs typeface="Arial" panose="020B0604020202020204" pitchFamily="34" charset="0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2096841" y="1208084"/>
            <a:ext cx="189027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/>
            <a:r>
              <a:rPr lang="zh-CN" altLang="en-US" sz="1600" b="1" spc="600" dirty="0">
                <a:solidFill>
                  <a:prstClr val="white">
                    <a:alpha val="20000"/>
                  </a:prstClr>
                </a:solidFill>
                <a:latin typeface="汉仪特细等线简" panose="02010604000101010101" pitchFamily="2" charset="-122"/>
                <a:ea typeface="汉仪特细等线简" panose="02010604000101010101" pitchFamily="2" charset="-122"/>
              </a:rPr>
              <a:t>点击添加标题</a:t>
            </a:r>
            <a:endParaRPr lang="zh-CN" altLang="en-US" sz="1600" b="1" spc="600" dirty="0">
              <a:solidFill>
                <a:prstClr val="white">
                  <a:alpha val="20000"/>
                </a:prstClr>
              </a:solidFill>
              <a:latin typeface="汉仪特细等线简" panose="02010604000101010101" pitchFamily="2" charset="-122"/>
              <a:ea typeface="汉仪特细等线简" panose="02010604000101010101" pitchFamily="2" charset="-122"/>
            </a:endParaRPr>
          </a:p>
        </p:txBody>
      </p:sp>
      <p:sp>
        <p:nvSpPr>
          <p:cNvPr id="66" name="椭圆 65"/>
          <p:cNvSpPr/>
          <p:nvPr/>
        </p:nvSpPr>
        <p:spPr>
          <a:xfrm>
            <a:off x="1617411" y="1175901"/>
            <a:ext cx="414213" cy="414213"/>
          </a:xfrm>
          <a:prstGeom prst="ellipse">
            <a:avLst/>
          </a:prstGeom>
          <a:solidFill>
            <a:srgbClr val="B754FF">
              <a:alpha val="20000"/>
            </a:srgbClr>
          </a:solidFill>
          <a:ln w="6350">
            <a:solidFill>
              <a:schemeClr val="bg1">
                <a:alpha val="20000"/>
              </a:schemeClr>
            </a:solidFill>
          </a:ln>
          <a:effectLst>
            <a:outerShdw blurRad="381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67" name="Text Box 5"/>
          <p:cNvSpPr txBox="1">
            <a:spLocks noChangeArrowheads="1"/>
          </p:cNvSpPr>
          <p:nvPr/>
        </p:nvSpPr>
        <p:spPr bwMode="auto">
          <a:xfrm>
            <a:off x="1659950" y="1208084"/>
            <a:ext cx="206099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fontAlgn="auto">
              <a:spcBef>
                <a:spcPts val="0"/>
              </a:spcBef>
              <a:spcAft>
                <a:spcPts val="0"/>
              </a:spcAft>
              <a:defRPr sz="2000" spc="600">
                <a:solidFill>
                  <a:schemeClr val="bg1"/>
                </a:solidFill>
                <a:effectLst>
                  <a:outerShdw blurRad="50800" dist="63500" dir="2700000" algn="tl" rotWithShape="0">
                    <a:prstClr val="black">
                      <a:alpha val="40000"/>
                    </a:prstClr>
                  </a:outerShdw>
                </a:effectLst>
                <a:latin typeface="方正正纤黑简体" panose="02000000000000000000" pitchFamily="2" charset="-122"/>
                <a:ea typeface="方正正纤黑简体" panose="02000000000000000000" pitchFamily="2" charset="-122"/>
              </a:defRPr>
            </a:lvl1pPr>
          </a:lstStyle>
          <a:p>
            <a:pPr defTabSz="685800"/>
            <a:r>
              <a:rPr lang="en-US" altLang="zh-CN" dirty="0">
                <a:solidFill>
                  <a:prstClr val="white">
                    <a:alpha val="20000"/>
                  </a:prstClr>
                </a:solidFill>
                <a:effectLst/>
              </a:rPr>
              <a:t>1</a:t>
            </a:r>
            <a:endParaRPr lang="en-US" altLang="zh-CN" dirty="0">
              <a:solidFill>
                <a:prstClr val="white">
                  <a:alpha val="20000"/>
                </a:prstClr>
              </a:solidFill>
              <a:effectLst/>
            </a:endParaRPr>
          </a:p>
        </p:txBody>
      </p:sp>
      <p:sp>
        <p:nvSpPr>
          <p:cNvPr id="78" name="L 形 77"/>
          <p:cNvSpPr/>
          <p:nvPr/>
        </p:nvSpPr>
        <p:spPr>
          <a:xfrm rot="2700000">
            <a:off x="235443" y="2355848"/>
            <a:ext cx="191750" cy="178561"/>
          </a:xfrm>
          <a:prstGeom prst="corner">
            <a:avLst>
              <a:gd name="adj1" fmla="val 7248"/>
              <a:gd name="adj2" fmla="val 7248"/>
            </a:avLst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79" name="L 形 78"/>
          <p:cNvSpPr/>
          <p:nvPr/>
        </p:nvSpPr>
        <p:spPr>
          <a:xfrm rot="18900000" flipH="1">
            <a:off x="8733801" y="2355848"/>
            <a:ext cx="191750" cy="178561"/>
          </a:xfrm>
          <a:prstGeom prst="corner">
            <a:avLst>
              <a:gd name="adj1" fmla="val 7248"/>
              <a:gd name="adj2" fmla="val 7248"/>
            </a:avLst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85" name="椭圆 84"/>
          <p:cNvSpPr/>
          <p:nvPr/>
        </p:nvSpPr>
        <p:spPr>
          <a:xfrm>
            <a:off x="905651" y="471195"/>
            <a:ext cx="1837731" cy="1837731"/>
          </a:xfrm>
          <a:prstGeom prst="ellipse">
            <a:avLst/>
          </a:prstGeom>
          <a:noFill/>
          <a:ln>
            <a:solidFill>
              <a:schemeClr val="bg1">
                <a:alpha val="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68" name="椭圆 67"/>
          <p:cNvSpPr/>
          <p:nvPr/>
        </p:nvSpPr>
        <p:spPr>
          <a:xfrm>
            <a:off x="2121120" y="2358957"/>
            <a:ext cx="1837731" cy="1837731"/>
          </a:xfrm>
          <a:prstGeom prst="ellipse">
            <a:avLst/>
          </a:prstGeom>
          <a:noFill/>
          <a:ln>
            <a:solidFill>
              <a:schemeClr val="bg1">
                <a:alpha val="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4890763" y="2873098"/>
            <a:ext cx="1837731" cy="1837731"/>
            <a:chOff x="4890763" y="2873098"/>
            <a:chExt cx="1837731" cy="1837731"/>
          </a:xfrm>
        </p:grpSpPr>
        <p:sp>
          <p:nvSpPr>
            <p:cNvPr id="105" name="椭圆 104"/>
            <p:cNvSpPr/>
            <p:nvPr/>
          </p:nvSpPr>
          <p:spPr>
            <a:xfrm>
              <a:off x="5104359" y="3088637"/>
              <a:ext cx="1401963" cy="1401963"/>
            </a:xfrm>
            <a:prstGeom prst="ellipse">
              <a:avLst/>
            </a:prstGeom>
            <a:solidFill>
              <a:srgbClr val="9438FF">
                <a:alpha val="40000"/>
              </a:srgbClr>
            </a:solidFill>
            <a:ln>
              <a:solidFill>
                <a:schemeClr val="bg1">
                  <a:alpha val="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04" name="椭圆 103"/>
            <p:cNvSpPr/>
            <p:nvPr/>
          </p:nvSpPr>
          <p:spPr>
            <a:xfrm>
              <a:off x="5303069" y="3280184"/>
              <a:ext cx="1018868" cy="1018868"/>
            </a:xfrm>
            <a:prstGeom prst="ellipse">
              <a:avLst/>
            </a:prstGeom>
            <a:solidFill>
              <a:srgbClr val="872EFF"/>
            </a:solidFill>
            <a:ln>
              <a:solidFill>
                <a:schemeClr val="bg1">
                  <a:alpha val="9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03" name="椭圆 102"/>
            <p:cNvSpPr/>
            <p:nvPr/>
          </p:nvSpPr>
          <p:spPr>
            <a:xfrm>
              <a:off x="5458557" y="3440915"/>
              <a:ext cx="697404" cy="697404"/>
            </a:xfrm>
            <a:prstGeom prst="ellipse">
              <a:avLst/>
            </a:prstGeom>
            <a:solidFill>
              <a:srgbClr val="7736F6"/>
            </a:solidFill>
            <a:ln>
              <a:solidFill>
                <a:schemeClr val="bg1">
                  <a:alpha val="2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06" name="椭圆 105"/>
            <p:cNvSpPr/>
            <p:nvPr/>
          </p:nvSpPr>
          <p:spPr>
            <a:xfrm>
              <a:off x="4890763" y="2873098"/>
              <a:ext cx="1837731" cy="1837731"/>
            </a:xfrm>
            <a:prstGeom prst="ellipse">
              <a:avLst/>
            </a:prstGeom>
            <a:noFill/>
            <a:ln>
              <a:solidFill>
                <a:schemeClr val="bg1">
                  <a:alpha val="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5620818" y="3594010"/>
            <a:ext cx="2351408" cy="400110"/>
            <a:chOff x="5620818" y="3017748"/>
            <a:chExt cx="2351408" cy="400110"/>
          </a:xfrm>
        </p:grpSpPr>
        <p:sp>
          <p:nvSpPr>
            <p:cNvPr id="43" name="矩形 42"/>
            <p:cNvSpPr/>
            <p:nvPr/>
          </p:nvSpPr>
          <p:spPr>
            <a:xfrm>
              <a:off x="6081953" y="3035828"/>
              <a:ext cx="1890273" cy="338554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pPr defTabSz="685800"/>
              <a:r>
                <a:rPr lang="zh-CN" altLang="en-US" sz="1600" b="1" spc="600" dirty="0">
                  <a:solidFill>
                    <a:prstClr val="white">
                      <a:alpha val="20000"/>
                    </a:prstClr>
                  </a:solidFill>
                  <a:latin typeface="汉仪特细等线简" panose="02010604000101010101" pitchFamily="2" charset="-122"/>
                  <a:ea typeface="汉仪特细等线简" panose="02010604000101010101" pitchFamily="2" charset="-122"/>
                </a:rPr>
                <a:t>点击添加标题</a:t>
              </a:r>
              <a:endParaRPr lang="zh-CN" altLang="en-US" sz="1600" b="1" spc="600" dirty="0">
                <a:solidFill>
                  <a:prstClr val="white">
                    <a:alpha val="20000"/>
                  </a:prstClr>
                </a:solidFill>
                <a:latin typeface="汉仪特细等线简" panose="02010604000101010101" pitchFamily="2" charset="-122"/>
                <a:ea typeface="汉仪特细等线简" panose="02010604000101010101" pitchFamily="2" charset="-122"/>
              </a:endParaRPr>
            </a:p>
          </p:txBody>
        </p:sp>
        <p:sp>
          <p:nvSpPr>
            <p:cNvPr id="44" name="Text Box 5"/>
            <p:cNvSpPr txBox="1">
              <a:spLocks noChangeArrowheads="1"/>
            </p:cNvSpPr>
            <p:nvPr/>
          </p:nvSpPr>
          <p:spPr bwMode="auto">
            <a:xfrm>
              <a:off x="5620818" y="3017748"/>
              <a:ext cx="206099" cy="400110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>
              <a:defPPr>
                <a:defRPr lang="zh-CN"/>
              </a:defPPr>
              <a:lvl1pPr fontAlgn="auto">
                <a:spcBef>
                  <a:spcPts val="0"/>
                </a:spcBef>
                <a:spcAft>
                  <a:spcPts val="0"/>
                </a:spcAft>
                <a:defRPr sz="2000" spc="600">
                  <a:solidFill>
                    <a:schemeClr val="bg1"/>
                  </a:solidFill>
                  <a:effectLst>
                    <a:outerShdw blurRad="50800"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方正正纤黑简体" panose="02000000000000000000" pitchFamily="2" charset="-122"/>
                  <a:ea typeface="方正正纤黑简体" panose="02000000000000000000" pitchFamily="2" charset="-122"/>
                </a:defRPr>
              </a:lvl1pPr>
            </a:lstStyle>
            <a:p>
              <a:pPr defTabSz="685800"/>
              <a:r>
                <a:rPr lang="en-US" altLang="zh-CN" dirty="0" smtClean="0">
                  <a:solidFill>
                    <a:prstClr val="white">
                      <a:alpha val="20000"/>
                    </a:prstClr>
                  </a:solidFill>
                  <a:effectLst/>
                </a:rPr>
                <a:t>4</a:t>
              </a:r>
              <a:endParaRPr lang="en-US" altLang="zh-CN" dirty="0">
                <a:solidFill>
                  <a:prstClr val="white">
                    <a:alpha val="20000"/>
                  </a:prstClr>
                </a:solidFill>
                <a:effectLst/>
              </a:endParaRPr>
            </a:p>
          </p:txBody>
        </p:sp>
      </p:grpSp>
      <p:sp>
        <p:nvSpPr>
          <p:cNvPr id="46" name="椭圆 45"/>
          <p:cNvSpPr/>
          <p:nvPr/>
        </p:nvSpPr>
        <p:spPr>
          <a:xfrm>
            <a:off x="5601654" y="3572157"/>
            <a:ext cx="414213" cy="414213"/>
          </a:xfrm>
          <a:prstGeom prst="ellipse">
            <a:avLst/>
          </a:prstGeom>
          <a:solidFill>
            <a:srgbClr val="6933F1">
              <a:alpha val="20000"/>
            </a:srgbClr>
          </a:solidFill>
          <a:ln w="6350">
            <a:solidFill>
              <a:schemeClr val="bg1">
                <a:alpha val="20000"/>
              </a:schemeClr>
            </a:solidFill>
          </a:ln>
          <a:effectLst>
            <a:outerShdw blurRad="381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>
                  <a:alpha val="40000"/>
                </a:prstClr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6081953" y="3609987"/>
            <a:ext cx="189027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/>
            <a:r>
              <a:rPr lang="zh-CN" altLang="en-US" sz="1600" b="1" spc="6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特细等线简" panose="02010604000101010101" pitchFamily="2" charset="-122"/>
                <a:ea typeface="汉仪特细等线简" panose="02010604000101010101" pitchFamily="2" charset="-122"/>
              </a:rPr>
              <a:t>点击添加标题</a:t>
            </a:r>
            <a:endParaRPr lang="zh-CN" altLang="en-US" sz="1600" b="1" spc="6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特细等线简" panose="02010604000101010101" pitchFamily="2" charset="-122"/>
              <a:ea typeface="汉仪特细等线简" panose="02010604000101010101" pitchFamily="2" charset="-122"/>
            </a:endParaRPr>
          </a:p>
        </p:txBody>
      </p:sp>
      <p:sp>
        <p:nvSpPr>
          <p:cNvPr id="101" name="椭圆 100"/>
          <p:cNvSpPr/>
          <p:nvPr/>
        </p:nvSpPr>
        <p:spPr>
          <a:xfrm>
            <a:off x="5602523" y="3577804"/>
            <a:ext cx="414213" cy="414213"/>
          </a:xfrm>
          <a:prstGeom prst="ellipse">
            <a:avLst/>
          </a:prstGeom>
          <a:solidFill>
            <a:srgbClr val="6933F1"/>
          </a:solidFill>
          <a:ln w="6350">
            <a:solidFill>
              <a:schemeClr val="bg1"/>
            </a:solidFill>
          </a:ln>
          <a:effectLst>
            <a:outerShdw blurRad="381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102" name="Text Box 5"/>
          <p:cNvSpPr txBox="1">
            <a:spLocks noChangeArrowheads="1"/>
          </p:cNvSpPr>
          <p:nvPr/>
        </p:nvSpPr>
        <p:spPr bwMode="auto">
          <a:xfrm>
            <a:off x="5620818" y="3591907"/>
            <a:ext cx="206099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fontAlgn="auto">
              <a:spcBef>
                <a:spcPts val="0"/>
              </a:spcBef>
              <a:spcAft>
                <a:spcPts val="0"/>
              </a:spcAft>
              <a:defRPr sz="2000" spc="600">
                <a:solidFill>
                  <a:schemeClr val="bg1"/>
                </a:solidFill>
                <a:effectLst>
                  <a:outerShdw blurRad="50800" dist="63500" dir="2700000" algn="tl" rotWithShape="0">
                    <a:prstClr val="black">
                      <a:alpha val="40000"/>
                    </a:prstClr>
                  </a:outerShdw>
                </a:effectLst>
                <a:latin typeface="方正正纤黑简体" panose="02000000000000000000" pitchFamily="2" charset="-122"/>
                <a:ea typeface="方正正纤黑简体" panose="02000000000000000000" pitchFamily="2" charset="-122"/>
              </a:defRPr>
            </a:lvl1pPr>
          </a:lstStyle>
          <a:p>
            <a:pPr defTabSz="685800"/>
            <a:r>
              <a:rPr lang="en-US" altLang="zh-CN" dirty="0" smtClean="0">
                <a:solidFill>
                  <a:prstClr val="white"/>
                </a:solidFill>
              </a:rPr>
              <a:t>4</a:t>
            </a:r>
            <a:endParaRPr lang="en-US" altLang="zh-CN" dirty="0">
              <a:solidFill>
                <a:prstClr val="white"/>
              </a:solidFill>
            </a:endParaRPr>
          </a:p>
        </p:txBody>
      </p:sp>
      <p:grpSp>
        <p:nvGrpSpPr>
          <p:cNvPr id="69" name="组合 68"/>
          <p:cNvGrpSpPr/>
          <p:nvPr/>
        </p:nvGrpSpPr>
        <p:grpSpPr>
          <a:xfrm>
            <a:off x="2831106" y="3062876"/>
            <a:ext cx="2353828" cy="429118"/>
            <a:chOff x="2832880" y="3063663"/>
            <a:chExt cx="2353828" cy="429118"/>
          </a:xfrm>
        </p:grpSpPr>
        <p:sp>
          <p:nvSpPr>
            <p:cNvPr id="70" name="矩形 69"/>
            <p:cNvSpPr/>
            <p:nvPr/>
          </p:nvSpPr>
          <p:spPr>
            <a:xfrm>
              <a:off x="3296435" y="3092671"/>
              <a:ext cx="1890273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85800"/>
              <a:r>
                <a:rPr lang="zh-CN" altLang="en-US" sz="1600" b="1" spc="600" dirty="0">
                  <a:solidFill>
                    <a:prstClr val="white">
                      <a:alpha val="20000"/>
                    </a:prstClr>
                  </a:solidFill>
                  <a:latin typeface="汉仪特细等线简" panose="02010604000101010101" pitchFamily="2" charset="-122"/>
                  <a:ea typeface="汉仪特细等线简" panose="02010604000101010101" pitchFamily="2" charset="-122"/>
                </a:rPr>
                <a:t>点击添加标题</a:t>
              </a:r>
              <a:endParaRPr lang="zh-CN" altLang="en-US" sz="1600" b="1" spc="600" dirty="0">
                <a:solidFill>
                  <a:prstClr val="white">
                    <a:alpha val="20000"/>
                  </a:prstClr>
                </a:solidFill>
                <a:latin typeface="汉仪特细等线简" panose="02010604000101010101" pitchFamily="2" charset="-122"/>
                <a:ea typeface="汉仪特细等线简" panose="02010604000101010101" pitchFamily="2" charset="-122"/>
              </a:endParaRPr>
            </a:p>
          </p:txBody>
        </p:sp>
        <p:sp>
          <p:nvSpPr>
            <p:cNvPr id="71" name="椭圆 70"/>
            <p:cNvSpPr/>
            <p:nvPr/>
          </p:nvSpPr>
          <p:spPr>
            <a:xfrm>
              <a:off x="2832880" y="3063663"/>
              <a:ext cx="414213" cy="414213"/>
            </a:xfrm>
            <a:prstGeom prst="ellipse">
              <a:avLst/>
            </a:prstGeom>
            <a:solidFill>
              <a:srgbClr val="7736F6">
                <a:alpha val="20000"/>
              </a:srgbClr>
            </a:solidFill>
            <a:ln w="6350">
              <a:solidFill>
                <a:schemeClr val="bg1">
                  <a:alpha val="20000"/>
                </a:schemeClr>
              </a:solidFill>
            </a:ln>
            <a:effectLst>
              <a:outerShdw blurRad="38100" dist="25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72" name="Text Box 5"/>
            <p:cNvSpPr txBox="1">
              <a:spLocks noChangeArrowheads="1"/>
            </p:cNvSpPr>
            <p:nvPr/>
          </p:nvSpPr>
          <p:spPr bwMode="auto">
            <a:xfrm>
              <a:off x="2859544" y="3092671"/>
              <a:ext cx="206099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fontAlgn="auto">
                <a:spcBef>
                  <a:spcPts val="0"/>
                </a:spcBef>
                <a:spcAft>
                  <a:spcPts val="0"/>
                </a:spcAft>
                <a:defRPr sz="2000" spc="600">
                  <a:solidFill>
                    <a:schemeClr val="bg1"/>
                  </a:solidFill>
                  <a:effectLst>
                    <a:outerShdw blurRad="50800"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方正正纤黑简体" panose="02000000000000000000" pitchFamily="2" charset="-122"/>
                  <a:ea typeface="方正正纤黑简体" panose="02000000000000000000" pitchFamily="2" charset="-122"/>
                </a:defRPr>
              </a:lvl1pPr>
            </a:lstStyle>
            <a:p>
              <a:pPr defTabSz="685800"/>
              <a:r>
                <a:rPr lang="en-US" altLang="zh-CN" dirty="0">
                  <a:solidFill>
                    <a:prstClr val="white">
                      <a:alpha val="20000"/>
                    </a:prstClr>
                  </a:solidFill>
                  <a:effectLst/>
                </a:rPr>
                <a:t>3</a:t>
              </a:r>
              <a:endParaRPr lang="en-US" altLang="zh-CN" dirty="0">
                <a:solidFill>
                  <a:prstClr val="white">
                    <a:alpha val="20000"/>
                  </a:prstClr>
                </a:solidFill>
                <a:effectLst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2832880" y="3063663"/>
            <a:ext cx="2353828" cy="429118"/>
            <a:chOff x="2832880" y="3063663"/>
            <a:chExt cx="2353828" cy="429118"/>
          </a:xfrm>
        </p:grpSpPr>
        <p:sp>
          <p:nvSpPr>
            <p:cNvPr id="58" name="矩形 57"/>
            <p:cNvSpPr/>
            <p:nvPr/>
          </p:nvSpPr>
          <p:spPr>
            <a:xfrm>
              <a:off x="3296435" y="3092671"/>
              <a:ext cx="1890273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85800"/>
              <a:r>
                <a:rPr lang="zh-CN" altLang="en-US" sz="1600" b="1" spc="6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汉仪特细等线简" panose="02010604000101010101" pitchFamily="2" charset="-122"/>
                  <a:ea typeface="汉仪特细等线简" panose="02010604000101010101" pitchFamily="2" charset="-122"/>
                </a:rPr>
                <a:t>点击添加标题</a:t>
              </a:r>
              <a:endParaRPr lang="zh-CN" altLang="en-US" sz="1600" b="1" spc="6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特细等线简" panose="02010604000101010101" pitchFamily="2" charset="-122"/>
                <a:ea typeface="汉仪特细等线简" panose="02010604000101010101" pitchFamily="2" charset="-122"/>
              </a:endParaRPr>
            </a:p>
          </p:txBody>
        </p:sp>
        <p:sp>
          <p:nvSpPr>
            <p:cNvPr id="59" name="椭圆 58"/>
            <p:cNvSpPr/>
            <p:nvPr/>
          </p:nvSpPr>
          <p:spPr>
            <a:xfrm>
              <a:off x="2832880" y="3063663"/>
              <a:ext cx="414213" cy="414213"/>
            </a:xfrm>
            <a:prstGeom prst="ellipse">
              <a:avLst/>
            </a:prstGeom>
            <a:solidFill>
              <a:srgbClr val="7736F6"/>
            </a:solidFill>
            <a:ln w="6350">
              <a:solidFill>
                <a:schemeClr val="bg1"/>
              </a:solidFill>
            </a:ln>
            <a:effectLst>
              <a:outerShdw blurRad="38100" dist="25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60" name="Text Box 5"/>
            <p:cNvSpPr txBox="1">
              <a:spLocks noChangeArrowheads="1"/>
            </p:cNvSpPr>
            <p:nvPr/>
          </p:nvSpPr>
          <p:spPr bwMode="auto">
            <a:xfrm>
              <a:off x="2859544" y="3092671"/>
              <a:ext cx="206099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fontAlgn="auto">
                <a:spcBef>
                  <a:spcPts val="0"/>
                </a:spcBef>
                <a:spcAft>
                  <a:spcPts val="0"/>
                </a:spcAft>
                <a:defRPr sz="2000" spc="600">
                  <a:solidFill>
                    <a:schemeClr val="bg1"/>
                  </a:solidFill>
                  <a:effectLst>
                    <a:outerShdw blurRad="50800"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方正正纤黑简体" panose="02000000000000000000" pitchFamily="2" charset="-122"/>
                  <a:ea typeface="方正正纤黑简体" panose="02000000000000000000" pitchFamily="2" charset="-122"/>
                </a:defRPr>
              </a:lvl1pPr>
            </a:lstStyle>
            <a:p>
              <a:pPr defTabSz="685800"/>
              <a:r>
                <a:rPr lang="en-US" altLang="zh-CN" dirty="0">
                  <a:solidFill>
                    <a:prstClr val="white"/>
                  </a:solidFill>
                </a:rPr>
                <a:t>3</a:t>
              </a:r>
              <a:endParaRPr lang="en-US" altLang="zh-CN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4773600" y="1657366"/>
            <a:ext cx="2369703" cy="432293"/>
            <a:chOff x="4773600" y="1661700"/>
            <a:chExt cx="2369703" cy="432293"/>
          </a:xfrm>
        </p:grpSpPr>
        <p:sp>
          <p:nvSpPr>
            <p:cNvPr id="75" name="矩形 74"/>
            <p:cNvSpPr/>
            <p:nvPr/>
          </p:nvSpPr>
          <p:spPr>
            <a:xfrm>
              <a:off x="5253030" y="1693883"/>
              <a:ext cx="1890273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85800"/>
              <a:r>
                <a:rPr lang="zh-CN" altLang="en-US" sz="1600" b="1" spc="600" dirty="0">
                  <a:solidFill>
                    <a:prstClr val="white">
                      <a:alpha val="20000"/>
                    </a:prstClr>
                  </a:solidFill>
                  <a:latin typeface="汉仪特细等线简" panose="02010604000101010101" pitchFamily="2" charset="-122"/>
                  <a:ea typeface="汉仪特细等线简" panose="02010604000101010101" pitchFamily="2" charset="-122"/>
                </a:rPr>
                <a:t>点击添加标题</a:t>
              </a:r>
              <a:endParaRPr lang="zh-CN" altLang="en-US" sz="1600" b="1" spc="600" dirty="0">
                <a:solidFill>
                  <a:prstClr val="white">
                    <a:alpha val="20000"/>
                  </a:prstClr>
                </a:solidFill>
                <a:latin typeface="汉仪特细等线简" panose="02010604000101010101" pitchFamily="2" charset="-122"/>
                <a:ea typeface="汉仪特细等线简" panose="02010604000101010101" pitchFamily="2" charset="-122"/>
              </a:endParaRPr>
            </a:p>
          </p:txBody>
        </p:sp>
        <p:sp>
          <p:nvSpPr>
            <p:cNvPr id="76" name="椭圆 75"/>
            <p:cNvSpPr/>
            <p:nvPr/>
          </p:nvSpPr>
          <p:spPr>
            <a:xfrm>
              <a:off x="4773600" y="1661700"/>
              <a:ext cx="414213" cy="414213"/>
            </a:xfrm>
            <a:prstGeom prst="ellipse">
              <a:avLst/>
            </a:prstGeom>
            <a:solidFill>
              <a:srgbClr val="9438FF">
                <a:alpha val="20000"/>
              </a:srgbClr>
            </a:solidFill>
            <a:ln w="6350">
              <a:solidFill>
                <a:schemeClr val="bg1">
                  <a:alpha val="20000"/>
                </a:schemeClr>
              </a:solidFill>
            </a:ln>
            <a:effectLst>
              <a:outerShdw blurRad="38100" dist="25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77" name="Text Box 5"/>
            <p:cNvSpPr txBox="1">
              <a:spLocks noChangeArrowheads="1"/>
            </p:cNvSpPr>
            <p:nvPr/>
          </p:nvSpPr>
          <p:spPr bwMode="auto">
            <a:xfrm>
              <a:off x="4816139" y="1693883"/>
              <a:ext cx="206099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fontAlgn="auto">
                <a:spcBef>
                  <a:spcPts val="0"/>
                </a:spcBef>
                <a:spcAft>
                  <a:spcPts val="0"/>
                </a:spcAft>
                <a:defRPr sz="2000" spc="600">
                  <a:solidFill>
                    <a:schemeClr val="bg1"/>
                  </a:solidFill>
                  <a:effectLst>
                    <a:outerShdw blurRad="50800"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方正正纤黑简体" panose="02000000000000000000" pitchFamily="2" charset="-122"/>
                  <a:ea typeface="方正正纤黑简体" panose="02000000000000000000" pitchFamily="2" charset="-122"/>
                </a:defRPr>
              </a:lvl1pPr>
            </a:lstStyle>
            <a:p>
              <a:pPr defTabSz="685800"/>
              <a:r>
                <a:rPr lang="en-US" altLang="zh-CN" dirty="0">
                  <a:solidFill>
                    <a:prstClr val="white">
                      <a:alpha val="20000"/>
                    </a:prstClr>
                  </a:solidFill>
                  <a:effectLst/>
                </a:rPr>
                <a:t>2</a:t>
              </a:r>
              <a:endParaRPr lang="en-US" altLang="zh-CN" dirty="0">
                <a:solidFill>
                  <a:prstClr val="white">
                    <a:alpha val="20000"/>
                  </a:prstClr>
                </a:solidFill>
                <a:effectLst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2000" fill="hold"/>
                                        <p:tgtEl>
                                          <p:spTgt spid="61"/>
                                        </p:tgtEl>
                                      </p:cBhvr>
                                      <p:by x="30000" y="3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" dur="2000" fill="hold"/>
                                        <p:tgtEl>
                                          <p:spTgt spid="63"/>
                                        </p:tgtEl>
                                      </p:cBhvr>
                                      <p:by x="30000" y="3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" dur="2000" fill="hold"/>
                                        <p:tgtEl>
                                          <p:spTgt spid="64"/>
                                        </p:tgtEl>
                                      </p:cBhvr>
                                      <p:by x="30000" y="30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" dur="2000" fill="hold"/>
                                        <p:tgtEl>
                                          <p:spTgt spid="68"/>
                                        </p:tgtEl>
                                      </p:cBhvr>
                                      <p:by x="30000" y="30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7" presetClass="emph" presetSubtype="0" fill="remove" grpId="1" nodeType="withEffect">
                                  <p:stCondLst>
                                    <p:cond delay="26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3" dur="250" autoRev="1" fill="remove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F4EFC"/>
                                      </p:to>
                                    </p:animClr>
                                    <p:animClr clrSpc="rgb" dir="cw">
                                      <p:cBhvr>
                                        <p:cTn id="44" dur="250" autoRev="1" fill="remove"/>
                                        <p:tgtEl>
                                          <p:spTgt spid="10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F4EFC"/>
                                      </p:to>
                                    </p:animClr>
                                    <p:set>
                                      <p:cBhvr>
                                        <p:cTn id="45" dur="250" autoRev="1" fill="remove"/>
                                        <p:tgtEl>
                                          <p:spTgt spid="10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250" autoRev="1" fill="remove"/>
                                        <p:tgtEl>
                                          <p:spTgt spid="10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64" grpId="1" animBg="1"/>
      <p:bldP spid="63" grpId="0" animBg="1"/>
      <p:bldP spid="63" grpId="1" animBg="1"/>
      <p:bldP spid="61" grpId="0" animBg="1"/>
      <p:bldP spid="61" grpId="1" animBg="1"/>
      <p:bldP spid="68" grpId="0" animBg="1"/>
      <p:bldP spid="68" grpId="1" animBg="1"/>
      <p:bldP spid="74" grpId="0"/>
      <p:bldP spid="101" grpId="0" animBg="1"/>
      <p:bldP spid="101" grpId="1" animBg="1"/>
      <p:bldP spid="10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466936" y="2617662"/>
            <a:ext cx="2060054" cy="2049589"/>
            <a:chOff x="466936" y="2617662"/>
            <a:chExt cx="2060054" cy="2049589"/>
          </a:xfrm>
        </p:grpSpPr>
        <p:sp>
          <p:nvSpPr>
            <p:cNvPr id="34" name="Freeform 6"/>
            <p:cNvSpPr/>
            <p:nvPr/>
          </p:nvSpPr>
          <p:spPr bwMode="auto">
            <a:xfrm>
              <a:off x="466936" y="2617662"/>
              <a:ext cx="2060054" cy="2049589"/>
            </a:xfrm>
            <a:custGeom>
              <a:avLst/>
              <a:gdLst>
                <a:gd name="T0" fmla="*/ 120 w 221"/>
                <a:gd name="T1" fmla="*/ 215 h 220"/>
                <a:gd name="T2" fmla="*/ 216 w 221"/>
                <a:gd name="T3" fmla="*/ 101 h 220"/>
                <a:gd name="T4" fmla="*/ 101 w 221"/>
                <a:gd name="T5" fmla="*/ 5 h 220"/>
                <a:gd name="T6" fmla="*/ 5 w 221"/>
                <a:gd name="T7" fmla="*/ 119 h 220"/>
                <a:gd name="T8" fmla="*/ 120 w 221"/>
                <a:gd name="T9" fmla="*/ 215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1" h="220">
                  <a:moveTo>
                    <a:pt x="120" y="215"/>
                  </a:moveTo>
                  <a:cubicBezTo>
                    <a:pt x="178" y="210"/>
                    <a:pt x="221" y="159"/>
                    <a:pt x="216" y="101"/>
                  </a:cubicBezTo>
                  <a:cubicBezTo>
                    <a:pt x="211" y="43"/>
                    <a:pt x="159" y="0"/>
                    <a:pt x="101" y="5"/>
                  </a:cubicBezTo>
                  <a:cubicBezTo>
                    <a:pt x="43" y="10"/>
                    <a:pt x="0" y="61"/>
                    <a:pt x="5" y="119"/>
                  </a:cubicBezTo>
                  <a:cubicBezTo>
                    <a:pt x="10" y="177"/>
                    <a:pt x="62" y="220"/>
                    <a:pt x="120" y="215"/>
                  </a:cubicBezTo>
                  <a:close/>
                </a:path>
              </a:pathLst>
            </a:custGeom>
            <a:noFill/>
            <a:ln w="3175">
              <a:solidFill>
                <a:schemeClr val="bg1"/>
              </a:solidFill>
            </a:ln>
            <a:effectLst>
              <a:outerShdw blurRad="254000" dist="127000" dir="8100000" algn="tr" rotWithShape="0">
                <a:prstClr val="black">
                  <a:alpha val="35000"/>
                </a:prstClr>
              </a:outerShdw>
            </a:effectLst>
          </p:spPr>
          <p:txBody>
            <a:bodyPr/>
            <a:lstStyle/>
            <a:p>
              <a:pPr defTabSz="685800">
                <a:defRPr/>
              </a:pPr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" name="TextBox 16"/>
            <p:cNvSpPr txBox="1">
              <a:spLocks noChangeArrowheads="1"/>
            </p:cNvSpPr>
            <p:nvPr/>
          </p:nvSpPr>
          <p:spPr bwMode="auto">
            <a:xfrm>
              <a:off x="587291" y="3368020"/>
              <a:ext cx="1812281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685800"/>
              <a:r>
                <a:rPr lang="en-US" altLang="zh-CN" sz="3200" dirty="0">
                  <a:solidFill>
                    <a:prstClr val="white"/>
                  </a:solidFill>
                  <a:latin typeface="专业字体设计服务/WWW.ZTSGC.COM/" panose="02000000000000000000" pitchFamily="2" charset="-122"/>
                  <a:ea typeface="专业字体设计服务/WWW.ZTSGC.COM/" panose="02000000000000000000" pitchFamily="2" charset="-122"/>
                  <a:cs typeface="Arial" panose="020B0604020202020204" pitchFamily="34" charset="0"/>
                </a:rPr>
                <a:t>43%</a:t>
              </a:r>
              <a:endParaRPr lang="en-US" altLang="zh-CN" sz="3200" dirty="0">
                <a:solidFill>
                  <a:prstClr val="white"/>
                </a:solidFill>
                <a:latin typeface="专业字体设计服务/WWW.ZTSGC.COM/" panose="02000000000000000000" pitchFamily="2" charset="-122"/>
                <a:ea typeface="专业字体设计服务/WWW.ZTSGC.COM/" panose="02000000000000000000" pitchFamily="2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9" name="组合 18"/>
          <p:cNvGrpSpPr/>
          <p:nvPr/>
        </p:nvGrpSpPr>
        <p:grpSpPr bwMode="auto">
          <a:xfrm>
            <a:off x="5011102" y="1738820"/>
            <a:ext cx="4071938" cy="1556837"/>
            <a:chOff x="5032315" y="2461011"/>
            <a:chExt cx="4071625" cy="1557352"/>
          </a:xfrm>
        </p:grpSpPr>
        <p:sp>
          <p:nvSpPr>
            <p:cNvPr id="20" name="TextBox 21"/>
            <p:cNvSpPr txBox="1">
              <a:spLocks noChangeArrowheads="1"/>
            </p:cNvSpPr>
            <p:nvPr/>
          </p:nvSpPr>
          <p:spPr bwMode="auto">
            <a:xfrm>
              <a:off x="5181972" y="2461011"/>
              <a:ext cx="1993292" cy="3078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defTabSz="685800"/>
              <a:r>
                <a:rPr lang="zh-CN" altLang="en-US" sz="14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汉仪中等线简" panose="02010609000101010101" pitchFamily="49" charset="-122"/>
                  <a:ea typeface="汉仪中等线简" panose="02010609000101010101" pitchFamily="49" charset="-122"/>
                </a:rPr>
                <a:t>清晰的演示向导</a:t>
              </a:r>
              <a:endParaRPr lang="en-US" altLang="zh-CN" sz="12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中等线简" panose="02010609000101010101" pitchFamily="49" charset="-122"/>
                <a:ea typeface="汉仪中等线简" panose="02010609000101010101" pitchFamily="49" charset="-122"/>
              </a:endParaRPr>
            </a:p>
          </p:txBody>
        </p:sp>
        <p:sp>
          <p:nvSpPr>
            <p:cNvPr id="21" name="TextBox 22"/>
            <p:cNvSpPr txBox="1">
              <a:spLocks noChangeArrowheads="1"/>
            </p:cNvSpPr>
            <p:nvPr/>
          </p:nvSpPr>
          <p:spPr bwMode="auto">
            <a:xfrm>
              <a:off x="5181972" y="3075142"/>
              <a:ext cx="1993292" cy="3078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defTabSz="685800"/>
              <a:r>
                <a:rPr lang="zh-CN" altLang="en-US" sz="1400" b="1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汉仪中等线简" panose="02010609000101010101" pitchFamily="49" charset="-122"/>
                  <a:ea typeface="汉仪中等线简" panose="02010609000101010101" pitchFamily="49" charset="-122"/>
                </a:rPr>
                <a:t>美观的定制设计</a:t>
              </a:r>
              <a:endParaRPr lang="en-US" altLang="zh-CN" sz="1200" b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中等线简" panose="02010609000101010101" pitchFamily="49" charset="-122"/>
                <a:ea typeface="汉仪中等线简" panose="02010609000101010101" pitchFamily="49" charset="-122"/>
              </a:endParaRPr>
            </a:p>
          </p:txBody>
        </p:sp>
        <p:sp>
          <p:nvSpPr>
            <p:cNvPr id="22" name="TextBox 23"/>
            <p:cNvSpPr txBox="1">
              <a:spLocks noChangeArrowheads="1"/>
            </p:cNvSpPr>
            <p:nvPr/>
          </p:nvSpPr>
          <p:spPr bwMode="auto">
            <a:xfrm>
              <a:off x="5181972" y="3689275"/>
              <a:ext cx="1993292" cy="3078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defTabSz="685800"/>
              <a:r>
                <a:rPr lang="zh-CN" altLang="en-US" sz="1400" b="1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汉仪中等线简" panose="02010609000101010101" pitchFamily="49" charset="-122"/>
                  <a:ea typeface="汉仪中等线简" panose="02010609000101010101" pitchFamily="49" charset="-122"/>
                </a:rPr>
                <a:t>创意的动画效果</a:t>
              </a:r>
              <a:endParaRPr lang="en-US" altLang="zh-CN" sz="1200" b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中等线简" panose="02010609000101010101" pitchFamily="49" charset="-122"/>
                <a:ea typeface="汉仪中等线简" panose="02010609000101010101" pitchFamily="49" charset="-122"/>
              </a:endParaRPr>
            </a:p>
          </p:txBody>
        </p:sp>
        <p:sp>
          <p:nvSpPr>
            <p:cNvPr id="23" name="TextBox 24"/>
            <p:cNvSpPr txBox="1">
              <a:spLocks noChangeArrowheads="1"/>
            </p:cNvSpPr>
            <p:nvPr/>
          </p:nvSpPr>
          <p:spPr bwMode="auto">
            <a:xfrm>
              <a:off x="7110648" y="3710484"/>
              <a:ext cx="1993292" cy="3078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defTabSz="685800"/>
              <a:r>
                <a:rPr lang="zh-CN" altLang="en-US" sz="1400" b="1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汉仪中等线简" panose="02010609000101010101" pitchFamily="49" charset="-122"/>
                  <a:ea typeface="汉仪中等线简" panose="02010609000101010101" pitchFamily="49" charset="-122"/>
                </a:rPr>
                <a:t>有效的内容展现</a:t>
              </a:r>
              <a:endParaRPr lang="en-US" altLang="zh-CN" sz="1200" b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中等线简" panose="02010609000101010101" pitchFamily="49" charset="-122"/>
                <a:ea typeface="汉仪中等线简" panose="02010609000101010101" pitchFamily="49" charset="-122"/>
              </a:endParaRPr>
            </a:p>
          </p:txBody>
        </p:sp>
        <p:sp>
          <p:nvSpPr>
            <p:cNvPr id="24" name="TextBox 25"/>
            <p:cNvSpPr txBox="1">
              <a:spLocks noChangeArrowheads="1"/>
            </p:cNvSpPr>
            <p:nvPr/>
          </p:nvSpPr>
          <p:spPr bwMode="auto">
            <a:xfrm>
              <a:off x="7110648" y="3096347"/>
              <a:ext cx="1993292" cy="3078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defTabSz="685800"/>
              <a:r>
                <a:rPr lang="zh-CN" altLang="en-US" sz="1400" b="1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汉仪中等线简" panose="02010609000101010101" pitchFamily="49" charset="-122"/>
                  <a:ea typeface="汉仪中等线简" panose="02010609000101010101" pitchFamily="49" charset="-122"/>
                </a:rPr>
                <a:t>超值的服务报价</a:t>
              </a:r>
              <a:endParaRPr lang="en-US" altLang="zh-CN" sz="1200" b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中等线简" panose="02010609000101010101" pitchFamily="49" charset="-122"/>
                <a:ea typeface="汉仪中等线简" panose="02010609000101010101" pitchFamily="49" charset="-122"/>
              </a:endParaRPr>
            </a:p>
          </p:txBody>
        </p:sp>
        <p:sp>
          <p:nvSpPr>
            <p:cNvPr id="25" name="TextBox 26"/>
            <p:cNvSpPr txBox="1">
              <a:spLocks noChangeArrowheads="1"/>
            </p:cNvSpPr>
            <p:nvPr/>
          </p:nvSpPr>
          <p:spPr bwMode="auto">
            <a:xfrm>
              <a:off x="7110648" y="2482221"/>
              <a:ext cx="1993292" cy="3078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defTabSz="685800"/>
              <a:r>
                <a:rPr lang="zh-CN" altLang="en-US" sz="1400" b="1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汉仪中等线简" panose="02010609000101010101" pitchFamily="49" charset="-122"/>
                  <a:ea typeface="汉仪中等线简" panose="02010609000101010101" pitchFamily="49" charset="-122"/>
                </a:rPr>
                <a:t>持续的技术支持</a:t>
              </a:r>
              <a:endParaRPr lang="en-US" altLang="zh-CN" sz="1200" b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中等线简" panose="02010609000101010101" pitchFamily="49" charset="-122"/>
                <a:ea typeface="汉仪中等线简" panose="02010609000101010101" pitchFamily="49" charset="-122"/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5032315" y="2531836"/>
              <a:ext cx="149214" cy="150862"/>
            </a:xfrm>
            <a:prstGeom prst="ellipse">
              <a:avLst/>
            </a:prstGeom>
            <a:noFill/>
            <a:ln w="952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5032315" y="3146401"/>
              <a:ext cx="149214" cy="149274"/>
            </a:xfrm>
            <a:prstGeom prst="ellipse">
              <a:avLst/>
            </a:prstGeom>
            <a:noFill/>
            <a:ln w="952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5032315" y="3775259"/>
              <a:ext cx="149214" cy="149274"/>
            </a:xfrm>
            <a:prstGeom prst="ellipse">
              <a:avLst/>
            </a:prstGeom>
            <a:noFill/>
            <a:ln w="952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>
              <a:off x="6960980" y="2554068"/>
              <a:ext cx="149214" cy="149274"/>
            </a:xfrm>
            <a:prstGeom prst="ellipse">
              <a:avLst/>
            </a:prstGeom>
            <a:noFill/>
            <a:ln w="952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>
              <a:off x="6960980" y="3168634"/>
              <a:ext cx="149214" cy="149274"/>
            </a:xfrm>
            <a:prstGeom prst="ellipse">
              <a:avLst/>
            </a:prstGeom>
            <a:noFill/>
            <a:ln w="952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6960980" y="3781611"/>
              <a:ext cx="149214" cy="150863"/>
            </a:xfrm>
            <a:prstGeom prst="ellipse">
              <a:avLst/>
            </a:prstGeom>
            <a:noFill/>
            <a:ln w="952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3367451" y="818115"/>
            <a:ext cx="1148771" cy="1151725"/>
            <a:chOff x="3367451" y="818115"/>
            <a:chExt cx="1148771" cy="1151725"/>
          </a:xfrm>
        </p:grpSpPr>
        <p:sp>
          <p:nvSpPr>
            <p:cNvPr id="36" name="Freeform 10"/>
            <p:cNvSpPr/>
            <p:nvPr/>
          </p:nvSpPr>
          <p:spPr bwMode="auto">
            <a:xfrm>
              <a:off x="3367451" y="818115"/>
              <a:ext cx="1148771" cy="1151725"/>
            </a:xfrm>
            <a:custGeom>
              <a:avLst/>
              <a:gdLst>
                <a:gd name="T0" fmla="*/ 68 w 125"/>
                <a:gd name="T1" fmla="*/ 122 h 125"/>
                <a:gd name="T2" fmla="*/ 122 w 125"/>
                <a:gd name="T3" fmla="*/ 57 h 125"/>
                <a:gd name="T4" fmla="*/ 57 w 125"/>
                <a:gd name="T5" fmla="*/ 3 h 125"/>
                <a:gd name="T6" fmla="*/ 3 w 125"/>
                <a:gd name="T7" fmla="*/ 67 h 125"/>
                <a:gd name="T8" fmla="*/ 68 w 125"/>
                <a:gd name="T9" fmla="*/ 122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5">
                  <a:moveTo>
                    <a:pt x="68" y="122"/>
                  </a:moveTo>
                  <a:cubicBezTo>
                    <a:pt x="100" y="119"/>
                    <a:pt x="125" y="90"/>
                    <a:pt x="122" y="57"/>
                  </a:cubicBezTo>
                  <a:cubicBezTo>
                    <a:pt x="119" y="24"/>
                    <a:pt x="90" y="0"/>
                    <a:pt x="57" y="3"/>
                  </a:cubicBezTo>
                  <a:cubicBezTo>
                    <a:pt x="25" y="6"/>
                    <a:pt x="0" y="35"/>
                    <a:pt x="3" y="67"/>
                  </a:cubicBezTo>
                  <a:cubicBezTo>
                    <a:pt x="6" y="100"/>
                    <a:pt x="35" y="125"/>
                    <a:pt x="68" y="122"/>
                  </a:cubicBezTo>
                  <a:close/>
                </a:path>
              </a:pathLst>
            </a:custGeom>
            <a:noFill/>
            <a:ln w="3175">
              <a:solidFill>
                <a:schemeClr val="bg1"/>
              </a:solidFill>
            </a:ln>
            <a:effectLst/>
          </p:spPr>
          <p:txBody>
            <a:bodyPr/>
            <a:lstStyle/>
            <a:p>
              <a:pPr defTabSz="685800">
                <a:defRPr/>
              </a:pPr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" name="TextBox 17"/>
            <p:cNvSpPr txBox="1">
              <a:spLocks noChangeArrowheads="1"/>
            </p:cNvSpPr>
            <p:nvPr/>
          </p:nvSpPr>
          <p:spPr bwMode="auto">
            <a:xfrm>
              <a:off x="3463432" y="1201397"/>
              <a:ext cx="98015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685800"/>
              <a:r>
                <a:rPr lang="en-US" altLang="zh-CN" sz="2000" dirty="0">
                  <a:solidFill>
                    <a:prstClr val="white"/>
                  </a:solidFill>
                  <a:latin typeface="专业字体设计服务/WWW.ZTSGC.COM/" panose="02000000000000000000" pitchFamily="2" charset="-122"/>
                  <a:ea typeface="专业字体设计服务/WWW.ZTSGC.COM/" panose="02000000000000000000" pitchFamily="2" charset="-122"/>
                  <a:cs typeface="Arial" panose="020B0604020202020204" pitchFamily="34" charset="0"/>
                </a:rPr>
                <a:t>16%</a:t>
              </a:r>
              <a:endParaRPr lang="en-US" altLang="zh-CN" sz="2000" dirty="0">
                <a:solidFill>
                  <a:prstClr val="white"/>
                </a:solidFill>
                <a:latin typeface="专业字体设计服务/WWW.ZTSGC.COM/" panose="02000000000000000000" pitchFamily="2" charset="-122"/>
                <a:ea typeface="专业字体设计服务/WWW.ZTSGC.COM/" panose="02000000000000000000" pitchFamily="2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3101729" y="2752037"/>
            <a:ext cx="1877078" cy="1885889"/>
            <a:chOff x="3101729" y="2752037"/>
            <a:chExt cx="1877078" cy="1885889"/>
          </a:xfrm>
        </p:grpSpPr>
        <p:sp>
          <p:nvSpPr>
            <p:cNvPr id="37" name="Freeform 8"/>
            <p:cNvSpPr/>
            <p:nvPr/>
          </p:nvSpPr>
          <p:spPr bwMode="auto">
            <a:xfrm>
              <a:off x="3101729" y="2752037"/>
              <a:ext cx="1877078" cy="1885889"/>
            </a:xfrm>
            <a:custGeom>
              <a:avLst/>
              <a:gdLst>
                <a:gd name="T0" fmla="*/ 111 w 205"/>
                <a:gd name="T1" fmla="*/ 201 h 206"/>
                <a:gd name="T2" fmla="*/ 201 w 205"/>
                <a:gd name="T3" fmla="*/ 95 h 206"/>
                <a:gd name="T4" fmla="*/ 94 w 205"/>
                <a:gd name="T5" fmla="*/ 5 h 206"/>
                <a:gd name="T6" fmla="*/ 4 w 205"/>
                <a:gd name="T7" fmla="*/ 112 h 206"/>
                <a:gd name="T8" fmla="*/ 111 w 205"/>
                <a:gd name="T9" fmla="*/ 201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5" h="206">
                  <a:moveTo>
                    <a:pt x="111" y="201"/>
                  </a:moveTo>
                  <a:cubicBezTo>
                    <a:pt x="165" y="197"/>
                    <a:pt x="205" y="149"/>
                    <a:pt x="201" y="95"/>
                  </a:cubicBezTo>
                  <a:cubicBezTo>
                    <a:pt x="196" y="40"/>
                    <a:pt x="148" y="0"/>
                    <a:pt x="94" y="5"/>
                  </a:cubicBezTo>
                  <a:cubicBezTo>
                    <a:pt x="40" y="10"/>
                    <a:pt x="0" y="57"/>
                    <a:pt x="4" y="112"/>
                  </a:cubicBezTo>
                  <a:cubicBezTo>
                    <a:pt x="9" y="166"/>
                    <a:pt x="57" y="206"/>
                    <a:pt x="111" y="201"/>
                  </a:cubicBezTo>
                  <a:close/>
                </a:path>
              </a:pathLst>
            </a:custGeom>
            <a:noFill/>
            <a:ln w="3175">
              <a:solidFill>
                <a:schemeClr val="bg1"/>
              </a:solidFill>
            </a:ln>
            <a:effectLst/>
          </p:spPr>
          <p:txBody>
            <a:bodyPr/>
            <a:lstStyle/>
            <a:p>
              <a:pPr defTabSz="685800">
                <a:defRPr/>
              </a:pPr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" name="TextBox 18"/>
            <p:cNvSpPr txBox="1">
              <a:spLocks noChangeArrowheads="1"/>
            </p:cNvSpPr>
            <p:nvPr/>
          </p:nvSpPr>
          <p:spPr bwMode="auto">
            <a:xfrm>
              <a:off x="3450440" y="3491130"/>
              <a:ext cx="1243336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685800"/>
              <a:r>
                <a:rPr lang="en-US" altLang="zh-CN" sz="2800" dirty="0">
                  <a:solidFill>
                    <a:prstClr val="white"/>
                  </a:solidFill>
                  <a:latin typeface="专业字体设计服务/WWW.ZTSGC.COM/" panose="02000000000000000000" pitchFamily="2" charset="-122"/>
                  <a:ea typeface="专业字体设计服务/WWW.ZTSGC.COM/" panose="02000000000000000000" pitchFamily="2" charset="-122"/>
                  <a:cs typeface="Arial" panose="020B0604020202020204" pitchFamily="34" charset="0"/>
                </a:rPr>
                <a:t>39%</a:t>
              </a:r>
              <a:endParaRPr lang="en-US" altLang="zh-CN" sz="2800" dirty="0">
                <a:solidFill>
                  <a:prstClr val="white"/>
                </a:solidFill>
                <a:latin typeface="专业字体设计服务/WWW.ZTSGC.COM/" panose="02000000000000000000" pitchFamily="2" charset="-122"/>
                <a:ea typeface="专业字体设计服务/WWW.ZTSGC.COM/" panose="02000000000000000000" pitchFamily="2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682199" y="843345"/>
            <a:ext cx="1711107" cy="1711106"/>
            <a:chOff x="682199" y="843345"/>
            <a:chExt cx="1711107" cy="1711106"/>
          </a:xfrm>
        </p:grpSpPr>
        <p:sp>
          <p:nvSpPr>
            <p:cNvPr id="35" name="Freeform 12"/>
            <p:cNvSpPr/>
            <p:nvPr/>
          </p:nvSpPr>
          <p:spPr bwMode="auto">
            <a:xfrm>
              <a:off x="682199" y="843345"/>
              <a:ext cx="1711107" cy="1711106"/>
            </a:xfrm>
            <a:custGeom>
              <a:avLst/>
              <a:gdLst>
                <a:gd name="T0" fmla="*/ 101 w 187"/>
                <a:gd name="T1" fmla="*/ 182 h 187"/>
                <a:gd name="T2" fmla="*/ 183 w 187"/>
                <a:gd name="T3" fmla="*/ 85 h 187"/>
                <a:gd name="T4" fmla="*/ 86 w 187"/>
                <a:gd name="T5" fmla="*/ 4 h 187"/>
                <a:gd name="T6" fmla="*/ 5 w 187"/>
                <a:gd name="T7" fmla="*/ 101 h 187"/>
                <a:gd name="T8" fmla="*/ 101 w 187"/>
                <a:gd name="T9" fmla="*/ 18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87">
                  <a:moveTo>
                    <a:pt x="101" y="182"/>
                  </a:moveTo>
                  <a:cubicBezTo>
                    <a:pt x="151" y="178"/>
                    <a:pt x="187" y="135"/>
                    <a:pt x="183" y="85"/>
                  </a:cubicBezTo>
                  <a:cubicBezTo>
                    <a:pt x="179" y="36"/>
                    <a:pt x="135" y="0"/>
                    <a:pt x="86" y="4"/>
                  </a:cubicBezTo>
                  <a:cubicBezTo>
                    <a:pt x="37" y="8"/>
                    <a:pt x="0" y="51"/>
                    <a:pt x="5" y="101"/>
                  </a:cubicBezTo>
                  <a:cubicBezTo>
                    <a:pt x="9" y="150"/>
                    <a:pt x="52" y="187"/>
                    <a:pt x="101" y="182"/>
                  </a:cubicBezTo>
                  <a:close/>
                </a:path>
              </a:pathLst>
            </a:custGeom>
            <a:noFill/>
            <a:ln w="3175">
              <a:solidFill>
                <a:schemeClr val="bg1"/>
              </a:solidFill>
            </a:ln>
            <a:effectLst>
              <a:outerShdw blurRad="254000" dist="127000" dir="8100000" algn="tr" rotWithShape="0">
                <a:prstClr val="black">
                  <a:alpha val="35000"/>
                </a:prstClr>
              </a:outerShdw>
            </a:effectLst>
          </p:spPr>
          <p:txBody>
            <a:bodyPr/>
            <a:lstStyle/>
            <a:p>
              <a:pPr defTabSz="685800">
                <a:defRPr/>
              </a:pPr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" name="TextBox 19"/>
            <p:cNvSpPr txBox="1">
              <a:spLocks noChangeArrowheads="1"/>
            </p:cNvSpPr>
            <p:nvPr/>
          </p:nvSpPr>
          <p:spPr bwMode="auto">
            <a:xfrm>
              <a:off x="1021792" y="1486865"/>
              <a:ext cx="111674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685800"/>
              <a:r>
                <a:rPr lang="en-US" altLang="zh-CN" sz="2400" dirty="0">
                  <a:solidFill>
                    <a:prstClr val="white"/>
                  </a:solidFill>
                  <a:latin typeface="专业字体设计服务/WWW.ZTSGC.COM/" panose="02000000000000000000" pitchFamily="2" charset="-122"/>
                  <a:ea typeface="专业字体设计服务/WWW.ZTSGC.COM/" panose="02000000000000000000" pitchFamily="2" charset="-122"/>
                  <a:cs typeface="Arial" panose="020B0604020202020204" pitchFamily="34" charset="0"/>
                </a:rPr>
                <a:t>25%</a:t>
              </a:r>
              <a:endParaRPr lang="en-US" altLang="zh-CN" sz="2400" dirty="0">
                <a:solidFill>
                  <a:prstClr val="white"/>
                </a:solidFill>
                <a:latin typeface="专业字体设计服务/WWW.ZTSGC.COM/" panose="02000000000000000000" pitchFamily="2" charset="-122"/>
                <a:ea typeface="专业字体设计服务/WWW.ZTSGC.COM/" panose="02000000000000000000" pitchFamily="2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731190" y="1224486"/>
            <a:ext cx="2650575" cy="2506883"/>
            <a:chOff x="1731190" y="1224486"/>
            <a:chExt cx="2650575" cy="2506883"/>
          </a:xfrm>
        </p:grpSpPr>
        <p:sp>
          <p:nvSpPr>
            <p:cNvPr id="4" name="Freeform 7"/>
            <p:cNvSpPr/>
            <p:nvPr/>
          </p:nvSpPr>
          <p:spPr bwMode="auto">
            <a:xfrm>
              <a:off x="1731190" y="1224486"/>
              <a:ext cx="2507484" cy="2506883"/>
            </a:xfrm>
            <a:custGeom>
              <a:avLst/>
              <a:gdLst>
                <a:gd name="T0" fmla="*/ 1541356 w 274"/>
                <a:gd name="T1" fmla="*/ 2789813 h 274"/>
                <a:gd name="T2" fmla="*/ 2791104 w 274"/>
                <a:gd name="T3" fmla="*/ 1311629 h 274"/>
                <a:gd name="T4" fmla="*/ 1312235 w 274"/>
                <a:gd name="T5" fmla="*/ 62459 h 274"/>
                <a:gd name="T6" fmla="*/ 62487 w 274"/>
                <a:gd name="T7" fmla="*/ 1540643 h 274"/>
                <a:gd name="T8" fmla="*/ 1541356 w 274"/>
                <a:gd name="T9" fmla="*/ 2789813 h 2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4" h="274">
                  <a:moveTo>
                    <a:pt x="148" y="268"/>
                  </a:moveTo>
                  <a:cubicBezTo>
                    <a:pt x="220" y="261"/>
                    <a:pt x="274" y="198"/>
                    <a:pt x="268" y="126"/>
                  </a:cubicBezTo>
                  <a:cubicBezTo>
                    <a:pt x="262" y="53"/>
                    <a:pt x="198" y="0"/>
                    <a:pt x="126" y="6"/>
                  </a:cubicBezTo>
                  <a:cubicBezTo>
                    <a:pt x="53" y="12"/>
                    <a:pt x="0" y="76"/>
                    <a:pt x="6" y="148"/>
                  </a:cubicBezTo>
                  <a:cubicBezTo>
                    <a:pt x="12" y="220"/>
                    <a:pt x="76" y="274"/>
                    <a:pt x="148" y="268"/>
                  </a:cubicBezTo>
                  <a:close/>
                </a:path>
              </a:pathLst>
            </a:custGeom>
            <a:noFill/>
            <a:ln w="12700">
              <a:solidFill>
                <a:schemeClr val="bg1"/>
              </a:solidFill>
              <a:round/>
            </a:ln>
            <a:effectLst>
              <a:outerShdw blurRad="50800" dist="63500" dir="8100000" algn="tr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" name="TextBox 20"/>
            <p:cNvSpPr txBox="1">
              <a:spLocks noChangeArrowheads="1"/>
            </p:cNvSpPr>
            <p:nvPr/>
          </p:nvSpPr>
          <p:spPr bwMode="auto">
            <a:xfrm>
              <a:off x="1774985" y="2112468"/>
              <a:ext cx="2606780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685800"/>
              <a:r>
                <a:rPr lang="en-US" altLang="zh-CN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专业字体设计服务/WWW.ZTSGC.COM/" panose="02000000000000000000" pitchFamily="2" charset="-122"/>
                  <a:ea typeface="专业字体设计服务/WWW.ZTSGC.COM/" panose="02000000000000000000" pitchFamily="2" charset="-122"/>
                  <a:cs typeface="Arial" panose="020B0604020202020204" pitchFamily="34" charset="0"/>
                </a:rPr>
                <a:t>65%</a:t>
              </a:r>
              <a:endParaRPr lang="en-US" altLang="zh-CN" sz="4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专业字体设计服务/WWW.ZTSGC.COM/" panose="02000000000000000000" pitchFamily="2" charset="-122"/>
                <a:ea typeface="专业字体设计服务/WWW.ZTSGC.COM/" panose="02000000000000000000" pitchFamily="2" charset="-122"/>
                <a:cs typeface="Arial" panose="020B0604020202020204" pitchFamily="34" charset="0"/>
              </a:endParaRPr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8623638" y="4805547"/>
            <a:ext cx="49408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altLang="zh-CN" sz="750" dirty="0">
                <a:solidFill>
                  <a:prstClr val="white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23</a:t>
            </a:r>
            <a:r>
              <a:rPr lang="en-US" altLang="zh-CN" sz="750" dirty="0">
                <a:solidFill>
                  <a:prstClr val="white">
                    <a:alpha val="20000"/>
                  </a:prst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/28</a:t>
            </a:r>
            <a:endParaRPr lang="zh-CN" altLang="en-US" sz="750" dirty="0">
              <a:solidFill>
                <a:prstClr val="white">
                  <a:alpha val="20000"/>
                </a:prstClr>
              </a:solidFill>
              <a:latin typeface="方正正纤黑简体" panose="02000000000000000000" pitchFamily="2" charset="-122"/>
              <a:ea typeface="方正正纤黑简体" panose="020000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8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3780343" y="2681295"/>
            <a:ext cx="2193977" cy="1095534"/>
            <a:chOff x="3780343" y="2681295"/>
            <a:chExt cx="2193977" cy="1095534"/>
          </a:xfrm>
        </p:grpSpPr>
        <p:sp>
          <p:nvSpPr>
            <p:cNvPr id="3" name="Freeform 6"/>
            <p:cNvSpPr/>
            <p:nvPr/>
          </p:nvSpPr>
          <p:spPr bwMode="auto">
            <a:xfrm>
              <a:off x="3780343" y="2681295"/>
              <a:ext cx="2193977" cy="1095534"/>
            </a:xfrm>
            <a:custGeom>
              <a:avLst/>
              <a:gdLst>
                <a:gd name="T0" fmla="*/ 1096963 w 294"/>
                <a:gd name="T1" fmla="*/ 0 h 147"/>
                <a:gd name="T2" fmla="*/ 0 w 294"/>
                <a:gd name="T3" fmla="*/ 1095375 h 147"/>
                <a:gd name="T4" fmla="*/ 2193925 w 294"/>
                <a:gd name="T5" fmla="*/ 1095375 h 147"/>
                <a:gd name="T6" fmla="*/ 1096963 w 294"/>
                <a:gd name="T7" fmla="*/ 0 h 14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94" h="147">
                  <a:moveTo>
                    <a:pt x="147" y="0"/>
                  </a:moveTo>
                  <a:cubicBezTo>
                    <a:pt x="66" y="0"/>
                    <a:pt x="0" y="66"/>
                    <a:pt x="0" y="147"/>
                  </a:cubicBezTo>
                  <a:cubicBezTo>
                    <a:pt x="294" y="147"/>
                    <a:pt x="294" y="147"/>
                    <a:pt x="294" y="147"/>
                  </a:cubicBezTo>
                  <a:cubicBezTo>
                    <a:pt x="294" y="66"/>
                    <a:pt x="228" y="0"/>
                    <a:pt x="147" y="0"/>
                  </a:cubicBezTo>
                  <a:close/>
                </a:path>
              </a:pathLst>
            </a:custGeom>
            <a:noFill/>
            <a:ln w="12700">
              <a:solidFill>
                <a:schemeClr val="bg1"/>
              </a:solidFill>
              <a:rou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" name="TextBox 10"/>
            <p:cNvSpPr txBox="1">
              <a:spLocks noChangeArrowheads="1"/>
            </p:cNvSpPr>
            <p:nvPr/>
          </p:nvSpPr>
          <p:spPr bwMode="auto">
            <a:xfrm>
              <a:off x="4386930" y="3035455"/>
              <a:ext cx="142673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r>
                <a:rPr lang="en-US" altLang="zh-CN" sz="28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方正正纤黑简体" panose="02000000000000000000" pitchFamily="2" charset="-122"/>
                  <a:ea typeface="方正正纤黑简体" panose="02000000000000000000" pitchFamily="2" charset="-122"/>
                  <a:cs typeface="Arial" panose="020B0604020202020204" pitchFamily="34" charset="0"/>
                </a:rPr>
                <a:t>23%</a:t>
              </a:r>
              <a:endParaRPr lang="en-US" altLang="zh-CN" sz="2800" baseline="30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正纤黑简体" panose="02000000000000000000" pitchFamily="2" charset="-122"/>
                <a:ea typeface="方正正纤黑简体" panose="02000000000000000000" pitchFamily="2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7704829" y="3342420"/>
            <a:ext cx="899525" cy="433027"/>
            <a:chOff x="7704829" y="3342420"/>
            <a:chExt cx="899525" cy="433027"/>
          </a:xfrm>
        </p:grpSpPr>
        <p:sp>
          <p:nvSpPr>
            <p:cNvPr id="19" name="Freeform 8"/>
            <p:cNvSpPr/>
            <p:nvPr/>
          </p:nvSpPr>
          <p:spPr bwMode="auto">
            <a:xfrm>
              <a:off x="7704829" y="3342420"/>
              <a:ext cx="875676" cy="433027"/>
            </a:xfrm>
            <a:custGeom>
              <a:avLst/>
              <a:gdLst>
                <a:gd name="T0" fmla="*/ 432352 w 115"/>
                <a:gd name="T1" fmla="*/ 0 h 57"/>
                <a:gd name="T2" fmla="*/ 0 w 115"/>
                <a:gd name="T3" fmla="*/ 423863 h 57"/>
                <a:gd name="T4" fmla="*/ 857250 w 115"/>
                <a:gd name="T5" fmla="*/ 423863 h 57"/>
                <a:gd name="T6" fmla="*/ 432352 w 115"/>
                <a:gd name="T7" fmla="*/ 0 h 5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5" h="57">
                  <a:moveTo>
                    <a:pt x="58" y="0"/>
                  </a:moveTo>
                  <a:cubicBezTo>
                    <a:pt x="26" y="0"/>
                    <a:pt x="0" y="25"/>
                    <a:pt x="0" y="57"/>
                  </a:cubicBezTo>
                  <a:cubicBezTo>
                    <a:pt x="115" y="57"/>
                    <a:pt x="115" y="57"/>
                    <a:pt x="115" y="57"/>
                  </a:cubicBezTo>
                  <a:cubicBezTo>
                    <a:pt x="115" y="25"/>
                    <a:pt x="89" y="0"/>
                    <a:pt x="58" y="0"/>
                  </a:cubicBezTo>
                  <a:close/>
                </a:path>
              </a:pathLst>
            </a:custGeom>
            <a:noFill/>
            <a:ln w="9525">
              <a:solidFill>
                <a:schemeClr val="bg1">
                  <a:alpha val="40000"/>
                </a:schemeClr>
              </a:solidFill>
              <a:round/>
            </a:ln>
            <a:effectLst>
              <a:outerShdw blurRad="50800" dist="38100" dir="8100000" algn="tr" rotWithShape="0">
                <a:prstClr val="black">
                  <a:alpha val="35000"/>
                </a:prstClr>
              </a:outerShdw>
            </a:effectLst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" name="TextBox 12"/>
            <p:cNvSpPr txBox="1">
              <a:spLocks noChangeArrowheads="1"/>
            </p:cNvSpPr>
            <p:nvPr/>
          </p:nvSpPr>
          <p:spPr bwMode="auto">
            <a:xfrm>
              <a:off x="7890985" y="3452232"/>
              <a:ext cx="713369" cy="3078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r>
                <a:rPr lang="en-US" altLang="zh-CN" sz="1400" dirty="0">
                  <a:solidFill>
                    <a:prstClr val="white"/>
                  </a:solidFill>
                  <a:latin typeface="方正正纤黑简体" panose="02000000000000000000" pitchFamily="2" charset="-122"/>
                  <a:ea typeface="方正正纤黑简体" panose="02000000000000000000" pitchFamily="2" charset="-122"/>
                  <a:cs typeface="Arial" panose="020B0604020202020204" pitchFamily="34" charset="0"/>
                </a:rPr>
                <a:t>11%</a:t>
              </a:r>
              <a:endParaRPr lang="en-US" altLang="zh-CN" sz="1400" baseline="30000" dirty="0">
                <a:solidFill>
                  <a:prstClr val="white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5974320" y="2925541"/>
            <a:ext cx="1718704" cy="851287"/>
            <a:chOff x="5974320" y="2925541"/>
            <a:chExt cx="1718704" cy="851287"/>
          </a:xfrm>
        </p:grpSpPr>
        <p:sp>
          <p:nvSpPr>
            <p:cNvPr id="4" name="Freeform 7"/>
            <p:cNvSpPr/>
            <p:nvPr/>
          </p:nvSpPr>
          <p:spPr bwMode="auto">
            <a:xfrm>
              <a:off x="5974320" y="2925541"/>
              <a:ext cx="1718704" cy="851287"/>
            </a:xfrm>
            <a:custGeom>
              <a:avLst/>
              <a:gdLst>
                <a:gd name="T0" fmla="*/ 835025 w 224"/>
                <a:gd name="T1" fmla="*/ 0 h 111"/>
                <a:gd name="T2" fmla="*/ 0 w 224"/>
                <a:gd name="T3" fmla="*/ 827088 h 111"/>
                <a:gd name="T4" fmla="*/ 1670050 w 224"/>
                <a:gd name="T5" fmla="*/ 827088 h 111"/>
                <a:gd name="T6" fmla="*/ 835025 w 224"/>
                <a:gd name="T7" fmla="*/ 0 h 1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24" h="111">
                  <a:moveTo>
                    <a:pt x="112" y="0"/>
                  </a:moveTo>
                  <a:cubicBezTo>
                    <a:pt x="50" y="0"/>
                    <a:pt x="0" y="49"/>
                    <a:pt x="0" y="111"/>
                  </a:cubicBezTo>
                  <a:cubicBezTo>
                    <a:pt x="224" y="111"/>
                    <a:pt x="224" y="111"/>
                    <a:pt x="224" y="111"/>
                  </a:cubicBezTo>
                  <a:cubicBezTo>
                    <a:pt x="224" y="49"/>
                    <a:pt x="174" y="0"/>
                    <a:pt x="112" y="0"/>
                  </a:cubicBezTo>
                  <a:close/>
                </a:path>
              </a:pathLst>
            </a:custGeom>
            <a:noFill/>
            <a:ln w="9525">
              <a:solidFill>
                <a:schemeClr val="bg1">
                  <a:alpha val="40000"/>
                </a:schemeClr>
              </a:solidFill>
              <a:round/>
            </a:ln>
            <a:effectLst/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" name="TextBox 11"/>
            <p:cNvSpPr txBox="1">
              <a:spLocks noChangeArrowheads="1"/>
            </p:cNvSpPr>
            <p:nvPr/>
          </p:nvSpPr>
          <p:spPr bwMode="auto">
            <a:xfrm>
              <a:off x="6413383" y="3190584"/>
              <a:ext cx="100979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r>
                <a:rPr lang="en-US" altLang="zh-CN" sz="2400" dirty="0">
                  <a:solidFill>
                    <a:prstClr val="white"/>
                  </a:solidFill>
                  <a:latin typeface="方正正纤黑简体" panose="02000000000000000000" pitchFamily="2" charset="-122"/>
                  <a:ea typeface="方正正纤黑简体" panose="02000000000000000000" pitchFamily="2" charset="-122"/>
                  <a:cs typeface="Arial" panose="020B0604020202020204" pitchFamily="34" charset="0"/>
                </a:rPr>
                <a:t>16%</a:t>
              </a:r>
              <a:endParaRPr lang="en-US" altLang="zh-CN" sz="2400" baseline="30000" dirty="0">
                <a:solidFill>
                  <a:prstClr val="white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  <a:cs typeface="Arial" panose="020B0604020202020204" pitchFamily="34" charset="0"/>
              </a:endParaRPr>
            </a:p>
          </p:txBody>
        </p:sp>
      </p:grpSp>
      <p:sp>
        <p:nvSpPr>
          <p:cNvPr id="10" name="TextBox 14"/>
          <p:cNvSpPr txBox="1">
            <a:spLocks noChangeArrowheads="1"/>
          </p:cNvSpPr>
          <p:nvPr/>
        </p:nvSpPr>
        <p:spPr bwMode="auto">
          <a:xfrm>
            <a:off x="3684887" y="1674808"/>
            <a:ext cx="4845050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defTabSz="685800">
              <a:lnSpc>
                <a:spcPct val="120000"/>
              </a:lnSpc>
            </a:pPr>
            <a:r>
              <a:rPr lang="zh-CN" altLang="zh-CN" sz="1050" b="1" dirty="0">
                <a:solidFill>
                  <a:prstClr val="white"/>
                </a:solidFill>
                <a:latin typeface="汉仪特细等线简" panose="02010604000101010101" pitchFamily="2" charset="-122"/>
                <a:ea typeface="汉仪特细等线简" panose="02010604000101010101" pitchFamily="2" charset="-122"/>
              </a:rPr>
              <a:t>上海锐普广告有限公司是中国第一家精品</a:t>
            </a:r>
            <a:r>
              <a:rPr lang="en-US" altLang="zh-CN" sz="1050" b="1" dirty="0">
                <a:solidFill>
                  <a:prstClr val="white"/>
                </a:solidFill>
                <a:latin typeface="汉仪特细等线简" panose="02010604000101010101" pitchFamily="2" charset="-122"/>
                <a:ea typeface="汉仪特细等线简" panose="02010604000101010101" pitchFamily="2" charset="-122"/>
              </a:rPr>
              <a:t>PPT</a:t>
            </a:r>
            <a:r>
              <a:rPr lang="zh-CN" altLang="zh-CN" sz="1050" b="1" dirty="0">
                <a:solidFill>
                  <a:prstClr val="white"/>
                </a:solidFill>
                <a:latin typeface="汉仪特细等线简" panose="02010604000101010101" pitchFamily="2" charset="-122"/>
                <a:ea typeface="汉仪特细等线简" panose="02010604000101010101" pitchFamily="2" charset="-122"/>
              </a:rPr>
              <a:t>设计机构。拥有国内顶尖的</a:t>
            </a:r>
            <a:r>
              <a:rPr lang="en-US" altLang="zh-CN" sz="1050" b="1" dirty="0">
                <a:solidFill>
                  <a:prstClr val="white"/>
                </a:solidFill>
                <a:latin typeface="汉仪特细等线简" panose="02010604000101010101" pitchFamily="2" charset="-122"/>
                <a:ea typeface="汉仪特细等线简" panose="02010604000101010101" pitchFamily="2" charset="-122"/>
              </a:rPr>
              <a:t>PPT</a:t>
            </a:r>
            <a:r>
              <a:rPr lang="zh-CN" altLang="zh-CN" sz="1050" b="1" dirty="0">
                <a:solidFill>
                  <a:prstClr val="white"/>
                </a:solidFill>
                <a:latin typeface="汉仪特细等线简" panose="02010604000101010101" pitchFamily="2" charset="-122"/>
                <a:ea typeface="汉仪特细等线简" panose="02010604000101010101" pitchFamily="2" charset="-122"/>
              </a:rPr>
              <a:t>制作技术、顶级的</a:t>
            </a:r>
            <a:r>
              <a:rPr lang="en-US" altLang="zh-CN" sz="1050" b="1" dirty="0">
                <a:solidFill>
                  <a:prstClr val="white"/>
                </a:solidFill>
                <a:latin typeface="汉仪特细等线简" panose="02010604000101010101" pitchFamily="2" charset="-122"/>
                <a:ea typeface="汉仪特细等线简" panose="02010604000101010101" pitchFamily="2" charset="-122"/>
              </a:rPr>
              <a:t>PPT</a:t>
            </a:r>
            <a:r>
              <a:rPr lang="zh-CN" altLang="zh-CN" sz="1050" b="1" dirty="0">
                <a:solidFill>
                  <a:prstClr val="white"/>
                </a:solidFill>
                <a:latin typeface="汉仪特细等线简" panose="02010604000101010101" pitchFamily="2" charset="-122"/>
                <a:ea typeface="汉仪特细等线简" panose="02010604000101010101" pitchFamily="2" charset="-122"/>
              </a:rPr>
              <a:t>设计团队， 坚持精益求精、拒绝平庸的做事精神，帮助您实现美观、精致、严谨、动感的</a:t>
            </a:r>
            <a:r>
              <a:rPr lang="en-US" altLang="zh-CN" sz="1050" b="1" dirty="0">
                <a:solidFill>
                  <a:prstClr val="white"/>
                </a:solidFill>
                <a:latin typeface="汉仪特细等线简" panose="02010604000101010101" pitchFamily="2" charset="-122"/>
                <a:ea typeface="汉仪特细等线简" panose="02010604000101010101" pitchFamily="2" charset="-122"/>
              </a:rPr>
              <a:t>PPT</a:t>
            </a:r>
            <a:r>
              <a:rPr lang="zh-CN" altLang="zh-CN" sz="1050" b="1" dirty="0">
                <a:solidFill>
                  <a:prstClr val="white"/>
                </a:solidFill>
                <a:latin typeface="汉仪特细等线简" panose="02010604000101010101" pitchFamily="2" charset="-122"/>
                <a:ea typeface="汉仪特细等线简" panose="02010604000101010101" pitchFamily="2" charset="-122"/>
              </a:rPr>
              <a:t>展示效果，让您的</a:t>
            </a:r>
            <a:r>
              <a:rPr lang="en-US" altLang="zh-CN" sz="1050" b="1" dirty="0">
                <a:solidFill>
                  <a:prstClr val="white"/>
                </a:solidFill>
                <a:latin typeface="汉仪特细等线简" panose="02010604000101010101" pitchFamily="2" charset="-122"/>
                <a:ea typeface="汉仪特细等线简" panose="02010604000101010101" pitchFamily="2" charset="-122"/>
              </a:rPr>
              <a:t>PPT</a:t>
            </a:r>
            <a:r>
              <a:rPr lang="zh-CN" altLang="zh-CN" sz="1050" b="1" dirty="0">
                <a:solidFill>
                  <a:prstClr val="white"/>
                </a:solidFill>
                <a:latin typeface="汉仪特细等线简" panose="02010604000101010101" pitchFamily="2" charset="-122"/>
                <a:ea typeface="汉仪特细等线简" panose="02010604000101010101" pitchFamily="2" charset="-122"/>
              </a:rPr>
              <a:t>创造卓越价值。</a:t>
            </a:r>
            <a:endParaRPr lang="zh-CN" altLang="zh-CN" sz="1050" b="1" dirty="0">
              <a:solidFill>
                <a:prstClr val="white"/>
              </a:solidFill>
              <a:latin typeface="汉仪特细等线简" panose="02010604000101010101" pitchFamily="2" charset="-122"/>
              <a:ea typeface="汉仪特细等线简" panose="02010604000101010101" pitchFamily="2" charset="-122"/>
            </a:endParaRPr>
          </a:p>
        </p:txBody>
      </p:sp>
      <p:grpSp>
        <p:nvGrpSpPr>
          <p:cNvPr id="12" name="组合 4"/>
          <p:cNvGrpSpPr/>
          <p:nvPr/>
        </p:nvGrpSpPr>
        <p:grpSpPr bwMode="auto">
          <a:xfrm>
            <a:off x="375534" y="941599"/>
            <a:ext cx="3249613" cy="3248025"/>
            <a:chOff x="2334454" y="980728"/>
            <a:chExt cx="4464496" cy="4464496"/>
          </a:xfrm>
        </p:grpSpPr>
        <p:pic>
          <p:nvPicPr>
            <p:cNvPr id="14" name="Picture 6" descr="C:\Users\Administrator\Desktop\touying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029" t="35500" r="16064" b="57500"/>
            <a:stretch>
              <a:fillRect/>
            </a:stretch>
          </p:blipFill>
          <p:spPr bwMode="auto">
            <a:xfrm>
              <a:off x="2532643" y="4336115"/>
              <a:ext cx="4071146" cy="10268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" name="Picture 2" descr="C:\Users\Administrator\Desktop\comput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34454" y="980728"/>
              <a:ext cx="4464496" cy="44644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6" name="Picture 2" descr="C:\Users\Administrator\Desktop\shutterstock_73936774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8" r="902" b="9474"/>
          <a:stretch>
            <a:fillRect/>
          </a:stretch>
        </p:blipFill>
        <p:spPr bwMode="auto">
          <a:xfrm>
            <a:off x="673100" y="1529292"/>
            <a:ext cx="2634192" cy="1639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矩形 16"/>
          <p:cNvSpPr/>
          <p:nvPr/>
        </p:nvSpPr>
        <p:spPr bwMode="auto">
          <a:xfrm>
            <a:off x="3684887" y="1351213"/>
            <a:ext cx="902811" cy="307777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 defTabSz="685800">
              <a:defRPr/>
            </a:pPr>
            <a:r>
              <a:rPr lang="zh-CN" alt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中等线简" panose="02010609000101010101" pitchFamily="49" charset="-122"/>
                <a:ea typeface="汉仪中等线简" panose="02010609000101010101" pitchFamily="49" charset="-122"/>
              </a:rPr>
              <a:t>总结汇报</a:t>
            </a:r>
            <a:endParaRPr lang="en-US" altLang="zh-CN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中等线简" panose="02010609000101010101" pitchFamily="49" charset="-122"/>
              <a:ea typeface="汉仪中等线简" panose="02010609000101010101" pitchFamily="49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8623638" y="4805547"/>
            <a:ext cx="49408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altLang="zh-CN" sz="750" dirty="0">
                <a:solidFill>
                  <a:prstClr val="white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24</a:t>
            </a:r>
            <a:r>
              <a:rPr lang="en-US" altLang="zh-CN" sz="750" dirty="0">
                <a:solidFill>
                  <a:prstClr val="white">
                    <a:alpha val="20000"/>
                  </a:prst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/28</a:t>
            </a:r>
            <a:endParaRPr lang="zh-CN" altLang="en-US" sz="750" dirty="0">
              <a:solidFill>
                <a:prstClr val="white">
                  <a:alpha val="20000"/>
                </a:prstClr>
              </a:solidFill>
              <a:latin typeface="方正正纤黑简体" panose="02000000000000000000" pitchFamily="2" charset="-122"/>
              <a:ea typeface="方正正纤黑简体" panose="020000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14"/>
          <p:cNvSpPr/>
          <p:nvPr/>
        </p:nvSpPr>
        <p:spPr bwMode="auto">
          <a:xfrm>
            <a:off x="2332990" y="1412558"/>
            <a:ext cx="1046163" cy="133350"/>
          </a:xfrm>
          <a:custGeom>
            <a:avLst/>
            <a:gdLst>
              <a:gd name="T0" fmla="*/ 739 w 739"/>
              <a:gd name="T1" fmla="*/ 95 h 95"/>
              <a:gd name="T2" fmla="*/ 0 w 739"/>
              <a:gd name="T3" fmla="*/ 13 h 95"/>
              <a:gd name="T4" fmla="*/ 0 w 739"/>
              <a:gd name="T5" fmla="*/ 0 h 95"/>
              <a:gd name="T6" fmla="*/ 739 w 739"/>
              <a:gd name="T7" fmla="*/ 81 h 95"/>
              <a:gd name="T8" fmla="*/ 739 w 739"/>
              <a:gd name="T9" fmla="*/ 95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39" h="95">
                <a:moveTo>
                  <a:pt x="739" y="95"/>
                </a:moveTo>
                <a:lnTo>
                  <a:pt x="0" y="13"/>
                </a:lnTo>
                <a:lnTo>
                  <a:pt x="0" y="0"/>
                </a:lnTo>
                <a:lnTo>
                  <a:pt x="739" y="81"/>
                </a:lnTo>
                <a:lnTo>
                  <a:pt x="739" y="95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/>
          <a:lstStyle/>
          <a:p>
            <a:pPr defTabSz="685800">
              <a:defRPr/>
            </a:pPr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4" name="Freeform 15"/>
          <p:cNvSpPr/>
          <p:nvPr/>
        </p:nvSpPr>
        <p:spPr bwMode="auto">
          <a:xfrm>
            <a:off x="2237740" y="1488758"/>
            <a:ext cx="2120900" cy="1209675"/>
          </a:xfrm>
          <a:custGeom>
            <a:avLst/>
            <a:gdLst>
              <a:gd name="T0" fmla="*/ 1499 w 1499"/>
              <a:gd name="T1" fmla="*/ 855 h 855"/>
              <a:gd name="T2" fmla="*/ 0 w 1499"/>
              <a:gd name="T3" fmla="*/ 7 h 855"/>
              <a:gd name="T4" fmla="*/ 0 w 1499"/>
              <a:gd name="T5" fmla="*/ 0 h 855"/>
              <a:gd name="T6" fmla="*/ 1499 w 1499"/>
              <a:gd name="T7" fmla="*/ 848 h 855"/>
              <a:gd name="T8" fmla="*/ 1499 w 1499"/>
              <a:gd name="T9" fmla="*/ 855 h 8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99" h="855">
                <a:moveTo>
                  <a:pt x="1499" y="855"/>
                </a:moveTo>
                <a:lnTo>
                  <a:pt x="0" y="7"/>
                </a:lnTo>
                <a:lnTo>
                  <a:pt x="0" y="0"/>
                </a:lnTo>
                <a:lnTo>
                  <a:pt x="1499" y="848"/>
                </a:lnTo>
                <a:lnTo>
                  <a:pt x="1499" y="855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6350">
            <a:solidFill>
              <a:schemeClr val="bg1">
                <a:alpha val="20000"/>
              </a:schemeClr>
            </a:solidFill>
          </a:ln>
        </p:spPr>
        <p:txBody>
          <a:bodyPr/>
          <a:lstStyle/>
          <a:p>
            <a:pPr defTabSz="685800">
              <a:defRPr/>
            </a:pPr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5" name="Freeform 16"/>
          <p:cNvSpPr/>
          <p:nvPr/>
        </p:nvSpPr>
        <p:spPr bwMode="auto">
          <a:xfrm>
            <a:off x="2083753" y="1479233"/>
            <a:ext cx="296862" cy="1074737"/>
          </a:xfrm>
          <a:custGeom>
            <a:avLst/>
            <a:gdLst>
              <a:gd name="T0" fmla="*/ 204 w 210"/>
              <a:gd name="T1" fmla="*/ 760 h 760"/>
              <a:gd name="T2" fmla="*/ 0 w 210"/>
              <a:gd name="T3" fmla="*/ 0 h 760"/>
              <a:gd name="T4" fmla="*/ 14 w 210"/>
              <a:gd name="T5" fmla="*/ 0 h 760"/>
              <a:gd name="T6" fmla="*/ 210 w 210"/>
              <a:gd name="T7" fmla="*/ 753 h 760"/>
              <a:gd name="T8" fmla="*/ 204 w 210"/>
              <a:gd name="T9" fmla="*/ 760 h 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0" h="760">
                <a:moveTo>
                  <a:pt x="204" y="760"/>
                </a:moveTo>
                <a:lnTo>
                  <a:pt x="0" y="0"/>
                </a:lnTo>
                <a:lnTo>
                  <a:pt x="14" y="0"/>
                </a:lnTo>
                <a:lnTo>
                  <a:pt x="210" y="753"/>
                </a:lnTo>
                <a:lnTo>
                  <a:pt x="204" y="76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6350">
            <a:solidFill>
              <a:schemeClr val="bg1">
                <a:alpha val="20000"/>
              </a:schemeClr>
            </a:solidFill>
          </a:ln>
        </p:spPr>
        <p:txBody>
          <a:bodyPr/>
          <a:lstStyle/>
          <a:p>
            <a:pPr defTabSz="685800">
              <a:defRPr/>
            </a:pPr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6" name="Freeform 17"/>
          <p:cNvSpPr/>
          <p:nvPr/>
        </p:nvSpPr>
        <p:spPr bwMode="auto">
          <a:xfrm>
            <a:off x="2409190" y="2641283"/>
            <a:ext cx="431800" cy="882650"/>
          </a:xfrm>
          <a:custGeom>
            <a:avLst/>
            <a:gdLst>
              <a:gd name="T0" fmla="*/ 298 w 305"/>
              <a:gd name="T1" fmla="*/ 624 h 624"/>
              <a:gd name="T2" fmla="*/ 0 w 305"/>
              <a:gd name="T3" fmla="*/ 7 h 624"/>
              <a:gd name="T4" fmla="*/ 13 w 305"/>
              <a:gd name="T5" fmla="*/ 0 h 624"/>
              <a:gd name="T6" fmla="*/ 305 w 305"/>
              <a:gd name="T7" fmla="*/ 617 h 624"/>
              <a:gd name="T8" fmla="*/ 298 w 305"/>
              <a:gd name="T9" fmla="*/ 624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5" h="624">
                <a:moveTo>
                  <a:pt x="298" y="624"/>
                </a:moveTo>
                <a:lnTo>
                  <a:pt x="0" y="7"/>
                </a:lnTo>
                <a:lnTo>
                  <a:pt x="13" y="0"/>
                </a:lnTo>
                <a:lnTo>
                  <a:pt x="305" y="617"/>
                </a:lnTo>
                <a:lnTo>
                  <a:pt x="298" y="624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/>
          <a:lstStyle/>
          <a:p>
            <a:pPr defTabSz="685800">
              <a:defRPr/>
            </a:pPr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7" name="Freeform 18"/>
          <p:cNvSpPr/>
          <p:nvPr/>
        </p:nvSpPr>
        <p:spPr bwMode="auto">
          <a:xfrm>
            <a:off x="2840990" y="2688558"/>
            <a:ext cx="1546225" cy="835375"/>
          </a:xfrm>
          <a:custGeom>
            <a:avLst/>
            <a:gdLst>
              <a:gd name="T0" fmla="*/ 0 w 855"/>
              <a:gd name="T1" fmla="*/ 468 h 468"/>
              <a:gd name="T2" fmla="*/ 0 w 855"/>
              <a:gd name="T3" fmla="*/ 461 h 468"/>
              <a:gd name="T4" fmla="*/ 855 w 855"/>
              <a:gd name="T5" fmla="*/ 0 h 468"/>
              <a:gd name="T6" fmla="*/ 855 w 855"/>
              <a:gd name="T7" fmla="*/ 7 h 468"/>
              <a:gd name="T8" fmla="*/ 0 w 855"/>
              <a:gd name="T9" fmla="*/ 468 h 4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55" h="468">
                <a:moveTo>
                  <a:pt x="0" y="468"/>
                </a:moveTo>
                <a:lnTo>
                  <a:pt x="0" y="461"/>
                </a:lnTo>
                <a:lnTo>
                  <a:pt x="855" y="0"/>
                </a:lnTo>
                <a:lnTo>
                  <a:pt x="855" y="7"/>
                </a:lnTo>
                <a:lnTo>
                  <a:pt x="0" y="468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/>
          <a:lstStyle/>
          <a:p>
            <a:pPr defTabSz="685800">
              <a:defRPr/>
            </a:pPr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8" name="Freeform 19"/>
          <p:cNvSpPr/>
          <p:nvPr/>
        </p:nvSpPr>
        <p:spPr bwMode="auto">
          <a:xfrm>
            <a:off x="2814002" y="1536383"/>
            <a:ext cx="612775" cy="1949450"/>
          </a:xfrm>
          <a:custGeom>
            <a:avLst/>
            <a:gdLst>
              <a:gd name="T0" fmla="*/ 13 w 434"/>
              <a:gd name="T1" fmla="*/ 1377 h 1377"/>
              <a:gd name="T2" fmla="*/ 0 w 434"/>
              <a:gd name="T3" fmla="*/ 1370 h 1377"/>
              <a:gd name="T4" fmla="*/ 421 w 434"/>
              <a:gd name="T5" fmla="*/ 0 h 1377"/>
              <a:gd name="T6" fmla="*/ 434 w 434"/>
              <a:gd name="T7" fmla="*/ 0 h 1377"/>
              <a:gd name="T8" fmla="*/ 13 w 434"/>
              <a:gd name="T9" fmla="*/ 1377 h 13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4" h="1377">
                <a:moveTo>
                  <a:pt x="13" y="1377"/>
                </a:moveTo>
                <a:lnTo>
                  <a:pt x="0" y="1370"/>
                </a:lnTo>
                <a:lnTo>
                  <a:pt x="421" y="0"/>
                </a:lnTo>
                <a:lnTo>
                  <a:pt x="434" y="0"/>
                </a:lnTo>
                <a:lnTo>
                  <a:pt x="13" y="137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6350">
            <a:solidFill>
              <a:schemeClr val="bg1">
                <a:alpha val="20000"/>
              </a:schemeClr>
            </a:solidFill>
          </a:ln>
        </p:spPr>
        <p:txBody>
          <a:bodyPr/>
          <a:lstStyle/>
          <a:p>
            <a:pPr defTabSz="685800">
              <a:defRPr/>
            </a:pPr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9" name="Freeform 20"/>
          <p:cNvSpPr/>
          <p:nvPr/>
        </p:nvSpPr>
        <p:spPr bwMode="auto">
          <a:xfrm>
            <a:off x="2371090" y="1526858"/>
            <a:ext cx="1055688" cy="1027112"/>
          </a:xfrm>
          <a:custGeom>
            <a:avLst/>
            <a:gdLst>
              <a:gd name="T0" fmla="*/ 6 w 746"/>
              <a:gd name="T1" fmla="*/ 726 h 726"/>
              <a:gd name="T2" fmla="*/ 0 w 746"/>
              <a:gd name="T3" fmla="*/ 719 h 726"/>
              <a:gd name="T4" fmla="*/ 739 w 746"/>
              <a:gd name="T5" fmla="*/ 0 h 726"/>
              <a:gd name="T6" fmla="*/ 746 w 746"/>
              <a:gd name="T7" fmla="*/ 7 h 726"/>
              <a:gd name="T8" fmla="*/ 6 w 746"/>
              <a:gd name="T9" fmla="*/ 726 h 7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46" h="726">
                <a:moveTo>
                  <a:pt x="6" y="726"/>
                </a:moveTo>
                <a:lnTo>
                  <a:pt x="0" y="719"/>
                </a:lnTo>
                <a:lnTo>
                  <a:pt x="739" y="0"/>
                </a:lnTo>
                <a:lnTo>
                  <a:pt x="746" y="7"/>
                </a:lnTo>
                <a:lnTo>
                  <a:pt x="6" y="726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/>
          <a:lstStyle/>
          <a:p>
            <a:pPr defTabSz="685800">
              <a:defRPr/>
            </a:pPr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10" name="Freeform 21"/>
          <p:cNvSpPr/>
          <p:nvPr/>
        </p:nvSpPr>
        <p:spPr bwMode="auto">
          <a:xfrm>
            <a:off x="1737678" y="2574608"/>
            <a:ext cx="642937" cy="1400175"/>
          </a:xfrm>
          <a:custGeom>
            <a:avLst/>
            <a:gdLst>
              <a:gd name="T0" fmla="*/ 7 w 454"/>
              <a:gd name="T1" fmla="*/ 990 h 990"/>
              <a:gd name="T2" fmla="*/ 0 w 454"/>
              <a:gd name="T3" fmla="*/ 990 h 990"/>
              <a:gd name="T4" fmla="*/ 448 w 454"/>
              <a:gd name="T5" fmla="*/ 0 h 990"/>
              <a:gd name="T6" fmla="*/ 454 w 454"/>
              <a:gd name="T7" fmla="*/ 0 h 990"/>
              <a:gd name="T8" fmla="*/ 7 w 454"/>
              <a:gd name="T9" fmla="*/ 990 h 9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4" h="990">
                <a:moveTo>
                  <a:pt x="7" y="990"/>
                </a:moveTo>
                <a:lnTo>
                  <a:pt x="0" y="990"/>
                </a:lnTo>
                <a:lnTo>
                  <a:pt x="448" y="0"/>
                </a:lnTo>
                <a:lnTo>
                  <a:pt x="454" y="0"/>
                </a:lnTo>
                <a:lnTo>
                  <a:pt x="7" y="99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6350">
            <a:solidFill>
              <a:schemeClr val="bg1">
                <a:alpha val="20000"/>
              </a:schemeClr>
            </a:solidFill>
          </a:ln>
        </p:spPr>
        <p:txBody>
          <a:bodyPr/>
          <a:lstStyle/>
          <a:p>
            <a:pPr defTabSz="685800">
              <a:defRPr/>
            </a:pPr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11" name="Freeform 22"/>
          <p:cNvSpPr/>
          <p:nvPr/>
        </p:nvSpPr>
        <p:spPr bwMode="auto">
          <a:xfrm>
            <a:off x="1737678" y="3514408"/>
            <a:ext cx="1103312" cy="471487"/>
          </a:xfrm>
          <a:custGeom>
            <a:avLst/>
            <a:gdLst>
              <a:gd name="T0" fmla="*/ 7 w 780"/>
              <a:gd name="T1" fmla="*/ 333 h 333"/>
              <a:gd name="T2" fmla="*/ 0 w 780"/>
              <a:gd name="T3" fmla="*/ 319 h 333"/>
              <a:gd name="T4" fmla="*/ 780 w 780"/>
              <a:gd name="T5" fmla="*/ 0 h 333"/>
              <a:gd name="T6" fmla="*/ 780 w 780"/>
              <a:gd name="T7" fmla="*/ 7 h 333"/>
              <a:gd name="T8" fmla="*/ 7 w 780"/>
              <a:gd name="T9" fmla="*/ 333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80" h="333">
                <a:moveTo>
                  <a:pt x="7" y="333"/>
                </a:moveTo>
                <a:lnTo>
                  <a:pt x="0" y="319"/>
                </a:lnTo>
                <a:lnTo>
                  <a:pt x="780" y="0"/>
                </a:lnTo>
                <a:lnTo>
                  <a:pt x="780" y="7"/>
                </a:lnTo>
                <a:lnTo>
                  <a:pt x="7" y="333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/>
          <a:lstStyle/>
          <a:p>
            <a:pPr defTabSz="685800">
              <a:defRPr/>
            </a:pPr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12" name="Freeform 23"/>
          <p:cNvSpPr/>
          <p:nvPr/>
        </p:nvSpPr>
        <p:spPr bwMode="auto">
          <a:xfrm>
            <a:off x="2840990" y="3514408"/>
            <a:ext cx="1960563" cy="739775"/>
          </a:xfrm>
          <a:custGeom>
            <a:avLst/>
            <a:gdLst>
              <a:gd name="T0" fmla="*/ 1378 w 1385"/>
              <a:gd name="T1" fmla="*/ 523 h 523"/>
              <a:gd name="T2" fmla="*/ 0 w 1385"/>
              <a:gd name="T3" fmla="*/ 7 h 523"/>
              <a:gd name="T4" fmla="*/ 0 w 1385"/>
              <a:gd name="T5" fmla="*/ 0 h 523"/>
              <a:gd name="T6" fmla="*/ 1385 w 1385"/>
              <a:gd name="T7" fmla="*/ 516 h 523"/>
              <a:gd name="T8" fmla="*/ 1378 w 1385"/>
              <a:gd name="T9" fmla="*/ 523 h 5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85" h="523">
                <a:moveTo>
                  <a:pt x="1378" y="523"/>
                </a:moveTo>
                <a:lnTo>
                  <a:pt x="0" y="7"/>
                </a:lnTo>
                <a:lnTo>
                  <a:pt x="0" y="0"/>
                </a:lnTo>
                <a:lnTo>
                  <a:pt x="1385" y="516"/>
                </a:lnTo>
                <a:lnTo>
                  <a:pt x="1378" y="523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/>
          <a:lstStyle/>
          <a:p>
            <a:pPr defTabSz="685800">
              <a:defRPr/>
            </a:pPr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13" name="Freeform 24"/>
          <p:cNvSpPr/>
          <p:nvPr/>
        </p:nvSpPr>
        <p:spPr bwMode="auto">
          <a:xfrm>
            <a:off x="1775963" y="4013524"/>
            <a:ext cx="3015688" cy="240628"/>
          </a:xfrm>
          <a:custGeom>
            <a:avLst/>
            <a:gdLst>
              <a:gd name="T0" fmla="*/ 3382963 w 2131"/>
              <a:gd name="T1" fmla="*/ 269875 h 170"/>
              <a:gd name="T2" fmla="*/ 0 w 2131"/>
              <a:gd name="T3" fmla="*/ 11113 h 170"/>
              <a:gd name="T4" fmla="*/ 0 w 2131"/>
              <a:gd name="T5" fmla="*/ 0 h 170"/>
              <a:gd name="T6" fmla="*/ 3382963 w 2131"/>
              <a:gd name="T7" fmla="*/ 258763 h 170"/>
              <a:gd name="T8" fmla="*/ 3382963 w 2131"/>
              <a:gd name="T9" fmla="*/ 269875 h 1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131" h="170">
                <a:moveTo>
                  <a:pt x="2131" y="170"/>
                </a:moveTo>
                <a:lnTo>
                  <a:pt x="0" y="7"/>
                </a:lnTo>
                <a:lnTo>
                  <a:pt x="0" y="0"/>
                </a:lnTo>
                <a:lnTo>
                  <a:pt x="2131" y="163"/>
                </a:lnTo>
                <a:lnTo>
                  <a:pt x="2131" y="17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pPr defTabSz="685800"/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14" name="Freeform 25"/>
          <p:cNvSpPr/>
          <p:nvPr/>
        </p:nvSpPr>
        <p:spPr bwMode="auto">
          <a:xfrm>
            <a:off x="4792028" y="4012883"/>
            <a:ext cx="1430337" cy="241300"/>
          </a:xfrm>
          <a:custGeom>
            <a:avLst/>
            <a:gdLst>
              <a:gd name="T0" fmla="*/ 0 w 1011"/>
              <a:gd name="T1" fmla="*/ 170 h 170"/>
              <a:gd name="T2" fmla="*/ 0 w 1011"/>
              <a:gd name="T3" fmla="*/ 163 h 170"/>
              <a:gd name="T4" fmla="*/ 1011 w 1011"/>
              <a:gd name="T5" fmla="*/ 0 h 170"/>
              <a:gd name="T6" fmla="*/ 1011 w 1011"/>
              <a:gd name="T7" fmla="*/ 7 h 170"/>
              <a:gd name="T8" fmla="*/ 0 w 1011"/>
              <a:gd name="T9" fmla="*/ 170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11" h="170">
                <a:moveTo>
                  <a:pt x="0" y="170"/>
                </a:moveTo>
                <a:lnTo>
                  <a:pt x="0" y="163"/>
                </a:lnTo>
                <a:lnTo>
                  <a:pt x="1011" y="0"/>
                </a:lnTo>
                <a:lnTo>
                  <a:pt x="1011" y="7"/>
                </a:lnTo>
                <a:lnTo>
                  <a:pt x="0" y="17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/>
          <a:lstStyle/>
          <a:p>
            <a:pPr defTabSz="685800">
              <a:defRPr/>
            </a:pPr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15" name="Freeform 26"/>
          <p:cNvSpPr/>
          <p:nvPr/>
        </p:nvSpPr>
        <p:spPr bwMode="auto">
          <a:xfrm>
            <a:off x="5819140" y="2861945"/>
            <a:ext cx="403225" cy="1162050"/>
          </a:xfrm>
          <a:custGeom>
            <a:avLst/>
            <a:gdLst>
              <a:gd name="T0" fmla="*/ 278 w 285"/>
              <a:gd name="T1" fmla="*/ 821 h 821"/>
              <a:gd name="T2" fmla="*/ 0 w 285"/>
              <a:gd name="T3" fmla="*/ 7 h 821"/>
              <a:gd name="T4" fmla="*/ 7 w 285"/>
              <a:gd name="T5" fmla="*/ 0 h 821"/>
              <a:gd name="T6" fmla="*/ 285 w 285"/>
              <a:gd name="T7" fmla="*/ 814 h 821"/>
              <a:gd name="T8" fmla="*/ 278 w 285"/>
              <a:gd name="T9" fmla="*/ 821 h 8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5" h="821">
                <a:moveTo>
                  <a:pt x="278" y="821"/>
                </a:moveTo>
                <a:lnTo>
                  <a:pt x="0" y="7"/>
                </a:lnTo>
                <a:lnTo>
                  <a:pt x="7" y="0"/>
                </a:lnTo>
                <a:lnTo>
                  <a:pt x="285" y="814"/>
                </a:lnTo>
                <a:lnTo>
                  <a:pt x="278" y="821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/>
          <a:lstStyle/>
          <a:p>
            <a:pPr defTabSz="685800">
              <a:defRPr/>
            </a:pPr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16" name="Freeform 27"/>
          <p:cNvSpPr/>
          <p:nvPr/>
        </p:nvSpPr>
        <p:spPr bwMode="auto">
          <a:xfrm>
            <a:off x="4792028" y="2861945"/>
            <a:ext cx="1036637" cy="1392238"/>
          </a:xfrm>
          <a:custGeom>
            <a:avLst/>
            <a:gdLst>
              <a:gd name="T0" fmla="*/ 7 w 733"/>
              <a:gd name="T1" fmla="*/ 984 h 984"/>
              <a:gd name="T2" fmla="*/ 0 w 733"/>
              <a:gd name="T3" fmla="*/ 977 h 984"/>
              <a:gd name="T4" fmla="*/ 726 w 733"/>
              <a:gd name="T5" fmla="*/ 0 h 984"/>
              <a:gd name="T6" fmla="*/ 733 w 733"/>
              <a:gd name="T7" fmla="*/ 7 h 984"/>
              <a:gd name="T8" fmla="*/ 7 w 733"/>
              <a:gd name="T9" fmla="*/ 984 h 9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33" h="984">
                <a:moveTo>
                  <a:pt x="7" y="984"/>
                </a:moveTo>
                <a:lnTo>
                  <a:pt x="0" y="977"/>
                </a:lnTo>
                <a:lnTo>
                  <a:pt x="726" y="0"/>
                </a:lnTo>
                <a:lnTo>
                  <a:pt x="733" y="7"/>
                </a:lnTo>
                <a:lnTo>
                  <a:pt x="7" y="984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6350">
            <a:solidFill>
              <a:schemeClr val="bg1">
                <a:alpha val="20000"/>
              </a:schemeClr>
            </a:solidFill>
          </a:ln>
        </p:spPr>
        <p:txBody>
          <a:bodyPr/>
          <a:lstStyle/>
          <a:p>
            <a:pPr defTabSz="685800">
              <a:defRPr/>
            </a:pPr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17" name="Freeform 28"/>
          <p:cNvSpPr/>
          <p:nvPr/>
        </p:nvSpPr>
        <p:spPr bwMode="auto">
          <a:xfrm>
            <a:off x="4398328" y="2707958"/>
            <a:ext cx="403225" cy="1546225"/>
          </a:xfrm>
          <a:custGeom>
            <a:avLst/>
            <a:gdLst>
              <a:gd name="T0" fmla="*/ 278 w 285"/>
              <a:gd name="T1" fmla="*/ 1092 h 1092"/>
              <a:gd name="T2" fmla="*/ 0 w 285"/>
              <a:gd name="T3" fmla="*/ 6 h 1092"/>
              <a:gd name="T4" fmla="*/ 6 w 285"/>
              <a:gd name="T5" fmla="*/ 0 h 1092"/>
              <a:gd name="T6" fmla="*/ 285 w 285"/>
              <a:gd name="T7" fmla="*/ 1085 h 1092"/>
              <a:gd name="T8" fmla="*/ 278 w 285"/>
              <a:gd name="T9" fmla="*/ 1092 h 10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5" h="1092">
                <a:moveTo>
                  <a:pt x="278" y="1092"/>
                </a:moveTo>
                <a:lnTo>
                  <a:pt x="0" y="6"/>
                </a:lnTo>
                <a:lnTo>
                  <a:pt x="6" y="0"/>
                </a:lnTo>
                <a:lnTo>
                  <a:pt x="285" y="1085"/>
                </a:lnTo>
                <a:lnTo>
                  <a:pt x="278" y="1092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6350">
            <a:solidFill>
              <a:schemeClr val="bg1">
                <a:alpha val="20000"/>
              </a:schemeClr>
            </a:solidFill>
          </a:ln>
        </p:spPr>
        <p:txBody>
          <a:bodyPr/>
          <a:lstStyle/>
          <a:p>
            <a:pPr defTabSz="685800">
              <a:defRPr/>
            </a:pPr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18" name="Freeform 29"/>
          <p:cNvSpPr/>
          <p:nvPr/>
        </p:nvSpPr>
        <p:spPr bwMode="auto">
          <a:xfrm>
            <a:off x="4398328" y="2707958"/>
            <a:ext cx="1420812" cy="163512"/>
          </a:xfrm>
          <a:custGeom>
            <a:avLst/>
            <a:gdLst>
              <a:gd name="T0" fmla="*/ 1004 w 1004"/>
              <a:gd name="T1" fmla="*/ 115 h 115"/>
              <a:gd name="T2" fmla="*/ 0 w 1004"/>
              <a:gd name="T3" fmla="*/ 6 h 115"/>
              <a:gd name="T4" fmla="*/ 0 w 1004"/>
              <a:gd name="T5" fmla="*/ 0 h 115"/>
              <a:gd name="T6" fmla="*/ 1004 w 1004"/>
              <a:gd name="T7" fmla="*/ 108 h 115"/>
              <a:gd name="T8" fmla="*/ 1004 w 1004"/>
              <a:gd name="T9" fmla="*/ 115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04" h="115">
                <a:moveTo>
                  <a:pt x="1004" y="115"/>
                </a:moveTo>
                <a:lnTo>
                  <a:pt x="0" y="6"/>
                </a:lnTo>
                <a:lnTo>
                  <a:pt x="0" y="0"/>
                </a:lnTo>
                <a:lnTo>
                  <a:pt x="1004" y="108"/>
                </a:lnTo>
                <a:lnTo>
                  <a:pt x="1004" y="115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6350">
            <a:solidFill>
              <a:schemeClr val="bg1">
                <a:alpha val="20000"/>
              </a:schemeClr>
            </a:solidFill>
          </a:ln>
        </p:spPr>
        <p:txBody>
          <a:bodyPr/>
          <a:lstStyle/>
          <a:p>
            <a:pPr defTabSz="685800">
              <a:defRPr/>
            </a:pPr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19" name="Freeform 30"/>
          <p:cNvSpPr/>
          <p:nvPr/>
        </p:nvSpPr>
        <p:spPr bwMode="auto">
          <a:xfrm>
            <a:off x="5819140" y="2563495"/>
            <a:ext cx="1420813" cy="307975"/>
          </a:xfrm>
          <a:custGeom>
            <a:avLst/>
            <a:gdLst>
              <a:gd name="T0" fmla="*/ 0 w 1004"/>
              <a:gd name="T1" fmla="*/ 217 h 217"/>
              <a:gd name="T2" fmla="*/ 0 w 1004"/>
              <a:gd name="T3" fmla="*/ 210 h 217"/>
              <a:gd name="T4" fmla="*/ 1004 w 1004"/>
              <a:gd name="T5" fmla="*/ 0 h 217"/>
              <a:gd name="T6" fmla="*/ 1004 w 1004"/>
              <a:gd name="T7" fmla="*/ 13 h 217"/>
              <a:gd name="T8" fmla="*/ 0 w 1004"/>
              <a:gd name="T9" fmla="*/ 217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04" h="217">
                <a:moveTo>
                  <a:pt x="0" y="217"/>
                </a:moveTo>
                <a:lnTo>
                  <a:pt x="0" y="210"/>
                </a:lnTo>
                <a:lnTo>
                  <a:pt x="1004" y="0"/>
                </a:lnTo>
                <a:lnTo>
                  <a:pt x="1004" y="13"/>
                </a:lnTo>
                <a:lnTo>
                  <a:pt x="0" y="21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/>
          <a:lstStyle/>
          <a:p>
            <a:pPr defTabSz="685800">
              <a:defRPr/>
            </a:pPr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20" name="Freeform 31"/>
          <p:cNvSpPr/>
          <p:nvPr/>
        </p:nvSpPr>
        <p:spPr bwMode="auto">
          <a:xfrm>
            <a:off x="6231890" y="2563495"/>
            <a:ext cx="1017588" cy="1460500"/>
          </a:xfrm>
          <a:custGeom>
            <a:avLst/>
            <a:gdLst>
              <a:gd name="T0" fmla="*/ 6 w 719"/>
              <a:gd name="T1" fmla="*/ 1031 h 1031"/>
              <a:gd name="T2" fmla="*/ 0 w 719"/>
              <a:gd name="T3" fmla="*/ 1024 h 1031"/>
              <a:gd name="T4" fmla="*/ 712 w 719"/>
              <a:gd name="T5" fmla="*/ 0 h 1031"/>
              <a:gd name="T6" fmla="*/ 719 w 719"/>
              <a:gd name="T7" fmla="*/ 7 h 1031"/>
              <a:gd name="T8" fmla="*/ 6 w 719"/>
              <a:gd name="T9" fmla="*/ 1031 h 10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9" h="1031">
                <a:moveTo>
                  <a:pt x="6" y="1031"/>
                </a:moveTo>
                <a:lnTo>
                  <a:pt x="0" y="1024"/>
                </a:lnTo>
                <a:lnTo>
                  <a:pt x="712" y="0"/>
                </a:lnTo>
                <a:lnTo>
                  <a:pt x="719" y="7"/>
                </a:lnTo>
                <a:lnTo>
                  <a:pt x="6" y="1031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6350">
            <a:solidFill>
              <a:schemeClr val="bg1">
                <a:alpha val="20000"/>
              </a:schemeClr>
            </a:solidFill>
          </a:ln>
        </p:spPr>
        <p:txBody>
          <a:bodyPr/>
          <a:lstStyle/>
          <a:p>
            <a:pPr defTabSz="685800">
              <a:defRPr/>
            </a:pPr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21" name="Freeform 32"/>
          <p:cNvSpPr/>
          <p:nvPr/>
        </p:nvSpPr>
        <p:spPr bwMode="auto">
          <a:xfrm>
            <a:off x="4791650" y="2564097"/>
            <a:ext cx="2438306" cy="1690055"/>
          </a:xfrm>
          <a:custGeom>
            <a:avLst/>
            <a:gdLst>
              <a:gd name="T0" fmla="*/ 11113 w 1723"/>
              <a:gd name="T1" fmla="*/ 1895475 h 1194"/>
              <a:gd name="T2" fmla="*/ 0 w 1723"/>
              <a:gd name="T3" fmla="*/ 1884363 h 1194"/>
              <a:gd name="T4" fmla="*/ 2725738 w 1723"/>
              <a:gd name="T5" fmla="*/ 0 h 1194"/>
              <a:gd name="T6" fmla="*/ 2735263 w 1723"/>
              <a:gd name="T7" fmla="*/ 11113 h 1194"/>
              <a:gd name="T8" fmla="*/ 11113 w 1723"/>
              <a:gd name="T9" fmla="*/ 1895475 h 11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723" h="1194">
                <a:moveTo>
                  <a:pt x="7" y="1194"/>
                </a:moveTo>
                <a:lnTo>
                  <a:pt x="0" y="1187"/>
                </a:lnTo>
                <a:lnTo>
                  <a:pt x="1717" y="0"/>
                </a:lnTo>
                <a:lnTo>
                  <a:pt x="1723" y="7"/>
                </a:lnTo>
                <a:lnTo>
                  <a:pt x="7" y="1194"/>
                </a:lnTo>
                <a:close/>
              </a:path>
            </a:pathLst>
          </a:custGeom>
          <a:solidFill>
            <a:schemeClr val="bg1"/>
          </a:solidFill>
          <a:ln w="6350">
            <a:solidFill>
              <a:schemeClr val="bg1">
                <a:alpha val="20000"/>
              </a:schemeClr>
            </a:solidFill>
          </a:ln>
        </p:spPr>
        <p:txBody>
          <a:bodyPr/>
          <a:lstStyle/>
          <a:p>
            <a:pPr defTabSz="685800"/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22" name="Freeform 33"/>
          <p:cNvSpPr/>
          <p:nvPr/>
        </p:nvSpPr>
        <p:spPr bwMode="auto">
          <a:xfrm>
            <a:off x="1708035" y="1353883"/>
            <a:ext cx="356618" cy="2621425"/>
          </a:xfrm>
          <a:custGeom>
            <a:avLst/>
            <a:gdLst>
              <a:gd name="T0" fmla="*/ 11113 w 252"/>
              <a:gd name="T1" fmla="*/ 2940050 h 1852"/>
              <a:gd name="T2" fmla="*/ 0 w 252"/>
              <a:gd name="T3" fmla="*/ 2940050 h 1852"/>
              <a:gd name="T4" fmla="*/ 388938 w 252"/>
              <a:gd name="T5" fmla="*/ 0 h 1852"/>
              <a:gd name="T6" fmla="*/ 400050 w 252"/>
              <a:gd name="T7" fmla="*/ 0 h 1852"/>
              <a:gd name="T8" fmla="*/ 11113 w 252"/>
              <a:gd name="T9" fmla="*/ 2940050 h 185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52" h="1852">
                <a:moveTo>
                  <a:pt x="7" y="1852"/>
                </a:moveTo>
                <a:lnTo>
                  <a:pt x="0" y="1852"/>
                </a:lnTo>
                <a:lnTo>
                  <a:pt x="245" y="0"/>
                </a:lnTo>
                <a:lnTo>
                  <a:pt x="252" y="0"/>
                </a:lnTo>
                <a:lnTo>
                  <a:pt x="7" y="185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pPr defTabSz="685800"/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23" name="Freeform 34"/>
          <p:cNvSpPr/>
          <p:nvPr/>
        </p:nvSpPr>
        <p:spPr bwMode="auto">
          <a:xfrm>
            <a:off x="2064703" y="1199833"/>
            <a:ext cx="2592387" cy="163512"/>
          </a:xfrm>
          <a:custGeom>
            <a:avLst/>
            <a:gdLst>
              <a:gd name="T0" fmla="*/ 0 w 1832"/>
              <a:gd name="T1" fmla="*/ 116 h 116"/>
              <a:gd name="T2" fmla="*/ 0 w 1832"/>
              <a:gd name="T3" fmla="*/ 109 h 116"/>
              <a:gd name="T4" fmla="*/ 1825 w 1832"/>
              <a:gd name="T5" fmla="*/ 0 h 116"/>
              <a:gd name="T6" fmla="*/ 1832 w 1832"/>
              <a:gd name="T7" fmla="*/ 7 h 116"/>
              <a:gd name="T8" fmla="*/ 0 w 1832"/>
              <a:gd name="T9" fmla="*/ 116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32" h="116">
                <a:moveTo>
                  <a:pt x="0" y="116"/>
                </a:moveTo>
                <a:lnTo>
                  <a:pt x="0" y="109"/>
                </a:lnTo>
                <a:lnTo>
                  <a:pt x="1825" y="0"/>
                </a:lnTo>
                <a:lnTo>
                  <a:pt x="1832" y="7"/>
                </a:lnTo>
                <a:lnTo>
                  <a:pt x="0" y="116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6350">
            <a:solidFill>
              <a:schemeClr val="bg1">
                <a:alpha val="20000"/>
              </a:schemeClr>
            </a:solidFill>
          </a:ln>
        </p:spPr>
        <p:txBody>
          <a:bodyPr/>
          <a:lstStyle/>
          <a:p>
            <a:pPr defTabSz="685800">
              <a:defRPr/>
            </a:pPr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24" name="Freeform 35"/>
          <p:cNvSpPr/>
          <p:nvPr/>
        </p:nvSpPr>
        <p:spPr bwMode="auto">
          <a:xfrm>
            <a:off x="3437890" y="1199833"/>
            <a:ext cx="1219200" cy="346075"/>
          </a:xfrm>
          <a:custGeom>
            <a:avLst/>
            <a:gdLst>
              <a:gd name="T0" fmla="*/ 0 w 862"/>
              <a:gd name="T1" fmla="*/ 245 h 245"/>
              <a:gd name="T2" fmla="*/ 0 w 862"/>
              <a:gd name="T3" fmla="*/ 231 h 245"/>
              <a:gd name="T4" fmla="*/ 855 w 862"/>
              <a:gd name="T5" fmla="*/ 0 h 245"/>
              <a:gd name="T6" fmla="*/ 862 w 862"/>
              <a:gd name="T7" fmla="*/ 7 h 245"/>
              <a:gd name="T8" fmla="*/ 0 w 862"/>
              <a:gd name="T9" fmla="*/ 245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62" h="245">
                <a:moveTo>
                  <a:pt x="0" y="245"/>
                </a:moveTo>
                <a:lnTo>
                  <a:pt x="0" y="231"/>
                </a:lnTo>
                <a:lnTo>
                  <a:pt x="855" y="0"/>
                </a:lnTo>
                <a:lnTo>
                  <a:pt x="862" y="7"/>
                </a:lnTo>
                <a:lnTo>
                  <a:pt x="0" y="245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6350">
            <a:solidFill>
              <a:schemeClr val="bg1">
                <a:alpha val="20000"/>
              </a:schemeClr>
            </a:solidFill>
          </a:ln>
        </p:spPr>
        <p:txBody>
          <a:bodyPr/>
          <a:lstStyle/>
          <a:p>
            <a:pPr defTabSz="685800">
              <a:defRPr/>
            </a:pPr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25" name="Freeform 36"/>
          <p:cNvSpPr/>
          <p:nvPr/>
        </p:nvSpPr>
        <p:spPr bwMode="auto">
          <a:xfrm>
            <a:off x="3426778" y="1536383"/>
            <a:ext cx="962025" cy="1162050"/>
          </a:xfrm>
          <a:custGeom>
            <a:avLst/>
            <a:gdLst>
              <a:gd name="T0" fmla="*/ 672 w 679"/>
              <a:gd name="T1" fmla="*/ 821 h 821"/>
              <a:gd name="T2" fmla="*/ 0 w 679"/>
              <a:gd name="T3" fmla="*/ 0 h 821"/>
              <a:gd name="T4" fmla="*/ 7 w 679"/>
              <a:gd name="T5" fmla="*/ 0 h 821"/>
              <a:gd name="T6" fmla="*/ 679 w 679"/>
              <a:gd name="T7" fmla="*/ 814 h 821"/>
              <a:gd name="T8" fmla="*/ 672 w 679"/>
              <a:gd name="T9" fmla="*/ 821 h 8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79" h="821">
                <a:moveTo>
                  <a:pt x="672" y="821"/>
                </a:moveTo>
                <a:lnTo>
                  <a:pt x="0" y="0"/>
                </a:lnTo>
                <a:lnTo>
                  <a:pt x="7" y="0"/>
                </a:lnTo>
                <a:lnTo>
                  <a:pt x="679" y="814"/>
                </a:lnTo>
                <a:lnTo>
                  <a:pt x="672" y="821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6350">
            <a:solidFill>
              <a:schemeClr val="bg1">
                <a:alpha val="20000"/>
              </a:schemeClr>
            </a:solidFill>
          </a:ln>
        </p:spPr>
        <p:txBody>
          <a:bodyPr/>
          <a:lstStyle/>
          <a:p>
            <a:pPr defTabSz="685800">
              <a:defRPr/>
            </a:pPr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26" name="Freeform 37"/>
          <p:cNvSpPr/>
          <p:nvPr/>
        </p:nvSpPr>
        <p:spPr bwMode="auto">
          <a:xfrm>
            <a:off x="4377690" y="1209358"/>
            <a:ext cx="279400" cy="1479550"/>
          </a:xfrm>
          <a:custGeom>
            <a:avLst/>
            <a:gdLst>
              <a:gd name="T0" fmla="*/ 7 w 197"/>
              <a:gd name="T1" fmla="*/ 1045 h 1045"/>
              <a:gd name="T2" fmla="*/ 0 w 197"/>
              <a:gd name="T3" fmla="*/ 1045 h 1045"/>
              <a:gd name="T4" fmla="*/ 190 w 197"/>
              <a:gd name="T5" fmla="*/ 0 h 1045"/>
              <a:gd name="T6" fmla="*/ 197 w 197"/>
              <a:gd name="T7" fmla="*/ 0 h 1045"/>
              <a:gd name="T8" fmla="*/ 7 w 197"/>
              <a:gd name="T9" fmla="*/ 1045 h 1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7" h="1045">
                <a:moveTo>
                  <a:pt x="7" y="1045"/>
                </a:moveTo>
                <a:lnTo>
                  <a:pt x="0" y="1045"/>
                </a:lnTo>
                <a:lnTo>
                  <a:pt x="190" y="0"/>
                </a:lnTo>
                <a:lnTo>
                  <a:pt x="197" y="0"/>
                </a:lnTo>
                <a:lnTo>
                  <a:pt x="7" y="1045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6350">
            <a:solidFill>
              <a:schemeClr val="bg1">
                <a:alpha val="20000"/>
              </a:schemeClr>
            </a:solidFill>
          </a:ln>
        </p:spPr>
        <p:txBody>
          <a:bodyPr/>
          <a:lstStyle/>
          <a:p>
            <a:pPr defTabSz="685800">
              <a:defRPr/>
            </a:pPr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27" name="Freeform 38"/>
          <p:cNvSpPr/>
          <p:nvPr/>
        </p:nvSpPr>
        <p:spPr bwMode="auto">
          <a:xfrm>
            <a:off x="4647565" y="1199833"/>
            <a:ext cx="1458913" cy="153987"/>
          </a:xfrm>
          <a:custGeom>
            <a:avLst/>
            <a:gdLst>
              <a:gd name="T0" fmla="*/ 1031 w 1031"/>
              <a:gd name="T1" fmla="*/ 109 h 109"/>
              <a:gd name="T2" fmla="*/ 0 w 1031"/>
              <a:gd name="T3" fmla="*/ 7 h 109"/>
              <a:gd name="T4" fmla="*/ 7 w 1031"/>
              <a:gd name="T5" fmla="*/ 0 h 109"/>
              <a:gd name="T6" fmla="*/ 1031 w 1031"/>
              <a:gd name="T7" fmla="*/ 102 h 109"/>
              <a:gd name="T8" fmla="*/ 1031 w 1031"/>
              <a:gd name="T9" fmla="*/ 109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31" h="109">
                <a:moveTo>
                  <a:pt x="1031" y="109"/>
                </a:moveTo>
                <a:lnTo>
                  <a:pt x="0" y="7"/>
                </a:lnTo>
                <a:lnTo>
                  <a:pt x="7" y="0"/>
                </a:lnTo>
                <a:lnTo>
                  <a:pt x="1031" y="102"/>
                </a:lnTo>
                <a:lnTo>
                  <a:pt x="1031" y="109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6350">
            <a:solidFill>
              <a:schemeClr val="bg1">
                <a:alpha val="20000"/>
              </a:schemeClr>
            </a:solidFill>
          </a:ln>
        </p:spPr>
        <p:txBody>
          <a:bodyPr/>
          <a:lstStyle/>
          <a:p>
            <a:pPr defTabSz="685800">
              <a:defRPr/>
            </a:pPr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28" name="Freeform 39"/>
          <p:cNvSpPr/>
          <p:nvPr/>
        </p:nvSpPr>
        <p:spPr bwMode="auto">
          <a:xfrm>
            <a:off x="5819140" y="1344295"/>
            <a:ext cx="296863" cy="1489075"/>
          </a:xfrm>
          <a:custGeom>
            <a:avLst/>
            <a:gdLst>
              <a:gd name="T0" fmla="*/ 7 w 210"/>
              <a:gd name="T1" fmla="*/ 1052 h 1052"/>
              <a:gd name="T2" fmla="*/ 0 w 210"/>
              <a:gd name="T3" fmla="*/ 1052 h 1052"/>
              <a:gd name="T4" fmla="*/ 197 w 210"/>
              <a:gd name="T5" fmla="*/ 0 h 1052"/>
              <a:gd name="T6" fmla="*/ 210 w 210"/>
              <a:gd name="T7" fmla="*/ 0 h 1052"/>
              <a:gd name="T8" fmla="*/ 7 w 210"/>
              <a:gd name="T9" fmla="*/ 1052 h 10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0" h="1052">
                <a:moveTo>
                  <a:pt x="7" y="1052"/>
                </a:moveTo>
                <a:lnTo>
                  <a:pt x="0" y="1052"/>
                </a:lnTo>
                <a:lnTo>
                  <a:pt x="197" y="0"/>
                </a:lnTo>
                <a:lnTo>
                  <a:pt x="210" y="0"/>
                </a:lnTo>
                <a:lnTo>
                  <a:pt x="7" y="1052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6350">
            <a:solidFill>
              <a:schemeClr val="bg1">
                <a:alpha val="20000"/>
              </a:schemeClr>
            </a:solidFill>
          </a:ln>
        </p:spPr>
        <p:txBody>
          <a:bodyPr/>
          <a:lstStyle/>
          <a:p>
            <a:pPr defTabSz="685800">
              <a:defRPr/>
            </a:pPr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29" name="Freeform 40"/>
          <p:cNvSpPr/>
          <p:nvPr/>
        </p:nvSpPr>
        <p:spPr bwMode="auto">
          <a:xfrm>
            <a:off x="6106478" y="1353820"/>
            <a:ext cx="1123950" cy="1200150"/>
          </a:xfrm>
          <a:custGeom>
            <a:avLst/>
            <a:gdLst>
              <a:gd name="T0" fmla="*/ 788 w 794"/>
              <a:gd name="T1" fmla="*/ 848 h 848"/>
              <a:gd name="T2" fmla="*/ 0 w 794"/>
              <a:gd name="T3" fmla="*/ 7 h 848"/>
              <a:gd name="T4" fmla="*/ 7 w 794"/>
              <a:gd name="T5" fmla="*/ 0 h 848"/>
              <a:gd name="T6" fmla="*/ 794 w 794"/>
              <a:gd name="T7" fmla="*/ 841 h 848"/>
              <a:gd name="T8" fmla="*/ 788 w 794"/>
              <a:gd name="T9" fmla="*/ 848 h 8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94" h="848">
                <a:moveTo>
                  <a:pt x="788" y="848"/>
                </a:moveTo>
                <a:lnTo>
                  <a:pt x="0" y="7"/>
                </a:lnTo>
                <a:lnTo>
                  <a:pt x="7" y="0"/>
                </a:lnTo>
                <a:lnTo>
                  <a:pt x="794" y="841"/>
                </a:lnTo>
                <a:lnTo>
                  <a:pt x="788" y="848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6350">
            <a:solidFill>
              <a:schemeClr val="bg1">
                <a:alpha val="20000"/>
              </a:schemeClr>
            </a:solidFill>
          </a:ln>
        </p:spPr>
        <p:txBody>
          <a:bodyPr/>
          <a:lstStyle/>
          <a:p>
            <a:pPr defTabSz="685800">
              <a:defRPr/>
            </a:pPr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30" name="Freeform 41"/>
          <p:cNvSpPr/>
          <p:nvPr/>
        </p:nvSpPr>
        <p:spPr bwMode="auto">
          <a:xfrm>
            <a:off x="4436428" y="1353820"/>
            <a:ext cx="1670050" cy="1296988"/>
          </a:xfrm>
          <a:custGeom>
            <a:avLst/>
            <a:gdLst>
              <a:gd name="T0" fmla="*/ 0 w 1180"/>
              <a:gd name="T1" fmla="*/ 916 h 916"/>
              <a:gd name="T2" fmla="*/ 0 w 1180"/>
              <a:gd name="T3" fmla="*/ 909 h 916"/>
              <a:gd name="T4" fmla="*/ 1180 w 1180"/>
              <a:gd name="T5" fmla="*/ 0 h 916"/>
              <a:gd name="T6" fmla="*/ 1180 w 1180"/>
              <a:gd name="T7" fmla="*/ 7 h 916"/>
              <a:gd name="T8" fmla="*/ 0 w 1180"/>
              <a:gd name="T9" fmla="*/ 916 h 9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80" h="916">
                <a:moveTo>
                  <a:pt x="0" y="916"/>
                </a:moveTo>
                <a:lnTo>
                  <a:pt x="0" y="909"/>
                </a:lnTo>
                <a:lnTo>
                  <a:pt x="1180" y="0"/>
                </a:lnTo>
                <a:lnTo>
                  <a:pt x="1180" y="7"/>
                </a:lnTo>
                <a:lnTo>
                  <a:pt x="0" y="916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6350">
            <a:solidFill>
              <a:schemeClr val="bg1">
                <a:alpha val="20000"/>
              </a:schemeClr>
            </a:solidFill>
          </a:ln>
        </p:spPr>
        <p:txBody>
          <a:bodyPr/>
          <a:lstStyle/>
          <a:p>
            <a:pPr defTabSz="685800">
              <a:defRPr/>
            </a:pPr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31" name="Freeform 42"/>
          <p:cNvSpPr/>
          <p:nvPr/>
        </p:nvSpPr>
        <p:spPr bwMode="auto">
          <a:xfrm>
            <a:off x="4647565" y="1199833"/>
            <a:ext cx="1181100" cy="1671637"/>
          </a:xfrm>
          <a:custGeom>
            <a:avLst/>
            <a:gdLst>
              <a:gd name="T0" fmla="*/ 828 w 835"/>
              <a:gd name="T1" fmla="*/ 1181 h 1181"/>
              <a:gd name="T2" fmla="*/ 0 w 835"/>
              <a:gd name="T3" fmla="*/ 7 h 1181"/>
              <a:gd name="T4" fmla="*/ 7 w 835"/>
              <a:gd name="T5" fmla="*/ 0 h 1181"/>
              <a:gd name="T6" fmla="*/ 835 w 835"/>
              <a:gd name="T7" fmla="*/ 1174 h 1181"/>
              <a:gd name="T8" fmla="*/ 828 w 835"/>
              <a:gd name="T9" fmla="*/ 1181 h 1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35" h="1181">
                <a:moveTo>
                  <a:pt x="828" y="1181"/>
                </a:moveTo>
                <a:lnTo>
                  <a:pt x="0" y="7"/>
                </a:lnTo>
                <a:lnTo>
                  <a:pt x="7" y="0"/>
                </a:lnTo>
                <a:lnTo>
                  <a:pt x="835" y="1174"/>
                </a:lnTo>
                <a:lnTo>
                  <a:pt x="828" y="1181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6350">
            <a:solidFill>
              <a:schemeClr val="bg1">
                <a:alpha val="20000"/>
              </a:schemeClr>
            </a:solidFill>
          </a:ln>
        </p:spPr>
        <p:txBody>
          <a:bodyPr/>
          <a:lstStyle/>
          <a:p>
            <a:pPr defTabSz="685800">
              <a:defRPr/>
            </a:pPr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32" name="Freeform 43"/>
          <p:cNvSpPr/>
          <p:nvPr/>
        </p:nvSpPr>
        <p:spPr bwMode="auto">
          <a:xfrm>
            <a:off x="6098540" y="1353820"/>
            <a:ext cx="142875" cy="2620963"/>
          </a:xfrm>
          <a:custGeom>
            <a:avLst/>
            <a:gdLst>
              <a:gd name="T0" fmla="*/ 95 w 101"/>
              <a:gd name="T1" fmla="*/ 1852 h 1852"/>
              <a:gd name="T2" fmla="*/ 0 w 101"/>
              <a:gd name="T3" fmla="*/ 0 h 1852"/>
              <a:gd name="T4" fmla="*/ 13 w 101"/>
              <a:gd name="T5" fmla="*/ 0 h 1852"/>
              <a:gd name="T6" fmla="*/ 101 w 101"/>
              <a:gd name="T7" fmla="*/ 1852 h 1852"/>
              <a:gd name="T8" fmla="*/ 95 w 101"/>
              <a:gd name="T9" fmla="*/ 1852 h 18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1" h="1852">
                <a:moveTo>
                  <a:pt x="95" y="1852"/>
                </a:moveTo>
                <a:lnTo>
                  <a:pt x="0" y="0"/>
                </a:lnTo>
                <a:lnTo>
                  <a:pt x="13" y="0"/>
                </a:lnTo>
                <a:lnTo>
                  <a:pt x="101" y="1852"/>
                </a:lnTo>
                <a:lnTo>
                  <a:pt x="95" y="1852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6350">
            <a:solidFill>
              <a:schemeClr val="bg1">
                <a:alpha val="20000"/>
              </a:schemeClr>
            </a:solidFill>
          </a:ln>
        </p:spPr>
        <p:txBody>
          <a:bodyPr/>
          <a:lstStyle/>
          <a:p>
            <a:pPr defTabSz="685800">
              <a:defRPr/>
            </a:pPr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33" name="Freeform 44"/>
          <p:cNvSpPr/>
          <p:nvPr/>
        </p:nvSpPr>
        <p:spPr bwMode="auto">
          <a:xfrm>
            <a:off x="4792028" y="1353820"/>
            <a:ext cx="1323975" cy="2900363"/>
          </a:xfrm>
          <a:custGeom>
            <a:avLst/>
            <a:gdLst>
              <a:gd name="T0" fmla="*/ 7 w 936"/>
              <a:gd name="T1" fmla="*/ 2049 h 2049"/>
              <a:gd name="T2" fmla="*/ 0 w 936"/>
              <a:gd name="T3" fmla="*/ 2042 h 2049"/>
              <a:gd name="T4" fmla="*/ 923 w 936"/>
              <a:gd name="T5" fmla="*/ 0 h 2049"/>
              <a:gd name="T6" fmla="*/ 936 w 936"/>
              <a:gd name="T7" fmla="*/ 7 h 2049"/>
              <a:gd name="T8" fmla="*/ 7 w 936"/>
              <a:gd name="T9" fmla="*/ 2049 h 20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6" h="2049">
                <a:moveTo>
                  <a:pt x="7" y="2049"/>
                </a:moveTo>
                <a:lnTo>
                  <a:pt x="0" y="2042"/>
                </a:lnTo>
                <a:lnTo>
                  <a:pt x="923" y="0"/>
                </a:lnTo>
                <a:lnTo>
                  <a:pt x="936" y="7"/>
                </a:lnTo>
                <a:lnTo>
                  <a:pt x="7" y="2049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6350">
            <a:solidFill>
              <a:schemeClr val="bg1">
                <a:alpha val="20000"/>
              </a:schemeClr>
            </a:solidFill>
          </a:ln>
        </p:spPr>
        <p:txBody>
          <a:bodyPr/>
          <a:lstStyle/>
          <a:p>
            <a:pPr defTabSz="685800">
              <a:defRPr/>
            </a:pPr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34" name="Freeform 45"/>
          <p:cNvSpPr/>
          <p:nvPr/>
        </p:nvSpPr>
        <p:spPr bwMode="auto">
          <a:xfrm>
            <a:off x="2025015" y="1363345"/>
            <a:ext cx="2776538" cy="2890838"/>
          </a:xfrm>
          <a:custGeom>
            <a:avLst/>
            <a:gdLst>
              <a:gd name="T0" fmla="*/ 1955 w 1962"/>
              <a:gd name="T1" fmla="*/ 2042 h 2042"/>
              <a:gd name="T2" fmla="*/ 0 w 1962"/>
              <a:gd name="T3" fmla="*/ 7 h 2042"/>
              <a:gd name="T4" fmla="*/ 7 w 1962"/>
              <a:gd name="T5" fmla="*/ 0 h 2042"/>
              <a:gd name="T6" fmla="*/ 1962 w 1962"/>
              <a:gd name="T7" fmla="*/ 2035 h 2042"/>
              <a:gd name="T8" fmla="*/ 1955 w 1962"/>
              <a:gd name="T9" fmla="*/ 2042 h 20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62" h="2042">
                <a:moveTo>
                  <a:pt x="1955" y="2042"/>
                </a:moveTo>
                <a:lnTo>
                  <a:pt x="0" y="7"/>
                </a:lnTo>
                <a:lnTo>
                  <a:pt x="7" y="0"/>
                </a:lnTo>
                <a:lnTo>
                  <a:pt x="1962" y="2035"/>
                </a:lnTo>
                <a:lnTo>
                  <a:pt x="1955" y="2042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6350">
            <a:solidFill>
              <a:schemeClr val="bg1">
                <a:alpha val="20000"/>
              </a:schemeClr>
            </a:solidFill>
          </a:ln>
        </p:spPr>
        <p:txBody>
          <a:bodyPr/>
          <a:lstStyle/>
          <a:p>
            <a:pPr defTabSz="685800">
              <a:defRPr/>
            </a:pPr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35" name="Freeform 46"/>
          <p:cNvSpPr/>
          <p:nvPr/>
        </p:nvSpPr>
        <p:spPr bwMode="auto">
          <a:xfrm>
            <a:off x="2419857" y="1199598"/>
            <a:ext cx="2237355" cy="1374407"/>
          </a:xfrm>
          <a:custGeom>
            <a:avLst/>
            <a:gdLst>
              <a:gd name="T0" fmla="*/ 0 w 1581"/>
              <a:gd name="T1" fmla="*/ 1541462 h 971"/>
              <a:gd name="T2" fmla="*/ 0 w 1581"/>
              <a:gd name="T3" fmla="*/ 1530350 h 971"/>
              <a:gd name="T4" fmla="*/ 2498725 w 1581"/>
              <a:gd name="T5" fmla="*/ 0 h 971"/>
              <a:gd name="T6" fmla="*/ 2509838 w 1581"/>
              <a:gd name="T7" fmla="*/ 11112 h 971"/>
              <a:gd name="T8" fmla="*/ 0 w 1581"/>
              <a:gd name="T9" fmla="*/ 1541462 h 9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81" h="971">
                <a:moveTo>
                  <a:pt x="0" y="971"/>
                </a:moveTo>
                <a:lnTo>
                  <a:pt x="0" y="964"/>
                </a:lnTo>
                <a:lnTo>
                  <a:pt x="1574" y="0"/>
                </a:lnTo>
                <a:lnTo>
                  <a:pt x="1581" y="7"/>
                </a:lnTo>
                <a:lnTo>
                  <a:pt x="0" y="97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pPr defTabSz="685800"/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36" name="Freeform 47"/>
          <p:cNvSpPr/>
          <p:nvPr/>
        </p:nvSpPr>
        <p:spPr bwMode="auto">
          <a:xfrm>
            <a:off x="2371090" y="2563495"/>
            <a:ext cx="2430463" cy="1690688"/>
          </a:xfrm>
          <a:custGeom>
            <a:avLst/>
            <a:gdLst>
              <a:gd name="T0" fmla="*/ 1710 w 1717"/>
              <a:gd name="T1" fmla="*/ 1194 h 1194"/>
              <a:gd name="T2" fmla="*/ 0 w 1717"/>
              <a:gd name="T3" fmla="*/ 7 h 1194"/>
              <a:gd name="T4" fmla="*/ 6 w 1717"/>
              <a:gd name="T5" fmla="*/ 0 h 1194"/>
              <a:gd name="T6" fmla="*/ 1717 w 1717"/>
              <a:gd name="T7" fmla="*/ 1187 h 1194"/>
              <a:gd name="T8" fmla="*/ 1710 w 1717"/>
              <a:gd name="T9" fmla="*/ 1194 h 1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17" h="1194">
                <a:moveTo>
                  <a:pt x="1710" y="1194"/>
                </a:moveTo>
                <a:lnTo>
                  <a:pt x="0" y="7"/>
                </a:lnTo>
                <a:lnTo>
                  <a:pt x="6" y="0"/>
                </a:lnTo>
                <a:lnTo>
                  <a:pt x="1717" y="1187"/>
                </a:lnTo>
                <a:lnTo>
                  <a:pt x="1710" y="1194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6350">
            <a:solidFill>
              <a:schemeClr val="bg1">
                <a:alpha val="20000"/>
              </a:schemeClr>
            </a:solidFill>
          </a:ln>
        </p:spPr>
        <p:txBody>
          <a:bodyPr/>
          <a:lstStyle/>
          <a:p>
            <a:pPr defTabSz="685800">
              <a:defRPr/>
            </a:pPr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37" name="Freeform 48"/>
          <p:cNvSpPr/>
          <p:nvPr/>
        </p:nvSpPr>
        <p:spPr bwMode="auto">
          <a:xfrm>
            <a:off x="4647305" y="1199598"/>
            <a:ext cx="2592557" cy="1374407"/>
          </a:xfrm>
          <a:custGeom>
            <a:avLst/>
            <a:gdLst>
              <a:gd name="T0" fmla="*/ 2908300 w 1832"/>
              <a:gd name="T1" fmla="*/ 1541462 h 971"/>
              <a:gd name="T2" fmla="*/ 0 w 1832"/>
              <a:gd name="T3" fmla="*/ 11112 h 971"/>
              <a:gd name="T4" fmla="*/ 11113 w 1832"/>
              <a:gd name="T5" fmla="*/ 0 h 971"/>
              <a:gd name="T6" fmla="*/ 2908300 w 1832"/>
              <a:gd name="T7" fmla="*/ 1530350 h 971"/>
              <a:gd name="T8" fmla="*/ 2908300 w 1832"/>
              <a:gd name="T9" fmla="*/ 1541462 h 9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832" h="971">
                <a:moveTo>
                  <a:pt x="1832" y="971"/>
                </a:moveTo>
                <a:lnTo>
                  <a:pt x="0" y="7"/>
                </a:lnTo>
                <a:lnTo>
                  <a:pt x="7" y="0"/>
                </a:lnTo>
                <a:lnTo>
                  <a:pt x="1832" y="964"/>
                </a:lnTo>
                <a:lnTo>
                  <a:pt x="1832" y="971"/>
                </a:lnTo>
                <a:close/>
              </a:path>
            </a:pathLst>
          </a:custGeom>
          <a:solidFill>
            <a:schemeClr val="bg1"/>
          </a:solidFill>
          <a:ln w="6350">
            <a:solidFill>
              <a:schemeClr val="bg1">
                <a:alpha val="20000"/>
              </a:schemeClr>
            </a:solidFill>
          </a:ln>
        </p:spPr>
        <p:txBody>
          <a:bodyPr/>
          <a:lstStyle/>
          <a:p>
            <a:pPr defTabSz="685800"/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38" name="Freeform 49"/>
          <p:cNvSpPr/>
          <p:nvPr/>
        </p:nvSpPr>
        <p:spPr bwMode="auto">
          <a:xfrm>
            <a:off x="4358640" y="2563495"/>
            <a:ext cx="2881313" cy="134938"/>
          </a:xfrm>
          <a:custGeom>
            <a:avLst/>
            <a:gdLst>
              <a:gd name="T0" fmla="*/ 0 w 2036"/>
              <a:gd name="T1" fmla="*/ 95 h 95"/>
              <a:gd name="T2" fmla="*/ 0 w 2036"/>
              <a:gd name="T3" fmla="*/ 88 h 95"/>
              <a:gd name="T4" fmla="*/ 2036 w 2036"/>
              <a:gd name="T5" fmla="*/ 0 h 95"/>
              <a:gd name="T6" fmla="*/ 2036 w 2036"/>
              <a:gd name="T7" fmla="*/ 13 h 95"/>
              <a:gd name="T8" fmla="*/ 0 w 2036"/>
              <a:gd name="T9" fmla="*/ 95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36" h="95">
                <a:moveTo>
                  <a:pt x="0" y="95"/>
                </a:moveTo>
                <a:lnTo>
                  <a:pt x="0" y="88"/>
                </a:lnTo>
                <a:lnTo>
                  <a:pt x="2036" y="0"/>
                </a:lnTo>
                <a:lnTo>
                  <a:pt x="2036" y="13"/>
                </a:lnTo>
                <a:lnTo>
                  <a:pt x="0" y="95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/>
          <a:lstStyle/>
          <a:p>
            <a:pPr defTabSz="685800">
              <a:defRPr/>
            </a:pPr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39" name="Freeform 50"/>
          <p:cNvSpPr/>
          <p:nvPr/>
        </p:nvSpPr>
        <p:spPr bwMode="auto">
          <a:xfrm>
            <a:off x="2840990" y="3514408"/>
            <a:ext cx="3381375" cy="509587"/>
          </a:xfrm>
          <a:custGeom>
            <a:avLst/>
            <a:gdLst>
              <a:gd name="T0" fmla="*/ 2389 w 2389"/>
              <a:gd name="T1" fmla="*/ 360 h 360"/>
              <a:gd name="T2" fmla="*/ 0 w 2389"/>
              <a:gd name="T3" fmla="*/ 7 h 360"/>
              <a:gd name="T4" fmla="*/ 0 w 2389"/>
              <a:gd name="T5" fmla="*/ 0 h 360"/>
              <a:gd name="T6" fmla="*/ 2389 w 2389"/>
              <a:gd name="T7" fmla="*/ 353 h 360"/>
              <a:gd name="T8" fmla="*/ 2389 w 2389"/>
              <a:gd name="T9" fmla="*/ 360 h 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89" h="360">
                <a:moveTo>
                  <a:pt x="2389" y="360"/>
                </a:moveTo>
                <a:lnTo>
                  <a:pt x="0" y="7"/>
                </a:lnTo>
                <a:lnTo>
                  <a:pt x="0" y="0"/>
                </a:lnTo>
                <a:lnTo>
                  <a:pt x="2389" y="353"/>
                </a:lnTo>
                <a:lnTo>
                  <a:pt x="2389" y="36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6350">
            <a:solidFill>
              <a:schemeClr val="bg1">
                <a:alpha val="20000"/>
              </a:schemeClr>
            </a:solidFill>
          </a:ln>
        </p:spPr>
        <p:txBody>
          <a:bodyPr/>
          <a:lstStyle/>
          <a:p>
            <a:pPr defTabSz="685800">
              <a:defRPr/>
            </a:pPr>
            <a:endParaRPr lang="zh-CN" altLang="en-US" sz="1350">
              <a:solidFill>
                <a:prstClr val="black"/>
              </a:solidFill>
            </a:endParaRPr>
          </a:p>
        </p:txBody>
      </p:sp>
      <p:grpSp>
        <p:nvGrpSpPr>
          <p:cNvPr id="53" name="组合 52"/>
          <p:cNvGrpSpPr/>
          <p:nvPr/>
        </p:nvGrpSpPr>
        <p:grpSpPr>
          <a:xfrm>
            <a:off x="6922868" y="2275344"/>
            <a:ext cx="633281" cy="595907"/>
            <a:chOff x="6922868" y="2275344"/>
            <a:chExt cx="633281" cy="595907"/>
          </a:xfrm>
        </p:grpSpPr>
        <p:sp>
          <p:nvSpPr>
            <p:cNvPr id="40" name="Oval 173"/>
            <p:cNvSpPr>
              <a:spLocks noChangeArrowheads="1"/>
            </p:cNvSpPr>
            <p:nvPr/>
          </p:nvSpPr>
          <p:spPr bwMode="auto">
            <a:xfrm>
              <a:off x="6922868" y="2275344"/>
              <a:ext cx="595779" cy="595907"/>
            </a:xfrm>
            <a:prstGeom prst="ellipse">
              <a:avLst/>
            </a:prstGeom>
            <a:solidFill>
              <a:srgbClr val="8C32FF"/>
            </a:solidFill>
            <a:ln w="3175">
              <a:solidFill>
                <a:schemeClr val="bg1"/>
              </a:solidFill>
              <a:rou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45" name="TextBox 47"/>
            <p:cNvSpPr txBox="1">
              <a:spLocks noChangeArrowheads="1"/>
            </p:cNvSpPr>
            <p:nvPr/>
          </p:nvSpPr>
          <p:spPr bwMode="auto">
            <a:xfrm>
              <a:off x="6939453" y="2433722"/>
              <a:ext cx="61669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685800"/>
              <a:r>
                <a:rPr lang="en-US" altLang="zh-CN" sz="1200" dirty="0">
                  <a:solidFill>
                    <a:srgbClr val="FFFFFF"/>
                  </a:solidFill>
                  <a:latin typeface="方正正纤黑简体" panose="02000000000000000000" pitchFamily="2" charset="-122"/>
                  <a:ea typeface="方正正纤黑简体" panose="02000000000000000000" pitchFamily="2" charset="-122"/>
                </a:rPr>
                <a:t>38%</a:t>
              </a:r>
              <a:endParaRPr lang="en-US" altLang="zh-CN" sz="1200" dirty="0">
                <a:solidFill>
                  <a:srgbClr val="FFFFFF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4394742" y="988695"/>
            <a:ext cx="559350" cy="433130"/>
            <a:chOff x="4394742" y="988695"/>
            <a:chExt cx="559350" cy="433130"/>
          </a:xfrm>
        </p:grpSpPr>
        <p:sp>
          <p:nvSpPr>
            <p:cNvPr id="44" name="Oval 189"/>
            <p:cNvSpPr>
              <a:spLocks noChangeArrowheads="1"/>
            </p:cNvSpPr>
            <p:nvPr/>
          </p:nvSpPr>
          <p:spPr bwMode="auto">
            <a:xfrm>
              <a:off x="4436447" y="988695"/>
              <a:ext cx="431622" cy="433130"/>
            </a:xfrm>
            <a:prstGeom prst="ellipse">
              <a:avLst/>
            </a:prstGeom>
            <a:solidFill>
              <a:srgbClr val="A447FE"/>
            </a:solidFill>
            <a:ln w="31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46" name="TextBox 48"/>
            <p:cNvSpPr txBox="1">
              <a:spLocks noChangeArrowheads="1"/>
            </p:cNvSpPr>
            <p:nvPr/>
          </p:nvSpPr>
          <p:spPr bwMode="auto">
            <a:xfrm>
              <a:off x="4394742" y="1084835"/>
              <a:ext cx="55935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685800"/>
              <a:r>
                <a:rPr lang="en-US" altLang="zh-CN" sz="1200" dirty="0">
                  <a:solidFill>
                    <a:prstClr val="white"/>
                  </a:solidFill>
                  <a:latin typeface="方正正纤黑简体" panose="02000000000000000000" pitchFamily="2" charset="-122"/>
                  <a:ea typeface="方正正纤黑简体" panose="02000000000000000000" pitchFamily="2" charset="-122"/>
                </a:rPr>
                <a:t>29%</a:t>
              </a:r>
              <a:endParaRPr lang="en-US" altLang="zh-CN" sz="1200" dirty="0">
                <a:solidFill>
                  <a:prstClr val="white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1436681" y="3687969"/>
            <a:ext cx="629290" cy="576090"/>
            <a:chOff x="1436681" y="3687969"/>
            <a:chExt cx="629290" cy="576090"/>
          </a:xfrm>
        </p:grpSpPr>
        <p:sp>
          <p:nvSpPr>
            <p:cNvPr id="42" name="Oval 181"/>
            <p:cNvSpPr>
              <a:spLocks noChangeArrowheads="1"/>
            </p:cNvSpPr>
            <p:nvPr/>
          </p:nvSpPr>
          <p:spPr bwMode="auto">
            <a:xfrm>
              <a:off x="1458969" y="3687969"/>
              <a:ext cx="566061" cy="576090"/>
            </a:xfrm>
            <a:prstGeom prst="ellipse">
              <a:avLst/>
            </a:prstGeom>
            <a:solidFill>
              <a:srgbClr val="A445FF"/>
            </a:solidFill>
            <a:ln w="3175">
              <a:solidFill>
                <a:schemeClr val="bg1"/>
              </a:solidFill>
              <a:rou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48" name="TextBox 50"/>
            <p:cNvSpPr txBox="1">
              <a:spLocks noChangeArrowheads="1"/>
            </p:cNvSpPr>
            <p:nvPr/>
          </p:nvSpPr>
          <p:spPr bwMode="auto">
            <a:xfrm>
              <a:off x="1436681" y="3829900"/>
              <a:ext cx="62929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685800"/>
              <a:r>
                <a:rPr lang="en-US" altLang="zh-CN" sz="1400" dirty="0">
                  <a:solidFill>
                    <a:srgbClr val="FFFFFF"/>
                  </a:solidFill>
                  <a:latin typeface="方正正纤黑简体" panose="02000000000000000000" pitchFamily="2" charset="-122"/>
                  <a:ea typeface="方正正纤黑简体" panose="02000000000000000000" pitchFamily="2" charset="-122"/>
                </a:rPr>
                <a:t>33%</a:t>
              </a:r>
              <a:endParaRPr lang="en-US" altLang="zh-CN" sz="1400" dirty="0">
                <a:solidFill>
                  <a:srgbClr val="FFFFFF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4494070" y="4061650"/>
            <a:ext cx="629290" cy="375095"/>
            <a:chOff x="4494070" y="4061650"/>
            <a:chExt cx="629290" cy="375095"/>
          </a:xfrm>
        </p:grpSpPr>
        <p:sp>
          <p:nvSpPr>
            <p:cNvPr id="41" name="Oval 177"/>
            <p:cNvSpPr>
              <a:spLocks noChangeArrowheads="1"/>
            </p:cNvSpPr>
            <p:nvPr/>
          </p:nvSpPr>
          <p:spPr bwMode="auto">
            <a:xfrm>
              <a:off x="4609095" y="4061650"/>
              <a:ext cx="373600" cy="375095"/>
            </a:xfrm>
            <a:prstGeom prst="ellipse">
              <a:avLst/>
            </a:prstGeom>
            <a:solidFill>
              <a:srgbClr val="9338FF"/>
            </a:solidFill>
            <a:ln w="3175">
              <a:solidFill>
                <a:schemeClr val="bg1"/>
              </a:solidFill>
              <a:rou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49" name="TextBox 51"/>
            <p:cNvSpPr txBox="1">
              <a:spLocks noChangeArrowheads="1"/>
            </p:cNvSpPr>
            <p:nvPr/>
          </p:nvSpPr>
          <p:spPr bwMode="auto">
            <a:xfrm>
              <a:off x="4494070" y="4140067"/>
              <a:ext cx="629290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685800"/>
              <a:r>
                <a:rPr lang="en-US" altLang="zh-CN" sz="900" dirty="0">
                  <a:solidFill>
                    <a:srgbClr val="FFFFFF"/>
                  </a:solidFill>
                  <a:latin typeface="方正正纤黑简体" panose="02000000000000000000" pitchFamily="2" charset="-122"/>
                  <a:ea typeface="方正正纤黑简体" panose="02000000000000000000" pitchFamily="2" charset="-122"/>
                </a:rPr>
                <a:t>25%</a:t>
              </a:r>
              <a:endParaRPr lang="en-US" altLang="zh-CN" sz="900" dirty="0">
                <a:solidFill>
                  <a:srgbClr val="FFFFFF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3790083" y="2117408"/>
            <a:ext cx="1217685" cy="1126989"/>
            <a:chOff x="4293118" y="2124962"/>
            <a:chExt cx="1217685" cy="1126989"/>
          </a:xfrm>
        </p:grpSpPr>
        <p:sp>
          <p:nvSpPr>
            <p:cNvPr id="66" name="Oval 7"/>
            <p:cNvSpPr>
              <a:spLocks noChangeArrowheads="1"/>
            </p:cNvSpPr>
            <p:nvPr/>
          </p:nvSpPr>
          <p:spPr bwMode="auto">
            <a:xfrm>
              <a:off x="4325030" y="2124962"/>
              <a:ext cx="1130203" cy="1126989"/>
            </a:xfrm>
            <a:prstGeom prst="ellipse">
              <a:avLst/>
            </a:prstGeom>
            <a:solidFill>
              <a:srgbClr val="A447FE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defTabSz="685800">
                <a:defRPr/>
              </a:pPr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1" name="TextBox 53"/>
            <p:cNvSpPr txBox="1">
              <a:spLocks noChangeArrowheads="1"/>
            </p:cNvSpPr>
            <p:nvPr/>
          </p:nvSpPr>
          <p:spPr bwMode="auto">
            <a:xfrm>
              <a:off x="4293118" y="2521904"/>
              <a:ext cx="1217685" cy="3078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685800"/>
              <a:r>
                <a:rPr lang="zh-CN" altLang="en-US" sz="14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汉仪中等线简" panose="02010609000101010101" pitchFamily="49" charset="-122"/>
                  <a:ea typeface="汉仪中等线简" panose="02010609000101010101" pitchFamily="49" charset="-122"/>
                </a:rPr>
                <a:t>添加标题</a:t>
              </a:r>
              <a:endParaRPr lang="en-US" altLang="zh-CN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中等线简" panose="02010609000101010101" pitchFamily="49" charset="-122"/>
                <a:ea typeface="汉仪中等线简" panose="02010609000101010101" pitchFamily="49" charset="-122"/>
              </a:endParaRPr>
            </a:p>
          </p:txBody>
        </p:sp>
      </p:grpSp>
      <p:grpSp>
        <p:nvGrpSpPr>
          <p:cNvPr id="92" name="组合 91"/>
          <p:cNvGrpSpPr/>
          <p:nvPr/>
        </p:nvGrpSpPr>
        <p:grpSpPr>
          <a:xfrm>
            <a:off x="1750442" y="1081828"/>
            <a:ext cx="584870" cy="577842"/>
            <a:chOff x="1750442" y="1081828"/>
            <a:chExt cx="584870" cy="577842"/>
          </a:xfrm>
        </p:grpSpPr>
        <p:sp>
          <p:nvSpPr>
            <p:cNvPr id="71" name="Oval 7"/>
            <p:cNvSpPr>
              <a:spLocks noChangeArrowheads="1"/>
            </p:cNvSpPr>
            <p:nvPr/>
          </p:nvSpPr>
          <p:spPr bwMode="auto">
            <a:xfrm>
              <a:off x="1750442" y="1081828"/>
              <a:ext cx="579490" cy="577842"/>
            </a:xfrm>
            <a:prstGeom prst="ellipse">
              <a:avLst/>
            </a:prstGeom>
            <a:solidFill>
              <a:srgbClr val="C867FF"/>
            </a:solidFill>
            <a:ln w="31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defTabSz="685800">
                <a:defRPr/>
              </a:pPr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1" name="TextBox 63"/>
            <p:cNvSpPr txBox="1">
              <a:spLocks noChangeArrowheads="1"/>
            </p:cNvSpPr>
            <p:nvPr/>
          </p:nvSpPr>
          <p:spPr bwMode="auto">
            <a:xfrm>
              <a:off x="1775962" y="1232250"/>
              <a:ext cx="55935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685800"/>
              <a:r>
                <a:rPr lang="en-US" altLang="zh-CN" sz="1200" dirty="0">
                  <a:solidFill>
                    <a:prstClr val="white"/>
                  </a:solidFill>
                  <a:latin typeface="方正正纤黑简体" panose="02000000000000000000" pitchFamily="2" charset="-122"/>
                  <a:ea typeface="方正正纤黑简体" panose="02000000000000000000" pitchFamily="2" charset="-122"/>
                </a:rPr>
                <a:t>34%</a:t>
              </a:r>
              <a:endParaRPr lang="en-US" altLang="zh-CN" sz="1200" dirty="0">
                <a:solidFill>
                  <a:prstClr val="white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5834740" y="1126264"/>
            <a:ext cx="559350" cy="426538"/>
            <a:chOff x="5834740" y="1126264"/>
            <a:chExt cx="559350" cy="426538"/>
          </a:xfrm>
        </p:grpSpPr>
        <p:sp>
          <p:nvSpPr>
            <p:cNvPr id="74" name="Oval 7"/>
            <p:cNvSpPr>
              <a:spLocks noChangeArrowheads="1"/>
            </p:cNvSpPr>
            <p:nvPr/>
          </p:nvSpPr>
          <p:spPr bwMode="auto">
            <a:xfrm>
              <a:off x="5889249" y="1126264"/>
              <a:ext cx="427754" cy="426538"/>
            </a:xfrm>
            <a:prstGeom prst="ellipse">
              <a:avLst/>
            </a:prstGeom>
            <a:solidFill>
              <a:srgbClr val="A547FF"/>
            </a:solidFill>
            <a:ln w="31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defTabSz="685800">
                <a:defRPr/>
              </a:pPr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0" name="TextBox 62"/>
            <p:cNvSpPr txBox="1">
              <a:spLocks noChangeArrowheads="1"/>
            </p:cNvSpPr>
            <p:nvPr/>
          </p:nvSpPr>
          <p:spPr bwMode="auto">
            <a:xfrm>
              <a:off x="5834740" y="1227145"/>
              <a:ext cx="559350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685800"/>
              <a:r>
                <a:rPr lang="en-US" altLang="zh-CN" sz="1000" dirty="0">
                  <a:solidFill>
                    <a:prstClr val="white"/>
                  </a:solidFill>
                  <a:latin typeface="方正正纤黑简体" panose="02000000000000000000" pitchFamily="2" charset="-122"/>
                  <a:ea typeface="方正正纤黑简体" panose="02000000000000000000" pitchFamily="2" charset="-122"/>
                </a:rPr>
                <a:t>26%</a:t>
              </a:r>
              <a:endParaRPr lang="en-US" altLang="zh-CN" sz="1000" dirty="0">
                <a:solidFill>
                  <a:prstClr val="white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</p:grpSp>
      <p:grpSp>
        <p:nvGrpSpPr>
          <p:cNvPr id="76" name="组合 75"/>
          <p:cNvGrpSpPr/>
          <p:nvPr/>
        </p:nvGrpSpPr>
        <p:grpSpPr>
          <a:xfrm>
            <a:off x="5514021" y="2679383"/>
            <a:ext cx="629290" cy="354956"/>
            <a:chOff x="5514021" y="2679383"/>
            <a:chExt cx="629290" cy="354956"/>
          </a:xfrm>
        </p:grpSpPr>
        <p:sp>
          <p:nvSpPr>
            <p:cNvPr id="78" name="Oval 7"/>
            <p:cNvSpPr>
              <a:spLocks noChangeArrowheads="1"/>
            </p:cNvSpPr>
            <p:nvPr/>
          </p:nvSpPr>
          <p:spPr bwMode="auto">
            <a:xfrm>
              <a:off x="5636720" y="2679383"/>
              <a:ext cx="355968" cy="354956"/>
            </a:xfrm>
            <a:prstGeom prst="ellipse">
              <a:avLst/>
            </a:prstGeom>
            <a:solidFill>
              <a:srgbClr val="A547FF"/>
            </a:solidFill>
            <a:ln w="31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defTabSz="685800">
                <a:defRPr/>
              </a:pPr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5" name="TextBox 68"/>
            <p:cNvSpPr txBox="1">
              <a:spLocks noChangeArrowheads="1"/>
            </p:cNvSpPr>
            <p:nvPr/>
          </p:nvSpPr>
          <p:spPr bwMode="auto">
            <a:xfrm>
              <a:off x="5514021" y="2749594"/>
              <a:ext cx="629290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685800"/>
              <a:r>
                <a:rPr lang="en-US" altLang="zh-CN" sz="900" dirty="0">
                  <a:solidFill>
                    <a:prstClr val="white"/>
                  </a:solidFill>
                  <a:latin typeface="方正正纤黑简体" panose="02000000000000000000" pitchFamily="2" charset="-122"/>
                  <a:ea typeface="方正正纤黑简体" panose="02000000000000000000" pitchFamily="2" charset="-122"/>
                </a:rPr>
                <a:t>18%</a:t>
              </a:r>
              <a:endParaRPr lang="en-US" altLang="zh-CN" sz="900" dirty="0">
                <a:solidFill>
                  <a:prstClr val="white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3242225" y="1434102"/>
            <a:ext cx="394108" cy="214363"/>
            <a:chOff x="3242225" y="1434102"/>
            <a:chExt cx="394108" cy="214363"/>
          </a:xfrm>
        </p:grpSpPr>
        <p:sp>
          <p:nvSpPr>
            <p:cNvPr id="59" name="Freeform 167"/>
            <p:cNvSpPr/>
            <p:nvPr/>
          </p:nvSpPr>
          <p:spPr bwMode="auto">
            <a:xfrm>
              <a:off x="3369423" y="1508167"/>
              <a:ext cx="19812" cy="76435"/>
            </a:xfrm>
            <a:custGeom>
              <a:avLst/>
              <a:gdLst>
                <a:gd name="T0" fmla="*/ 22225 w 14"/>
                <a:gd name="T1" fmla="*/ 85725 h 54"/>
                <a:gd name="T2" fmla="*/ 22225 w 14"/>
                <a:gd name="T3" fmla="*/ 0 h 54"/>
                <a:gd name="T4" fmla="*/ 0 w 14"/>
                <a:gd name="T5" fmla="*/ 0 h 54"/>
                <a:gd name="T6" fmla="*/ 0 w 14"/>
                <a:gd name="T7" fmla="*/ 0 h 54"/>
                <a:gd name="T8" fmla="*/ 22225 w 14"/>
                <a:gd name="T9" fmla="*/ 0 h 54"/>
                <a:gd name="T10" fmla="*/ 22225 w 14"/>
                <a:gd name="T11" fmla="*/ 85725 h 54"/>
                <a:gd name="T12" fmla="*/ 22225 w 14"/>
                <a:gd name="T13" fmla="*/ 85725 h 5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4" h="54">
                  <a:moveTo>
                    <a:pt x="14" y="54"/>
                  </a:moveTo>
                  <a:lnTo>
                    <a:pt x="14" y="0"/>
                  </a:lnTo>
                  <a:lnTo>
                    <a:pt x="0" y="0"/>
                  </a:lnTo>
                  <a:lnTo>
                    <a:pt x="14" y="0"/>
                  </a:lnTo>
                  <a:lnTo>
                    <a:pt x="14" y="5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1" name="Oval 7"/>
            <p:cNvSpPr>
              <a:spLocks noChangeArrowheads="1"/>
            </p:cNvSpPr>
            <p:nvPr/>
          </p:nvSpPr>
          <p:spPr bwMode="auto">
            <a:xfrm>
              <a:off x="3321707" y="1434102"/>
              <a:ext cx="214974" cy="214363"/>
            </a:xfrm>
            <a:prstGeom prst="ellipse">
              <a:avLst/>
            </a:prstGeom>
            <a:solidFill>
              <a:srgbClr val="C867FF"/>
            </a:solidFill>
            <a:ln w="31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defTabSz="685800">
                <a:defRPr/>
              </a:pPr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2" name="TextBox 64"/>
            <p:cNvSpPr txBox="1">
              <a:spLocks noChangeArrowheads="1"/>
            </p:cNvSpPr>
            <p:nvPr/>
          </p:nvSpPr>
          <p:spPr bwMode="auto">
            <a:xfrm>
              <a:off x="3242225" y="1447016"/>
              <a:ext cx="394108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685800"/>
              <a:r>
                <a:rPr lang="en-US" altLang="zh-CN" sz="700" dirty="0">
                  <a:solidFill>
                    <a:prstClr val="white"/>
                  </a:solidFill>
                  <a:latin typeface="方正正纤黑简体" panose="02000000000000000000" pitchFamily="2" charset="-122"/>
                  <a:ea typeface="方正正纤黑简体" panose="02000000000000000000" pitchFamily="2" charset="-122"/>
                </a:rPr>
                <a:t>5%</a:t>
              </a:r>
              <a:endParaRPr lang="en-US" altLang="zh-CN" sz="700" dirty="0">
                <a:solidFill>
                  <a:prstClr val="white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2146931" y="2402710"/>
            <a:ext cx="462356" cy="318959"/>
            <a:chOff x="2146931" y="2402710"/>
            <a:chExt cx="462356" cy="318959"/>
          </a:xfrm>
        </p:grpSpPr>
        <p:sp>
          <p:nvSpPr>
            <p:cNvPr id="84" name="Oval 7"/>
            <p:cNvSpPr>
              <a:spLocks noChangeArrowheads="1"/>
            </p:cNvSpPr>
            <p:nvPr/>
          </p:nvSpPr>
          <p:spPr bwMode="auto">
            <a:xfrm>
              <a:off x="2228048" y="2402710"/>
              <a:ext cx="319868" cy="318959"/>
            </a:xfrm>
            <a:prstGeom prst="ellipse">
              <a:avLst/>
            </a:prstGeom>
            <a:solidFill>
              <a:srgbClr val="AF4EFC"/>
            </a:solidFill>
            <a:ln w="31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defTabSz="685800">
                <a:defRPr/>
              </a:pPr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7" name="TextBox 49"/>
            <p:cNvSpPr txBox="1">
              <a:spLocks noChangeArrowheads="1"/>
            </p:cNvSpPr>
            <p:nvPr/>
          </p:nvSpPr>
          <p:spPr bwMode="auto">
            <a:xfrm>
              <a:off x="2146931" y="2462820"/>
              <a:ext cx="462356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685800"/>
              <a:r>
                <a:rPr lang="en-US" altLang="zh-CN" sz="800" dirty="0">
                  <a:solidFill>
                    <a:prstClr val="white"/>
                  </a:solidFill>
                  <a:latin typeface="方正正纤黑简体" panose="02000000000000000000" pitchFamily="2" charset="-122"/>
                  <a:ea typeface="方正正纤黑简体" panose="02000000000000000000" pitchFamily="2" charset="-122"/>
                </a:rPr>
                <a:t>19%</a:t>
              </a:r>
              <a:endParaRPr lang="en-US" altLang="zh-CN" sz="800" dirty="0">
                <a:solidFill>
                  <a:prstClr val="white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5941933" y="3848502"/>
            <a:ext cx="629290" cy="318959"/>
            <a:chOff x="5941933" y="3848502"/>
            <a:chExt cx="629290" cy="318959"/>
          </a:xfrm>
        </p:grpSpPr>
        <p:sp>
          <p:nvSpPr>
            <p:cNvPr id="87" name="Oval 7"/>
            <p:cNvSpPr>
              <a:spLocks noChangeArrowheads="1"/>
            </p:cNvSpPr>
            <p:nvPr/>
          </p:nvSpPr>
          <p:spPr bwMode="auto">
            <a:xfrm>
              <a:off x="6100154" y="3848502"/>
              <a:ext cx="319868" cy="318959"/>
            </a:xfrm>
            <a:prstGeom prst="ellipse">
              <a:avLst/>
            </a:prstGeom>
            <a:solidFill>
              <a:srgbClr val="7F34F9"/>
            </a:solidFill>
            <a:ln w="31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defTabSz="685800">
                <a:defRPr/>
              </a:pPr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4" name="TextBox 67"/>
            <p:cNvSpPr txBox="1">
              <a:spLocks noChangeArrowheads="1"/>
            </p:cNvSpPr>
            <p:nvPr/>
          </p:nvSpPr>
          <p:spPr bwMode="auto">
            <a:xfrm>
              <a:off x="5941933" y="3894311"/>
              <a:ext cx="629290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685800"/>
              <a:r>
                <a:rPr lang="en-US" altLang="zh-CN" sz="1000" dirty="0" smtClean="0">
                  <a:solidFill>
                    <a:prstClr val="white"/>
                  </a:solidFill>
                  <a:latin typeface="方正正纤黑简体" panose="02000000000000000000" pitchFamily="2" charset="-122"/>
                  <a:ea typeface="方正正纤黑简体" panose="02000000000000000000" pitchFamily="2" charset="-122"/>
                </a:rPr>
                <a:t>12%</a:t>
              </a:r>
              <a:endParaRPr lang="en-US" altLang="zh-CN" sz="1000" dirty="0">
                <a:solidFill>
                  <a:prstClr val="white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2615055" y="3383310"/>
            <a:ext cx="462356" cy="297200"/>
            <a:chOff x="2615055" y="3383310"/>
            <a:chExt cx="462356" cy="297200"/>
          </a:xfrm>
        </p:grpSpPr>
        <p:sp>
          <p:nvSpPr>
            <p:cNvPr id="90" name="Oval 7"/>
            <p:cNvSpPr>
              <a:spLocks noChangeArrowheads="1"/>
            </p:cNvSpPr>
            <p:nvPr/>
          </p:nvSpPr>
          <p:spPr bwMode="auto">
            <a:xfrm>
              <a:off x="2699550" y="3383310"/>
              <a:ext cx="298047" cy="297200"/>
            </a:xfrm>
            <a:prstGeom prst="ellipse">
              <a:avLst/>
            </a:prstGeom>
            <a:solidFill>
              <a:srgbClr val="A445FF"/>
            </a:solidFill>
            <a:ln w="31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defTabSz="685800">
                <a:defRPr/>
              </a:pPr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3" name="TextBox 66"/>
            <p:cNvSpPr txBox="1">
              <a:spLocks noChangeArrowheads="1"/>
            </p:cNvSpPr>
            <p:nvPr/>
          </p:nvSpPr>
          <p:spPr bwMode="auto">
            <a:xfrm>
              <a:off x="2615055" y="3427071"/>
              <a:ext cx="46235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685800"/>
              <a:r>
                <a:rPr lang="en-US" altLang="zh-CN" sz="900" dirty="0" smtClean="0">
                  <a:solidFill>
                    <a:prstClr val="white"/>
                  </a:solidFill>
                  <a:latin typeface="方正正纤黑简体" panose="02000000000000000000" pitchFamily="2" charset="-122"/>
                  <a:ea typeface="方正正纤黑简体" panose="02000000000000000000" pitchFamily="2" charset="-122"/>
                </a:rPr>
                <a:t>10%</a:t>
              </a:r>
              <a:endParaRPr lang="en-US" altLang="zh-CN" sz="900" dirty="0">
                <a:solidFill>
                  <a:prstClr val="white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</p:grpSp>
      <p:sp>
        <p:nvSpPr>
          <p:cNvPr id="94" name="文本框 93"/>
          <p:cNvSpPr txBox="1"/>
          <p:nvPr/>
        </p:nvSpPr>
        <p:spPr>
          <a:xfrm>
            <a:off x="8623638" y="4805547"/>
            <a:ext cx="49408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altLang="zh-CN" sz="750" dirty="0">
                <a:solidFill>
                  <a:prstClr val="white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25</a:t>
            </a:r>
            <a:r>
              <a:rPr lang="en-US" altLang="zh-CN" sz="750" dirty="0">
                <a:solidFill>
                  <a:prstClr val="white">
                    <a:alpha val="20000"/>
                  </a:prst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/28</a:t>
            </a:r>
            <a:endParaRPr lang="zh-CN" altLang="en-US" sz="750" dirty="0">
              <a:solidFill>
                <a:prstClr val="white">
                  <a:alpha val="20000"/>
                </a:prstClr>
              </a:solidFill>
              <a:latin typeface="方正正纤黑简体" panose="02000000000000000000" pitchFamily="2" charset="-122"/>
              <a:ea typeface="方正正纤黑简体" panose="02000000000000000000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3" presetClass="entr" presetSubtype="16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2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2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2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2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2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2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2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2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2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 bwMode="auto">
          <a:xfrm>
            <a:off x="654428" y="1166178"/>
            <a:ext cx="1404937" cy="1404938"/>
            <a:chOff x="631944" y="1657143"/>
            <a:chExt cx="1405039" cy="1405382"/>
          </a:xfrm>
        </p:grpSpPr>
        <p:sp>
          <p:nvSpPr>
            <p:cNvPr id="31" name="椭圆 30"/>
            <p:cNvSpPr/>
            <p:nvPr/>
          </p:nvSpPr>
          <p:spPr>
            <a:xfrm>
              <a:off x="631944" y="1657143"/>
              <a:ext cx="1405039" cy="1405382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grpSp>
          <p:nvGrpSpPr>
            <p:cNvPr id="4" name="Group 17"/>
            <p:cNvGrpSpPr>
              <a:grpSpLocks noChangeAspect="1"/>
            </p:cNvGrpSpPr>
            <p:nvPr/>
          </p:nvGrpSpPr>
          <p:grpSpPr bwMode="auto">
            <a:xfrm>
              <a:off x="1068561" y="2106900"/>
              <a:ext cx="532504" cy="512978"/>
              <a:chOff x="973" y="1014"/>
              <a:chExt cx="300" cy="289"/>
            </a:xfrm>
            <a:solidFill>
              <a:schemeClr val="bg1"/>
            </a:solidFill>
          </p:grpSpPr>
          <p:sp>
            <p:nvSpPr>
              <p:cNvPr id="6" name="Freeform 18"/>
              <p:cNvSpPr/>
              <p:nvPr/>
            </p:nvSpPr>
            <p:spPr bwMode="auto">
              <a:xfrm>
                <a:off x="1040" y="1014"/>
                <a:ext cx="166" cy="67"/>
              </a:xfrm>
              <a:custGeom>
                <a:avLst/>
                <a:gdLst>
                  <a:gd name="T0" fmla="*/ 12 w 80"/>
                  <a:gd name="T1" fmla="*/ 12 h 32"/>
                  <a:gd name="T2" fmla="*/ 68 w 80"/>
                  <a:gd name="T3" fmla="*/ 12 h 32"/>
                  <a:gd name="T4" fmla="*/ 68 w 80"/>
                  <a:gd name="T5" fmla="*/ 32 h 32"/>
                  <a:gd name="T6" fmla="*/ 80 w 80"/>
                  <a:gd name="T7" fmla="*/ 32 h 32"/>
                  <a:gd name="T8" fmla="*/ 80 w 80"/>
                  <a:gd name="T9" fmla="*/ 16 h 32"/>
                  <a:gd name="T10" fmla="*/ 64 w 80"/>
                  <a:gd name="T11" fmla="*/ 0 h 32"/>
                  <a:gd name="T12" fmla="*/ 16 w 80"/>
                  <a:gd name="T13" fmla="*/ 0 h 32"/>
                  <a:gd name="T14" fmla="*/ 0 w 80"/>
                  <a:gd name="T15" fmla="*/ 16 h 32"/>
                  <a:gd name="T16" fmla="*/ 0 w 80"/>
                  <a:gd name="T17" fmla="*/ 32 h 32"/>
                  <a:gd name="T18" fmla="*/ 12 w 80"/>
                  <a:gd name="T19" fmla="*/ 32 h 32"/>
                  <a:gd name="T20" fmla="*/ 12 w 80"/>
                  <a:gd name="T21" fmla="*/ 1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" h="32">
                    <a:moveTo>
                      <a:pt x="12" y="12"/>
                    </a:moveTo>
                    <a:cubicBezTo>
                      <a:pt x="68" y="12"/>
                      <a:pt x="68" y="12"/>
                      <a:pt x="68" y="12"/>
                    </a:cubicBezTo>
                    <a:cubicBezTo>
                      <a:pt x="68" y="32"/>
                      <a:pt x="68" y="32"/>
                      <a:pt x="68" y="32"/>
                    </a:cubicBezTo>
                    <a:cubicBezTo>
                      <a:pt x="80" y="32"/>
                      <a:pt x="80" y="32"/>
                      <a:pt x="80" y="32"/>
                    </a:cubicBezTo>
                    <a:cubicBezTo>
                      <a:pt x="80" y="16"/>
                      <a:pt x="80" y="16"/>
                      <a:pt x="80" y="16"/>
                    </a:cubicBezTo>
                    <a:cubicBezTo>
                      <a:pt x="80" y="7"/>
                      <a:pt x="73" y="0"/>
                      <a:pt x="64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12" y="32"/>
                      <a:pt x="12" y="32"/>
                      <a:pt x="12" y="32"/>
                    </a:cubicBezTo>
                    <a:lnTo>
                      <a:pt x="12" y="12"/>
                    </a:lnTo>
                    <a:close/>
                  </a:path>
                </a:pathLst>
              </a:custGeom>
              <a:noFill/>
              <a:ln w="9525">
                <a:solidFill>
                  <a:schemeClr val="bg1"/>
                </a:solidFill>
                <a:rou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 defTabSz="685800">
                  <a:defRPr/>
                </a:pPr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7" name="Freeform 19"/>
              <p:cNvSpPr/>
              <p:nvPr/>
            </p:nvSpPr>
            <p:spPr bwMode="auto">
              <a:xfrm>
                <a:off x="973" y="1170"/>
                <a:ext cx="300" cy="133"/>
              </a:xfrm>
              <a:custGeom>
                <a:avLst/>
                <a:gdLst>
                  <a:gd name="T0" fmla="*/ 92 w 144"/>
                  <a:gd name="T1" fmla="*/ 8 h 64"/>
                  <a:gd name="T2" fmla="*/ 88 w 144"/>
                  <a:gd name="T3" fmla="*/ 12 h 64"/>
                  <a:gd name="T4" fmla="*/ 56 w 144"/>
                  <a:gd name="T5" fmla="*/ 12 h 64"/>
                  <a:gd name="T6" fmla="*/ 52 w 144"/>
                  <a:gd name="T7" fmla="*/ 8 h 64"/>
                  <a:gd name="T8" fmla="*/ 52 w 144"/>
                  <a:gd name="T9" fmla="*/ 0 h 64"/>
                  <a:gd name="T10" fmla="*/ 0 w 144"/>
                  <a:gd name="T11" fmla="*/ 0 h 64"/>
                  <a:gd name="T12" fmla="*/ 0 w 144"/>
                  <a:gd name="T13" fmla="*/ 56 h 64"/>
                  <a:gd name="T14" fmla="*/ 8 w 144"/>
                  <a:gd name="T15" fmla="*/ 64 h 64"/>
                  <a:gd name="T16" fmla="*/ 136 w 144"/>
                  <a:gd name="T17" fmla="*/ 64 h 64"/>
                  <a:gd name="T18" fmla="*/ 144 w 144"/>
                  <a:gd name="T19" fmla="*/ 56 h 64"/>
                  <a:gd name="T20" fmla="*/ 144 w 144"/>
                  <a:gd name="T21" fmla="*/ 0 h 64"/>
                  <a:gd name="T22" fmla="*/ 92 w 144"/>
                  <a:gd name="T23" fmla="*/ 0 h 64"/>
                  <a:gd name="T24" fmla="*/ 92 w 144"/>
                  <a:gd name="T25" fmla="*/ 8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4" h="64">
                    <a:moveTo>
                      <a:pt x="92" y="8"/>
                    </a:moveTo>
                    <a:cubicBezTo>
                      <a:pt x="88" y="12"/>
                      <a:pt x="88" y="12"/>
                      <a:pt x="88" y="12"/>
                    </a:cubicBezTo>
                    <a:cubicBezTo>
                      <a:pt x="56" y="12"/>
                      <a:pt x="56" y="12"/>
                      <a:pt x="56" y="12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60"/>
                      <a:pt x="4" y="64"/>
                      <a:pt x="8" y="64"/>
                    </a:cubicBezTo>
                    <a:cubicBezTo>
                      <a:pt x="136" y="64"/>
                      <a:pt x="136" y="64"/>
                      <a:pt x="136" y="64"/>
                    </a:cubicBezTo>
                    <a:cubicBezTo>
                      <a:pt x="140" y="64"/>
                      <a:pt x="144" y="60"/>
                      <a:pt x="144" y="56"/>
                    </a:cubicBezTo>
                    <a:cubicBezTo>
                      <a:pt x="144" y="0"/>
                      <a:pt x="144" y="0"/>
                      <a:pt x="144" y="0"/>
                    </a:cubicBezTo>
                    <a:cubicBezTo>
                      <a:pt x="92" y="0"/>
                      <a:pt x="92" y="0"/>
                      <a:pt x="92" y="0"/>
                    </a:cubicBezTo>
                    <a:lnTo>
                      <a:pt x="92" y="8"/>
                    </a:lnTo>
                    <a:close/>
                  </a:path>
                </a:pathLst>
              </a:custGeom>
              <a:noFill/>
              <a:ln w="9525">
                <a:solidFill>
                  <a:schemeClr val="bg1"/>
                </a:solidFill>
                <a:rou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 defTabSz="685800">
                  <a:defRPr/>
                </a:pPr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8" name="Freeform 20"/>
              <p:cNvSpPr/>
              <p:nvPr/>
            </p:nvSpPr>
            <p:spPr bwMode="auto">
              <a:xfrm>
                <a:off x="973" y="1088"/>
                <a:ext cx="300" cy="67"/>
              </a:xfrm>
              <a:custGeom>
                <a:avLst/>
                <a:gdLst>
                  <a:gd name="T0" fmla="*/ 136 w 144"/>
                  <a:gd name="T1" fmla="*/ 0 h 32"/>
                  <a:gd name="T2" fmla="*/ 72 w 144"/>
                  <a:gd name="T3" fmla="*/ 0 h 32"/>
                  <a:gd name="T4" fmla="*/ 8 w 144"/>
                  <a:gd name="T5" fmla="*/ 0 h 32"/>
                  <a:gd name="T6" fmla="*/ 0 w 144"/>
                  <a:gd name="T7" fmla="*/ 8 h 32"/>
                  <a:gd name="T8" fmla="*/ 0 w 144"/>
                  <a:gd name="T9" fmla="*/ 32 h 32"/>
                  <a:gd name="T10" fmla="*/ 144 w 144"/>
                  <a:gd name="T11" fmla="*/ 32 h 32"/>
                  <a:gd name="T12" fmla="*/ 144 w 144"/>
                  <a:gd name="T13" fmla="*/ 8 h 32"/>
                  <a:gd name="T14" fmla="*/ 136 w 144"/>
                  <a:gd name="T15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4" h="32">
                    <a:moveTo>
                      <a:pt x="136" y="0"/>
                    </a:moveTo>
                    <a:cubicBezTo>
                      <a:pt x="72" y="0"/>
                      <a:pt x="72" y="0"/>
                      <a:pt x="72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4" y="0"/>
                      <a:pt x="0" y="4"/>
                      <a:pt x="0" y="8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144" y="32"/>
                      <a:pt x="144" y="32"/>
                      <a:pt x="144" y="32"/>
                    </a:cubicBezTo>
                    <a:cubicBezTo>
                      <a:pt x="144" y="8"/>
                      <a:pt x="144" y="8"/>
                      <a:pt x="144" y="8"/>
                    </a:cubicBezTo>
                    <a:cubicBezTo>
                      <a:pt x="144" y="4"/>
                      <a:pt x="140" y="0"/>
                      <a:pt x="136" y="0"/>
                    </a:cubicBezTo>
                    <a:close/>
                  </a:path>
                </a:pathLst>
              </a:custGeom>
              <a:noFill/>
              <a:ln w="9525">
                <a:solidFill>
                  <a:schemeClr val="bg1"/>
                </a:solidFill>
                <a:rou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 defTabSz="685800">
                  <a:defRPr/>
                </a:pPr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9" name="组合 8"/>
          <p:cNvGrpSpPr/>
          <p:nvPr/>
        </p:nvGrpSpPr>
        <p:grpSpPr bwMode="auto">
          <a:xfrm>
            <a:off x="2800032" y="1164733"/>
            <a:ext cx="1408006" cy="1404795"/>
            <a:chOff x="2777834" y="1655698"/>
            <a:chExt cx="1406667" cy="1405239"/>
          </a:xfrm>
        </p:grpSpPr>
        <p:sp>
          <p:nvSpPr>
            <p:cNvPr id="30" name="椭圆 29"/>
            <p:cNvSpPr/>
            <p:nvPr/>
          </p:nvSpPr>
          <p:spPr>
            <a:xfrm>
              <a:off x="2777834" y="1655698"/>
              <a:ext cx="1406667" cy="1405239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grpSp>
          <p:nvGrpSpPr>
            <p:cNvPr id="11" name="Group 5"/>
            <p:cNvGrpSpPr>
              <a:grpSpLocks noChangeAspect="1"/>
            </p:cNvGrpSpPr>
            <p:nvPr/>
          </p:nvGrpSpPr>
          <p:grpSpPr bwMode="auto">
            <a:xfrm>
              <a:off x="3296428" y="2047929"/>
              <a:ext cx="402929" cy="585754"/>
              <a:chOff x="2764" y="1455"/>
              <a:chExt cx="227" cy="330"/>
            </a:xfrm>
            <a:solidFill>
              <a:schemeClr val="bg1"/>
            </a:solidFill>
          </p:grpSpPr>
          <p:sp>
            <p:nvSpPr>
              <p:cNvPr id="13" name="Freeform 6"/>
              <p:cNvSpPr/>
              <p:nvPr/>
            </p:nvSpPr>
            <p:spPr bwMode="auto">
              <a:xfrm>
                <a:off x="2830" y="1729"/>
                <a:ext cx="94" cy="56"/>
              </a:xfrm>
              <a:custGeom>
                <a:avLst/>
                <a:gdLst>
                  <a:gd name="T0" fmla="*/ 0 w 40"/>
                  <a:gd name="T1" fmla="*/ 0 h 24"/>
                  <a:gd name="T2" fmla="*/ 20 w 40"/>
                  <a:gd name="T3" fmla="*/ 24 h 24"/>
                  <a:gd name="T4" fmla="*/ 40 w 40"/>
                  <a:gd name="T5" fmla="*/ 0 h 24"/>
                  <a:gd name="T6" fmla="*/ 20 w 40"/>
                  <a:gd name="T7" fmla="*/ 4 h 24"/>
                  <a:gd name="T8" fmla="*/ 0 w 40"/>
                  <a:gd name="T9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24">
                    <a:moveTo>
                      <a:pt x="0" y="0"/>
                    </a:moveTo>
                    <a:cubicBezTo>
                      <a:pt x="0" y="13"/>
                      <a:pt x="7" y="24"/>
                      <a:pt x="20" y="24"/>
                    </a:cubicBezTo>
                    <a:cubicBezTo>
                      <a:pt x="33" y="24"/>
                      <a:pt x="40" y="13"/>
                      <a:pt x="40" y="0"/>
                    </a:cubicBezTo>
                    <a:cubicBezTo>
                      <a:pt x="40" y="0"/>
                      <a:pt x="29" y="4"/>
                      <a:pt x="20" y="4"/>
                    </a:cubicBezTo>
                    <a:cubicBezTo>
                      <a:pt x="11" y="4"/>
                      <a:pt x="0" y="0"/>
                      <a:pt x="0" y="0"/>
                    </a:cubicBezTo>
                    <a:close/>
                  </a:path>
                </a:pathLst>
              </a:custGeom>
              <a:noFill/>
              <a:ln w="9525">
                <a:solidFill>
                  <a:schemeClr val="bg1"/>
                </a:solidFill>
                <a:rou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 defTabSz="685800">
                  <a:defRPr/>
                </a:pPr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4" name="Freeform 7"/>
              <p:cNvSpPr>
                <a:spLocks noEditPoints="1"/>
              </p:cNvSpPr>
              <p:nvPr/>
            </p:nvSpPr>
            <p:spPr bwMode="auto">
              <a:xfrm>
                <a:off x="2764" y="1455"/>
                <a:ext cx="227" cy="264"/>
              </a:xfrm>
              <a:custGeom>
                <a:avLst/>
                <a:gdLst>
                  <a:gd name="T0" fmla="*/ 48 w 96"/>
                  <a:gd name="T1" fmla="*/ 0 h 112"/>
                  <a:gd name="T2" fmla="*/ 0 w 96"/>
                  <a:gd name="T3" fmla="*/ 48 h 112"/>
                  <a:gd name="T4" fmla="*/ 24 w 96"/>
                  <a:gd name="T5" fmla="*/ 100 h 112"/>
                  <a:gd name="T6" fmla="*/ 48 w 96"/>
                  <a:gd name="T7" fmla="*/ 112 h 112"/>
                  <a:gd name="T8" fmla="*/ 72 w 96"/>
                  <a:gd name="T9" fmla="*/ 100 h 112"/>
                  <a:gd name="T10" fmla="*/ 96 w 96"/>
                  <a:gd name="T11" fmla="*/ 48 h 112"/>
                  <a:gd name="T12" fmla="*/ 48 w 96"/>
                  <a:gd name="T13" fmla="*/ 0 h 112"/>
                  <a:gd name="T14" fmla="*/ 57 w 96"/>
                  <a:gd name="T15" fmla="*/ 20 h 112"/>
                  <a:gd name="T16" fmla="*/ 16 w 96"/>
                  <a:gd name="T17" fmla="*/ 60 h 112"/>
                  <a:gd name="T18" fmla="*/ 16 w 96"/>
                  <a:gd name="T19" fmla="*/ 64 h 112"/>
                  <a:gd name="T20" fmla="*/ 12 w 96"/>
                  <a:gd name="T21" fmla="*/ 49 h 112"/>
                  <a:gd name="T22" fmla="*/ 50 w 96"/>
                  <a:gd name="T23" fmla="*/ 12 h 112"/>
                  <a:gd name="T24" fmla="*/ 80 w 96"/>
                  <a:gd name="T25" fmla="*/ 27 h 112"/>
                  <a:gd name="T26" fmla="*/ 57 w 96"/>
                  <a:gd name="T27" fmla="*/ 20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96" h="112">
                    <a:moveTo>
                      <a:pt x="48" y="0"/>
                    </a:moveTo>
                    <a:cubicBezTo>
                      <a:pt x="21" y="0"/>
                      <a:pt x="0" y="21"/>
                      <a:pt x="0" y="48"/>
                    </a:cubicBezTo>
                    <a:cubicBezTo>
                      <a:pt x="0" y="72"/>
                      <a:pt x="24" y="92"/>
                      <a:pt x="24" y="100"/>
                    </a:cubicBezTo>
                    <a:cubicBezTo>
                      <a:pt x="24" y="104"/>
                      <a:pt x="32" y="112"/>
                      <a:pt x="48" y="112"/>
                    </a:cubicBezTo>
                    <a:cubicBezTo>
                      <a:pt x="64" y="112"/>
                      <a:pt x="72" y="104"/>
                      <a:pt x="72" y="100"/>
                    </a:cubicBezTo>
                    <a:cubicBezTo>
                      <a:pt x="72" y="92"/>
                      <a:pt x="96" y="72"/>
                      <a:pt x="96" y="48"/>
                    </a:cubicBezTo>
                    <a:cubicBezTo>
                      <a:pt x="96" y="21"/>
                      <a:pt x="75" y="0"/>
                      <a:pt x="48" y="0"/>
                    </a:cubicBezTo>
                    <a:close/>
                    <a:moveTo>
                      <a:pt x="57" y="20"/>
                    </a:moveTo>
                    <a:cubicBezTo>
                      <a:pt x="34" y="20"/>
                      <a:pt x="16" y="38"/>
                      <a:pt x="16" y="60"/>
                    </a:cubicBezTo>
                    <a:cubicBezTo>
                      <a:pt x="16" y="62"/>
                      <a:pt x="16" y="63"/>
                      <a:pt x="16" y="64"/>
                    </a:cubicBezTo>
                    <a:cubicBezTo>
                      <a:pt x="14" y="59"/>
                      <a:pt x="12" y="54"/>
                      <a:pt x="12" y="49"/>
                    </a:cubicBezTo>
                    <a:cubicBezTo>
                      <a:pt x="12" y="29"/>
                      <a:pt x="29" y="12"/>
                      <a:pt x="50" y="12"/>
                    </a:cubicBezTo>
                    <a:cubicBezTo>
                      <a:pt x="62" y="12"/>
                      <a:pt x="73" y="18"/>
                      <a:pt x="80" y="27"/>
                    </a:cubicBezTo>
                    <a:cubicBezTo>
                      <a:pt x="73" y="23"/>
                      <a:pt x="65" y="20"/>
                      <a:pt x="57" y="20"/>
                    </a:cubicBezTo>
                    <a:close/>
                  </a:path>
                </a:pathLst>
              </a:custGeom>
              <a:noFill/>
              <a:ln w="9525">
                <a:solidFill>
                  <a:schemeClr val="bg1"/>
                </a:solidFill>
                <a:rou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 defTabSz="685800">
                  <a:defRPr/>
                </a:pPr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15" name="组合 14"/>
          <p:cNvGrpSpPr/>
          <p:nvPr/>
        </p:nvGrpSpPr>
        <p:grpSpPr bwMode="auto">
          <a:xfrm>
            <a:off x="4940582" y="1175053"/>
            <a:ext cx="1408464" cy="1408465"/>
            <a:chOff x="4917210" y="1666022"/>
            <a:chExt cx="1408565" cy="1408910"/>
          </a:xfrm>
        </p:grpSpPr>
        <p:sp>
          <p:nvSpPr>
            <p:cNvPr id="29" name="椭圆 28"/>
            <p:cNvSpPr/>
            <p:nvPr/>
          </p:nvSpPr>
          <p:spPr>
            <a:xfrm>
              <a:off x="4917210" y="1666022"/>
              <a:ext cx="1408565" cy="140891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7" name="Freeform 12"/>
            <p:cNvSpPr/>
            <p:nvPr/>
          </p:nvSpPr>
          <p:spPr bwMode="auto">
            <a:xfrm>
              <a:off x="5348405" y="2061481"/>
              <a:ext cx="575104" cy="537829"/>
            </a:xfrm>
            <a:custGeom>
              <a:avLst/>
              <a:gdLst>
                <a:gd name="T0" fmla="*/ 570906 w 137"/>
                <a:gd name="T1" fmla="*/ 201686 h 128"/>
                <a:gd name="T2" fmla="*/ 541521 w 137"/>
                <a:gd name="T3" fmla="*/ 180677 h 128"/>
                <a:gd name="T4" fmla="*/ 390399 w 137"/>
                <a:gd name="T5" fmla="*/ 155466 h 128"/>
                <a:gd name="T6" fmla="*/ 323234 w 137"/>
                <a:gd name="T7" fmla="*/ 21009 h 128"/>
                <a:gd name="T8" fmla="*/ 289651 w 137"/>
                <a:gd name="T9" fmla="*/ 0 h 128"/>
                <a:gd name="T10" fmla="*/ 256068 w 137"/>
                <a:gd name="T11" fmla="*/ 21009 h 128"/>
                <a:gd name="T12" fmla="*/ 188903 w 137"/>
                <a:gd name="T13" fmla="*/ 155466 h 128"/>
                <a:gd name="T14" fmla="*/ 33583 w 137"/>
                <a:gd name="T15" fmla="*/ 180677 h 128"/>
                <a:gd name="T16" fmla="*/ 4198 w 137"/>
                <a:gd name="T17" fmla="*/ 201686 h 128"/>
                <a:gd name="T18" fmla="*/ 16791 w 137"/>
                <a:gd name="T19" fmla="*/ 239502 h 128"/>
                <a:gd name="T20" fmla="*/ 125935 w 137"/>
                <a:gd name="T21" fmla="*/ 344547 h 128"/>
                <a:gd name="T22" fmla="*/ 100748 w 137"/>
                <a:gd name="T23" fmla="*/ 495811 h 128"/>
                <a:gd name="T24" fmla="*/ 113342 w 137"/>
                <a:gd name="T25" fmla="*/ 529425 h 128"/>
                <a:gd name="T26" fmla="*/ 134331 w 137"/>
                <a:gd name="T27" fmla="*/ 537829 h 128"/>
                <a:gd name="T28" fmla="*/ 151122 w 137"/>
                <a:gd name="T29" fmla="*/ 533627 h 128"/>
                <a:gd name="T30" fmla="*/ 289651 w 137"/>
                <a:gd name="T31" fmla="*/ 462197 h 128"/>
                <a:gd name="T32" fmla="*/ 428180 w 137"/>
                <a:gd name="T33" fmla="*/ 533627 h 128"/>
                <a:gd name="T34" fmla="*/ 444971 w 137"/>
                <a:gd name="T35" fmla="*/ 537829 h 128"/>
                <a:gd name="T36" fmla="*/ 465960 w 137"/>
                <a:gd name="T37" fmla="*/ 529425 h 128"/>
                <a:gd name="T38" fmla="*/ 478554 w 137"/>
                <a:gd name="T39" fmla="*/ 495811 h 128"/>
                <a:gd name="T40" fmla="*/ 453367 w 137"/>
                <a:gd name="T41" fmla="*/ 344547 h 128"/>
                <a:gd name="T42" fmla="*/ 562510 w 137"/>
                <a:gd name="T43" fmla="*/ 239502 h 128"/>
                <a:gd name="T44" fmla="*/ 570906 w 137"/>
                <a:gd name="T45" fmla="*/ 201686 h 128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37" h="128">
                  <a:moveTo>
                    <a:pt x="136" y="48"/>
                  </a:moveTo>
                  <a:cubicBezTo>
                    <a:pt x="135" y="45"/>
                    <a:pt x="133" y="43"/>
                    <a:pt x="129" y="43"/>
                  </a:cubicBezTo>
                  <a:cubicBezTo>
                    <a:pt x="93" y="37"/>
                    <a:pt x="93" y="37"/>
                    <a:pt x="93" y="37"/>
                  </a:cubicBezTo>
                  <a:cubicBezTo>
                    <a:pt x="77" y="5"/>
                    <a:pt x="77" y="5"/>
                    <a:pt x="77" y="5"/>
                  </a:cubicBezTo>
                  <a:cubicBezTo>
                    <a:pt x="75" y="2"/>
                    <a:pt x="72" y="0"/>
                    <a:pt x="69" y="0"/>
                  </a:cubicBezTo>
                  <a:cubicBezTo>
                    <a:pt x="66" y="0"/>
                    <a:pt x="63" y="2"/>
                    <a:pt x="61" y="5"/>
                  </a:cubicBezTo>
                  <a:cubicBezTo>
                    <a:pt x="45" y="37"/>
                    <a:pt x="45" y="37"/>
                    <a:pt x="45" y="37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5" y="43"/>
                    <a:pt x="2" y="45"/>
                    <a:pt x="1" y="48"/>
                  </a:cubicBezTo>
                  <a:cubicBezTo>
                    <a:pt x="0" y="51"/>
                    <a:pt x="1" y="55"/>
                    <a:pt x="4" y="57"/>
                  </a:cubicBezTo>
                  <a:cubicBezTo>
                    <a:pt x="30" y="82"/>
                    <a:pt x="30" y="82"/>
                    <a:pt x="30" y="82"/>
                  </a:cubicBezTo>
                  <a:cubicBezTo>
                    <a:pt x="24" y="118"/>
                    <a:pt x="24" y="118"/>
                    <a:pt x="24" y="118"/>
                  </a:cubicBezTo>
                  <a:cubicBezTo>
                    <a:pt x="23" y="121"/>
                    <a:pt x="25" y="125"/>
                    <a:pt x="27" y="126"/>
                  </a:cubicBezTo>
                  <a:cubicBezTo>
                    <a:pt x="29" y="127"/>
                    <a:pt x="30" y="128"/>
                    <a:pt x="32" y="128"/>
                  </a:cubicBezTo>
                  <a:cubicBezTo>
                    <a:pt x="34" y="128"/>
                    <a:pt x="35" y="128"/>
                    <a:pt x="36" y="127"/>
                  </a:cubicBezTo>
                  <a:cubicBezTo>
                    <a:pt x="69" y="110"/>
                    <a:pt x="69" y="110"/>
                    <a:pt x="69" y="110"/>
                  </a:cubicBezTo>
                  <a:cubicBezTo>
                    <a:pt x="102" y="127"/>
                    <a:pt x="102" y="127"/>
                    <a:pt x="102" y="127"/>
                  </a:cubicBezTo>
                  <a:cubicBezTo>
                    <a:pt x="103" y="128"/>
                    <a:pt x="104" y="128"/>
                    <a:pt x="106" y="128"/>
                  </a:cubicBezTo>
                  <a:cubicBezTo>
                    <a:pt x="107" y="128"/>
                    <a:pt x="109" y="127"/>
                    <a:pt x="111" y="126"/>
                  </a:cubicBezTo>
                  <a:cubicBezTo>
                    <a:pt x="113" y="125"/>
                    <a:pt x="115" y="121"/>
                    <a:pt x="114" y="118"/>
                  </a:cubicBezTo>
                  <a:cubicBezTo>
                    <a:pt x="108" y="82"/>
                    <a:pt x="108" y="82"/>
                    <a:pt x="108" y="82"/>
                  </a:cubicBezTo>
                  <a:cubicBezTo>
                    <a:pt x="134" y="57"/>
                    <a:pt x="134" y="57"/>
                    <a:pt x="134" y="57"/>
                  </a:cubicBezTo>
                  <a:cubicBezTo>
                    <a:pt x="136" y="55"/>
                    <a:pt x="137" y="51"/>
                    <a:pt x="136" y="48"/>
                  </a:cubicBezTo>
                  <a:close/>
                </a:path>
              </a:pathLst>
            </a:custGeom>
            <a:noFill/>
            <a:ln w="9525">
              <a:solidFill>
                <a:schemeClr val="bg1"/>
              </a:solidFill>
              <a:rou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  <p:grpSp>
        <p:nvGrpSpPr>
          <p:cNvPr id="19" name="组合 18"/>
          <p:cNvGrpSpPr/>
          <p:nvPr/>
        </p:nvGrpSpPr>
        <p:grpSpPr bwMode="auto">
          <a:xfrm>
            <a:off x="7087941" y="1168282"/>
            <a:ext cx="1405815" cy="1405816"/>
            <a:chOff x="7064919" y="1659248"/>
            <a:chExt cx="1405916" cy="1406260"/>
          </a:xfrm>
        </p:grpSpPr>
        <p:sp>
          <p:nvSpPr>
            <p:cNvPr id="36" name="椭圆 35"/>
            <p:cNvSpPr/>
            <p:nvPr/>
          </p:nvSpPr>
          <p:spPr>
            <a:xfrm>
              <a:off x="7064919" y="1659248"/>
              <a:ext cx="1405916" cy="140626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21" name="Freeform 6"/>
            <p:cNvSpPr>
              <a:spLocks noEditPoints="1"/>
            </p:cNvSpPr>
            <p:nvPr/>
          </p:nvSpPr>
          <p:spPr bwMode="auto">
            <a:xfrm>
              <a:off x="7475286" y="2060723"/>
              <a:ext cx="608290" cy="608286"/>
            </a:xfrm>
            <a:custGeom>
              <a:avLst/>
              <a:gdLst>
                <a:gd name="T0" fmla="*/ 572508 w 136"/>
                <a:gd name="T1" fmla="*/ 214689 h 136"/>
                <a:gd name="T2" fmla="*/ 500945 w 136"/>
                <a:gd name="T3" fmla="*/ 214689 h 136"/>
                <a:gd name="T4" fmla="*/ 550145 w 136"/>
                <a:gd name="T5" fmla="*/ 165490 h 136"/>
                <a:gd name="T6" fmla="*/ 550145 w 136"/>
                <a:gd name="T7" fmla="*/ 111817 h 136"/>
                <a:gd name="T8" fmla="*/ 496472 w 136"/>
                <a:gd name="T9" fmla="*/ 53672 h 136"/>
                <a:gd name="T10" fmla="*/ 469636 w 136"/>
                <a:gd name="T11" fmla="*/ 44727 h 136"/>
                <a:gd name="T12" fmla="*/ 442799 w 136"/>
                <a:gd name="T13" fmla="*/ 53672 h 136"/>
                <a:gd name="T14" fmla="*/ 393599 w 136"/>
                <a:gd name="T15" fmla="*/ 107345 h 136"/>
                <a:gd name="T16" fmla="*/ 393599 w 136"/>
                <a:gd name="T17" fmla="*/ 35782 h 136"/>
                <a:gd name="T18" fmla="*/ 357818 w 136"/>
                <a:gd name="T19" fmla="*/ 0 h 136"/>
                <a:gd name="T20" fmla="*/ 250472 w 136"/>
                <a:gd name="T21" fmla="*/ 0 h 136"/>
                <a:gd name="T22" fmla="*/ 214691 w 136"/>
                <a:gd name="T23" fmla="*/ 35782 h 136"/>
                <a:gd name="T24" fmla="*/ 214691 w 136"/>
                <a:gd name="T25" fmla="*/ 107345 h 136"/>
                <a:gd name="T26" fmla="*/ 165491 w 136"/>
                <a:gd name="T27" fmla="*/ 58145 h 136"/>
                <a:gd name="T28" fmla="*/ 138654 w 136"/>
                <a:gd name="T29" fmla="*/ 44727 h 136"/>
                <a:gd name="T30" fmla="*/ 111818 w 136"/>
                <a:gd name="T31" fmla="*/ 58145 h 136"/>
                <a:gd name="T32" fmla="*/ 58145 w 136"/>
                <a:gd name="T33" fmla="*/ 111817 h 136"/>
                <a:gd name="T34" fmla="*/ 44727 w 136"/>
                <a:gd name="T35" fmla="*/ 138653 h 136"/>
                <a:gd name="T36" fmla="*/ 58145 w 136"/>
                <a:gd name="T37" fmla="*/ 165490 h 136"/>
                <a:gd name="T38" fmla="*/ 107345 w 136"/>
                <a:gd name="T39" fmla="*/ 214689 h 136"/>
                <a:gd name="T40" fmla="*/ 35782 w 136"/>
                <a:gd name="T41" fmla="*/ 214689 h 136"/>
                <a:gd name="T42" fmla="*/ 0 w 136"/>
                <a:gd name="T43" fmla="*/ 250471 h 136"/>
                <a:gd name="T44" fmla="*/ 0 w 136"/>
                <a:gd name="T45" fmla="*/ 357815 h 136"/>
                <a:gd name="T46" fmla="*/ 35782 w 136"/>
                <a:gd name="T47" fmla="*/ 393597 h 136"/>
                <a:gd name="T48" fmla="*/ 107345 w 136"/>
                <a:gd name="T49" fmla="*/ 393597 h 136"/>
                <a:gd name="T50" fmla="*/ 53673 w 136"/>
                <a:gd name="T51" fmla="*/ 442796 h 136"/>
                <a:gd name="T52" fmla="*/ 53673 w 136"/>
                <a:gd name="T53" fmla="*/ 496469 h 136"/>
                <a:gd name="T54" fmla="*/ 111818 w 136"/>
                <a:gd name="T55" fmla="*/ 550141 h 136"/>
                <a:gd name="T56" fmla="*/ 138654 w 136"/>
                <a:gd name="T57" fmla="*/ 563559 h 136"/>
                <a:gd name="T58" fmla="*/ 165491 w 136"/>
                <a:gd name="T59" fmla="*/ 550141 h 136"/>
                <a:gd name="T60" fmla="*/ 214691 w 136"/>
                <a:gd name="T61" fmla="*/ 500941 h 136"/>
                <a:gd name="T62" fmla="*/ 214691 w 136"/>
                <a:gd name="T63" fmla="*/ 572504 h 136"/>
                <a:gd name="T64" fmla="*/ 250472 w 136"/>
                <a:gd name="T65" fmla="*/ 608286 h 136"/>
                <a:gd name="T66" fmla="*/ 357818 w 136"/>
                <a:gd name="T67" fmla="*/ 608286 h 136"/>
                <a:gd name="T68" fmla="*/ 393599 w 136"/>
                <a:gd name="T69" fmla="*/ 572504 h 136"/>
                <a:gd name="T70" fmla="*/ 393599 w 136"/>
                <a:gd name="T71" fmla="*/ 500941 h 136"/>
                <a:gd name="T72" fmla="*/ 442799 w 136"/>
                <a:gd name="T73" fmla="*/ 554614 h 136"/>
                <a:gd name="T74" fmla="*/ 469636 w 136"/>
                <a:gd name="T75" fmla="*/ 563559 h 136"/>
                <a:gd name="T76" fmla="*/ 496472 w 136"/>
                <a:gd name="T77" fmla="*/ 554614 h 136"/>
                <a:gd name="T78" fmla="*/ 554617 w 136"/>
                <a:gd name="T79" fmla="*/ 496469 h 136"/>
                <a:gd name="T80" fmla="*/ 563563 w 136"/>
                <a:gd name="T81" fmla="*/ 469633 h 136"/>
                <a:gd name="T82" fmla="*/ 554617 w 136"/>
                <a:gd name="T83" fmla="*/ 442796 h 136"/>
                <a:gd name="T84" fmla="*/ 500945 w 136"/>
                <a:gd name="T85" fmla="*/ 393597 h 136"/>
                <a:gd name="T86" fmla="*/ 572508 w 136"/>
                <a:gd name="T87" fmla="*/ 393597 h 136"/>
                <a:gd name="T88" fmla="*/ 608290 w 136"/>
                <a:gd name="T89" fmla="*/ 357815 h 136"/>
                <a:gd name="T90" fmla="*/ 608290 w 136"/>
                <a:gd name="T91" fmla="*/ 250471 h 136"/>
                <a:gd name="T92" fmla="*/ 572508 w 136"/>
                <a:gd name="T93" fmla="*/ 214689 h 136"/>
                <a:gd name="T94" fmla="*/ 178909 w 136"/>
                <a:gd name="T95" fmla="*/ 304143 h 136"/>
                <a:gd name="T96" fmla="*/ 304145 w 136"/>
                <a:gd name="T97" fmla="*/ 178908 h 136"/>
                <a:gd name="T98" fmla="*/ 429381 w 136"/>
                <a:gd name="T99" fmla="*/ 304143 h 136"/>
                <a:gd name="T100" fmla="*/ 304145 w 136"/>
                <a:gd name="T101" fmla="*/ 429378 h 136"/>
                <a:gd name="T102" fmla="*/ 178909 w 136"/>
                <a:gd name="T103" fmla="*/ 304143 h 1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136" h="136">
                  <a:moveTo>
                    <a:pt x="128" y="48"/>
                  </a:moveTo>
                  <a:cubicBezTo>
                    <a:pt x="112" y="48"/>
                    <a:pt x="112" y="48"/>
                    <a:pt x="112" y="48"/>
                  </a:cubicBezTo>
                  <a:cubicBezTo>
                    <a:pt x="123" y="37"/>
                    <a:pt x="123" y="37"/>
                    <a:pt x="123" y="37"/>
                  </a:cubicBezTo>
                  <a:cubicBezTo>
                    <a:pt x="127" y="33"/>
                    <a:pt x="127" y="28"/>
                    <a:pt x="123" y="25"/>
                  </a:cubicBezTo>
                  <a:cubicBezTo>
                    <a:pt x="111" y="12"/>
                    <a:pt x="111" y="12"/>
                    <a:pt x="111" y="12"/>
                  </a:cubicBezTo>
                  <a:cubicBezTo>
                    <a:pt x="109" y="11"/>
                    <a:pt x="107" y="10"/>
                    <a:pt x="105" y="10"/>
                  </a:cubicBezTo>
                  <a:cubicBezTo>
                    <a:pt x="103" y="10"/>
                    <a:pt x="101" y="11"/>
                    <a:pt x="99" y="12"/>
                  </a:cubicBezTo>
                  <a:cubicBezTo>
                    <a:pt x="88" y="24"/>
                    <a:pt x="88" y="24"/>
                    <a:pt x="88" y="24"/>
                  </a:cubicBezTo>
                  <a:cubicBezTo>
                    <a:pt x="88" y="8"/>
                    <a:pt x="88" y="8"/>
                    <a:pt x="88" y="8"/>
                  </a:cubicBezTo>
                  <a:cubicBezTo>
                    <a:pt x="88" y="4"/>
                    <a:pt x="84" y="0"/>
                    <a:pt x="80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2" y="0"/>
                    <a:pt x="48" y="4"/>
                    <a:pt x="48" y="8"/>
                  </a:cubicBezTo>
                  <a:cubicBezTo>
                    <a:pt x="48" y="24"/>
                    <a:pt x="48" y="24"/>
                    <a:pt x="48" y="24"/>
                  </a:cubicBezTo>
                  <a:cubicBezTo>
                    <a:pt x="37" y="13"/>
                    <a:pt x="37" y="13"/>
                    <a:pt x="37" y="13"/>
                  </a:cubicBezTo>
                  <a:cubicBezTo>
                    <a:pt x="35" y="11"/>
                    <a:pt x="33" y="10"/>
                    <a:pt x="31" y="10"/>
                  </a:cubicBezTo>
                  <a:cubicBezTo>
                    <a:pt x="29" y="10"/>
                    <a:pt x="27" y="11"/>
                    <a:pt x="25" y="13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1" y="27"/>
                    <a:pt x="10" y="29"/>
                    <a:pt x="10" y="31"/>
                  </a:cubicBezTo>
                  <a:cubicBezTo>
                    <a:pt x="10" y="33"/>
                    <a:pt x="11" y="35"/>
                    <a:pt x="13" y="37"/>
                  </a:cubicBezTo>
                  <a:cubicBezTo>
                    <a:pt x="24" y="48"/>
                    <a:pt x="24" y="48"/>
                    <a:pt x="24" y="48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4" y="48"/>
                    <a:pt x="0" y="52"/>
                    <a:pt x="0" y="56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84"/>
                    <a:pt x="4" y="88"/>
                    <a:pt x="8" y="88"/>
                  </a:cubicBezTo>
                  <a:cubicBezTo>
                    <a:pt x="24" y="88"/>
                    <a:pt x="24" y="88"/>
                    <a:pt x="24" y="88"/>
                  </a:cubicBezTo>
                  <a:cubicBezTo>
                    <a:pt x="12" y="99"/>
                    <a:pt x="12" y="99"/>
                    <a:pt x="12" y="99"/>
                  </a:cubicBezTo>
                  <a:cubicBezTo>
                    <a:pt x="9" y="102"/>
                    <a:pt x="9" y="107"/>
                    <a:pt x="12" y="111"/>
                  </a:cubicBezTo>
                  <a:cubicBezTo>
                    <a:pt x="25" y="123"/>
                    <a:pt x="25" y="123"/>
                    <a:pt x="25" y="123"/>
                  </a:cubicBezTo>
                  <a:cubicBezTo>
                    <a:pt x="27" y="125"/>
                    <a:pt x="29" y="126"/>
                    <a:pt x="31" y="126"/>
                  </a:cubicBezTo>
                  <a:cubicBezTo>
                    <a:pt x="33" y="126"/>
                    <a:pt x="35" y="125"/>
                    <a:pt x="37" y="123"/>
                  </a:cubicBezTo>
                  <a:cubicBezTo>
                    <a:pt x="48" y="112"/>
                    <a:pt x="48" y="112"/>
                    <a:pt x="48" y="112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48" y="132"/>
                    <a:pt x="52" y="136"/>
                    <a:pt x="56" y="136"/>
                  </a:cubicBezTo>
                  <a:cubicBezTo>
                    <a:pt x="80" y="136"/>
                    <a:pt x="80" y="136"/>
                    <a:pt x="80" y="136"/>
                  </a:cubicBezTo>
                  <a:cubicBezTo>
                    <a:pt x="84" y="136"/>
                    <a:pt x="88" y="132"/>
                    <a:pt x="88" y="128"/>
                  </a:cubicBezTo>
                  <a:cubicBezTo>
                    <a:pt x="88" y="112"/>
                    <a:pt x="88" y="112"/>
                    <a:pt x="88" y="112"/>
                  </a:cubicBezTo>
                  <a:cubicBezTo>
                    <a:pt x="99" y="124"/>
                    <a:pt x="99" y="124"/>
                    <a:pt x="99" y="124"/>
                  </a:cubicBezTo>
                  <a:cubicBezTo>
                    <a:pt x="101" y="125"/>
                    <a:pt x="103" y="126"/>
                    <a:pt x="105" y="126"/>
                  </a:cubicBezTo>
                  <a:cubicBezTo>
                    <a:pt x="107" y="126"/>
                    <a:pt x="109" y="125"/>
                    <a:pt x="111" y="124"/>
                  </a:cubicBezTo>
                  <a:cubicBezTo>
                    <a:pt x="124" y="111"/>
                    <a:pt x="124" y="111"/>
                    <a:pt x="124" y="111"/>
                  </a:cubicBezTo>
                  <a:cubicBezTo>
                    <a:pt x="125" y="109"/>
                    <a:pt x="126" y="107"/>
                    <a:pt x="126" y="105"/>
                  </a:cubicBezTo>
                  <a:cubicBezTo>
                    <a:pt x="126" y="103"/>
                    <a:pt x="125" y="101"/>
                    <a:pt x="124" y="99"/>
                  </a:cubicBezTo>
                  <a:cubicBezTo>
                    <a:pt x="112" y="88"/>
                    <a:pt x="112" y="88"/>
                    <a:pt x="112" y="88"/>
                  </a:cubicBezTo>
                  <a:cubicBezTo>
                    <a:pt x="128" y="88"/>
                    <a:pt x="128" y="88"/>
                    <a:pt x="128" y="88"/>
                  </a:cubicBezTo>
                  <a:cubicBezTo>
                    <a:pt x="132" y="88"/>
                    <a:pt x="136" y="84"/>
                    <a:pt x="136" y="80"/>
                  </a:cubicBezTo>
                  <a:cubicBezTo>
                    <a:pt x="136" y="56"/>
                    <a:pt x="136" y="56"/>
                    <a:pt x="136" y="56"/>
                  </a:cubicBezTo>
                  <a:cubicBezTo>
                    <a:pt x="136" y="52"/>
                    <a:pt x="132" y="48"/>
                    <a:pt x="128" y="48"/>
                  </a:cubicBezTo>
                  <a:close/>
                  <a:moveTo>
                    <a:pt x="40" y="68"/>
                  </a:moveTo>
                  <a:cubicBezTo>
                    <a:pt x="40" y="53"/>
                    <a:pt x="53" y="40"/>
                    <a:pt x="68" y="40"/>
                  </a:cubicBezTo>
                  <a:cubicBezTo>
                    <a:pt x="83" y="40"/>
                    <a:pt x="96" y="53"/>
                    <a:pt x="96" y="68"/>
                  </a:cubicBezTo>
                  <a:cubicBezTo>
                    <a:pt x="96" y="83"/>
                    <a:pt x="83" y="96"/>
                    <a:pt x="68" y="96"/>
                  </a:cubicBezTo>
                  <a:cubicBezTo>
                    <a:pt x="53" y="96"/>
                    <a:pt x="40" y="83"/>
                    <a:pt x="40" y="68"/>
                  </a:cubicBezTo>
                  <a:close/>
                </a:path>
              </a:pathLst>
            </a:custGeom>
            <a:noFill/>
            <a:ln w="9525">
              <a:solidFill>
                <a:schemeClr val="bg1"/>
              </a:solidFill>
              <a:rou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  <p:sp>
        <p:nvSpPr>
          <p:cNvPr id="23" name="TextBox 29"/>
          <p:cNvSpPr txBox="1">
            <a:spLocks noChangeArrowheads="1"/>
          </p:cNvSpPr>
          <p:nvPr/>
        </p:nvSpPr>
        <p:spPr bwMode="auto">
          <a:xfrm>
            <a:off x="919798" y="2767966"/>
            <a:ext cx="9032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/>
            <a:r>
              <a:rPr lang="zh-CN" alt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中等线简" panose="02010609000101010101" pitchFamily="49" charset="-122"/>
                <a:ea typeface="汉仪中等线简" panose="02010609000101010101" pitchFamily="49" charset="-122"/>
              </a:rPr>
              <a:t>添加标题</a:t>
            </a:r>
            <a:endParaRPr lang="zh-CN" alt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中等线简" panose="02010609000101010101" pitchFamily="49" charset="-122"/>
              <a:ea typeface="汉仪中等线简" panose="02010609000101010101" pitchFamily="49" charset="-122"/>
            </a:endParaRPr>
          </a:p>
        </p:txBody>
      </p:sp>
      <p:sp>
        <p:nvSpPr>
          <p:cNvPr id="24" name="TextBox 30"/>
          <p:cNvSpPr txBox="1">
            <a:spLocks noChangeArrowheads="1"/>
          </p:cNvSpPr>
          <p:nvPr/>
        </p:nvSpPr>
        <p:spPr bwMode="auto">
          <a:xfrm>
            <a:off x="3070860" y="2767966"/>
            <a:ext cx="9032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/>
            <a:r>
              <a:rPr lang="zh-CN" altLang="en-US" sz="1400" b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中等线简" panose="02010609000101010101" pitchFamily="49" charset="-122"/>
                <a:ea typeface="汉仪中等线简" panose="02010609000101010101" pitchFamily="49" charset="-122"/>
              </a:rPr>
              <a:t>添加标题</a:t>
            </a:r>
            <a:endParaRPr lang="zh-CN" altLang="en-US" sz="1400" b="1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中等线简" panose="02010609000101010101" pitchFamily="49" charset="-122"/>
              <a:ea typeface="汉仪中等线简" panose="02010609000101010101" pitchFamily="49" charset="-122"/>
            </a:endParaRPr>
          </a:p>
        </p:txBody>
      </p:sp>
      <p:sp>
        <p:nvSpPr>
          <p:cNvPr id="25" name="TextBox 31"/>
          <p:cNvSpPr txBox="1">
            <a:spLocks noChangeArrowheads="1"/>
          </p:cNvSpPr>
          <p:nvPr/>
        </p:nvSpPr>
        <p:spPr bwMode="auto">
          <a:xfrm>
            <a:off x="5207635" y="2767966"/>
            <a:ext cx="9032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/>
            <a:r>
              <a:rPr lang="zh-CN" altLang="en-US" sz="1400" b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中等线简" panose="02010609000101010101" pitchFamily="49" charset="-122"/>
                <a:ea typeface="汉仪中等线简" panose="02010609000101010101" pitchFamily="49" charset="-122"/>
              </a:rPr>
              <a:t>添加标题</a:t>
            </a:r>
            <a:endParaRPr lang="zh-CN" altLang="en-US" sz="1400" b="1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中等线简" panose="02010609000101010101" pitchFamily="49" charset="-122"/>
              <a:ea typeface="汉仪中等线简" panose="02010609000101010101" pitchFamily="49" charset="-122"/>
            </a:endParaRPr>
          </a:p>
        </p:txBody>
      </p:sp>
      <p:sp>
        <p:nvSpPr>
          <p:cNvPr id="26" name="TextBox 32"/>
          <p:cNvSpPr txBox="1">
            <a:spLocks noChangeArrowheads="1"/>
          </p:cNvSpPr>
          <p:nvPr/>
        </p:nvSpPr>
        <p:spPr bwMode="auto">
          <a:xfrm>
            <a:off x="7350760" y="2767966"/>
            <a:ext cx="9032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/>
            <a:r>
              <a:rPr lang="zh-CN" alt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中等线简" panose="02010609000101010101" pitchFamily="49" charset="-122"/>
                <a:ea typeface="汉仪中等线简" panose="02010609000101010101" pitchFamily="49" charset="-122"/>
              </a:rPr>
              <a:t>添加标题</a:t>
            </a:r>
            <a:endParaRPr lang="zh-CN" alt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中等线简" panose="02010609000101010101" pitchFamily="49" charset="-122"/>
              <a:ea typeface="汉仪中等线简" panose="02010609000101010101" pitchFamily="49" charset="-122"/>
            </a:endParaRPr>
          </a:p>
        </p:txBody>
      </p:sp>
      <p:sp>
        <p:nvSpPr>
          <p:cNvPr id="27" name="矩形 26"/>
          <p:cNvSpPr>
            <a:spLocks noChangeArrowheads="1"/>
          </p:cNvSpPr>
          <p:nvPr/>
        </p:nvSpPr>
        <p:spPr bwMode="auto">
          <a:xfrm>
            <a:off x="719773" y="3333116"/>
            <a:ext cx="63277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150000"/>
              </a:lnSpc>
            </a:pPr>
            <a:r>
              <a:rPr lang="en-US" altLang="zh-CN" sz="12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特细等线简" panose="02010604000101010101" pitchFamily="2" charset="-122"/>
                <a:ea typeface="汉仪特细等线简" panose="02010604000101010101" pitchFamily="2" charset="-122"/>
              </a:rPr>
              <a:t>PPT</a:t>
            </a:r>
            <a:r>
              <a:rPr lang="zh-CN" altLang="en-US" sz="12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特细等线简" panose="02010604000101010101" pitchFamily="2" charset="-122"/>
                <a:ea typeface="汉仪特细等线简" panose="02010604000101010101" pitchFamily="2" charset="-122"/>
              </a:rPr>
              <a:t>定位</a:t>
            </a:r>
            <a:r>
              <a:rPr lang="zh-CN" altLang="en-US" sz="1050" dirty="0">
                <a:solidFill>
                  <a:prstClr val="white">
                    <a:alpha val="70000"/>
                  </a:prstClr>
                </a:solidFill>
                <a:latin typeface="汉仪特细等线简" panose="02010604000101010101" pitchFamily="2" charset="-122"/>
                <a:ea typeface="汉仪特细等线简" panose="02010604000101010101" pitchFamily="2" charset="-122"/>
              </a:rPr>
              <a:t>：</a:t>
            </a:r>
            <a:r>
              <a:rPr lang="zh-CN" altLang="zh-CN" sz="1050" b="1" dirty="0">
                <a:solidFill>
                  <a:prstClr val="white"/>
                </a:solidFill>
                <a:latin typeface="汉仪特细等线简" panose="02010604000101010101" pitchFamily="2" charset="-122"/>
                <a:ea typeface="汉仪特细等线简" panose="02010604000101010101" pitchFamily="2" charset="-122"/>
              </a:rPr>
              <a:t>制作最快、成本最低、应用最广、修改最易、操作最便、互动最强的多媒体</a:t>
            </a:r>
            <a:r>
              <a:rPr lang="zh-CN" altLang="en-US" sz="1050" dirty="0">
                <a:solidFill>
                  <a:srgbClr val="595959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。</a:t>
            </a:r>
            <a:endParaRPr lang="zh-CN" altLang="en-US" sz="1050" dirty="0">
              <a:solidFill>
                <a:srgbClr val="595959"/>
              </a:solidFill>
              <a:latin typeface="方正正纤黑简体" panose="02000000000000000000" pitchFamily="2" charset="-122"/>
              <a:ea typeface="方正正纤黑简体" panose="02000000000000000000" pitchFamily="2" charset="-122"/>
            </a:endParaRPr>
          </a:p>
        </p:txBody>
      </p:sp>
      <p:sp>
        <p:nvSpPr>
          <p:cNvPr id="28" name="矩形 27"/>
          <p:cNvSpPr>
            <a:spLocks noChangeArrowheads="1"/>
          </p:cNvSpPr>
          <p:nvPr/>
        </p:nvSpPr>
        <p:spPr bwMode="auto">
          <a:xfrm>
            <a:off x="719774" y="3733166"/>
            <a:ext cx="7633652" cy="583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150000"/>
              </a:lnSpc>
            </a:pPr>
            <a:r>
              <a:rPr lang="zh-CN" altLang="zh-CN" sz="12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特细等线简" panose="02010604000101010101" pitchFamily="2" charset="-122"/>
                <a:ea typeface="汉仪特细等线简" panose="02010604000101010101" pitchFamily="2" charset="-122"/>
              </a:rPr>
              <a:t>应用</a:t>
            </a:r>
            <a:r>
              <a:rPr lang="zh-CN" altLang="en-US" sz="12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特细等线简" panose="02010604000101010101" pitchFamily="2" charset="-122"/>
                <a:ea typeface="汉仪特细等线简" panose="02010604000101010101" pitchFamily="2" charset="-122"/>
              </a:rPr>
              <a:t>领域</a:t>
            </a:r>
            <a:r>
              <a:rPr lang="zh-CN" altLang="en-US" sz="1050" b="1" dirty="0">
                <a:solidFill>
                  <a:prstClr val="white">
                    <a:alpha val="98000"/>
                  </a:prst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：</a:t>
            </a:r>
            <a:r>
              <a:rPr lang="zh-CN" altLang="zh-CN" sz="1050" b="1" dirty="0">
                <a:solidFill>
                  <a:prstClr val="white">
                    <a:alpha val="98000"/>
                  </a:prstClr>
                </a:solidFill>
                <a:latin typeface="汉仪特细等线简" panose="02010604000101010101" pitchFamily="2" charset="-122"/>
                <a:ea typeface="汉仪特细等线简" panose="02010604000101010101" pitchFamily="2" charset="-122"/>
              </a:rPr>
              <a:t>工作汇报、企业介绍、会议展示、项目投标、产品推介、课题研讨、竞聘演说、咨询报告、领导讲话、培训课件、婚庆礼仪</a:t>
            </a:r>
            <a:r>
              <a:rPr lang="zh-CN" altLang="en-US" sz="1050" b="1" dirty="0">
                <a:solidFill>
                  <a:prstClr val="white">
                    <a:alpha val="98000"/>
                  </a:prstClr>
                </a:solidFill>
                <a:latin typeface="汉仪特细等线简" panose="02010604000101010101" pitchFamily="2" charset="-122"/>
                <a:ea typeface="汉仪特细等线简" panose="02010604000101010101" pitchFamily="2" charset="-122"/>
              </a:rPr>
              <a:t>。</a:t>
            </a:r>
            <a:endParaRPr lang="zh-CN" altLang="en-US" sz="1050" b="1" dirty="0">
              <a:solidFill>
                <a:prstClr val="white">
                  <a:alpha val="98000"/>
                </a:prstClr>
              </a:solidFill>
              <a:latin typeface="汉仪特细等线简" panose="02010604000101010101" pitchFamily="2" charset="-122"/>
              <a:ea typeface="汉仪特细等线简" panose="02010604000101010101" pitchFamily="2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8623638" y="4805547"/>
            <a:ext cx="49408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altLang="zh-CN" sz="750" dirty="0">
                <a:solidFill>
                  <a:prstClr val="white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26</a:t>
            </a:r>
            <a:r>
              <a:rPr lang="en-US" altLang="zh-CN" sz="750" dirty="0">
                <a:solidFill>
                  <a:prstClr val="white">
                    <a:alpha val="20000"/>
                  </a:prst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/28</a:t>
            </a:r>
            <a:endParaRPr lang="zh-CN" altLang="en-US" sz="750" dirty="0">
              <a:solidFill>
                <a:prstClr val="white">
                  <a:alpha val="20000"/>
                </a:prstClr>
              </a:solidFill>
              <a:latin typeface="方正正纤黑简体" panose="02000000000000000000" pitchFamily="2" charset="-122"/>
              <a:ea typeface="方正正纤黑简体" panose="02000000000000000000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  <p:bldP spid="26" grpId="0"/>
      <p:bldP spid="27" grpId="0"/>
      <p:bldP spid="2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E:\JGQ\PPT 制作素材\shutterstock\shutterstock_103970726.jpg"/>
          <p:cNvPicPr>
            <a:picLocks noChangeAspect="1" noChangeArrowheads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98" r="6656"/>
          <a:stretch>
            <a:fillRect/>
          </a:stretch>
        </p:blipFill>
        <p:spPr bwMode="auto">
          <a:xfrm>
            <a:off x="6008178" y="1226140"/>
            <a:ext cx="2104917" cy="1741710"/>
          </a:xfrm>
          <a:prstGeom prst="hexagon">
            <a:avLst/>
          </a:prstGeom>
          <a:noFill/>
          <a:ln w="3175">
            <a:noFill/>
          </a:ln>
        </p:spPr>
      </p:pic>
      <p:pic>
        <p:nvPicPr>
          <p:cNvPr id="5" name="Picture 2" descr="E:\JGQ\PPT 制作素材\shutterstock\shutterstock_7830793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851" y="1226140"/>
            <a:ext cx="2104917" cy="1741710"/>
          </a:xfrm>
          <a:prstGeom prst="hexagon">
            <a:avLst/>
          </a:prstGeom>
          <a:noFill/>
          <a:ln w="3175">
            <a:noFill/>
          </a:ln>
        </p:spPr>
      </p:pic>
      <p:pic>
        <p:nvPicPr>
          <p:cNvPr id="6" name="Picture 3" descr="E:\JGQ\PPT 制作素材\shutterstock\shutterstock_125860454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321" t="156966" r="-254186" b="-150598"/>
          <a:stretch>
            <a:fillRect/>
          </a:stretch>
        </p:blipFill>
        <p:spPr bwMode="auto">
          <a:xfrm>
            <a:off x="3489006" y="1226138"/>
            <a:ext cx="2174414" cy="1741710"/>
          </a:xfrm>
          <a:prstGeom prst="hexagon">
            <a:avLst/>
          </a:prstGeom>
          <a:blipFill>
            <a:blip r:embed="rId4"/>
            <a:stretch>
              <a:fillRect/>
            </a:stretch>
          </a:blipFill>
          <a:ln w="3175">
            <a:noFill/>
          </a:ln>
        </p:spPr>
      </p:pic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1344467" y="3471262"/>
            <a:ext cx="6478734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defTabSz="685800">
              <a:lnSpc>
                <a:spcPts val="1500"/>
              </a:lnSpc>
              <a:spcBef>
                <a:spcPct val="0"/>
              </a:spcBef>
              <a:buFontTx/>
              <a:buNone/>
            </a:pPr>
            <a:r>
              <a:rPr lang="zh-CN" altLang="zh-CN" sz="1050" b="1" dirty="0">
                <a:solidFill>
                  <a:prstClr val="white"/>
                </a:solidFill>
                <a:latin typeface="汉仪特细等线简" panose="02010604000101010101" pitchFamily="2" charset="-122"/>
                <a:ea typeface="汉仪特细等线简" panose="02010604000101010101" pitchFamily="2" charset="-122"/>
              </a:rPr>
              <a:t>上海锐普广告有限公司是中国第一家精品</a:t>
            </a:r>
            <a:r>
              <a:rPr lang="en-US" altLang="zh-CN" sz="1050" b="1" dirty="0">
                <a:solidFill>
                  <a:prstClr val="white"/>
                </a:solidFill>
                <a:latin typeface="汉仪特细等线简" panose="02010604000101010101" pitchFamily="2" charset="-122"/>
                <a:ea typeface="汉仪特细等线简" panose="02010604000101010101" pitchFamily="2" charset="-122"/>
              </a:rPr>
              <a:t>PPT</a:t>
            </a:r>
            <a:r>
              <a:rPr lang="zh-CN" altLang="zh-CN" sz="1050" b="1" dirty="0">
                <a:solidFill>
                  <a:prstClr val="white"/>
                </a:solidFill>
                <a:latin typeface="汉仪特细等线简" panose="02010604000101010101" pitchFamily="2" charset="-122"/>
                <a:ea typeface="汉仪特细等线简" panose="02010604000101010101" pitchFamily="2" charset="-122"/>
              </a:rPr>
              <a:t>设计机构。拥有国内顶尖的</a:t>
            </a:r>
            <a:r>
              <a:rPr lang="en-US" altLang="zh-CN" sz="1050" b="1" dirty="0">
                <a:solidFill>
                  <a:prstClr val="white"/>
                </a:solidFill>
                <a:latin typeface="汉仪特细等线简" panose="02010604000101010101" pitchFamily="2" charset="-122"/>
                <a:ea typeface="汉仪特细等线简" panose="02010604000101010101" pitchFamily="2" charset="-122"/>
              </a:rPr>
              <a:t>PPT</a:t>
            </a:r>
            <a:r>
              <a:rPr lang="zh-CN" altLang="zh-CN" sz="1050" b="1" dirty="0">
                <a:solidFill>
                  <a:prstClr val="white"/>
                </a:solidFill>
                <a:latin typeface="汉仪特细等线简" panose="02010604000101010101" pitchFamily="2" charset="-122"/>
                <a:ea typeface="汉仪特细等线简" panose="02010604000101010101" pitchFamily="2" charset="-122"/>
              </a:rPr>
              <a:t>制作技术、顶级的</a:t>
            </a:r>
            <a:r>
              <a:rPr lang="en-US" altLang="zh-CN" sz="1050" b="1" dirty="0">
                <a:solidFill>
                  <a:prstClr val="white"/>
                </a:solidFill>
                <a:latin typeface="汉仪特细等线简" panose="02010604000101010101" pitchFamily="2" charset="-122"/>
                <a:ea typeface="汉仪特细等线简" panose="02010604000101010101" pitchFamily="2" charset="-122"/>
              </a:rPr>
              <a:t>PPT</a:t>
            </a:r>
            <a:r>
              <a:rPr lang="zh-CN" altLang="zh-CN" sz="1050" b="1" dirty="0">
                <a:solidFill>
                  <a:prstClr val="white"/>
                </a:solidFill>
                <a:latin typeface="汉仪特细等线简" panose="02010604000101010101" pitchFamily="2" charset="-122"/>
                <a:ea typeface="汉仪特细等线简" panose="02010604000101010101" pitchFamily="2" charset="-122"/>
              </a:rPr>
              <a:t>设计团队，坚持精益求精、拒绝平庸的做事精神，帮助您实现美观、精致、严谨、动感的</a:t>
            </a:r>
            <a:r>
              <a:rPr lang="en-US" altLang="zh-CN" sz="1050" b="1" dirty="0">
                <a:solidFill>
                  <a:prstClr val="white"/>
                </a:solidFill>
                <a:latin typeface="汉仪特细等线简" panose="02010604000101010101" pitchFamily="2" charset="-122"/>
                <a:ea typeface="汉仪特细等线简" panose="02010604000101010101" pitchFamily="2" charset="-122"/>
              </a:rPr>
              <a:t>PPT</a:t>
            </a:r>
            <a:r>
              <a:rPr lang="zh-CN" altLang="zh-CN" sz="1050" b="1" dirty="0">
                <a:solidFill>
                  <a:prstClr val="white"/>
                </a:solidFill>
                <a:latin typeface="汉仪特细等线简" panose="02010604000101010101" pitchFamily="2" charset="-122"/>
                <a:ea typeface="汉仪特细等线简" panose="02010604000101010101" pitchFamily="2" charset="-122"/>
              </a:rPr>
              <a:t>展示效果，让您的</a:t>
            </a:r>
            <a:r>
              <a:rPr lang="en-US" altLang="zh-CN" sz="1050" b="1" dirty="0">
                <a:solidFill>
                  <a:prstClr val="white"/>
                </a:solidFill>
                <a:latin typeface="汉仪特细等线简" panose="02010604000101010101" pitchFamily="2" charset="-122"/>
                <a:ea typeface="汉仪特细等线简" panose="02010604000101010101" pitchFamily="2" charset="-122"/>
              </a:rPr>
              <a:t>PPT</a:t>
            </a:r>
            <a:r>
              <a:rPr lang="zh-CN" altLang="zh-CN" sz="1050" b="1" dirty="0">
                <a:solidFill>
                  <a:prstClr val="white"/>
                </a:solidFill>
                <a:latin typeface="汉仪特细等线简" panose="02010604000101010101" pitchFamily="2" charset="-122"/>
                <a:ea typeface="汉仪特细等线简" panose="02010604000101010101" pitchFamily="2" charset="-122"/>
              </a:rPr>
              <a:t>创造卓越价值</a:t>
            </a:r>
            <a:r>
              <a:rPr lang="zh-CN" altLang="en-US" sz="1050" b="1" dirty="0">
                <a:solidFill>
                  <a:prstClr val="white"/>
                </a:solidFill>
                <a:latin typeface="汉仪特细等线简" panose="02010604000101010101" pitchFamily="2" charset="-122"/>
                <a:ea typeface="汉仪特细等线简" panose="02010604000101010101" pitchFamily="2" charset="-122"/>
              </a:rPr>
              <a:t>。</a:t>
            </a:r>
            <a:endParaRPr lang="en-US" altLang="zh-CN" sz="1050" b="1" dirty="0">
              <a:solidFill>
                <a:prstClr val="white"/>
              </a:solidFill>
              <a:latin typeface="汉仪特细等线简" panose="02010604000101010101" pitchFamily="2" charset="-122"/>
              <a:ea typeface="汉仪特细等线简" panose="02010604000101010101" pitchFamily="2" charset="-122"/>
            </a:endParaRPr>
          </a:p>
          <a:p>
            <a:pPr algn="just" defTabSz="685800">
              <a:lnSpc>
                <a:spcPts val="1500"/>
              </a:lnSpc>
              <a:spcBef>
                <a:spcPct val="0"/>
              </a:spcBef>
              <a:buFontTx/>
              <a:buNone/>
            </a:pPr>
            <a:endParaRPr lang="en-US" altLang="zh-CN" sz="1050" b="1" dirty="0">
              <a:solidFill>
                <a:prstClr val="white"/>
              </a:solidFill>
              <a:latin typeface="汉仪特细等线简" panose="02010604000101010101" pitchFamily="2" charset="-122"/>
              <a:ea typeface="汉仪特细等线简" panose="02010604000101010101" pitchFamily="2" charset="-122"/>
              <a:cs typeface="Arial" panose="020B0604020202020204" pitchFamily="34" charset="0"/>
            </a:endParaRPr>
          </a:p>
        </p:txBody>
      </p:sp>
      <p:grpSp>
        <p:nvGrpSpPr>
          <p:cNvPr id="8" name="组合 61"/>
          <p:cNvGrpSpPr/>
          <p:nvPr/>
        </p:nvGrpSpPr>
        <p:grpSpPr bwMode="auto">
          <a:xfrm>
            <a:off x="1344467" y="3172418"/>
            <a:ext cx="3802776" cy="319596"/>
            <a:chOff x="3681041" y="1457232"/>
            <a:chExt cx="5070222" cy="425402"/>
          </a:xfrm>
        </p:grpSpPr>
        <p:sp>
          <p:nvSpPr>
            <p:cNvPr id="9" name="矩形 65"/>
            <p:cNvSpPr>
              <a:spLocks noChangeArrowheads="1"/>
            </p:cNvSpPr>
            <p:nvPr/>
          </p:nvSpPr>
          <p:spPr bwMode="auto">
            <a:xfrm>
              <a:off x="3681041" y="1472963"/>
              <a:ext cx="2639964" cy="4096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685800">
                <a:spcBef>
                  <a:spcPct val="0"/>
                </a:spcBef>
                <a:buFontTx/>
                <a:buNone/>
              </a:pPr>
              <a:r>
                <a:rPr lang="zh-CN" altLang="en-US" sz="14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汉仪特细等线简" panose="02010604000101010101" pitchFamily="2" charset="-122"/>
                  <a:ea typeface="汉仪特细等线简" panose="02010604000101010101" pitchFamily="2" charset="-122"/>
                </a:rPr>
                <a:t>上海锐普广告有限公司</a:t>
              </a:r>
              <a:endParaRPr lang="zh-CN" alt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特细等线简" panose="02010604000101010101" pitchFamily="2" charset="-122"/>
                <a:ea typeface="汉仪特细等线简" panose="02010604000101010101" pitchFamily="2" charset="-122"/>
              </a:endParaRPr>
            </a:p>
          </p:txBody>
        </p:sp>
        <p:sp>
          <p:nvSpPr>
            <p:cNvPr id="10" name="矩形 66"/>
            <p:cNvSpPr>
              <a:spLocks noChangeArrowheads="1"/>
            </p:cNvSpPr>
            <p:nvPr/>
          </p:nvSpPr>
          <p:spPr bwMode="auto">
            <a:xfrm>
              <a:off x="8504962" y="1457232"/>
              <a:ext cx="246301" cy="3687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 defTabSz="685800">
                <a:spcBef>
                  <a:spcPct val="0"/>
                </a:spcBef>
                <a:buFontTx/>
                <a:buNone/>
              </a:pPr>
              <a:endParaRPr lang="zh-CN" altLang="en-US" sz="1200">
                <a:solidFill>
                  <a:srgbClr val="08252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 bwMode="auto">
          <a:xfrm>
            <a:off x="3004208" y="1213456"/>
            <a:ext cx="3160717" cy="744229"/>
            <a:chOff x="3003322" y="1353451"/>
            <a:chExt cx="2586592" cy="608840"/>
          </a:xfrm>
          <a:solidFill>
            <a:schemeClr val="bg1"/>
          </a:solidFill>
        </p:grpSpPr>
        <p:sp>
          <p:nvSpPr>
            <p:cNvPr id="13" name="等腰三角形 41"/>
            <p:cNvSpPr/>
            <p:nvPr/>
          </p:nvSpPr>
          <p:spPr>
            <a:xfrm rot="10800000">
              <a:off x="5048555" y="1363824"/>
              <a:ext cx="541359" cy="598310"/>
            </a:xfrm>
            <a:custGeom>
              <a:avLst/>
              <a:gdLst/>
              <a:ahLst/>
              <a:cxnLst/>
              <a:rect l="l" t="t" r="r" b="b"/>
              <a:pathLst>
                <a:path w="435509" h="481627">
                  <a:moveTo>
                    <a:pt x="435509" y="481627"/>
                  </a:moveTo>
                  <a:lnTo>
                    <a:pt x="0" y="481627"/>
                  </a:lnTo>
                  <a:lnTo>
                    <a:pt x="217754" y="0"/>
                  </a:lnTo>
                  <a:close/>
                </a:path>
              </a:pathLst>
            </a:custGeom>
            <a:noFill/>
            <a:ln w="9525">
              <a:solidFill>
                <a:schemeClr val="bg1"/>
              </a:solidFill>
            </a:ln>
            <a:effectLst>
              <a:outerShdw blurRad="50800" dist="38100" dir="8100000" algn="tr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14" name="等腰三角形 41"/>
            <p:cNvSpPr/>
            <p:nvPr/>
          </p:nvSpPr>
          <p:spPr>
            <a:xfrm rot="10800000">
              <a:off x="3003322" y="1353451"/>
              <a:ext cx="557370" cy="608840"/>
            </a:xfrm>
            <a:custGeom>
              <a:avLst/>
              <a:gdLst/>
              <a:ahLst/>
              <a:cxnLst/>
              <a:rect l="l" t="t" r="r" b="b"/>
              <a:pathLst>
                <a:path w="435509" h="481627">
                  <a:moveTo>
                    <a:pt x="435509" y="481627"/>
                  </a:moveTo>
                  <a:lnTo>
                    <a:pt x="0" y="481627"/>
                  </a:lnTo>
                  <a:lnTo>
                    <a:pt x="217754" y="0"/>
                  </a:lnTo>
                  <a:close/>
                </a:path>
              </a:pathLst>
            </a:custGeom>
            <a:noFill/>
            <a:ln w="3175" cap="sq">
              <a:solidFill>
                <a:schemeClr val="bg1"/>
              </a:solidFill>
              <a:miter lim="800000"/>
              <a:headEnd type="none" w="med" len="med"/>
              <a:tailEnd type="none" w="med" len="med"/>
            </a:ln>
            <a:effectLst>
              <a:outerShdw blurRad="50800" dist="38100" dir="8100000" algn="tr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205662" rIns="0" bIns="35660"/>
            <a:lstStyle/>
            <a:p>
              <a:pPr algn="ctr" defTabSz="712470">
                <a:defRPr/>
              </a:pPr>
              <a:endParaRPr lang="zh-CN" altLang="en-US" sz="24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 bwMode="auto">
          <a:xfrm>
            <a:off x="2998801" y="2238180"/>
            <a:ext cx="3166348" cy="729668"/>
            <a:chOff x="3097184" y="2444857"/>
            <a:chExt cx="2696625" cy="622868"/>
          </a:xfrm>
        </p:grpSpPr>
        <p:sp>
          <p:nvSpPr>
            <p:cNvPr id="16" name="等腰三角形 41"/>
            <p:cNvSpPr/>
            <p:nvPr/>
          </p:nvSpPr>
          <p:spPr>
            <a:xfrm>
              <a:off x="5230230" y="2444857"/>
              <a:ext cx="563579" cy="622868"/>
            </a:xfrm>
            <a:custGeom>
              <a:avLst/>
              <a:gdLst/>
              <a:ahLst/>
              <a:cxnLst/>
              <a:rect l="l" t="t" r="r" b="b"/>
              <a:pathLst>
                <a:path w="435509" h="481627">
                  <a:moveTo>
                    <a:pt x="435509" y="481627"/>
                  </a:moveTo>
                  <a:lnTo>
                    <a:pt x="0" y="481627"/>
                  </a:lnTo>
                  <a:lnTo>
                    <a:pt x="217754" y="0"/>
                  </a:lnTo>
                  <a:close/>
                </a:path>
              </a:pathLst>
            </a:custGeom>
            <a:noFill/>
            <a:ln w="3175" cap="sq">
              <a:solidFill>
                <a:schemeClr val="bg1"/>
              </a:solidFill>
              <a:miter lim="800000"/>
              <a:headEnd type="none" w="med" len="med"/>
              <a:tailEnd type="none" w="med" len="med"/>
            </a:ln>
            <a:effectLst>
              <a:outerShdw blurRad="50800" dist="38100" dir="8100000" algn="tr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205662" rIns="0" bIns="35660"/>
            <a:lstStyle/>
            <a:p>
              <a:pPr algn="ctr" defTabSz="712470">
                <a:defRPr/>
              </a:pPr>
              <a:endParaRPr lang="zh-CN" altLang="en-US" sz="24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7" name="等腰三角形 41"/>
            <p:cNvSpPr/>
            <p:nvPr/>
          </p:nvSpPr>
          <p:spPr>
            <a:xfrm>
              <a:off x="3097184" y="2469414"/>
              <a:ext cx="541358" cy="598310"/>
            </a:xfrm>
            <a:custGeom>
              <a:avLst/>
              <a:gdLst/>
              <a:ahLst/>
              <a:cxnLst/>
              <a:rect l="l" t="t" r="r" b="b"/>
              <a:pathLst>
                <a:path w="435509" h="481627">
                  <a:moveTo>
                    <a:pt x="435509" y="481627"/>
                  </a:moveTo>
                  <a:lnTo>
                    <a:pt x="0" y="481627"/>
                  </a:lnTo>
                  <a:lnTo>
                    <a:pt x="217754" y="0"/>
                  </a:lnTo>
                  <a:close/>
                </a:path>
              </a:pathLst>
            </a:custGeom>
            <a:noFill/>
            <a:ln w="9525">
              <a:solidFill>
                <a:schemeClr val="bg1"/>
              </a:solidFill>
            </a:ln>
            <a:effectLst>
              <a:outerShdw blurRad="50800" dist="38100" dir="8100000" algn="tr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015">
                <a:solidFill>
                  <a:prstClr val="white"/>
                </a:solidFill>
              </a:endParaRPr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8623638" y="4805547"/>
            <a:ext cx="49408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altLang="zh-CN" sz="750" dirty="0">
                <a:solidFill>
                  <a:prstClr val="white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27</a:t>
            </a:r>
            <a:r>
              <a:rPr lang="en-US" altLang="zh-CN" sz="750" dirty="0">
                <a:solidFill>
                  <a:prstClr val="white">
                    <a:alpha val="20000"/>
                  </a:prst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/28</a:t>
            </a:r>
            <a:endParaRPr lang="zh-CN" altLang="en-US" sz="750" dirty="0">
              <a:solidFill>
                <a:prstClr val="white">
                  <a:alpha val="20000"/>
                </a:prstClr>
              </a:solidFill>
              <a:latin typeface="方正正纤黑简体" panose="02000000000000000000" pitchFamily="2" charset="-122"/>
              <a:ea typeface="方正正纤黑简体" panose="02000000000000000000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5607131" y="1206425"/>
            <a:ext cx="2772803" cy="658478"/>
            <a:chOff x="5715090" y="1461288"/>
            <a:chExt cx="2326751" cy="552551"/>
          </a:xfrm>
        </p:grpSpPr>
        <p:sp>
          <p:nvSpPr>
            <p:cNvPr id="4" name="任意多边形 3"/>
            <p:cNvSpPr/>
            <p:nvPr/>
          </p:nvSpPr>
          <p:spPr bwMode="auto">
            <a:xfrm>
              <a:off x="5715090" y="1705115"/>
              <a:ext cx="674095" cy="308724"/>
            </a:xfrm>
            <a:custGeom>
              <a:avLst/>
              <a:gdLst>
                <a:gd name="connsiteX0" fmla="*/ 830580 w 830580"/>
                <a:gd name="connsiteY0" fmla="*/ 0 h 381000"/>
                <a:gd name="connsiteX1" fmla="*/ 381000 w 830580"/>
                <a:gd name="connsiteY1" fmla="*/ 0 h 381000"/>
                <a:gd name="connsiteX2" fmla="*/ 0 w 830580"/>
                <a:gd name="connsiteY2" fmla="*/ 381000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0580" h="381000">
                  <a:moveTo>
                    <a:pt x="830580" y="0"/>
                  </a:moveTo>
                  <a:lnTo>
                    <a:pt x="381000" y="0"/>
                  </a:lnTo>
                  <a:lnTo>
                    <a:pt x="0" y="381000"/>
                  </a:lnTo>
                </a:path>
              </a:pathLst>
            </a:custGeom>
            <a:noFill/>
            <a:ln w="12700"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8" name="TextBox 682"/>
            <p:cNvSpPr txBox="1">
              <a:spLocks noChangeArrowheads="1"/>
            </p:cNvSpPr>
            <p:nvPr/>
          </p:nvSpPr>
          <p:spPr bwMode="auto">
            <a:xfrm>
              <a:off x="6485729" y="1541502"/>
              <a:ext cx="512765" cy="2840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685800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方正正纤黑简体" panose="02000000000000000000" pitchFamily="2" charset="-122"/>
                  <a:ea typeface="方正正纤黑简体" panose="02000000000000000000" pitchFamily="2" charset="-122"/>
                </a:rPr>
                <a:t>19%</a:t>
              </a:r>
              <a:endParaRPr lang="zh-CN" altLang="en-US" sz="16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6" name="矩形 1"/>
            <p:cNvSpPr>
              <a:spLocks noChangeArrowheads="1"/>
            </p:cNvSpPr>
            <p:nvPr/>
          </p:nvSpPr>
          <p:spPr bwMode="auto">
            <a:xfrm>
              <a:off x="6981711" y="1461288"/>
              <a:ext cx="1060130" cy="484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just" defTabSz="685800">
                <a:spcBef>
                  <a:spcPct val="0"/>
                </a:spcBef>
              </a:pPr>
              <a:r>
                <a:rPr lang="zh-CN" altLang="en-US" sz="1050" b="1" dirty="0">
                  <a:solidFill>
                    <a:prstClr val="white"/>
                  </a:solidFill>
                  <a:latin typeface="汉仪特细等线简" panose="02010604000101010101" pitchFamily="2" charset="-122"/>
                  <a:ea typeface="汉仪特细等线简" panose="02010604000101010101" pitchFamily="2" charset="-122"/>
                </a:rPr>
                <a:t>锐普</a:t>
              </a:r>
              <a:r>
                <a:rPr lang="en-US" altLang="zh-CN" sz="1050" b="1" dirty="0">
                  <a:solidFill>
                    <a:prstClr val="white"/>
                  </a:solidFill>
                  <a:latin typeface="汉仪特细等线简" panose="02010604000101010101" pitchFamily="2" charset="-122"/>
                  <a:ea typeface="汉仪特细等线简" panose="02010604000101010101" pitchFamily="2" charset="-122"/>
                </a:rPr>
                <a:t>PPT</a:t>
              </a:r>
              <a:r>
                <a:rPr lang="zh-CN" altLang="zh-CN" sz="1050" b="1" dirty="0">
                  <a:solidFill>
                    <a:prstClr val="white"/>
                  </a:solidFill>
                  <a:latin typeface="汉仪特细等线简" panose="02010604000101010101" pitchFamily="2" charset="-122"/>
                  <a:ea typeface="汉仪特细等线简" panose="02010604000101010101" pitchFamily="2" charset="-122"/>
                </a:rPr>
                <a:t>是中国第一家精品</a:t>
              </a:r>
              <a:r>
                <a:rPr lang="en-US" altLang="zh-CN" sz="1050" b="1" dirty="0">
                  <a:solidFill>
                    <a:prstClr val="white"/>
                  </a:solidFill>
                  <a:latin typeface="汉仪特细等线简" panose="02010604000101010101" pitchFamily="2" charset="-122"/>
                  <a:ea typeface="汉仪特细等线简" panose="02010604000101010101" pitchFamily="2" charset="-122"/>
                </a:rPr>
                <a:t>PPT</a:t>
              </a:r>
              <a:r>
                <a:rPr lang="zh-CN" altLang="zh-CN" sz="1050" b="1" dirty="0">
                  <a:solidFill>
                    <a:prstClr val="white"/>
                  </a:solidFill>
                  <a:latin typeface="汉仪特细等线简" panose="02010604000101010101" pitchFamily="2" charset="-122"/>
                  <a:ea typeface="汉仪特细等线简" panose="02010604000101010101" pitchFamily="2" charset="-122"/>
                </a:rPr>
                <a:t>设计机构。</a:t>
              </a:r>
              <a:endParaRPr lang="zh-CN" altLang="zh-CN" sz="1050" b="1" dirty="0">
                <a:solidFill>
                  <a:prstClr val="white"/>
                </a:solidFill>
                <a:latin typeface="汉仪特细等线简" panose="02010604000101010101" pitchFamily="2" charset="-122"/>
                <a:ea typeface="汉仪特细等线简" panose="02010604000101010101" pitchFamily="2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897447" y="2257516"/>
            <a:ext cx="2482487" cy="577081"/>
            <a:chOff x="6005404" y="2512380"/>
            <a:chExt cx="2083137" cy="484248"/>
          </a:xfrm>
        </p:grpSpPr>
        <p:sp>
          <p:nvSpPr>
            <p:cNvPr id="10" name="任意多边形 9"/>
            <p:cNvSpPr/>
            <p:nvPr/>
          </p:nvSpPr>
          <p:spPr bwMode="auto">
            <a:xfrm>
              <a:off x="6005404" y="2741749"/>
              <a:ext cx="407856" cy="0"/>
            </a:xfrm>
            <a:custGeom>
              <a:avLst/>
              <a:gdLst>
                <a:gd name="connsiteX0" fmla="*/ 502920 w 502920"/>
                <a:gd name="connsiteY0" fmla="*/ 0 h 0"/>
                <a:gd name="connsiteX1" fmla="*/ 0 w 50292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2920">
                  <a:moveTo>
                    <a:pt x="502920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4" name="TextBox 682"/>
            <p:cNvSpPr txBox="1">
              <a:spLocks noChangeArrowheads="1"/>
            </p:cNvSpPr>
            <p:nvPr/>
          </p:nvSpPr>
          <p:spPr bwMode="auto">
            <a:xfrm>
              <a:off x="6535511" y="2594548"/>
              <a:ext cx="514110" cy="2840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685800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方正正纤黑简体" panose="02000000000000000000" pitchFamily="2" charset="-122"/>
                  <a:ea typeface="方正正纤黑简体" panose="02000000000000000000" pitchFamily="2" charset="-122"/>
                </a:rPr>
                <a:t>15%</a:t>
              </a:r>
              <a:endParaRPr lang="zh-CN" altLang="en-US" sz="16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12" name="矩形 1"/>
            <p:cNvSpPr>
              <a:spLocks noChangeArrowheads="1"/>
            </p:cNvSpPr>
            <p:nvPr/>
          </p:nvSpPr>
          <p:spPr bwMode="auto">
            <a:xfrm>
              <a:off x="7028411" y="2512380"/>
              <a:ext cx="1060130" cy="484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just" defTabSz="685800">
                <a:spcBef>
                  <a:spcPct val="0"/>
                </a:spcBef>
              </a:pPr>
              <a:r>
                <a:rPr lang="zh-CN" altLang="en-US" sz="1050" b="1" dirty="0">
                  <a:solidFill>
                    <a:prstClr val="white"/>
                  </a:solidFill>
                  <a:latin typeface="汉仪特细等线简" panose="02010604000101010101" pitchFamily="2" charset="-122"/>
                  <a:ea typeface="汉仪特细等线简" panose="02010604000101010101" pitchFamily="2" charset="-122"/>
                </a:rPr>
                <a:t>锐普</a:t>
              </a:r>
              <a:r>
                <a:rPr lang="en-US" altLang="zh-CN" sz="1050" b="1" dirty="0">
                  <a:solidFill>
                    <a:prstClr val="white"/>
                  </a:solidFill>
                  <a:latin typeface="汉仪特细等线简" panose="02010604000101010101" pitchFamily="2" charset="-122"/>
                  <a:ea typeface="汉仪特细等线简" panose="02010604000101010101" pitchFamily="2" charset="-122"/>
                </a:rPr>
                <a:t>PPT</a:t>
              </a:r>
              <a:r>
                <a:rPr lang="zh-CN" altLang="zh-CN" sz="1050" b="1" dirty="0">
                  <a:solidFill>
                    <a:prstClr val="white"/>
                  </a:solidFill>
                  <a:latin typeface="汉仪特细等线简" panose="02010604000101010101" pitchFamily="2" charset="-122"/>
                  <a:ea typeface="汉仪特细等线简" panose="02010604000101010101" pitchFamily="2" charset="-122"/>
                </a:rPr>
                <a:t>是中国第一家精品</a:t>
              </a:r>
              <a:r>
                <a:rPr lang="en-US" altLang="zh-CN" sz="1050" b="1" dirty="0">
                  <a:solidFill>
                    <a:prstClr val="white"/>
                  </a:solidFill>
                  <a:latin typeface="汉仪特细等线简" panose="02010604000101010101" pitchFamily="2" charset="-122"/>
                  <a:ea typeface="汉仪特细等线简" panose="02010604000101010101" pitchFamily="2" charset="-122"/>
                </a:rPr>
                <a:t>PPT</a:t>
              </a:r>
              <a:r>
                <a:rPr lang="zh-CN" altLang="zh-CN" sz="1050" b="1" dirty="0">
                  <a:solidFill>
                    <a:prstClr val="white"/>
                  </a:solidFill>
                  <a:latin typeface="汉仪特细等线简" panose="02010604000101010101" pitchFamily="2" charset="-122"/>
                  <a:ea typeface="汉仪特细等线简" panose="02010604000101010101" pitchFamily="2" charset="-122"/>
                </a:rPr>
                <a:t>设计机构。</a:t>
              </a:r>
              <a:endParaRPr lang="zh-CN" altLang="zh-CN" sz="1050" b="1" dirty="0">
                <a:solidFill>
                  <a:prstClr val="white"/>
                </a:solidFill>
                <a:latin typeface="汉仪特细等线简" panose="02010604000101010101" pitchFamily="2" charset="-122"/>
                <a:ea typeface="汉仪特细等线简" panose="02010604000101010101" pitchFamily="2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5435777" y="3313244"/>
            <a:ext cx="2946882" cy="587681"/>
            <a:chOff x="5543734" y="3565958"/>
            <a:chExt cx="2472826" cy="493143"/>
          </a:xfrm>
        </p:grpSpPr>
        <p:sp>
          <p:nvSpPr>
            <p:cNvPr id="16" name="任意多边形 15"/>
            <p:cNvSpPr/>
            <p:nvPr/>
          </p:nvSpPr>
          <p:spPr bwMode="auto">
            <a:xfrm>
              <a:off x="5543734" y="3565958"/>
              <a:ext cx="865278" cy="216673"/>
            </a:xfrm>
            <a:custGeom>
              <a:avLst/>
              <a:gdLst>
                <a:gd name="connsiteX0" fmla="*/ 1066800 w 1066800"/>
                <a:gd name="connsiteY0" fmla="*/ 266700 h 266700"/>
                <a:gd name="connsiteX1" fmla="*/ 266700 w 1066800"/>
                <a:gd name="connsiteY1" fmla="*/ 266700 h 266700"/>
                <a:gd name="connsiteX2" fmla="*/ 0 w 1066800"/>
                <a:gd name="connsiteY2" fmla="*/ 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66800" h="266700">
                  <a:moveTo>
                    <a:pt x="1066800" y="266700"/>
                  </a:moveTo>
                  <a:lnTo>
                    <a:pt x="266700" y="26670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20" name="TextBox 682"/>
            <p:cNvSpPr txBox="1">
              <a:spLocks noChangeArrowheads="1"/>
            </p:cNvSpPr>
            <p:nvPr/>
          </p:nvSpPr>
          <p:spPr bwMode="auto">
            <a:xfrm>
              <a:off x="6508334" y="3643162"/>
              <a:ext cx="514110" cy="2840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685800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方正正纤黑简体" panose="02000000000000000000" pitchFamily="2" charset="-122"/>
                  <a:ea typeface="方正正纤黑简体" panose="02000000000000000000" pitchFamily="2" charset="-122"/>
                </a:rPr>
                <a:t>16%</a:t>
              </a:r>
              <a:endParaRPr lang="zh-CN" altLang="en-US" sz="16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18" name="矩形 1"/>
            <p:cNvSpPr>
              <a:spLocks noChangeArrowheads="1"/>
            </p:cNvSpPr>
            <p:nvPr/>
          </p:nvSpPr>
          <p:spPr bwMode="auto">
            <a:xfrm>
              <a:off x="6956430" y="3574853"/>
              <a:ext cx="1060130" cy="484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just" defTabSz="685800">
                <a:spcBef>
                  <a:spcPct val="0"/>
                </a:spcBef>
              </a:pPr>
              <a:r>
                <a:rPr lang="zh-CN" altLang="en-US" sz="1050" b="1" dirty="0">
                  <a:solidFill>
                    <a:prstClr val="white"/>
                  </a:solidFill>
                  <a:latin typeface="汉仪特细等线简" panose="02010604000101010101" pitchFamily="2" charset="-122"/>
                  <a:ea typeface="汉仪特细等线简" panose="02010604000101010101" pitchFamily="2" charset="-122"/>
                </a:rPr>
                <a:t>锐普</a:t>
              </a:r>
              <a:r>
                <a:rPr lang="en-US" altLang="zh-CN" sz="1050" b="1" dirty="0">
                  <a:solidFill>
                    <a:prstClr val="white"/>
                  </a:solidFill>
                  <a:latin typeface="汉仪特细等线简" panose="02010604000101010101" pitchFamily="2" charset="-122"/>
                  <a:ea typeface="汉仪特细等线简" panose="02010604000101010101" pitchFamily="2" charset="-122"/>
                </a:rPr>
                <a:t>PPT</a:t>
              </a:r>
              <a:r>
                <a:rPr lang="zh-CN" altLang="zh-CN" sz="1050" b="1" dirty="0">
                  <a:solidFill>
                    <a:prstClr val="white"/>
                  </a:solidFill>
                  <a:latin typeface="汉仪特细等线简" panose="02010604000101010101" pitchFamily="2" charset="-122"/>
                  <a:ea typeface="汉仪特细等线简" panose="02010604000101010101" pitchFamily="2" charset="-122"/>
                </a:rPr>
                <a:t>是中国第一家精品</a:t>
              </a:r>
              <a:r>
                <a:rPr lang="en-US" altLang="zh-CN" sz="1050" b="1" dirty="0">
                  <a:solidFill>
                    <a:prstClr val="white"/>
                  </a:solidFill>
                  <a:latin typeface="汉仪特细等线简" panose="02010604000101010101" pitchFamily="2" charset="-122"/>
                  <a:ea typeface="汉仪特细等线简" panose="02010604000101010101" pitchFamily="2" charset="-122"/>
                </a:rPr>
                <a:t>PPT</a:t>
              </a:r>
              <a:r>
                <a:rPr lang="zh-CN" altLang="zh-CN" sz="1050" b="1" dirty="0">
                  <a:solidFill>
                    <a:prstClr val="white"/>
                  </a:solidFill>
                  <a:latin typeface="汉仪特细等线简" panose="02010604000101010101" pitchFamily="2" charset="-122"/>
                  <a:ea typeface="汉仪特细等线简" panose="02010604000101010101" pitchFamily="2" charset="-122"/>
                </a:rPr>
                <a:t>设计机构。</a:t>
              </a:r>
              <a:endParaRPr lang="zh-CN" altLang="zh-CN" sz="1050" b="1" dirty="0">
                <a:solidFill>
                  <a:prstClr val="white"/>
                </a:solidFill>
                <a:latin typeface="汉仪特细等线简" panose="02010604000101010101" pitchFamily="2" charset="-122"/>
                <a:ea typeface="汉仪特细等线简" panose="02010604000101010101" pitchFamily="2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566896" y="1843631"/>
            <a:ext cx="2531850" cy="577081"/>
            <a:chOff x="1893965" y="1909050"/>
            <a:chExt cx="2124559" cy="484248"/>
          </a:xfrm>
        </p:grpSpPr>
        <p:sp>
          <p:nvSpPr>
            <p:cNvPr id="22" name="任意多边形 21"/>
            <p:cNvSpPr/>
            <p:nvPr/>
          </p:nvSpPr>
          <p:spPr bwMode="auto">
            <a:xfrm>
              <a:off x="3596506" y="2112971"/>
              <a:ext cx="422018" cy="165691"/>
            </a:xfrm>
            <a:custGeom>
              <a:avLst/>
              <a:gdLst>
                <a:gd name="connsiteX0" fmla="*/ 0 w 520700"/>
                <a:gd name="connsiteY0" fmla="*/ 0 h 203200"/>
                <a:gd name="connsiteX1" fmla="*/ 317500 w 520700"/>
                <a:gd name="connsiteY1" fmla="*/ 0 h 203200"/>
                <a:gd name="connsiteX2" fmla="*/ 520700 w 520700"/>
                <a:gd name="connsiteY2" fmla="*/ 203200 h 20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20700" h="203200">
                  <a:moveTo>
                    <a:pt x="0" y="0"/>
                  </a:moveTo>
                  <a:lnTo>
                    <a:pt x="317500" y="0"/>
                  </a:lnTo>
                  <a:lnTo>
                    <a:pt x="520700" y="203200"/>
                  </a:lnTo>
                </a:path>
              </a:pathLst>
            </a:custGeom>
            <a:noFill/>
            <a:ln w="12700"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26" name="TextBox 682"/>
            <p:cNvSpPr txBox="1">
              <a:spLocks noChangeArrowheads="1"/>
            </p:cNvSpPr>
            <p:nvPr/>
          </p:nvSpPr>
          <p:spPr bwMode="auto">
            <a:xfrm>
              <a:off x="2917727" y="1943638"/>
              <a:ext cx="542358" cy="2840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方正正纤黑简体" panose="02000000000000000000" pitchFamily="2" charset="-122"/>
                  <a:ea typeface="方正正纤黑简体" panose="02000000000000000000" pitchFamily="2" charset="-122"/>
                </a:rPr>
                <a:t>37%</a:t>
              </a:r>
              <a:endParaRPr lang="zh-CN" alt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24" name="矩形 1"/>
            <p:cNvSpPr>
              <a:spLocks noChangeArrowheads="1"/>
            </p:cNvSpPr>
            <p:nvPr/>
          </p:nvSpPr>
          <p:spPr bwMode="auto">
            <a:xfrm>
              <a:off x="1893965" y="1909050"/>
              <a:ext cx="1072986" cy="484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defTabSz="685800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050" b="1" dirty="0">
                  <a:solidFill>
                    <a:prstClr val="white"/>
                  </a:solidFill>
                  <a:latin typeface="汉仪特细等线简" panose="02010604000101010101" pitchFamily="2" charset="-122"/>
                  <a:ea typeface="汉仪特细等线简" panose="02010604000101010101" pitchFamily="2" charset="-122"/>
                </a:rPr>
                <a:t>锐普</a:t>
              </a:r>
              <a:r>
                <a:rPr lang="en-US" altLang="zh-CN" sz="1050" b="1" dirty="0">
                  <a:solidFill>
                    <a:prstClr val="white"/>
                  </a:solidFill>
                  <a:latin typeface="汉仪特细等线简" panose="02010604000101010101" pitchFamily="2" charset="-122"/>
                  <a:ea typeface="汉仪特细等线简" panose="02010604000101010101" pitchFamily="2" charset="-122"/>
                </a:rPr>
                <a:t>PPT</a:t>
              </a:r>
              <a:r>
                <a:rPr lang="zh-CN" altLang="zh-CN" sz="1050" b="1" dirty="0">
                  <a:solidFill>
                    <a:prstClr val="white"/>
                  </a:solidFill>
                  <a:latin typeface="汉仪特细等线简" panose="02010604000101010101" pitchFamily="2" charset="-122"/>
                  <a:ea typeface="汉仪特细等线简" panose="02010604000101010101" pitchFamily="2" charset="-122"/>
                </a:rPr>
                <a:t>是中国第一家精品</a:t>
              </a:r>
              <a:r>
                <a:rPr lang="en-US" altLang="zh-CN" sz="1050" b="1" dirty="0">
                  <a:solidFill>
                    <a:prstClr val="white"/>
                  </a:solidFill>
                  <a:latin typeface="汉仪特细等线简" panose="02010604000101010101" pitchFamily="2" charset="-122"/>
                  <a:ea typeface="汉仪特细等线简" panose="02010604000101010101" pitchFamily="2" charset="-122"/>
                </a:rPr>
                <a:t>PPT</a:t>
              </a:r>
              <a:r>
                <a:rPr lang="zh-CN" altLang="zh-CN" sz="1050" b="1" dirty="0">
                  <a:solidFill>
                    <a:prstClr val="white"/>
                  </a:solidFill>
                  <a:latin typeface="汉仪特细等线简" panose="02010604000101010101" pitchFamily="2" charset="-122"/>
                  <a:ea typeface="汉仪特细等线简" panose="02010604000101010101" pitchFamily="2" charset="-122"/>
                </a:rPr>
                <a:t>设计机构。</a:t>
              </a:r>
              <a:endParaRPr lang="zh-CN" altLang="zh-CN" sz="1050" b="1" dirty="0">
                <a:solidFill>
                  <a:prstClr val="white"/>
                </a:solidFill>
                <a:latin typeface="汉仪特细等线简" panose="02010604000101010101" pitchFamily="2" charset="-122"/>
                <a:ea typeface="汉仪特细等线简" panose="02010604000101010101" pitchFamily="2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528643" y="3156495"/>
            <a:ext cx="2785916" cy="577081"/>
            <a:chOff x="1866287" y="3221915"/>
            <a:chExt cx="2337754" cy="484248"/>
          </a:xfrm>
        </p:grpSpPr>
        <p:sp>
          <p:nvSpPr>
            <p:cNvPr id="28" name="任意多边形 27"/>
            <p:cNvSpPr/>
            <p:nvPr/>
          </p:nvSpPr>
          <p:spPr bwMode="auto">
            <a:xfrm>
              <a:off x="3565350" y="3421509"/>
              <a:ext cx="638691" cy="0"/>
            </a:xfrm>
            <a:custGeom>
              <a:avLst/>
              <a:gdLst>
                <a:gd name="connsiteX0" fmla="*/ 0 w 787400"/>
                <a:gd name="connsiteY0" fmla="*/ 0 h 0"/>
                <a:gd name="connsiteX1" fmla="*/ 393700 w 787400"/>
                <a:gd name="connsiteY1" fmla="*/ 0 h 0"/>
                <a:gd name="connsiteX2" fmla="*/ 787400 w 787400"/>
                <a:gd name="connsiteY2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7400">
                  <a:moveTo>
                    <a:pt x="0" y="0"/>
                  </a:moveTo>
                  <a:lnTo>
                    <a:pt x="393700" y="0"/>
                  </a:lnTo>
                  <a:lnTo>
                    <a:pt x="787400" y="0"/>
                  </a:lnTo>
                </a:path>
              </a:pathLst>
            </a:custGeom>
            <a:noFill/>
            <a:ln w="12700"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32" name="TextBox 682"/>
            <p:cNvSpPr txBox="1">
              <a:spLocks noChangeArrowheads="1"/>
            </p:cNvSpPr>
            <p:nvPr/>
          </p:nvSpPr>
          <p:spPr bwMode="auto">
            <a:xfrm>
              <a:off x="2882717" y="3255711"/>
              <a:ext cx="519490" cy="2840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685800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方正正纤黑简体" panose="02000000000000000000" pitchFamily="2" charset="-122"/>
                  <a:ea typeface="方正正纤黑简体" panose="02000000000000000000" pitchFamily="2" charset="-122"/>
                </a:rPr>
                <a:t>13%</a:t>
              </a:r>
              <a:endParaRPr lang="zh-CN" alt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30" name="矩形 1"/>
            <p:cNvSpPr>
              <a:spLocks noChangeArrowheads="1"/>
            </p:cNvSpPr>
            <p:nvPr/>
          </p:nvSpPr>
          <p:spPr bwMode="auto">
            <a:xfrm>
              <a:off x="1866287" y="3221915"/>
              <a:ext cx="1074077" cy="484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just" defTabSz="685800">
                <a:spcBef>
                  <a:spcPct val="0"/>
                </a:spcBef>
              </a:pPr>
              <a:r>
                <a:rPr lang="zh-CN" altLang="en-US" sz="1050" b="1" dirty="0">
                  <a:solidFill>
                    <a:prstClr val="white"/>
                  </a:solidFill>
                  <a:latin typeface="汉仪特细等线简" panose="02010604000101010101" pitchFamily="2" charset="-122"/>
                  <a:ea typeface="汉仪特细等线简" panose="02010604000101010101" pitchFamily="2" charset="-122"/>
                </a:rPr>
                <a:t>锐普</a:t>
              </a:r>
              <a:r>
                <a:rPr lang="en-US" altLang="zh-CN" sz="1050" b="1" dirty="0">
                  <a:solidFill>
                    <a:prstClr val="white"/>
                  </a:solidFill>
                  <a:latin typeface="汉仪特细等线简" panose="02010604000101010101" pitchFamily="2" charset="-122"/>
                  <a:ea typeface="汉仪特细等线简" panose="02010604000101010101" pitchFamily="2" charset="-122"/>
                </a:rPr>
                <a:t>PPT</a:t>
              </a:r>
              <a:r>
                <a:rPr lang="zh-CN" altLang="zh-CN" sz="1050" b="1" dirty="0">
                  <a:solidFill>
                    <a:prstClr val="white"/>
                  </a:solidFill>
                  <a:latin typeface="汉仪特细等线简" panose="02010604000101010101" pitchFamily="2" charset="-122"/>
                  <a:ea typeface="汉仪特细等线简" panose="02010604000101010101" pitchFamily="2" charset="-122"/>
                </a:rPr>
                <a:t>是中国第一家精品</a:t>
              </a:r>
              <a:r>
                <a:rPr lang="en-US" altLang="zh-CN" sz="1050" b="1" dirty="0">
                  <a:solidFill>
                    <a:prstClr val="white"/>
                  </a:solidFill>
                  <a:latin typeface="汉仪特细等线简" panose="02010604000101010101" pitchFamily="2" charset="-122"/>
                  <a:ea typeface="汉仪特细等线简" panose="02010604000101010101" pitchFamily="2" charset="-122"/>
                </a:rPr>
                <a:t>PPT</a:t>
              </a:r>
              <a:r>
                <a:rPr lang="zh-CN" altLang="zh-CN" sz="1050" b="1" dirty="0">
                  <a:solidFill>
                    <a:prstClr val="white"/>
                  </a:solidFill>
                  <a:latin typeface="汉仪特细等线简" panose="02010604000101010101" pitchFamily="2" charset="-122"/>
                  <a:ea typeface="汉仪特细等线简" panose="02010604000101010101" pitchFamily="2" charset="-122"/>
                </a:rPr>
                <a:t>设计机构。</a:t>
              </a:r>
              <a:endParaRPr lang="zh-CN" altLang="zh-CN" sz="1050" b="1" dirty="0">
                <a:solidFill>
                  <a:prstClr val="white"/>
                </a:solidFill>
                <a:latin typeface="汉仪特细等线简" panose="02010604000101010101" pitchFamily="2" charset="-122"/>
                <a:ea typeface="汉仪特细等线简" panose="02010604000101010101" pitchFamily="2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4460689" y="2545060"/>
            <a:ext cx="1075034" cy="1181358"/>
            <a:chOff x="4460689" y="2545060"/>
            <a:chExt cx="1075034" cy="1181358"/>
          </a:xfrm>
        </p:grpSpPr>
        <p:sp>
          <p:nvSpPr>
            <p:cNvPr id="36" name="Freeform 7"/>
            <p:cNvSpPr/>
            <p:nvPr/>
          </p:nvSpPr>
          <p:spPr bwMode="auto">
            <a:xfrm>
              <a:off x="4460689" y="2545060"/>
              <a:ext cx="1075034" cy="1181358"/>
            </a:xfrm>
            <a:custGeom>
              <a:avLst/>
              <a:gdLst>
                <a:gd name="T0" fmla="*/ 0 w 297"/>
                <a:gd name="T1" fmla="*/ 0 h 326"/>
                <a:gd name="T2" fmla="*/ 0 w 297"/>
                <a:gd name="T3" fmla="*/ 326 h 326"/>
                <a:gd name="T4" fmla="*/ 297 w 297"/>
                <a:gd name="T5" fmla="*/ 136 h 326"/>
                <a:gd name="T6" fmla="*/ 0 w 297"/>
                <a:gd name="T7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7" h="326">
                  <a:moveTo>
                    <a:pt x="0" y="0"/>
                  </a:moveTo>
                  <a:cubicBezTo>
                    <a:pt x="0" y="326"/>
                    <a:pt x="0" y="326"/>
                    <a:pt x="0" y="326"/>
                  </a:cubicBezTo>
                  <a:cubicBezTo>
                    <a:pt x="132" y="326"/>
                    <a:pt x="246" y="248"/>
                    <a:pt x="297" y="136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  <a:effectLst/>
          </p:spPr>
          <p:txBody>
            <a:bodyPr/>
            <a:lstStyle/>
            <a:p>
              <a:pPr defTabSz="685800">
                <a:defRPr/>
              </a:pPr>
              <a:endParaRPr lang="zh-CN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42" name="TextBox 38"/>
            <p:cNvSpPr txBox="1"/>
            <p:nvPr/>
          </p:nvSpPr>
          <p:spPr bwMode="auto">
            <a:xfrm>
              <a:off x="4532321" y="2876995"/>
              <a:ext cx="717252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 fontAlgn="auto">
                <a:spcBef>
                  <a:spcPts val="0"/>
                </a:spcBef>
                <a:spcAft>
                  <a:spcPts val="0"/>
                </a:spcAft>
                <a:defRPr sz="1400" b="1" spc="30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汉仪中等线简" panose="02010609000101010101" pitchFamily="49" charset="-122"/>
                  <a:ea typeface="汉仪中等线简" panose="02010609000101010101" pitchFamily="49" charset="-122"/>
                  <a:cs typeface="Arial" panose="020B0604020202020204" pitchFamily="34" charset="0"/>
                </a:defRPr>
              </a:lvl1pPr>
            </a:lstStyle>
            <a:p>
              <a:pPr defTabSz="685800"/>
              <a:r>
                <a:rPr lang="zh-CN" altLang="en-US" dirty="0"/>
                <a:t>添加标题</a:t>
              </a:r>
              <a:endParaRPr lang="zh-CN" altLang="en-US" dirty="0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4487537" y="2079878"/>
            <a:ext cx="1226116" cy="904816"/>
            <a:chOff x="4487537" y="2079878"/>
            <a:chExt cx="1226116" cy="904816"/>
          </a:xfrm>
        </p:grpSpPr>
        <p:sp>
          <p:nvSpPr>
            <p:cNvPr id="45" name="Freeform 6"/>
            <p:cNvSpPr/>
            <p:nvPr/>
          </p:nvSpPr>
          <p:spPr bwMode="auto">
            <a:xfrm>
              <a:off x="4487537" y="2079878"/>
              <a:ext cx="1205848" cy="904816"/>
            </a:xfrm>
            <a:custGeom>
              <a:avLst/>
              <a:gdLst>
                <a:gd name="T0" fmla="*/ 327 w 327"/>
                <a:gd name="T1" fmla="*/ 108 h 245"/>
                <a:gd name="T2" fmla="*/ 309 w 327"/>
                <a:gd name="T3" fmla="*/ 0 h 245"/>
                <a:gd name="T4" fmla="*/ 0 w 327"/>
                <a:gd name="T5" fmla="*/ 108 h 245"/>
                <a:gd name="T6" fmla="*/ 298 w 327"/>
                <a:gd name="T7" fmla="*/ 245 h 245"/>
                <a:gd name="T8" fmla="*/ 327 w 327"/>
                <a:gd name="T9" fmla="*/ 108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7" h="245">
                  <a:moveTo>
                    <a:pt x="327" y="108"/>
                  </a:moveTo>
                  <a:cubicBezTo>
                    <a:pt x="327" y="70"/>
                    <a:pt x="321" y="34"/>
                    <a:pt x="309" y="0"/>
                  </a:cubicBezTo>
                  <a:cubicBezTo>
                    <a:pt x="0" y="108"/>
                    <a:pt x="0" y="108"/>
                    <a:pt x="0" y="108"/>
                  </a:cubicBezTo>
                  <a:cubicBezTo>
                    <a:pt x="298" y="245"/>
                    <a:pt x="298" y="245"/>
                    <a:pt x="298" y="245"/>
                  </a:cubicBezTo>
                  <a:cubicBezTo>
                    <a:pt x="317" y="203"/>
                    <a:pt x="327" y="157"/>
                    <a:pt x="327" y="108"/>
                  </a:cubicBez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  <a:effectLst>
              <a:outerShdw blurRad="50800" dist="38100" dir="10800000" algn="r" rotWithShape="0">
                <a:prstClr val="black">
                  <a:alpha val="35000"/>
                </a:prstClr>
              </a:outerShdw>
            </a:effectLst>
          </p:spPr>
          <p:txBody>
            <a:bodyPr/>
            <a:lstStyle/>
            <a:p>
              <a:pPr defTabSz="685800">
                <a:defRPr/>
              </a:pPr>
              <a:endParaRPr lang="zh-CN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35" name="Freeform 6"/>
            <p:cNvSpPr/>
            <p:nvPr/>
          </p:nvSpPr>
          <p:spPr bwMode="auto">
            <a:xfrm>
              <a:off x="4492769" y="2096989"/>
              <a:ext cx="1183044" cy="887705"/>
            </a:xfrm>
            <a:custGeom>
              <a:avLst/>
              <a:gdLst>
                <a:gd name="T0" fmla="*/ 327 w 327"/>
                <a:gd name="T1" fmla="*/ 108 h 245"/>
                <a:gd name="T2" fmla="*/ 309 w 327"/>
                <a:gd name="T3" fmla="*/ 0 h 245"/>
                <a:gd name="T4" fmla="*/ 0 w 327"/>
                <a:gd name="T5" fmla="*/ 108 h 245"/>
                <a:gd name="T6" fmla="*/ 298 w 327"/>
                <a:gd name="T7" fmla="*/ 245 h 245"/>
                <a:gd name="T8" fmla="*/ 327 w 327"/>
                <a:gd name="T9" fmla="*/ 108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7" h="245">
                  <a:moveTo>
                    <a:pt x="327" y="108"/>
                  </a:moveTo>
                  <a:cubicBezTo>
                    <a:pt x="327" y="70"/>
                    <a:pt x="321" y="34"/>
                    <a:pt x="309" y="0"/>
                  </a:cubicBezTo>
                  <a:cubicBezTo>
                    <a:pt x="0" y="108"/>
                    <a:pt x="0" y="108"/>
                    <a:pt x="0" y="108"/>
                  </a:cubicBezTo>
                  <a:cubicBezTo>
                    <a:pt x="298" y="245"/>
                    <a:pt x="298" y="245"/>
                    <a:pt x="298" y="245"/>
                  </a:cubicBezTo>
                  <a:cubicBezTo>
                    <a:pt x="317" y="203"/>
                    <a:pt x="327" y="157"/>
                    <a:pt x="327" y="108"/>
                  </a:cubicBezTo>
                  <a:close/>
                </a:path>
              </a:pathLst>
            </a:custGeom>
            <a:noFill/>
            <a:ln>
              <a:noFill/>
            </a:ln>
            <a:effectLst/>
          </p:spPr>
          <p:txBody>
            <a:bodyPr/>
            <a:lstStyle/>
            <a:p>
              <a:pPr defTabSz="685800">
                <a:defRPr/>
              </a:pPr>
              <a:endParaRPr lang="zh-CN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43" name="TextBox 39"/>
            <p:cNvSpPr txBox="1"/>
            <p:nvPr/>
          </p:nvSpPr>
          <p:spPr bwMode="auto">
            <a:xfrm>
              <a:off x="4994712" y="2247664"/>
              <a:ext cx="718941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 fontAlgn="auto">
                <a:spcBef>
                  <a:spcPts val="0"/>
                </a:spcBef>
                <a:spcAft>
                  <a:spcPts val="0"/>
                </a:spcAft>
                <a:defRPr sz="1400" b="1" spc="30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汉仪中等线简" panose="02010609000101010101" pitchFamily="49" charset="-122"/>
                  <a:ea typeface="汉仪中等线简" panose="02010609000101010101" pitchFamily="49" charset="-122"/>
                  <a:cs typeface="Arial" panose="020B0604020202020204" pitchFamily="34" charset="0"/>
                </a:defRPr>
              </a:lvl1pPr>
            </a:lstStyle>
            <a:p>
              <a:pPr defTabSz="685800"/>
              <a:r>
                <a:rPr lang="zh-CN" altLang="en-US" dirty="0"/>
                <a:t>添加标题</a:t>
              </a:r>
              <a:endParaRPr lang="zh-CN" altLang="en-US" dirty="0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3379352" y="2529080"/>
            <a:ext cx="1062643" cy="1203164"/>
            <a:chOff x="3379352" y="2529080"/>
            <a:chExt cx="1062643" cy="1203164"/>
          </a:xfrm>
        </p:grpSpPr>
        <p:sp>
          <p:nvSpPr>
            <p:cNvPr id="47" name="Freeform 8"/>
            <p:cNvSpPr/>
            <p:nvPr/>
          </p:nvSpPr>
          <p:spPr bwMode="auto">
            <a:xfrm>
              <a:off x="3379352" y="2529080"/>
              <a:ext cx="1015059" cy="1203164"/>
            </a:xfrm>
            <a:custGeom>
              <a:avLst/>
              <a:gdLst>
                <a:gd name="T0" fmla="*/ 0 w 278"/>
                <a:gd name="T1" fmla="*/ 173 h 328"/>
                <a:gd name="T2" fmla="*/ 278 w 278"/>
                <a:gd name="T3" fmla="*/ 328 h 328"/>
                <a:gd name="T4" fmla="*/ 278 w 278"/>
                <a:gd name="T5" fmla="*/ 0 h 328"/>
                <a:gd name="T6" fmla="*/ 0 w 278"/>
                <a:gd name="T7" fmla="*/ 173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8" h="328">
                  <a:moveTo>
                    <a:pt x="0" y="173"/>
                  </a:moveTo>
                  <a:cubicBezTo>
                    <a:pt x="57" y="266"/>
                    <a:pt x="160" y="328"/>
                    <a:pt x="278" y="328"/>
                  </a:cubicBezTo>
                  <a:cubicBezTo>
                    <a:pt x="278" y="0"/>
                    <a:pt x="278" y="0"/>
                    <a:pt x="278" y="0"/>
                  </a:cubicBezTo>
                  <a:lnTo>
                    <a:pt x="0" y="173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  <a:effectLst>
              <a:outerShdw blurRad="50800" dist="38100" dir="8100000" algn="tr" rotWithShape="0">
                <a:prstClr val="black">
                  <a:alpha val="35000"/>
                </a:prstClr>
              </a:outerShdw>
            </a:effectLst>
          </p:spPr>
          <p:txBody>
            <a:bodyPr/>
            <a:lstStyle/>
            <a:p>
              <a:pPr defTabSz="685800">
                <a:defRPr/>
              </a:pPr>
              <a:endParaRPr lang="zh-CN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41" name="TextBox 37"/>
            <p:cNvSpPr txBox="1"/>
            <p:nvPr/>
          </p:nvSpPr>
          <p:spPr bwMode="auto">
            <a:xfrm>
              <a:off x="3723057" y="2896720"/>
              <a:ext cx="718938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 fontAlgn="auto">
                <a:spcBef>
                  <a:spcPts val="0"/>
                </a:spcBef>
                <a:spcAft>
                  <a:spcPts val="0"/>
                </a:spcAft>
                <a:defRPr sz="1400" b="1" spc="30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汉仪中等线简" panose="02010609000101010101" pitchFamily="49" charset="-122"/>
                  <a:ea typeface="汉仪中等线简" panose="02010609000101010101" pitchFamily="49" charset="-122"/>
                  <a:cs typeface="Arial" panose="020B0604020202020204" pitchFamily="34" charset="0"/>
                </a:defRPr>
              </a:lvl1pPr>
            </a:lstStyle>
            <a:p>
              <a:pPr defTabSz="685800"/>
              <a:r>
                <a:rPr lang="zh-CN" altLang="en-US" dirty="0"/>
                <a:t>添加标题</a:t>
              </a:r>
              <a:endParaRPr lang="zh-CN" altLang="en-US" dirty="0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446153" y="1223652"/>
            <a:ext cx="1161271" cy="1201841"/>
            <a:chOff x="4446153" y="1223652"/>
            <a:chExt cx="1161271" cy="1201841"/>
          </a:xfrm>
        </p:grpSpPr>
        <p:sp>
          <p:nvSpPr>
            <p:cNvPr id="44" name="Freeform 5"/>
            <p:cNvSpPr/>
            <p:nvPr/>
          </p:nvSpPr>
          <p:spPr bwMode="auto">
            <a:xfrm>
              <a:off x="4446153" y="1223652"/>
              <a:ext cx="1161271" cy="1201841"/>
            </a:xfrm>
            <a:custGeom>
              <a:avLst/>
              <a:gdLst>
                <a:gd name="T0" fmla="*/ 0 w 309"/>
                <a:gd name="T1" fmla="*/ 0 h 328"/>
                <a:gd name="T2" fmla="*/ 0 w 309"/>
                <a:gd name="T3" fmla="*/ 328 h 328"/>
                <a:gd name="T4" fmla="*/ 309 w 309"/>
                <a:gd name="T5" fmla="*/ 220 h 328"/>
                <a:gd name="T6" fmla="*/ 0 w 309"/>
                <a:gd name="T7" fmla="*/ 0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9" h="328">
                  <a:moveTo>
                    <a:pt x="0" y="0"/>
                  </a:moveTo>
                  <a:cubicBezTo>
                    <a:pt x="0" y="328"/>
                    <a:pt x="0" y="328"/>
                    <a:pt x="0" y="328"/>
                  </a:cubicBezTo>
                  <a:cubicBezTo>
                    <a:pt x="309" y="220"/>
                    <a:pt x="309" y="220"/>
                    <a:pt x="309" y="220"/>
                  </a:cubicBezTo>
                  <a:cubicBezTo>
                    <a:pt x="265" y="92"/>
                    <a:pt x="143" y="0"/>
                    <a:pt x="0" y="0"/>
                  </a:cubicBez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  <a:effectLst>
              <a:outerShdw blurRad="50800" dist="38100" dir="8100000" algn="tr" rotWithShape="0">
                <a:prstClr val="black">
                  <a:alpha val="35000"/>
                </a:prstClr>
              </a:outerShdw>
            </a:effectLst>
          </p:spPr>
          <p:txBody>
            <a:bodyPr/>
            <a:lstStyle/>
            <a:p>
              <a:pPr defTabSz="685800">
                <a:defRPr/>
              </a:pPr>
              <a:endParaRPr lang="zh-CN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39" name="TextBox 35"/>
            <p:cNvSpPr txBox="1"/>
            <p:nvPr/>
          </p:nvSpPr>
          <p:spPr bwMode="auto">
            <a:xfrm>
              <a:off x="4550544" y="1518453"/>
              <a:ext cx="717252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 fontAlgn="auto">
                <a:spcBef>
                  <a:spcPts val="0"/>
                </a:spcBef>
                <a:spcAft>
                  <a:spcPts val="0"/>
                </a:spcAft>
                <a:defRPr sz="1200" b="1" spc="30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汉仪特细等线简" panose="02010604000101010101" pitchFamily="2" charset="-122"/>
                  <a:ea typeface="汉仪特细等线简" panose="02010604000101010101" pitchFamily="2" charset="-122"/>
                  <a:cs typeface="Arial" panose="020B0604020202020204" pitchFamily="34" charset="0"/>
                </a:defRPr>
              </a:lvl1pPr>
            </a:lstStyle>
            <a:p>
              <a:pPr defTabSz="685800"/>
              <a:r>
                <a:rPr lang="zh-CN" altLang="en-US" sz="1400" dirty="0">
                  <a:latin typeface="汉仪中等线简" panose="02010609000101010101" pitchFamily="49" charset="-122"/>
                  <a:ea typeface="汉仪中等线简" panose="02010609000101010101" pitchFamily="49" charset="-122"/>
                </a:rPr>
                <a:t>添加标题</a:t>
              </a:r>
              <a:endParaRPr lang="zh-CN" altLang="en-US" sz="1400" dirty="0">
                <a:latin typeface="汉仪中等线简" panose="02010609000101010101" pitchFamily="49" charset="-122"/>
                <a:ea typeface="汉仪中等线简" panose="02010609000101010101" pitchFamily="49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3176510" y="1236614"/>
            <a:ext cx="2511393" cy="3182986"/>
            <a:chOff x="3176510" y="1236614"/>
            <a:chExt cx="2511393" cy="3182986"/>
          </a:xfrm>
        </p:grpSpPr>
        <p:grpSp>
          <p:nvGrpSpPr>
            <p:cNvPr id="2" name="组合 1"/>
            <p:cNvGrpSpPr/>
            <p:nvPr/>
          </p:nvGrpSpPr>
          <p:grpSpPr>
            <a:xfrm>
              <a:off x="3176510" y="1236614"/>
              <a:ext cx="1216135" cy="1851468"/>
              <a:chOff x="3176510" y="1236614"/>
              <a:chExt cx="1216135" cy="1851468"/>
            </a:xfrm>
          </p:grpSpPr>
          <p:sp>
            <p:nvSpPr>
              <p:cNvPr id="38" name="Freeform 9"/>
              <p:cNvSpPr/>
              <p:nvPr/>
            </p:nvSpPr>
            <p:spPr bwMode="auto">
              <a:xfrm>
                <a:off x="3176510" y="1236614"/>
                <a:ext cx="1216135" cy="1851468"/>
              </a:xfrm>
              <a:custGeom>
                <a:avLst/>
                <a:gdLst>
                  <a:gd name="T0" fmla="*/ 2147483647 w 328"/>
                  <a:gd name="T1" fmla="*/ 2147483647 h 505"/>
                  <a:gd name="T2" fmla="*/ 2147483647 w 328"/>
                  <a:gd name="T3" fmla="*/ 2147483647 h 505"/>
                  <a:gd name="T4" fmla="*/ 2147483647 w 328"/>
                  <a:gd name="T5" fmla="*/ 0 h 505"/>
                  <a:gd name="T6" fmla="*/ 0 w 328"/>
                  <a:gd name="T7" fmla="*/ 2147483647 h 505"/>
                  <a:gd name="T8" fmla="*/ 2147483647 w 328"/>
                  <a:gd name="T9" fmla="*/ 2147483647 h 505"/>
                  <a:gd name="T10" fmla="*/ 2147483647 w 328"/>
                  <a:gd name="T11" fmla="*/ 2147483647 h 50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connsiteX0" fmla="*/ 2133 w 10609"/>
                  <a:gd name="connsiteY0" fmla="*/ 9901 h 9901"/>
                  <a:gd name="connsiteX1" fmla="*/ 10609 w 10609"/>
                  <a:gd name="connsiteY1" fmla="*/ 6495 h 9901"/>
                  <a:gd name="connsiteX2" fmla="*/ 10609 w 10609"/>
                  <a:gd name="connsiteY2" fmla="*/ 0 h 9901"/>
                  <a:gd name="connsiteX3" fmla="*/ 609 w 10609"/>
                  <a:gd name="connsiteY3" fmla="*/ 6495 h 9901"/>
                  <a:gd name="connsiteX4" fmla="*/ 2133 w 10609"/>
                  <a:gd name="connsiteY4" fmla="*/ 9901 h 9901"/>
                  <a:gd name="connsiteX0-1" fmla="*/ 1888 w 9877"/>
                  <a:gd name="connsiteY0-2" fmla="*/ 10000 h 10000"/>
                  <a:gd name="connsiteX1-3" fmla="*/ 9877 w 9877"/>
                  <a:gd name="connsiteY1-4" fmla="*/ 6560 h 10000"/>
                  <a:gd name="connsiteX2-5" fmla="*/ 9877 w 9877"/>
                  <a:gd name="connsiteY2-6" fmla="*/ 0 h 10000"/>
                  <a:gd name="connsiteX3-7" fmla="*/ 451 w 9877"/>
                  <a:gd name="connsiteY3-8" fmla="*/ 6560 h 10000"/>
                  <a:gd name="connsiteX4-9" fmla="*/ 1888 w 9877"/>
                  <a:gd name="connsiteY4-10" fmla="*/ 10000 h 10000"/>
                  <a:gd name="connsiteX0-11" fmla="*/ 1455 w 9543"/>
                  <a:gd name="connsiteY0-12" fmla="*/ 10000 h 10000"/>
                  <a:gd name="connsiteX1-13" fmla="*/ 9543 w 9543"/>
                  <a:gd name="connsiteY1-14" fmla="*/ 6560 h 10000"/>
                  <a:gd name="connsiteX2-15" fmla="*/ 9543 w 9543"/>
                  <a:gd name="connsiteY2-16" fmla="*/ 0 h 10000"/>
                  <a:gd name="connsiteX3-17" fmla="*/ 0 w 9543"/>
                  <a:gd name="connsiteY3-18" fmla="*/ 6560 h 10000"/>
                  <a:gd name="connsiteX4-19" fmla="*/ 1455 w 9543"/>
                  <a:gd name="connsiteY4-20" fmla="*/ 10000 h 10000"/>
                  <a:gd name="connsiteX0-21" fmla="*/ 1525 w 10000"/>
                  <a:gd name="connsiteY0-22" fmla="*/ 10000 h 10000"/>
                  <a:gd name="connsiteX1-23" fmla="*/ 10000 w 10000"/>
                  <a:gd name="connsiteY1-24" fmla="*/ 6560 h 10000"/>
                  <a:gd name="connsiteX2-25" fmla="*/ 10000 w 10000"/>
                  <a:gd name="connsiteY2-26" fmla="*/ 0 h 10000"/>
                  <a:gd name="connsiteX3-27" fmla="*/ 0 w 10000"/>
                  <a:gd name="connsiteY3-28" fmla="*/ 6560 h 10000"/>
                  <a:gd name="connsiteX4-29" fmla="*/ 1525 w 10000"/>
                  <a:gd name="connsiteY4-30" fmla="*/ 10000 h 1000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0000" h="10000">
                    <a:moveTo>
                      <a:pt x="1525" y="10000"/>
                    </a:moveTo>
                    <a:lnTo>
                      <a:pt x="10000" y="6560"/>
                    </a:lnTo>
                    <a:lnTo>
                      <a:pt x="10000" y="0"/>
                    </a:lnTo>
                    <a:cubicBezTo>
                      <a:pt x="4482" y="0"/>
                      <a:pt x="0" y="2940"/>
                      <a:pt x="0" y="6560"/>
                    </a:cubicBezTo>
                    <a:cubicBezTo>
                      <a:pt x="-3" y="8085"/>
                      <a:pt x="679" y="9241"/>
                      <a:pt x="1525" y="10000"/>
                    </a:cubicBezTo>
                    <a:close/>
                  </a:path>
                </a:pathLst>
              </a:custGeom>
              <a:noFill/>
              <a:ln>
                <a:solidFill>
                  <a:schemeClr val="bg1"/>
                </a:solidFill>
              </a:ln>
              <a:effectLst>
                <a:outerShdw blurRad="254000" dist="127000" dir="8100000" algn="tr" rotWithShape="0">
                  <a:prstClr val="black">
                    <a:alpha val="3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40" name="TextBox 36"/>
              <p:cNvSpPr txBox="1"/>
              <p:nvPr/>
            </p:nvSpPr>
            <p:spPr bwMode="auto">
              <a:xfrm>
                <a:off x="3607731" y="1566725"/>
                <a:ext cx="559364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algn="ctr" fontAlgn="auto">
                  <a:spcBef>
                    <a:spcPts val="0"/>
                  </a:spcBef>
                  <a:spcAft>
                    <a:spcPts val="0"/>
                  </a:spcAft>
                  <a:defRPr sz="1400" b="1" spc="30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汉仪中等线简" panose="02010609000101010101" pitchFamily="49" charset="-122"/>
                    <a:ea typeface="汉仪中等线简" panose="02010609000101010101" pitchFamily="49" charset="-122"/>
                    <a:cs typeface="Arial" panose="020B0604020202020204" pitchFamily="34" charset="0"/>
                  </a:defRPr>
                </a:lvl1pPr>
              </a:lstStyle>
              <a:p>
                <a:pPr defTabSz="685800"/>
                <a:r>
                  <a:rPr lang="zh-CN" altLang="en-US" dirty="0"/>
                  <a:t>添加标题</a:t>
                </a:r>
                <a:endParaRPr lang="zh-CN" altLang="en-US" dirty="0"/>
              </a:p>
            </p:txBody>
          </p:sp>
        </p:grpSp>
        <p:sp>
          <p:nvSpPr>
            <p:cNvPr id="17" name="矩形 16"/>
            <p:cNvSpPr/>
            <p:nvPr/>
          </p:nvSpPr>
          <p:spPr>
            <a:xfrm>
              <a:off x="4481547" y="2466893"/>
              <a:ext cx="1206356" cy="195270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  <p:sp>
        <p:nvSpPr>
          <p:cNvPr id="46" name="文本框 45"/>
          <p:cNvSpPr txBox="1"/>
          <p:nvPr/>
        </p:nvSpPr>
        <p:spPr>
          <a:xfrm>
            <a:off x="8623638" y="4805547"/>
            <a:ext cx="49408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altLang="zh-CN" sz="750" dirty="0">
                <a:solidFill>
                  <a:prstClr val="white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28</a:t>
            </a:r>
            <a:r>
              <a:rPr lang="en-US" altLang="zh-CN" sz="750" dirty="0">
                <a:solidFill>
                  <a:prstClr val="white">
                    <a:alpha val="20000"/>
                  </a:prst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/28</a:t>
            </a:r>
            <a:endParaRPr lang="zh-CN" altLang="en-US" sz="750" dirty="0">
              <a:solidFill>
                <a:prstClr val="white">
                  <a:alpha val="20000"/>
                </a:prstClr>
              </a:solidFill>
              <a:latin typeface="方正正纤黑简体" panose="02000000000000000000" pitchFamily="2" charset="-122"/>
              <a:ea typeface="方正正纤黑简体" panose="02000000000000000000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8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3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8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2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8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8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2" presetClass="entr" presetSubtype="2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8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矩形 4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77000">
                <a:srgbClr val="832BFF"/>
              </a:gs>
              <a:gs pos="33000">
                <a:srgbClr val="BC58FF"/>
              </a:gs>
              <a:gs pos="16000">
                <a:srgbClr val="D679FF"/>
              </a:gs>
              <a:gs pos="0">
                <a:srgbClr val="ECA3FF"/>
              </a:gs>
              <a:gs pos="100000">
                <a:srgbClr val="6D3FEF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grpSp>
        <p:nvGrpSpPr>
          <p:cNvPr id="112" name="组合 111"/>
          <p:cNvGrpSpPr/>
          <p:nvPr/>
        </p:nvGrpSpPr>
        <p:grpSpPr>
          <a:xfrm>
            <a:off x="5932170" y="-2217682"/>
            <a:ext cx="6012118" cy="6012118"/>
            <a:chOff x="1804262" y="-200033"/>
            <a:chExt cx="5454931" cy="5454931"/>
          </a:xfrm>
        </p:grpSpPr>
        <p:sp>
          <p:nvSpPr>
            <p:cNvPr id="113" name="椭圆 112"/>
            <p:cNvSpPr/>
            <p:nvPr/>
          </p:nvSpPr>
          <p:spPr>
            <a:xfrm>
              <a:off x="1804262" y="-200033"/>
              <a:ext cx="5454931" cy="5454931"/>
            </a:xfrm>
            <a:prstGeom prst="ellipse">
              <a:avLst/>
            </a:prstGeom>
            <a:solidFill>
              <a:srgbClr val="9C3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14" name="椭圆 113"/>
            <p:cNvSpPr/>
            <p:nvPr/>
          </p:nvSpPr>
          <p:spPr>
            <a:xfrm>
              <a:off x="2396111" y="384460"/>
              <a:ext cx="4301089" cy="4301089"/>
            </a:xfrm>
            <a:prstGeom prst="ellipse">
              <a:avLst/>
            </a:prstGeom>
            <a:solidFill>
              <a:srgbClr val="993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15" name="椭圆 114"/>
            <p:cNvSpPr/>
            <p:nvPr/>
          </p:nvSpPr>
          <p:spPr>
            <a:xfrm>
              <a:off x="2896019" y="888914"/>
              <a:ext cx="3281202" cy="3281202"/>
            </a:xfrm>
            <a:prstGeom prst="ellipse">
              <a:avLst/>
            </a:prstGeom>
            <a:solidFill>
              <a:srgbClr val="9438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16" name="椭圆 115"/>
            <p:cNvSpPr/>
            <p:nvPr/>
          </p:nvSpPr>
          <p:spPr>
            <a:xfrm>
              <a:off x="3361086" y="1337218"/>
              <a:ext cx="2384593" cy="2384593"/>
            </a:xfrm>
            <a:prstGeom prst="ellipse">
              <a:avLst/>
            </a:prstGeom>
            <a:solidFill>
              <a:srgbClr val="872E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17" name="椭圆 116"/>
            <p:cNvSpPr/>
            <p:nvPr/>
          </p:nvSpPr>
          <p:spPr>
            <a:xfrm>
              <a:off x="3724996" y="1713399"/>
              <a:ext cx="1632228" cy="1632228"/>
            </a:xfrm>
            <a:prstGeom prst="ellipse">
              <a:avLst/>
            </a:prstGeom>
            <a:solidFill>
              <a:srgbClr val="7736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18" name="椭圆 117"/>
            <p:cNvSpPr/>
            <p:nvPr/>
          </p:nvSpPr>
          <p:spPr>
            <a:xfrm>
              <a:off x="4026924" y="2008546"/>
              <a:ext cx="1052915" cy="1052915"/>
            </a:xfrm>
            <a:prstGeom prst="ellipse">
              <a:avLst/>
            </a:prstGeom>
            <a:solidFill>
              <a:srgbClr val="6933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  <p:sp>
        <p:nvSpPr>
          <p:cNvPr id="64" name="椭圆 63"/>
          <p:cNvSpPr/>
          <p:nvPr/>
        </p:nvSpPr>
        <p:spPr>
          <a:xfrm>
            <a:off x="2334716" y="2574496"/>
            <a:ext cx="1401963" cy="1401963"/>
          </a:xfrm>
          <a:prstGeom prst="ellipse">
            <a:avLst/>
          </a:prstGeom>
          <a:solidFill>
            <a:srgbClr val="AA4AFF">
              <a:alpha val="40000"/>
            </a:srgbClr>
          </a:solidFill>
          <a:ln>
            <a:solidFill>
              <a:schemeClr val="bg1">
                <a:alpha val="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63" name="椭圆 62"/>
          <p:cNvSpPr/>
          <p:nvPr/>
        </p:nvSpPr>
        <p:spPr>
          <a:xfrm>
            <a:off x="2533426" y="2766043"/>
            <a:ext cx="1018868" cy="1018868"/>
          </a:xfrm>
          <a:prstGeom prst="ellipse">
            <a:avLst/>
          </a:prstGeom>
          <a:solidFill>
            <a:srgbClr val="AB4BFF"/>
          </a:solidFill>
          <a:ln>
            <a:solidFill>
              <a:schemeClr val="bg1">
                <a:alpha val="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61" name="椭圆 60"/>
          <p:cNvSpPr/>
          <p:nvPr/>
        </p:nvSpPr>
        <p:spPr>
          <a:xfrm>
            <a:off x="2688914" y="2926774"/>
            <a:ext cx="697404" cy="697404"/>
          </a:xfrm>
          <a:prstGeom prst="ellipse">
            <a:avLst/>
          </a:prstGeom>
          <a:solidFill>
            <a:srgbClr val="9C3FFF"/>
          </a:solidFill>
          <a:ln>
            <a:solidFill>
              <a:schemeClr val="bg1">
                <a:alpha val="2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4275436" y="1172533"/>
            <a:ext cx="1401963" cy="1401963"/>
          </a:xfrm>
          <a:prstGeom prst="ellipse">
            <a:avLst/>
          </a:prstGeom>
          <a:solidFill>
            <a:srgbClr val="B754FF">
              <a:alpha val="40000"/>
            </a:srgbClr>
          </a:solidFill>
          <a:ln>
            <a:solidFill>
              <a:schemeClr val="bg1">
                <a:alpha val="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55" name="椭圆 54"/>
          <p:cNvSpPr/>
          <p:nvPr/>
        </p:nvSpPr>
        <p:spPr>
          <a:xfrm>
            <a:off x="4474146" y="1364080"/>
            <a:ext cx="1018868" cy="1018868"/>
          </a:xfrm>
          <a:prstGeom prst="ellipse">
            <a:avLst/>
          </a:prstGeom>
          <a:solidFill>
            <a:srgbClr val="B452FF"/>
          </a:solidFill>
          <a:ln>
            <a:solidFill>
              <a:schemeClr val="bg1">
                <a:alpha val="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54" name="椭圆 53"/>
          <p:cNvSpPr/>
          <p:nvPr/>
        </p:nvSpPr>
        <p:spPr>
          <a:xfrm>
            <a:off x="4629634" y="1524811"/>
            <a:ext cx="697404" cy="697404"/>
          </a:xfrm>
          <a:prstGeom prst="ellipse">
            <a:avLst/>
          </a:prstGeom>
          <a:solidFill>
            <a:srgbClr val="A748FF"/>
          </a:solidFill>
          <a:ln>
            <a:solidFill>
              <a:schemeClr val="bg1">
                <a:alpha val="2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84" name="椭圆 83"/>
          <p:cNvSpPr/>
          <p:nvPr/>
        </p:nvSpPr>
        <p:spPr>
          <a:xfrm>
            <a:off x="1119247" y="686734"/>
            <a:ext cx="1401963" cy="1401963"/>
          </a:xfrm>
          <a:prstGeom prst="ellipse">
            <a:avLst/>
          </a:prstGeom>
          <a:solidFill>
            <a:srgbClr val="D578FF">
              <a:alpha val="40000"/>
            </a:srgbClr>
          </a:solidFill>
          <a:ln>
            <a:solidFill>
              <a:schemeClr val="bg1">
                <a:alpha val="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83" name="椭圆 82"/>
          <p:cNvSpPr/>
          <p:nvPr/>
        </p:nvSpPr>
        <p:spPr>
          <a:xfrm>
            <a:off x="1317957" y="878281"/>
            <a:ext cx="1018868" cy="1018868"/>
          </a:xfrm>
          <a:prstGeom prst="ellipse">
            <a:avLst/>
          </a:prstGeom>
          <a:solidFill>
            <a:srgbClr val="D071FF"/>
          </a:solidFill>
          <a:ln>
            <a:solidFill>
              <a:schemeClr val="bg1">
                <a:alpha val="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82" name="椭圆 81"/>
          <p:cNvSpPr/>
          <p:nvPr/>
        </p:nvSpPr>
        <p:spPr>
          <a:xfrm>
            <a:off x="1473445" y="1039012"/>
            <a:ext cx="697404" cy="697404"/>
          </a:xfrm>
          <a:prstGeom prst="ellipse">
            <a:avLst/>
          </a:prstGeom>
          <a:solidFill>
            <a:srgbClr val="C260FF"/>
          </a:solidFill>
          <a:ln>
            <a:solidFill>
              <a:schemeClr val="bg1">
                <a:alpha val="2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105" name="椭圆 104"/>
          <p:cNvSpPr/>
          <p:nvPr/>
        </p:nvSpPr>
        <p:spPr>
          <a:xfrm>
            <a:off x="5104359" y="3088637"/>
            <a:ext cx="1401963" cy="1401963"/>
          </a:xfrm>
          <a:prstGeom prst="ellipse">
            <a:avLst/>
          </a:prstGeom>
          <a:solidFill>
            <a:srgbClr val="9438FF">
              <a:alpha val="40000"/>
            </a:srgbClr>
          </a:solidFill>
          <a:ln>
            <a:solidFill>
              <a:schemeClr val="bg1">
                <a:alpha val="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104" name="椭圆 103"/>
          <p:cNvSpPr/>
          <p:nvPr/>
        </p:nvSpPr>
        <p:spPr>
          <a:xfrm>
            <a:off x="5303069" y="3280184"/>
            <a:ext cx="1018868" cy="1018868"/>
          </a:xfrm>
          <a:prstGeom prst="ellipse">
            <a:avLst/>
          </a:prstGeom>
          <a:solidFill>
            <a:srgbClr val="872EFF"/>
          </a:solidFill>
          <a:ln>
            <a:solidFill>
              <a:schemeClr val="bg1">
                <a:alpha val="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103" name="椭圆 102"/>
          <p:cNvSpPr/>
          <p:nvPr/>
        </p:nvSpPr>
        <p:spPr>
          <a:xfrm>
            <a:off x="5458557" y="3440915"/>
            <a:ext cx="697404" cy="697404"/>
          </a:xfrm>
          <a:prstGeom prst="ellipse">
            <a:avLst/>
          </a:prstGeom>
          <a:solidFill>
            <a:srgbClr val="7736F6"/>
          </a:solidFill>
          <a:ln>
            <a:solidFill>
              <a:schemeClr val="bg1">
                <a:alpha val="2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49" name="TextBox 164"/>
          <p:cNvSpPr txBox="1">
            <a:spLocks noChangeArrowheads="1"/>
          </p:cNvSpPr>
          <p:nvPr/>
        </p:nvSpPr>
        <p:spPr bwMode="auto">
          <a:xfrm>
            <a:off x="128869" y="123749"/>
            <a:ext cx="105738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2000">
                <a:latin typeface="Copperplate Gothic Bold" panose="020E0705020206020404" pitchFamily="34" charset="0"/>
                <a:ea typeface="经典综艺体简" panose="02010609000101010101" pitchFamily="49" charset="-122"/>
                <a:cs typeface="经典综艺体简" panose="02010609000101010101" pitchFamily="49" charset="-122"/>
              </a:defRPr>
            </a:lvl1pPr>
            <a:lvl2pPr marL="742950" indent="-28575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dist" defTabSz="685800">
              <a:defRPr/>
            </a:pPr>
            <a:r>
              <a:rPr lang="zh-CN" altLang="en-US" sz="2800" spc="169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3D0FBD">
                      <a:alpha val="42353"/>
                    </a:srgbClr>
                  </a:outerShdw>
                </a:effectLst>
                <a:latin typeface="方正正纤黑简体" panose="02000000000000000000" pitchFamily="2" charset="-122"/>
                <a:ea typeface="方正正纤黑简体" panose="02000000000000000000" pitchFamily="2" charset="-122"/>
                <a:cs typeface="Arial" panose="020B0604020202020204" pitchFamily="34" charset="0"/>
              </a:rPr>
              <a:t>目录</a:t>
            </a:r>
            <a:endParaRPr lang="zh-CN" altLang="en-US" sz="4800" spc="169" dirty="0">
              <a:solidFill>
                <a:prstClr val="white"/>
              </a:solidFill>
              <a:effectLst>
                <a:outerShdw blurRad="38100" dist="38100" dir="2700000" algn="tl">
                  <a:srgbClr val="3D0FBD">
                    <a:alpha val="42353"/>
                  </a:srgbClr>
                </a:outerShdw>
              </a:effectLst>
              <a:latin typeface="方正正纤黑简体" panose="02000000000000000000" pitchFamily="2" charset="-122"/>
              <a:ea typeface="方正正纤黑简体" panose="02000000000000000000" pitchFamily="2" charset="-122"/>
              <a:cs typeface="Arial" panose="020B0604020202020204" pitchFamily="34" charset="0"/>
            </a:endParaRPr>
          </a:p>
        </p:txBody>
      </p:sp>
      <p:sp>
        <p:nvSpPr>
          <p:cNvPr id="62" name="矩形 61"/>
          <p:cNvSpPr/>
          <p:nvPr/>
        </p:nvSpPr>
        <p:spPr bwMode="auto">
          <a:xfrm>
            <a:off x="189187" y="548020"/>
            <a:ext cx="93519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>
              <a:defRPr/>
            </a:pPr>
            <a:r>
              <a:rPr lang="en-US" altLang="zh-CN" sz="900" spc="30" dirty="0">
                <a:solidFill>
                  <a:prstClr val="white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  <a:cs typeface="Arial" panose="020B0604020202020204" pitchFamily="34" charset="0"/>
              </a:rPr>
              <a:t>CONTENTS</a:t>
            </a:r>
            <a:endParaRPr lang="zh-CN" altLang="en-US" sz="900" spc="30" dirty="0">
              <a:solidFill>
                <a:prstClr val="white"/>
              </a:solidFill>
              <a:latin typeface="方正正纤黑简体" panose="02000000000000000000" pitchFamily="2" charset="-122"/>
              <a:ea typeface="方正正纤黑简体" panose="02000000000000000000" pitchFamily="2" charset="-122"/>
              <a:cs typeface="Arial" panose="020B0604020202020204" pitchFamily="34" charset="0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2096841" y="1208084"/>
            <a:ext cx="189027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/>
            <a:r>
              <a:rPr lang="zh-CN" altLang="en-US" sz="1600" b="1" spc="6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特细等线简" panose="02010604000101010101" pitchFamily="2" charset="-122"/>
                <a:ea typeface="汉仪特细等线简" panose="02010604000101010101" pitchFamily="2" charset="-122"/>
              </a:rPr>
              <a:t>点击添加标题</a:t>
            </a:r>
            <a:endParaRPr lang="zh-CN" altLang="en-US" sz="1600" b="1" spc="6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特细等线简" panose="02010604000101010101" pitchFamily="2" charset="-122"/>
              <a:ea typeface="汉仪特细等线简" panose="02010604000101010101" pitchFamily="2" charset="-122"/>
            </a:endParaRPr>
          </a:p>
        </p:txBody>
      </p:sp>
      <p:sp>
        <p:nvSpPr>
          <p:cNvPr id="66" name="椭圆 65"/>
          <p:cNvSpPr/>
          <p:nvPr/>
        </p:nvSpPr>
        <p:spPr>
          <a:xfrm>
            <a:off x="1617411" y="1175901"/>
            <a:ext cx="414213" cy="414213"/>
          </a:xfrm>
          <a:prstGeom prst="ellipse">
            <a:avLst/>
          </a:prstGeom>
          <a:solidFill>
            <a:srgbClr val="B754FF"/>
          </a:solidFill>
          <a:ln w="6350">
            <a:solidFill>
              <a:schemeClr val="bg1"/>
            </a:solidFill>
          </a:ln>
          <a:effectLst>
            <a:outerShdw blurRad="381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67" name="Text Box 5"/>
          <p:cNvSpPr txBox="1">
            <a:spLocks noChangeArrowheads="1"/>
          </p:cNvSpPr>
          <p:nvPr/>
        </p:nvSpPr>
        <p:spPr bwMode="auto">
          <a:xfrm>
            <a:off x="1659950" y="1208084"/>
            <a:ext cx="206099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fontAlgn="auto">
              <a:spcBef>
                <a:spcPts val="0"/>
              </a:spcBef>
              <a:spcAft>
                <a:spcPts val="0"/>
              </a:spcAft>
              <a:defRPr sz="2000" spc="600">
                <a:solidFill>
                  <a:schemeClr val="bg1"/>
                </a:solidFill>
                <a:effectLst>
                  <a:outerShdw blurRad="50800" dist="63500" dir="2700000" algn="tl" rotWithShape="0">
                    <a:prstClr val="black">
                      <a:alpha val="40000"/>
                    </a:prstClr>
                  </a:outerShdw>
                </a:effectLst>
                <a:latin typeface="方正正纤黑简体" panose="02000000000000000000" pitchFamily="2" charset="-122"/>
                <a:ea typeface="方正正纤黑简体" panose="02000000000000000000" pitchFamily="2" charset="-122"/>
              </a:defRPr>
            </a:lvl1pPr>
          </a:lstStyle>
          <a:p>
            <a:pPr defTabSz="685800"/>
            <a:r>
              <a:rPr lang="en-US" altLang="zh-CN" dirty="0">
                <a:solidFill>
                  <a:prstClr val="white"/>
                </a:solidFill>
              </a:rPr>
              <a:t>1</a:t>
            </a:r>
            <a:endParaRPr lang="en-US" altLang="zh-CN" dirty="0">
              <a:solidFill>
                <a:prstClr val="white"/>
              </a:solidFill>
            </a:endParaRPr>
          </a:p>
        </p:txBody>
      </p:sp>
      <p:sp>
        <p:nvSpPr>
          <p:cNvPr id="78" name="L 形 77"/>
          <p:cNvSpPr/>
          <p:nvPr/>
        </p:nvSpPr>
        <p:spPr>
          <a:xfrm rot="2700000">
            <a:off x="235443" y="2355848"/>
            <a:ext cx="191750" cy="178561"/>
          </a:xfrm>
          <a:prstGeom prst="corner">
            <a:avLst>
              <a:gd name="adj1" fmla="val 7248"/>
              <a:gd name="adj2" fmla="val 7248"/>
            </a:avLst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79" name="L 形 78"/>
          <p:cNvSpPr/>
          <p:nvPr/>
        </p:nvSpPr>
        <p:spPr>
          <a:xfrm rot="18900000" flipH="1">
            <a:off x="8733801" y="2355848"/>
            <a:ext cx="191750" cy="178561"/>
          </a:xfrm>
          <a:prstGeom prst="corner">
            <a:avLst>
              <a:gd name="adj1" fmla="val 7248"/>
              <a:gd name="adj2" fmla="val 7248"/>
            </a:avLst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85" name="椭圆 84"/>
          <p:cNvSpPr/>
          <p:nvPr/>
        </p:nvSpPr>
        <p:spPr>
          <a:xfrm>
            <a:off x="905651" y="471195"/>
            <a:ext cx="1837731" cy="1837731"/>
          </a:xfrm>
          <a:prstGeom prst="ellipse">
            <a:avLst/>
          </a:prstGeom>
          <a:noFill/>
          <a:ln>
            <a:solidFill>
              <a:schemeClr val="bg1">
                <a:alpha val="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4056696" y="946765"/>
            <a:ext cx="1837731" cy="1837731"/>
          </a:xfrm>
          <a:prstGeom prst="ellipse">
            <a:avLst/>
          </a:prstGeom>
          <a:noFill/>
          <a:ln>
            <a:solidFill>
              <a:schemeClr val="bg1">
                <a:alpha val="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68" name="椭圆 67"/>
          <p:cNvSpPr/>
          <p:nvPr/>
        </p:nvSpPr>
        <p:spPr>
          <a:xfrm>
            <a:off x="2121120" y="2358957"/>
            <a:ext cx="1837731" cy="1837731"/>
          </a:xfrm>
          <a:prstGeom prst="ellipse">
            <a:avLst/>
          </a:prstGeom>
          <a:noFill/>
          <a:ln>
            <a:solidFill>
              <a:schemeClr val="bg1">
                <a:alpha val="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106" name="椭圆 105"/>
          <p:cNvSpPr/>
          <p:nvPr/>
        </p:nvSpPr>
        <p:spPr>
          <a:xfrm>
            <a:off x="4890763" y="2873098"/>
            <a:ext cx="1837731" cy="1837731"/>
          </a:xfrm>
          <a:prstGeom prst="ellipse">
            <a:avLst/>
          </a:prstGeom>
          <a:noFill/>
          <a:ln>
            <a:solidFill>
              <a:schemeClr val="bg1">
                <a:alpha val="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620818" y="3594010"/>
            <a:ext cx="2351408" cy="400110"/>
            <a:chOff x="5620818" y="3017748"/>
            <a:chExt cx="2351408" cy="400110"/>
          </a:xfrm>
        </p:grpSpPr>
        <p:sp>
          <p:nvSpPr>
            <p:cNvPr id="43" name="矩形 42"/>
            <p:cNvSpPr/>
            <p:nvPr/>
          </p:nvSpPr>
          <p:spPr>
            <a:xfrm>
              <a:off x="6081953" y="3035828"/>
              <a:ext cx="1890273" cy="338554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pPr defTabSz="685800"/>
              <a:r>
                <a:rPr lang="zh-CN" altLang="en-US" sz="1600" b="1" spc="600" dirty="0">
                  <a:solidFill>
                    <a:prstClr val="white">
                      <a:alpha val="20000"/>
                    </a:prstClr>
                  </a:solidFill>
                  <a:latin typeface="汉仪特细等线简" panose="02010604000101010101" pitchFamily="2" charset="-122"/>
                  <a:ea typeface="汉仪特细等线简" panose="02010604000101010101" pitchFamily="2" charset="-122"/>
                </a:rPr>
                <a:t>点击添加标题</a:t>
              </a:r>
              <a:endParaRPr lang="zh-CN" altLang="en-US" sz="1600" b="1" spc="600" dirty="0">
                <a:solidFill>
                  <a:prstClr val="white">
                    <a:alpha val="20000"/>
                  </a:prstClr>
                </a:solidFill>
                <a:latin typeface="汉仪特细等线简" panose="02010604000101010101" pitchFamily="2" charset="-122"/>
                <a:ea typeface="汉仪特细等线简" panose="02010604000101010101" pitchFamily="2" charset="-122"/>
              </a:endParaRPr>
            </a:p>
          </p:txBody>
        </p:sp>
        <p:sp>
          <p:nvSpPr>
            <p:cNvPr id="44" name="Text Box 5"/>
            <p:cNvSpPr txBox="1">
              <a:spLocks noChangeArrowheads="1"/>
            </p:cNvSpPr>
            <p:nvPr/>
          </p:nvSpPr>
          <p:spPr bwMode="auto">
            <a:xfrm>
              <a:off x="5620818" y="3017748"/>
              <a:ext cx="206099" cy="400110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>
              <a:defPPr>
                <a:defRPr lang="zh-CN"/>
              </a:defPPr>
              <a:lvl1pPr fontAlgn="auto">
                <a:spcBef>
                  <a:spcPts val="0"/>
                </a:spcBef>
                <a:spcAft>
                  <a:spcPts val="0"/>
                </a:spcAft>
                <a:defRPr sz="2000" spc="600">
                  <a:solidFill>
                    <a:schemeClr val="bg1"/>
                  </a:solidFill>
                  <a:effectLst>
                    <a:outerShdw blurRad="50800"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方正正纤黑简体" panose="02000000000000000000" pitchFamily="2" charset="-122"/>
                  <a:ea typeface="方正正纤黑简体" panose="02000000000000000000" pitchFamily="2" charset="-122"/>
                </a:defRPr>
              </a:lvl1pPr>
            </a:lstStyle>
            <a:p>
              <a:pPr defTabSz="685800"/>
              <a:r>
                <a:rPr lang="en-US" altLang="zh-CN" dirty="0" smtClean="0">
                  <a:solidFill>
                    <a:prstClr val="white">
                      <a:alpha val="20000"/>
                    </a:prstClr>
                  </a:solidFill>
                  <a:effectLst/>
                </a:rPr>
                <a:t>4</a:t>
              </a:r>
              <a:endParaRPr lang="en-US" altLang="zh-CN" dirty="0">
                <a:solidFill>
                  <a:prstClr val="white">
                    <a:alpha val="20000"/>
                  </a:prstClr>
                </a:solidFill>
                <a:effectLst/>
              </a:endParaRPr>
            </a:p>
          </p:txBody>
        </p:sp>
      </p:grpSp>
      <p:sp>
        <p:nvSpPr>
          <p:cNvPr id="46" name="椭圆 45"/>
          <p:cNvSpPr/>
          <p:nvPr/>
        </p:nvSpPr>
        <p:spPr>
          <a:xfrm>
            <a:off x="5601654" y="3572157"/>
            <a:ext cx="414213" cy="414213"/>
          </a:xfrm>
          <a:prstGeom prst="ellipse">
            <a:avLst/>
          </a:prstGeom>
          <a:solidFill>
            <a:srgbClr val="6933F1">
              <a:alpha val="20000"/>
            </a:srgbClr>
          </a:solidFill>
          <a:ln w="6350">
            <a:solidFill>
              <a:schemeClr val="bg1">
                <a:alpha val="20000"/>
              </a:schemeClr>
            </a:solidFill>
          </a:ln>
          <a:effectLst>
            <a:outerShdw blurRad="381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>
                  <a:alpha val="40000"/>
                </a:prstClr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602523" y="3577804"/>
            <a:ext cx="2369703" cy="414213"/>
            <a:chOff x="5602523" y="3577804"/>
            <a:chExt cx="2369703" cy="414213"/>
          </a:xfrm>
        </p:grpSpPr>
        <p:sp>
          <p:nvSpPr>
            <p:cNvPr id="74" name="矩形 73"/>
            <p:cNvSpPr/>
            <p:nvPr/>
          </p:nvSpPr>
          <p:spPr>
            <a:xfrm>
              <a:off x="6081953" y="3609987"/>
              <a:ext cx="1890273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85800"/>
              <a:r>
                <a:rPr lang="zh-CN" altLang="en-US" sz="1600" b="1" spc="6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汉仪特细等线简" panose="02010604000101010101" pitchFamily="2" charset="-122"/>
                  <a:ea typeface="汉仪特细等线简" panose="02010604000101010101" pitchFamily="2" charset="-122"/>
                </a:rPr>
                <a:t>点击添加标题</a:t>
              </a:r>
              <a:endParaRPr lang="zh-CN" altLang="en-US" sz="1600" b="1" spc="6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特细等线简" panose="02010604000101010101" pitchFamily="2" charset="-122"/>
                <a:ea typeface="汉仪特细等线简" panose="02010604000101010101" pitchFamily="2" charset="-122"/>
              </a:endParaRPr>
            </a:p>
          </p:txBody>
        </p:sp>
        <p:sp>
          <p:nvSpPr>
            <p:cNvPr id="101" name="椭圆 100"/>
            <p:cNvSpPr/>
            <p:nvPr/>
          </p:nvSpPr>
          <p:spPr>
            <a:xfrm>
              <a:off x="5602523" y="3577804"/>
              <a:ext cx="414213" cy="414213"/>
            </a:xfrm>
            <a:prstGeom prst="ellipse">
              <a:avLst/>
            </a:prstGeom>
            <a:solidFill>
              <a:srgbClr val="6933F1"/>
            </a:solidFill>
            <a:ln w="6350">
              <a:solidFill>
                <a:schemeClr val="bg1"/>
              </a:solidFill>
            </a:ln>
            <a:effectLst>
              <a:outerShdw blurRad="38100" dist="25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02" name="Text Box 5"/>
            <p:cNvSpPr txBox="1">
              <a:spLocks noChangeArrowheads="1"/>
            </p:cNvSpPr>
            <p:nvPr/>
          </p:nvSpPr>
          <p:spPr bwMode="auto">
            <a:xfrm>
              <a:off x="5620818" y="3591907"/>
              <a:ext cx="206099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fontAlgn="auto">
                <a:spcBef>
                  <a:spcPts val="0"/>
                </a:spcBef>
                <a:spcAft>
                  <a:spcPts val="0"/>
                </a:spcAft>
                <a:defRPr sz="2000" spc="600">
                  <a:solidFill>
                    <a:schemeClr val="bg1"/>
                  </a:solidFill>
                  <a:effectLst>
                    <a:outerShdw blurRad="50800"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方正正纤黑简体" panose="02000000000000000000" pitchFamily="2" charset="-122"/>
                  <a:ea typeface="方正正纤黑简体" panose="02000000000000000000" pitchFamily="2" charset="-122"/>
                </a:defRPr>
              </a:lvl1pPr>
            </a:lstStyle>
            <a:p>
              <a:pPr defTabSz="685800"/>
              <a:r>
                <a:rPr lang="en-US" altLang="zh-CN" dirty="0" smtClean="0">
                  <a:solidFill>
                    <a:prstClr val="white"/>
                  </a:solidFill>
                </a:rPr>
                <a:t>4</a:t>
              </a:r>
              <a:endParaRPr lang="en-US" altLang="zh-CN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2831106" y="3062876"/>
            <a:ext cx="2353828" cy="429118"/>
            <a:chOff x="2832880" y="3063663"/>
            <a:chExt cx="2353828" cy="429118"/>
          </a:xfrm>
        </p:grpSpPr>
        <p:sp>
          <p:nvSpPr>
            <p:cNvPr id="70" name="矩形 69"/>
            <p:cNvSpPr/>
            <p:nvPr/>
          </p:nvSpPr>
          <p:spPr>
            <a:xfrm>
              <a:off x="3296435" y="3092671"/>
              <a:ext cx="1890273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85800"/>
              <a:r>
                <a:rPr lang="zh-CN" altLang="en-US" sz="1600" b="1" spc="600" dirty="0">
                  <a:solidFill>
                    <a:prstClr val="white">
                      <a:alpha val="20000"/>
                    </a:prstClr>
                  </a:solidFill>
                  <a:latin typeface="汉仪特细等线简" panose="02010604000101010101" pitchFamily="2" charset="-122"/>
                  <a:ea typeface="汉仪特细等线简" panose="02010604000101010101" pitchFamily="2" charset="-122"/>
                </a:rPr>
                <a:t>点击添加标题</a:t>
              </a:r>
              <a:endParaRPr lang="zh-CN" altLang="en-US" sz="1600" b="1" spc="600" dirty="0">
                <a:solidFill>
                  <a:prstClr val="white">
                    <a:alpha val="20000"/>
                  </a:prstClr>
                </a:solidFill>
                <a:latin typeface="汉仪特细等线简" panose="02010604000101010101" pitchFamily="2" charset="-122"/>
                <a:ea typeface="汉仪特细等线简" panose="02010604000101010101" pitchFamily="2" charset="-122"/>
              </a:endParaRPr>
            </a:p>
          </p:txBody>
        </p:sp>
        <p:sp>
          <p:nvSpPr>
            <p:cNvPr id="71" name="椭圆 70"/>
            <p:cNvSpPr/>
            <p:nvPr/>
          </p:nvSpPr>
          <p:spPr>
            <a:xfrm>
              <a:off x="2832880" y="3063663"/>
              <a:ext cx="414213" cy="414213"/>
            </a:xfrm>
            <a:prstGeom prst="ellipse">
              <a:avLst/>
            </a:prstGeom>
            <a:solidFill>
              <a:srgbClr val="7736F6">
                <a:alpha val="20000"/>
              </a:srgbClr>
            </a:solidFill>
            <a:ln w="6350">
              <a:solidFill>
                <a:schemeClr val="bg1">
                  <a:alpha val="20000"/>
                </a:schemeClr>
              </a:solidFill>
            </a:ln>
            <a:effectLst>
              <a:outerShdw blurRad="38100" dist="25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72" name="Text Box 5"/>
            <p:cNvSpPr txBox="1">
              <a:spLocks noChangeArrowheads="1"/>
            </p:cNvSpPr>
            <p:nvPr/>
          </p:nvSpPr>
          <p:spPr bwMode="auto">
            <a:xfrm>
              <a:off x="2859544" y="3092671"/>
              <a:ext cx="206099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fontAlgn="auto">
                <a:spcBef>
                  <a:spcPts val="0"/>
                </a:spcBef>
                <a:spcAft>
                  <a:spcPts val="0"/>
                </a:spcAft>
                <a:defRPr sz="2000" spc="600">
                  <a:solidFill>
                    <a:schemeClr val="bg1"/>
                  </a:solidFill>
                  <a:effectLst>
                    <a:outerShdw blurRad="50800"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方正正纤黑简体" panose="02000000000000000000" pitchFamily="2" charset="-122"/>
                  <a:ea typeface="方正正纤黑简体" panose="02000000000000000000" pitchFamily="2" charset="-122"/>
                </a:defRPr>
              </a:lvl1pPr>
            </a:lstStyle>
            <a:p>
              <a:pPr defTabSz="685800"/>
              <a:r>
                <a:rPr lang="en-US" altLang="zh-CN" dirty="0">
                  <a:solidFill>
                    <a:prstClr val="white">
                      <a:alpha val="20000"/>
                    </a:prstClr>
                  </a:solidFill>
                  <a:effectLst/>
                </a:rPr>
                <a:t>3</a:t>
              </a:r>
              <a:endParaRPr lang="en-US" altLang="zh-CN" dirty="0">
                <a:solidFill>
                  <a:prstClr val="white">
                    <a:alpha val="20000"/>
                  </a:prstClr>
                </a:solidFill>
                <a:effectLst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2832880" y="3063663"/>
            <a:ext cx="2353828" cy="429118"/>
            <a:chOff x="2832880" y="3063663"/>
            <a:chExt cx="2353828" cy="429118"/>
          </a:xfrm>
        </p:grpSpPr>
        <p:sp>
          <p:nvSpPr>
            <p:cNvPr id="58" name="矩形 57"/>
            <p:cNvSpPr/>
            <p:nvPr/>
          </p:nvSpPr>
          <p:spPr>
            <a:xfrm>
              <a:off x="3296435" y="3092671"/>
              <a:ext cx="1890273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85800"/>
              <a:r>
                <a:rPr lang="zh-CN" altLang="en-US" sz="1600" b="1" spc="6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汉仪特细等线简" panose="02010604000101010101" pitchFamily="2" charset="-122"/>
                  <a:ea typeface="汉仪特细等线简" panose="02010604000101010101" pitchFamily="2" charset="-122"/>
                </a:rPr>
                <a:t>点击添加标题</a:t>
              </a:r>
              <a:endParaRPr lang="zh-CN" altLang="en-US" sz="1600" b="1" spc="6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特细等线简" panose="02010604000101010101" pitchFamily="2" charset="-122"/>
                <a:ea typeface="汉仪特细等线简" panose="02010604000101010101" pitchFamily="2" charset="-122"/>
              </a:endParaRPr>
            </a:p>
          </p:txBody>
        </p:sp>
        <p:sp>
          <p:nvSpPr>
            <p:cNvPr id="59" name="椭圆 58"/>
            <p:cNvSpPr/>
            <p:nvPr/>
          </p:nvSpPr>
          <p:spPr>
            <a:xfrm>
              <a:off x="2832880" y="3063663"/>
              <a:ext cx="414213" cy="414213"/>
            </a:xfrm>
            <a:prstGeom prst="ellipse">
              <a:avLst/>
            </a:prstGeom>
            <a:solidFill>
              <a:srgbClr val="7736F6"/>
            </a:solidFill>
            <a:ln w="6350">
              <a:solidFill>
                <a:schemeClr val="bg1"/>
              </a:solidFill>
            </a:ln>
            <a:effectLst>
              <a:outerShdw blurRad="38100" dist="25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60" name="Text Box 5"/>
            <p:cNvSpPr txBox="1">
              <a:spLocks noChangeArrowheads="1"/>
            </p:cNvSpPr>
            <p:nvPr/>
          </p:nvSpPr>
          <p:spPr bwMode="auto">
            <a:xfrm>
              <a:off x="2859544" y="3092671"/>
              <a:ext cx="206099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fontAlgn="auto">
                <a:spcBef>
                  <a:spcPts val="0"/>
                </a:spcBef>
                <a:spcAft>
                  <a:spcPts val="0"/>
                </a:spcAft>
                <a:defRPr sz="2000" spc="600">
                  <a:solidFill>
                    <a:schemeClr val="bg1"/>
                  </a:solidFill>
                  <a:effectLst>
                    <a:outerShdw blurRad="50800"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方正正纤黑简体" panose="02000000000000000000" pitchFamily="2" charset="-122"/>
                  <a:ea typeface="方正正纤黑简体" panose="02000000000000000000" pitchFamily="2" charset="-122"/>
                </a:defRPr>
              </a:lvl1pPr>
            </a:lstStyle>
            <a:p>
              <a:pPr defTabSz="685800"/>
              <a:r>
                <a:rPr lang="en-US" altLang="zh-CN" dirty="0">
                  <a:solidFill>
                    <a:prstClr val="white"/>
                  </a:solidFill>
                </a:rPr>
                <a:t>3</a:t>
              </a:r>
              <a:endParaRPr lang="en-US" altLang="zh-CN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4773600" y="1657366"/>
            <a:ext cx="2369703" cy="432293"/>
            <a:chOff x="4773600" y="1661700"/>
            <a:chExt cx="2369703" cy="432293"/>
          </a:xfrm>
        </p:grpSpPr>
        <p:sp>
          <p:nvSpPr>
            <p:cNvPr id="75" name="矩形 74"/>
            <p:cNvSpPr/>
            <p:nvPr/>
          </p:nvSpPr>
          <p:spPr>
            <a:xfrm>
              <a:off x="5253030" y="1693883"/>
              <a:ext cx="1890273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85800"/>
              <a:r>
                <a:rPr lang="zh-CN" altLang="en-US" sz="1600" b="1" spc="600" dirty="0">
                  <a:solidFill>
                    <a:prstClr val="white">
                      <a:alpha val="20000"/>
                    </a:prstClr>
                  </a:solidFill>
                  <a:latin typeface="汉仪特细等线简" panose="02010604000101010101" pitchFamily="2" charset="-122"/>
                  <a:ea typeface="汉仪特细等线简" panose="02010604000101010101" pitchFamily="2" charset="-122"/>
                </a:rPr>
                <a:t>点击添加标题</a:t>
              </a:r>
              <a:endParaRPr lang="zh-CN" altLang="en-US" sz="1600" b="1" spc="600" dirty="0">
                <a:solidFill>
                  <a:prstClr val="white">
                    <a:alpha val="20000"/>
                  </a:prstClr>
                </a:solidFill>
                <a:latin typeface="汉仪特细等线简" panose="02010604000101010101" pitchFamily="2" charset="-122"/>
                <a:ea typeface="汉仪特细等线简" panose="02010604000101010101" pitchFamily="2" charset="-122"/>
              </a:endParaRPr>
            </a:p>
          </p:txBody>
        </p:sp>
        <p:sp>
          <p:nvSpPr>
            <p:cNvPr id="76" name="椭圆 75"/>
            <p:cNvSpPr/>
            <p:nvPr/>
          </p:nvSpPr>
          <p:spPr>
            <a:xfrm>
              <a:off x="4773600" y="1661700"/>
              <a:ext cx="414213" cy="414213"/>
            </a:xfrm>
            <a:prstGeom prst="ellipse">
              <a:avLst/>
            </a:prstGeom>
            <a:solidFill>
              <a:srgbClr val="9438FF">
                <a:alpha val="20000"/>
              </a:srgbClr>
            </a:solidFill>
            <a:ln w="6350">
              <a:solidFill>
                <a:schemeClr val="bg1">
                  <a:alpha val="20000"/>
                </a:schemeClr>
              </a:solidFill>
            </a:ln>
            <a:effectLst>
              <a:outerShdw blurRad="38100" dist="25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77" name="Text Box 5"/>
            <p:cNvSpPr txBox="1">
              <a:spLocks noChangeArrowheads="1"/>
            </p:cNvSpPr>
            <p:nvPr/>
          </p:nvSpPr>
          <p:spPr bwMode="auto">
            <a:xfrm>
              <a:off x="4816139" y="1693883"/>
              <a:ext cx="206099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fontAlgn="auto">
                <a:spcBef>
                  <a:spcPts val="0"/>
                </a:spcBef>
                <a:spcAft>
                  <a:spcPts val="0"/>
                </a:spcAft>
                <a:defRPr sz="2000" spc="600">
                  <a:solidFill>
                    <a:schemeClr val="bg1"/>
                  </a:solidFill>
                  <a:effectLst>
                    <a:outerShdw blurRad="50800"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方正正纤黑简体" panose="02000000000000000000" pitchFamily="2" charset="-122"/>
                  <a:ea typeface="方正正纤黑简体" panose="02000000000000000000" pitchFamily="2" charset="-122"/>
                </a:defRPr>
              </a:lvl1pPr>
            </a:lstStyle>
            <a:p>
              <a:pPr defTabSz="685800"/>
              <a:r>
                <a:rPr lang="en-US" altLang="zh-CN" dirty="0">
                  <a:solidFill>
                    <a:prstClr val="white">
                      <a:alpha val="20000"/>
                    </a:prstClr>
                  </a:solidFill>
                  <a:effectLst/>
                </a:rPr>
                <a:t>2</a:t>
              </a:r>
              <a:endParaRPr lang="en-US" altLang="zh-CN" dirty="0">
                <a:solidFill>
                  <a:prstClr val="white">
                    <a:alpha val="20000"/>
                  </a:prstClr>
                </a:solidFill>
                <a:effectLst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773600" y="1661700"/>
            <a:ext cx="2369703" cy="432293"/>
            <a:chOff x="4773600" y="1661700"/>
            <a:chExt cx="2369703" cy="432293"/>
          </a:xfrm>
        </p:grpSpPr>
        <p:sp>
          <p:nvSpPr>
            <p:cNvPr id="51" name="矩形 50"/>
            <p:cNvSpPr/>
            <p:nvPr/>
          </p:nvSpPr>
          <p:spPr>
            <a:xfrm>
              <a:off x="5253030" y="1693883"/>
              <a:ext cx="1890273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85800"/>
              <a:r>
                <a:rPr lang="zh-CN" altLang="en-US" sz="1600" b="1" spc="6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汉仪特细等线简" panose="02010604000101010101" pitchFamily="2" charset="-122"/>
                  <a:ea typeface="汉仪特细等线简" panose="02010604000101010101" pitchFamily="2" charset="-122"/>
                </a:rPr>
                <a:t>点击添加标题</a:t>
              </a:r>
              <a:endParaRPr lang="zh-CN" altLang="en-US" sz="1600" b="1" spc="6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特细等线简" panose="02010604000101010101" pitchFamily="2" charset="-122"/>
                <a:ea typeface="汉仪特细等线简" panose="02010604000101010101" pitchFamily="2" charset="-122"/>
              </a:endParaRPr>
            </a:p>
          </p:txBody>
        </p:sp>
        <p:sp>
          <p:nvSpPr>
            <p:cNvPr id="52" name="椭圆 51"/>
            <p:cNvSpPr/>
            <p:nvPr/>
          </p:nvSpPr>
          <p:spPr>
            <a:xfrm>
              <a:off x="4773600" y="1661700"/>
              <a:ext cx="414213" cy="414213"/>
            </a:xfrm>
            <a:prstGeom prst="ellipse">
              <a:avLst/>
            </a:prstGeom>
            <a:solidFill>
              <a:srgbClr val="9438FF"/>
            </a:solidFill>
            <a:ln w="6350">
              <a:solidFill>
                <a:schemeClr val="bg1"/>
              </a:solidFill>
            </a:ln>
            <a:effectLst>
              <a:outerShdw blurRad="38100" dist="25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53" name="Text Box 5"/>
            <p:cNvSpPr txBox="1">
              <a:spLocks noChangeArrowheads="1"/>
            </p:cNvSpPr>
            <p:nvPr/>
          </p:nvSpPr>
          <p:spPr bwMode="auto">
            <a:xfrm>
              <a:off x="4816139" y="1693883"/>
              <a:ext cx="206099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fontAlgn="auto">
                <a:spcBef>
                  <a:spcPts val="0"/>
                </a:spcBef>
                <a:spcAft>
                  <a:spcPts val="0"/>
                </a:spcAft>
                <a:defRPr sz="2000" spc="600">
                  <a:solidFill>
                    <a:schemeClr val="bg1"/>
                  </a:solidFill>
                  <a:effectLst>
                    <a:outerShdw blurRad="50800"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方正正纤黑简体" panose="02000000000000000000" pitchFamily="2" charset="-122"/>
                  <a:ea typeface="方正正纤黑简体" panose="02000000000000000000" pitchFamily="2" charset="-122"/>
                </a:defRPr>
              </a:lvl1pPr>
            </a:lstStyle>
            <a:p>
              <a:pPr defTabSz="685800"/>
              <a:r>
                <a:rPr lang="en-US" altLang="zh-CN" dirty="0">
                  <a:solidFill>
                    <a:prstClr val="white"/>
                  </a:solidFill>
                </a:rPr>
                <a:t>2</a:t>
              </a:r>
              <a:endParaRPr lang="en-US" altLang="zh-CN" dirty="0">
                <a:solidFill>
                  <a:prstClr val="white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2000" fill="hold"/>
                                        <p:tgtEl>
                                          <p:spTgt spid="106"/>
                                        </p:tgtEl>
                                      </p:cBhvr>
                                      <p:by x="30000" y="3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" dur="2000" fill="hold"/>
                                        <p:tgtEl>
                                          <p:spTgt spid="105"/>
                                        </p:tgtEl>
                                      </p:cBhvr>
                                      <p:by x="30000" y="3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" dur="2000" fill="hold"/>
                                        <p:tgtEl>
                                          <p:spTgt spid="104"/>
                                        </p:tgtEl>
                                      </p:cBhvr>
                                      <p:by x="30000" y="30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" dur="2000" fill="hold"/>
                                        <p:tgtEl>
                                          <p:spTgt spid="103"/>
                                        </p:tgtEl>
                                      </p:cBhvr>
                                      <p:by x="30000" y="30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1" dur="2000" fill="hold"/>
                                        <p:tgtEl>
                                          <p:spTgt spid="61"/>
                                        </p:tgtEl>
                                      </p:cBhvr>
                                      <p:by x="30000" y="30000"/>
                                    </p:animScale>
                                  </p:childTnLst>
                                </p:cTn>
                              </p:par>
                              <p:par>
                                <p:cTn id="42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3" dur="2000" fill="hold"/>
                                        <p:tgtEl>
                                          <p:spTgt spid="63"/>
                                        </p:tgtEl>
                                      </p:cBhvr>
                                      <p:by x="30000" y="30000"/>
                                    </p:animScale>
                                  </p:childTnLst>
                                </p:cTn>
                              </p:par>
                              <p:par>
                                <p:cTn id="44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5" dur="2000" fill="hold"/>
                                        <p:tgtEl>
                                          <p:spTgt spid="64"/>
                                        </p:tgtEl>
                                      </p:cBhvr>
                                      <p:by x="30000" y="30000"/>
                                    </p:animScale>
                                  </p:childTnLst>
                                </p:cTn>
                              </p:par>
                              <p:par>
                                <p:cTn id="46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7" dur="2000" fill="hold"/>
                                        <p:tgtEl>
                                          <p:spTgt spid="68"/>
                                        </p:tgtEl>
                                      </p:cBhvr>
                                      <p:by x="30000" y="30000"/>
                                    </p:animScale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4" dur="2000" fill="hold"/>
                                        <p:tgtEl>
                                          <p:spTgt spid="54"/>
                                        </p:tgtEl>
                                      </p:cBhvr>
                                      <p:by x="30000" y="30000"/>
                                    </p:animScale>
                                  </p:childTnLst>
                                </p:cTn>
                              </p:par>
                              <p:par>
                                <p:cTn id="65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6" dur="2000" fill="hold"/>
                                        <p:tgtEl>
                                          <p:spTgt spid="55"/>
                                        </p:tgtEl>
                                      </p:cBhvr>
                                      <p:by x="30000" y="30000"/>
                                    </p:animScale>
                                  </p:childTnLst>
                                </p:cTn>
                              </p:par>
                              <p:par>
                                <p:cTn id="67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8" dur="2000" fill="hold"/>
                                        <p:tgtEl>
                                          <p:spTgt spid="56"/>
                                        </p:tgtEl>
                                      </p:cBhvr>
                                      <p:by x="30000" y="3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0" dur="2000" fill="hold"/>
                                        <p:tgtEl>
                                          <p:spTgt spid="57"/>
                                        </p:tgtEl>
                                      </p:cBhvr>
                                      <p:by x="30000" y="30000"/>
                                    </p:animScale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27" presetClass="emph" presetSubtype="0" fill="remove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5" dur="250" autoRev="1" fill="remove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597FF"/>
                                      </p:to>
                                    </p:animClr>
                                    <p:animClr clrSpc="rgb" dir="cw">
                                      <p:cBhvr>
                                        <p:cTn id="76" dur="250" autoRev="1" fill="remove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597FF"/>
                                      </p:to>
                                    </p:animClr>
                                    <p:set>
                                      <p:cBhvr>
                                        <p:cTn id="77" dur="250" autoRev="1" fill="remove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8" dur="250" autoRev="1" fill="remove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64" grpId="1" animBg="1"/>
      <p:bldP spid="63" grpId="0" animBg="1"/>
      <p:bldP spid="63" grpId="1" animBg="1"/>
      <p:bldP spid="61" grpId="0" animBg="1"/>
      <p:bldP spid="61" grpId="1" animBg="1"/>
      <p:bldP spid="56" grpId="0" animBg="1"/>
      <p:bldP spid="56" grpId="1" animBg="1"/>
      <p:bldP spid="55" grpId="0" animBg="1"/>
      <p:bldP spid="55" grpId="1" animBg="1"/>
      <p:bldP spid="54" grpId="0" animBg="1"/>
      <p:bldP spid="54" grpId="1" animBg="1"/>
      <p:bldP spid="105" grpId="0" animBg="1"/>
      <p:bldP spid="105" grpId="1" animBg="1"/>
      <p:bldP spid="104" grpId="0" animBg="1"/>
      <p:bldP spid="104" grpId="1" animBg="1"/>
      <p:bldP spid="103" grpId="0" animBg="1"/>
      <p:bldP spid="103" grpId="1" animBg="1"/>
      <p:bldP spid="66" grpId="0" animBg="1"/>
      <p:bldP spid="57" grpId="0" animBg="1"/>
      <p:bldP spid="57" grpId="1" animBg="1"/>
      <p:bldP spid="68" grpId="0" animBg="1"/>
      <p:bldP spid="68" grpId="1" animBg="1"/>
      <p:bldP spid="106" grpId="0" animBg="1"/>
      <p:bldP spid="106" grpId="1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矩形 14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80000">
                <a:srgbClr val="832BFF"/>
              </a:gs>
              <a:gs pos="35000">
                <a:srgbClr val="BC58FF"/>
              </a:gs>
              <a:gs pos="16000">
                <a:srgbClr val="D679FF"/>
              </a:gs>
              <a:gs pos="0">
                <a:srgbClr val="ECA3FF"/>
              </a:gs>
              <a:gs pos="100000">
                <a:srgbClr val="6D3FEF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7991" y="-1892173"/>
            <a:ext cx="8897265" cy="8897265"/>
            <a:chOff x="1826057" y="-173287"/>
            <a:chExt cx="5416579" cy="5416579"/>
          </a:xfrm>
        </p:grpSpPr>
        <p:sp>
          <p:nvSpPr>
            <p:cNvPr id="441" name="椭圆 440"/>
            <p:cNvSpPr/>
            <p:nvPr/>
          </p:nvSpPr>
          <p:spPr>
            <a:xfrm>
              <a:off x="1826057" y="-173287"/>
              <a:ext cx="5416579" cy="5416579"/>
            </a:xfrm>
            <a:prstGeom prst="ellipse">
              <a:avLst/>
            </a:prstGeom>
            <a:solidFill>
              <a:srgbClr val="AB4AFF"/>
            </a:solidFill>
            <a:ln>
              <a:solidFill>
                <a:schemeClr val="bg1">
                  <a:alpha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417" name="椭圆 416"/>
            <p:cNvSpPr/>
            <p:nvPr/>
          </p:nvSpPr>
          <p:spPr>
            <a:xfrm>
              <a:off x="2396111" y="384460"/>
              <a:ext cx="4301089" cy="4301089"/>
            </a:xfrm>
            <a:prstGeom prst="ellipse">
              <a:avLst/>
            </a:prstGeom>
            <a:solidFill>
              <a:srgbClr val="9E41FF"/>
            </a:solidFill>
            <a:ln>
              <a:solidFill>
                <a:schemeClr val="bg1">
                  <a:alpha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247" name="椭圆 246"/>
            <p:cNvSpPr/>
            <p:nvPr/>
          </p:nvSpPr>
          <p:spPr>
            <a:xfrm>
              <a:off x="2896019" y="888914"/>
              <a:ext cx="3281202" cy="3281202"/>
            </a:xfrm>
            <a:prstGeom prst="ellipse">
              <a:avLst/>
            </a:prstGeom>
            <a:solidFill>
              <a:srgbClr val="9438FF"/>
            </a:solidFill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246" name="椭圆 245"/>
            <p:cNvSpPr/>
            <p:nvPr/>
          </p:nvSpPr>
          <p:spPr>
            <a:xfrm>
              <a:off x="3361086" y="1337218"/>
              <a:ext cx="2384593" cy="2384593"/>
            </a:xfrm>
            <a:prstGeom prst="ellipse">
              <a:avLst/>
            </a:prstGeom>
            <a:solidFill>
              <a:srgbClr val="872EFF"/>
            </a:solidFill>
            <a:ln>
              <a:solidFill>
                <a:schemeClr val="bg1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245" name="椭圆 244"/>
            <p:cNvSpPr/>
            <p:nvPr/>
          </p:nvSpPr>
          <p:spPr>
            <a:xfrm>
              <a:off x="3724996" y="1713399"/>
              <a:ext cx="1632228" cy="1632228"/>
            </a:xfrm>
            <a:prstGeom prst="ellipse">
              <a:avLst/>
            </a:prstGeom>
            <a:solidFill>
              <a:srgbClr val="7736F6"/>
            </a:solidFill>
            <a:ln>
              <a:solidFill>
                <a:schemeClr val="bg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432" name="椭圆 431"/>
            <p:cNvSpPr/>
            <p:nvPr/>
          </p:nvSpPr>
          <p:spPr>
            <a:xfrm>
              <a:off x="4026924" y="2008546"/>
              <a:ext cx="1052915" cy="1052915"/>
            </a:xfrm>
            <a:prstGeom prst="ellipse">
              <a:avLst/>
            </a:prstGeom>
            <a:solidFill>
              <a:srgbClr val="6933F1"/>
            </a:solidFill>
            <a:ln>
              <a:solidFill>
                <a:schemeClr val="bg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  <p:grpSp>
        <p:nvGrpSpPr>
          <p:cNvPr id="249" name="组合 248"/>
          <p:cNvGrpSpPr/>
          <p:nvPr/>
        </p:nvGrpSpPr>
        <p:grpSpPr>
          <a:xfrm>
            <a:off x="3570271" y="4429046"/>
            <a:ext cx="2193173" cy="263160"/>
            <a:chOff x="3426577" y="2359251"/>
            <a:chExt cx="2193173" cy="263160"/>
          </a:xfrm>
        </p:grpSpPr>
        <p:sp>
          <p:nvSpPr>
            <p:cNvPr id="149" name="矩形 148"/>
            <p:cNvSpPr/>
            <p:nvPr/>
          </p:nvSpPr>
          <p:spPr>
            <a:xfrm>
              <a:off x="4576037" y="2360801"/>
              <a:ext cx="1043713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85800">
                <a:defRPr/>
              </a:pPr>
              <a:r>
                <a:rPr lang="zh-CN" altLang="en-US" sz="1050" spc="600" dirty="0">
                  <a:solidFill>
                    <a:prstClr val="white">
                      <a:alpha val="40000"/>
                    </a:prstClr>
                  </a:solidFill>
                  <a:latin typeface="方正正纤黑简体" panose="02000000000000000000" pitchFamily="2" charset="-122"/>
                  <a:ea typeface="方正正纤黑简体" panose="02000000000000000000" pitchFamily="2" charset="-122"/>
                </a:rPr>
                <a:t>普及精品</a:t>
              </a:r>
              <a:endParaRPr lang="zh-CN" altLang="en-US" sz="600" dirty="0">
                <a:solidFill>
                  <a:prstClr val="white">
                    <a:alpha val="40000"/>
                  </a:prst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50" name="矩形 149"/>
            <p:cNvSpPr/>
            <p:nvPr/>
          </p:nvSpPr>
          <p:spPr>
            <a:xfrm>
              <a:off x="3426577" y="2359251"/>
              <a:ext cx="1083512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85800">
                <a:defRPr/>
              </a:pPr>
              <a:r>
                <a:rPr lang="zh-CN" altLang="en-US" sz="1050" spc="600" dirty="0">
                  <a:solidFill>
                    <a:prstClr val="white">
                      <a:alpha val="40000"/>
                    </a:prstClr>
                  </a:solidFill>
                  <a:latin typeface="方正正纤黑简体" panose="02000000000000000000" pitchFamily="2" charset="-122"/>
                  <a:ea typeface="方正正纤黑简体" panose="02000000000000000000" pitchFamily="2" charset="-122"/>
                </a:rPr>
                <a:t>锐意进取</a:t>
              </a:r>
              <a:endParaRPr lang="zh-CN" altLang="en-US" sz="600" dirty="0">
                <a:solidFill>
                  <a:prstClr val="white">
                    <a:alpha val="40000"/>
                  </a:prst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  <a:cs typeface="Arial" panose="020B0604020202020204" pitchFamily="34" charset="0"/>
              </a:endParaRPr>
            </a:p>
          </p:txBody>
        </p:sp>
      </p:grpSp>
      <p:sp>
        <p:nvSpPr>
          <p:cNvPr id="251" name="L 形 250"/>
          <p:cNvSpPr/>
          <p:nvPr/>
        </p:nvSpPr>
        <p:spPr>
          <a:xfrm rot="2700000">
            <a:off x="235443" y="2355848"/>
            <a:ext cx="191750" cy="178561"/>
          </a:xfrm>
          <a:prstGeom prst="corner">
            <a:avLst>
              <a:gd name="adj1" fmla="val 7248"/>
              <a:gd name="adj2" fmla="val 7248"/>
            </a:avLst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252" name="L 形 251"/>
          <p:cNvSpPr/>
          <p:nvPr/>
        </p:nvSpPr>
        <p:spPr>
          <a:xfrm rot="18900000" flipH="1">
            <a:off x="8733801" y="2355848"/>
            <a:ext cx="191750" cy="178561"/>
          </a:xfrm>
          <a:prstGeom prst="corner">
            <a:avLst>
              <a:gd name="adj1" fmla="val 7248"/>
              <a:gd name="adj2" fmla="val 7248"/>
            </a:avLst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171" name="TextBox 22"/>
          <p:cNvSpPr txBox="1">
            <a:spLocks noChangeArrowheads="1"/>
          </p:cNvSpPr>
          <p:nvPr/>
        </p:nvSpPr>
        <p:spPr bwMode="auto">
          <a:xfrm>
            <a:off x="6368235" y="2212726"/>
            <a:ext cx="177021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dist">
              <a:defRPr sz="2800" spc="169">
                <a:solidFill>
                  <a:schemeClr val="bg1"/>
                </a:solidFill>
                <a:effectLst>
                  <a:outerShdw blurRad="38100" dist="38100" dir="2700000" algn="tl">
                    <a:srgbClr val="3D0FBD">
                      <a:alpha val="42353"/>
                    </a:srgbClr>
                  </a:outerShdw>
                </a:effectLst>
                <a:latin typeface="方正正纤黑简体" panose="02000000000000000000" pitchFamily="2" charset="-122"/>
                <a:ea typeface="方正正纤黑简体" panose="02000000000000000000" pitchFamily="2" charset="-122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/>
            <a:r>
              <a:rPr lang="zh-CN" altLang="en-US" dirty="0" smtClean="0">
                <a:solidFill>
                  <a:prstClr val="white"/>
                </a:solidFill>
              </a:rPr>
              <a:t>谢谢观看</a:t>
            </a:r>
            <a:endParaRPr lang="en-US" altLang="zh-CN" dirty="0">
              <a:solidFill>
                <a:prstClr val="white"/>
              </a:solidFill>
            </a:endParaRPr>
          </a:p>
        </p:txBody>
      </p:sp>
      <p:sp>
        <p:nvSpPr>
          <p:cNvPr id="230" name="文本框 229"/>
          <p:cNvSpPr txBox="1"/>
          <p:nvPr/>
        </p:nvSpPr>
        <p:spPr>
          <a:xfrm>
            <a:off x="6412398" y="2643392"/>
            <a:ext cx="16676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 defTabSz="685800"/>
            <a:r>
              <a:rPr lang="en-US" altLang="zh-CN" sz="1000" dirty="0">
                <a:solidFill>
                  <a:prstClr val="white">
                    <a:alpha val="40000"/>
                  </a:prst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Thank you</a:t>
            </a:r>
            <a:endParaRPr lang="zh-CN" altLang="en-US" sz="1000" dirty="0">
              <a:solidFill>
                <a:prstClr val="white">
                  <a:alpha val="40000"/>
                </a:prstClr>
              </a:solidFill>
              <a:latin typeface="方正正纤黑简体" panose="02000000000000000000" pitchFamily="2" charset="-122"/>
              <a:ea typeface="方正正纤黑简体" panose="020000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2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3.33333E-6 1.60494E-6 L -0.25591 -0.00494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795" y="-247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-1.94444E-6 -3.58025E-6 L -0.2434 -0.00555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170" y="-278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6" presetClass="emph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Scale>
                                      <p:cBhvr>
                                        <p:cTn id="22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" grpId="0"/>
      <p:bldP spid="23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矩形 7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77000">
                <a:srgbClr val="832BFF"/>
              </a:gs>
              <a:gs pos="33000">
                <a:srgbClr val="BC58FF"/>
              </a:gs>
              <a:gs pos="16000">
                <a:srgbClr val="D679FF"/>
              </a:gs>
              <a:gs pos="0">
                <a:srgbClr val="ECA3FF"/>
              </a:gs>
              <a:gs pos="100000">
                <a:srgbClr val="6D3FEF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grpSp>
        <p:nvGrpSpPr>
          <p:cNvPr id="82" name="组合 81"/>
          <p:cNvGrpSpPr/>
          <p:nvPr/>
        </p:nvGrpSpPr>
        <p:grpSpPr>
          <a:xfrm>
            <a:off x="4234420" y="1099935"/>
            <a:ext cx="5454931" cy="5454931"/>
            <a:chOff x="1804262" y="-200033"/>
            <a:chExt cx="5454931" cy="5454931"/>
          </a:xfrm>
        </p:grpSpPr>
        <p:sp>
          <p:nvSpPr>
            <p:cNvPr id="83" name="椭圆 82"/>
            <p:cNvSpPr/>
            <p:nvPr/>
          </p:nvSpPr>
          <p:spPr>
            <a:xfrm>
              <a:off x="1804262" y="-200033"/>
              <a:ext cx="5454931" cy="5454931"/>
            </a:xfrm>
            <a:prstGeom prst="ellipse">
              <a:avLst/>
            </a:prstGeom>
            <a:solidFill>
              <a:srgbClr val="9C3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84" name="椭圆 83"/>
            <p:cNvSpPr/>
            <p:nvPr/>
          </p:nvSpPr>
          <p:spPr>
            <a:xfrm>
              <a:off x="2396111" y="384460"/>
              <a:ext cx="4301089" cy="4301089"/>
            </a:xfrm>
            <a:prstGeom prst="ellipse">
              <a:avLst/>
            </a:prstGeom>
            <a:solidFill>
              <a:srgbClr val="993C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85" name="椭圆 84"/>
            <p:cNvSpPr/>
            <p:nvPr/>
          </p:nvSpPr>
          <p:spPr>
            <a:xfrm>
              <a:off x="2896019" y="888914"/>
              <a:ext cx="3281202" cy="3281202"/>
            </a:xfrm>
            <a:prstGeom prst="ellipse">
              <a:avLst/>
            </a:prstGeom>
            <a:solidFill>
              <a:srgbClr val="9438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86" name="椭圆 85"/>
            <p:cNvSpPr/>
            <p:nvPr/>
          </p:nvSpPr>
          <p:spPr>
            <a:xfrm>
              <a:off x="3361086" y="1337218"/>
              <a:ext cx="2384593" cy="2384593"/>
            </a:xfrm>
            <a:prstGeom prst="ellipse">
              <a:avLst/>
            </a:prstGeom>
            <a:solidFill>
              <a:srgbClr val="872E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87" name="椭圆 86"/>
            <p:cNvSpPr/>
            <p:nvPr/>
          </p:nvSpPr>
          <p:spPr>
            <a:xfrm>
              <a:off x="3724996" y="1713399"/>
              <a:ext cx="1632228" cy="1632228"/>
            </a:xfrm>
            <a:prstGeom prst="ellipse">
              <a:avLst/>
            </a:prstGeom>
            <a:solidFill>
              <a:srgbClr val="7736F6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88" name="椭圆 87"/>
            <p:cNvSpPr/>
            <p:nvPr/>
          </p:nvSpPr>
          <p:spPr>
            <a:xfrm>
              <a:off x="4026924" y="2008546"/>
              <a:ext cx="1052915" cy="1052915"/>
            </a:xfrm>
            <a:prstGeom prst="ellipse">
              <a:avLst/>
            </a:prstGeom>
            <a:solidFill>
              <a:srgbClr val="6933F1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89" name="组合 88"/>
          <p:cNvGrpSpPr/>
          <p:nvPr/>
        </p:nvGrpSpPr>
        <p:grpSpPr>
          <a:xfrm>
            <a:off x="-545351" y="-1093201"/>
            <a:ext cx="2826455" cy="2826455"/>
            <a:chOff x="-507523" y="-1351363"/>
            <a:chExt cx="2826455" cy="2826455"/>
          </a:xfrm>
        </p:grpSpPr>
        <p:grpSp>
          <p:nvGrpSpPr>
            <p:cNvPr id="93" name="组合 92"/>
            <p:cNvGrpSpPr/>
            <p:nvPr/>
          </p:nvGrpSpPr>
          <p:grpSpPr>
            <a:xfrm>
              <a:off x="-507523" y="-1351363"/>
              <a:ext cx="2826455" cy="2826455"/>
              <a:chOff x="-701806" y="-110089"/>
              <a:chExt cx="4955052" cy="4955052"/>
            </a:xfrm>
          </p:grpSpPr>
          <p:sp>
            <p:nvSpPr>
              <p:cNvPr id="95" name="椭圆 94"/>
              <p:cNvSpPr/>
              <p:nvPr/>
            </p:nvSpPr>
            <p:spPr>
              <a:xfrm>
                <a:off x="-125889" y="471065"/>
                <a:ext cx="3780095" cy="3780095"/>
              </a:xfrm>
              <a:prstGeom prst="ellipse">
                <a:avLst/>
              </a:prstGeom>
              <a:solidFill>
                <a:srgbClr val="D071FF"/>
              </a:solidFill>
              <a:ln>
                <a:solidFill>
                  <a:schemeClr val="bg1">
                    <a:alpha val="4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5" name="椭圆 104"/>
              <p:cNvSpPr/>
              <p:nvPr/>
            </p:nvSpPr>
            <p:spPr>
              <a:xfrm>
                <a:off x="409889" y="987532"/>
                <a:ext cx="2747161" cy="2747161"/>
              </a:xfrm>
              <a:prstGeom prst="ellipse">
                <a:avLst/>
              </a:prstGeom>
              <a:solidFill>
                <a:srgbClr val="C260FF"/>
              </a:solidFill>
              <a:ln>
                <a:solidFill>
                  <a:schemeClr val="bg1">
                    <a:alpha val="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6" name="椭圆 105"/>
              <p:cNvSpPr/>
              <p:nvPr/>
            </p:nvSpPr>
            <p:spPr>
              <a:xfrm>
                <a:off x="829130" y="1420910"/>
                <a:ext cx="1880402" cy="1880402"/>
              </a:xfrm>
              <a:prstGeom prst="ellipse">
                <a:avLst/>
              </a:prstGeom>
              <a:solidFill>
                <a:srgbClr val="B754FF"/>
              </a:solidFill>
              <a:ln>
                <a:solidFill>
                  <a:schemeClr val="bg1">
                    <a:alpha val="22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7" name="椭圆 106"/>
              <p:cNvSpPr/>
              <p:nvPr/>
            </p:nvSpPr>
            <p:spPr>
              <a:xfrm>
                <a:off x="-701806" y="-110089"/>
                <a:ext cx="4955052" cy="4955052"/>
              </a:xfrm>
              <a:prstGeom prst="ellipse">
                <a:avLst/>
              </a:prstGeom>
              <a:noFill/>
              <a:ln>
                <a:solidFill>
                  <a:schemeClr val="bg1">
                    <a:alpha val="2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4" name="Text Box 5"/>
            <p:cNvSpPr txBox="1">
              <a:spLocks noChangeArrowheads="1"/>
            </p:cNvSpPr>
            <p:nvPr/>
          </p:nvSpPr>
          <p:spPr bwMode="auto">
            <a:xfrm>
              <a:off x="699605" y="-157634"/>
              <a:ext cx="20609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fontAlgn="auto">
                <a:spcBef>
                  <a:spcPts val="0"/>
                </a:spcBef>
                <a:spcAft>
                  <a:spcPts val="0"/>
                </a:spcAft>
                <a:defRPr sz="1600" spc="600">
                  <a:solidFill>
                    <a:schemeClr val="bg1">
                      <a:alpha val="40000"/>
                    </a:schemeClr>
                  </a:solidFill>
                  <a:latin typeface="方正正纤黑简体" panose="02000000000000000000" pitchFamily="2" charset="-122"/>
                  <a:ea typeface="方正正纤黑简体" panose="02000000000000000000" pitchFamily="2" charset="-122"/>
                </a:defRPr>
              </a:lvl1pPr>
            </a:lstStyle>
            <a:p>
              <a:pPr defTabSz="685800"/>
              <a:r>
                <a:rPr lang="en-US" altLang="zh-CN" sz="2800" dirty="0">
                  <a:solidFill>
                    <a:prstClr val="white">
                      <a:alpha val="40000"/>
                    </a:prstClr>
                  </a:solidFill>
                </a:rPr>
                <a:t>1</a:t>
              </a:r>
              <a:endParaRPr lang="en-US" altLang="zh-CN" sz="2800" dirty="0">
                <a:solidFill>
                  <a:prstClr val="white">
                    <a:alpha val="40000"/>
                  </a:prstClr>
                </a:solidFill>
              </a:endParaRPr>
            </a:p>
          </p:txBody>
        </p:sp>
      </p:grpSp>
      <p:sp>
        <p:nvSpPr>
          <p:cNvPr id="42" name="TextBox 43"/>
          <p:cNvSpPr txBox="1">
            <a:spLocks noChangeArrowheads="1"/>
          </p:cNvSpPr>
          <p:nvPr/>
        </p:nvSpPr>
        <p:spPr bwMode="auto">
          <a:xfrm>
            <a:off x="1289879" y="1087726"/>
            <a:ext cx="126188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ctr">
              <a:spcBef>
                <a:spcPct val="0"/>
              </a:spcBef>
              <a:buFontTx/>
              <a:buNone/>
              <a:defRPr sz="1200">
                <a:solidFill>
                  <a:schemeClr val="bg1"/>
                </a:solidFill>
                <a:latin typeface="汉仪特细等线简" panose="02010604000101010101" pitchFamily="2" charset="-122"/>
                <a:ea typeface="汉仪特细等线简" panose="0201060400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/>
            <a:r>
              <a:rPr lang="zh-CN" alt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中等线简" panose="02010609000101010101" pitchFamily="49" charset="-122"/>
                <a:ea typeface="汉仪中等线简" panose="02010609000101010101" pitchFamily="49" charset="-122"/>
              </a:rPr>
              <a:t>点击添加标题</a:t>
            </a:r>
            <a:endParaRPr lang="zh-CN" alt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中等线简" panose="02010609000101010101" pitchFamily="49" charset="-122"/>
              <a:ea typeface="汉仪中等线简" panose="02010609000101010101" pitchFamily="49" charset="-122"/>
            </a:endParaRPr>
          </a:p>
        </p:txBody>
      </p:sp>
      <p:sp>
        <p:nvSpPr>
          <p:cNvPr id="43" name="TextBox 46"/>
          <p:cNvSpPr txBox="1">
            <a:spLocks noChangeArrowheads="1"/>
          </p:cNvSpPr>
          <p:nvPr/>
        </p:nvSpPr>
        <p:spPr bwMode="auto">
          <a:xfrm>
            <a:off x="2916521" y="1087726"/>
            <a:ext cx="126188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ctr">
              <a:spcBef>
                <a:spcPct val="0"/>
              </a:spcBef>
              <a:buFontTx/>
              <a:buNone/>
              <a:defRPr sz="1200">
                <a:solidFill>
                  <a:schemeClr val="bg1"/>
                </a:solidFill>
                <a:latin typeface="汉仪特细等线简" panose="02010604000101010101" pitchFamily="2" charset="-122"/>
                <a:ea typeface="汉仪特细等线简" panose="0201060400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/>
            <a:r>
              <a:rPr lang="zh-CN" alt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中等线简" panose="02010609000101010101" pitchFamily="49" charset="-122"/>
                <a:ea typeface="汉仪中等线简" panose="02010609000101010101" pitchFamily="49" charset="-122"/>
              </a:rPr>
              <a:t>点击添加标题</a:t>
            </a:r>
            <a:endParaRPr lang="zh-CN" alt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中等线简" panose="02010609000101010101" pitchFamily="49" charset="-122"/>
              <a:ea typeface="汉仪中等线简" panose="02010609000101010101" pitchFamily="49" charset="-122"/>
            </a:endParaRPr>
          </a:p>
        </p:txBody>
      </p:sp>
      <p:sp>
        <p:nvSpPr>
          <p:cNvPr id="44" name="TextBox 51"/>
          <p:cNvSpPr txBox="1">
            <a:spLocks noChangeArrowheads="1"/>
          </p:cNvSpPr>
          <p:nvPr/>
        </p:nvSpPr>
        <p:spPr bwMode="auto">
          <a:xfrm>
            <a:off x="4541915" y="1087726"/>
            <a:ext cx="126188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ctr">
              <a:spcBef>
                <a:spcPct val="0"/>
              </a:spcBef>
              <a:buFontTx/>
              <a:buNone/>
              <a:defRPr sz="1200">
                <a:solidFill>
                  <a:schemeClr val="bg1"/>
                </a:solidFill>
                <a:latin typeface="汉仪特细等线简" panose="02010604000101010101" pitchFamily="2" charset="-122"/>
                <a:ea typeface="汉仪特细等线简" panose="0201060400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/>
            <a:r>
              <a:rPr lang="zh-CN" alt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中等线简" panose="02010609000101010101" pitchFamily="49" charset="-122"/>
                <a:ea typeface="汉仪中等线简" panose="02010609000101010101" pitchFamily="49" charset="-122"/>
              </a:rPr>
              <a:t>点击添加标题</a:t>
            </a:r>
            <a:endParaRPr lang="zh-CN" alt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中等线简" panose="02010609000101010101" pitchFamily="49" charset="-122"/>
              <a:ea typeface="汉仪中等线简" panose="02010609000101010101" pitchFamily="49" charset="-122"/>
            </a:endParaRPr>
          </a:p>
        </p:txBody>
      </p:sp>
      <p:sp>
        <p:nvSpPr>
          <p:cNvPr id="45" name="TextBox 56"/>
          <p:cNvSpPr txBox="1">
            <a:spLocks noChangeArrowheads="1"/>
          </p:cNvSpPr>
          <p:nvPr/>
        </p:nvSpPr>
        <p:spPr bwMode="auto">
          <a:xfrm>
            <a:off x="6147892" y="1087726"/>
            <a:ext cx="126188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ctr">
              <a:spcBef>
                <a:spcPct val="0"/>
              </a:spcBef>
              <a:buFontTx/>
              <a:buNone/>
              <a:defRPr sz="1200">
                <a:solidFill>
                  <a:schemeClr val="bg1"/>
                </a:solidFill>
                <a:latin typeface="汉仪特细等线简" panose="02010604000101010101" pitchFamily="2" charset="-122"/>
                <a:ea typeface="汉仪特细等线简" panose="0201060400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/>
            <a:r>
              <a:rPr lang="zh-CN" alt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中等线简" panose="02010609000101010101" pitchFamily="49" charset="-122"/>
                <a:ea typeface="汉仪中等线简" panose="02010609000101010101" pitchFamily="49" charset="-122"/>
              </a:rPr>
              <a:t>点击添加标题</a:t>
            </a:r>
            <a:endParaRPr lang="zh-CN" alt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中等线简" panose="02010609000101010101" pitchFamily="49" charset="-122"/>
              <a:ea typeface="汉仪中等线简" panose="02010609000101010101" pitchFamily="49" charset="-122"/>
            </a:endParaRPr>
          </a:p>
        </p:txBody>
      </p:sp>
      <p:sp>
        <p:nvSpPr>
          <p:cNvPr id="46" name="矩形 45"/>
          <p:cNvSpPr>
            <a:spLocks noChangeArrowheads="1"/>
          </p:cNvSpPr>
          <p:nvPr/>
        </p:nvSpPr>
        <p:spPr bwMode="auto">
          <a:xfrm>
            <a:off x="1416103" y="3597484"/>
            <a:ext cx="6026520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 defTabSz="685800">
              <a:lnSpc>
                <a:spcPct val="150000"/>
              </a:lnSpc>
              <a:spcBef>
                <a:spcPct val="0"/>
              </a:spcBef>
            </a:pPr>
            <a:r>
              <a:rPr lang="zh-CN" altLang="zh-CN" sz="1050" b="1" dirty="0">
                <a:solidFill>
                  <a:prstClr val="white"/>
                </a:solidFill>
                <a:latin typeface="汉仪特细等线简" panose="02010604000101010101" pitchFamily="2" charset="-122"/>
                <a:ea typeface="汉仪特细等线简" panose="02010604000101010101" pitchFamily="2" charset="-122"/>
              </a:rPr>
              <a:t>上海锐普广告有限公司是中国第一家精品</a:t>
            </a:r>
            <a:r>
              <a:rPr lang="en-US" altLang="zh-CN" sz="1050" b="1" dirty="0">
                <a:solidFill>
                  <a:prstClr val="white"/>
                </a:solidFill>
                <a:latin typeface="汉仪特细等线简" panose="02010604000101010101" pitchFamily="2" charset="-122"/>
                <a:ea typeface="汉仪特细等线简" panose="02010604000101010101" pitchFamily="2" charset="-122"/>
              </a:rPr>
              <a:t>PPT</a:t>
            </a:r>
            <a:r>
              <a:rPr lang="zh-CN" altLang="zh-CN" sz="1050" b="1" dirty="0">
                <a:solidFill>
                  <a:prstClr val="white"/>
                </a:solidFill>
                <a:latin typeface="汉仪特细等线简" panose="02010604000101010101" pitchFamily="2" charset="-122"/>
                <a:ea typeface="汉仪特细等线简" panose="02010604000101010101" pitchFamily="2" charset="-122"/>
              </a:rPr>
              <a:t>设计机构。拥有国内顶尖的</a:t>
            </a:r>
            <a:r>
              <a:rPr lang="en-US" altLang="zh-CN" sz="1050" b="1" dirty="0">
                <a:solidFill>
                  <a:prstClr val="white"/>
                </a:solidFill>
                <a:latin typeface="汉仪特细等线简" panose="02010604000101010101" pitchFamily="2" charset="-122"/>
                <a:ea typeface="汉仪特细等线简" panose="02010604000101010101" pitchFamily="2" charset="-122"/>
              </a:rPr>
              <a:t>PPT</a:t>
            </a:r>
            <a:r>
              <a:rPr lang="zh-CN" altLang="zh-CN" sz="1050" b="1" dirty="0">
                <a:solidFill>
                  <a:prstClr val="white"/>
                </a:solidFill>
                <a:latin typeface="汉仪特细等线简" panose="02010604000101010101" pitchFamily="2" charset="-122"/>
                <a:ea typeface="汉仪特细等线简" panose="02010604000101010101" pitchFamily="2" charset="-122"/>
              </a:rPr>
              <a:t>制作技术、顶级的</a:t>
            </a:r>
            <a:r>
              <a:rPr lang="en-US" altLang="zh-CN" sz="1050" b="1" dirty="0">
                <a:solidFill>
                  <a:prstClr val="white"/>
                </a:solidFill>
                <a:latin typeface="汉仪特细等线简" panose="02010604000101010101" pitchFamily="2" charset="-122"/>
                <a:ea typeface="汉仪特细等线简" panose="02010604000101010101" pitchFamily="2" charset="-122"/>
              </a:rPr>
              <a:t>PPT</a:t>
            </a:r>
            <a:r>
              <a:rPr lang="zh-CN" altLang="zh-CN" sz="1050" b="1" dirty="0">
                <a:solidFill>
                  <a:prstClr val="white"/>
                </a:solidFill>
                <a:latin typeface="汉仪特细等线简" panose="02010604000101010101" pitchFamily="2" charset="-122"/>
                <a:ea typeface="汉仪特细等线简" panose="02010604000101010101" pitchFamily="2" charset="-122"/>
              </a:rPr>
              <a:t>设计团队，坚持精益求精、拒绝平庸的做事精神，帮助您实现美观、精致、严谨、动感的</a:t>
            </a:r>
            <a:r>
              <a:rPr lang="en-US" altLang="zh-CN" sz="1050" b="1" dirty="0">
                <a:solidFill>
                  <a:prstClr val="white"/>
                </a:solidFill>
                <a:latin typeface="汉仪特细等线简" panose="02010604000101010101" pitchFamily="2" charset="-122"/>
                <a:ea typeface="汉仪特细等线简" panose="02010604000101010101" pitchFamily="2" charset="-122"/>
              </a:rPr>
              <a:t>PPT</a:t>
            </a:r>
            <a:r>
              <a:rPr lang="zh-CN" altLang="zh-CN" sz="1050" b="1" dirty="0">
                <a:solidFill>
                  <a:prstClr val="white"/>
                </a:solidFill>
                <a:latin typeface="汉仪特细等线简" panose="02010604000101010101" pitchFamily="2" charset="-122"/>
                <a:ea typeface="汉仪特细等线简" panose="02010604000101010101" pitchFamily="2" charset="-122"/>
              </a:rPr>
              <a:t>展示效果，让您的</a:t>
            </a:r>
            <a:r>
              <a:rPr lang="en-US" altLang="zh-CN" sz="1050" b="1" dirty="0">
                <a:solidFill>
                  <a:prstClr val="white"/>
                </a:solidFill>
                <a:latin typeface="汉仪特细等线简" panose="02010604000101010101" pitchFamily="2" charset="-122"/>
                <a:ea typeface="汉仪特细等线简" panose="02010604000101010101" pitchFamily="2" charset="-122"/>
              </a:rPr>
              <a:t>PPT</a:t>
            </a:r>
            <a:r>
              <a:rPr lang="zh-CN" altLang="zh-CN" sz="1050" b="1" dirty="0">
                <a:solidFill>
                  <a:prstClr val="white"/>
                </a:solidFill>
                <a:latin typeface="汉仪特细等线简" panose="02010604000101010101" pitchFamily="2" charset="-122"/>
                <a:ea typeface="汉仪特细等线简" panose="02010604000101010101" pitchFamily="2" charset="-122"/>
              </a:rPr>
              <a:t>创造卓越价值</a:t>
            </a:r>
            <a:r>
              <a:rPr lang="zh-CN" altLang="en-US" sz="1050" b="1" dirty="0">
                <a:solidFill>
                  <a:prstClr val="white"/>
                </a:solidFill>
                <a:latin typeface="汉仪特细等线简" panose="02010604000101010101" pitchFamily="2" charset="-122"/>
                <a:ea typeface="汉仪特细等线简" panose="02010604000101010101" pitchFamily="2" charset="-122"/>
              </a:rPr>
              <a:t>。</a:t>
            </a:r>
            <a:endParaRPr lang="en-US" altLang="zh-CN" sz="1050" b="1" dirty="0">
              <a:solidFill>
                <a:prstClr val="white"/>
              </a:solidFill>
              <a:latin typeface="汉仪特细等线简" panose="02010604000101010101" pitchFamily="2" charset="-122"/>
              <a:ea typeface="汉仪特细等线简" panose="02010604000101010101" pitchFamily="2" charset="-122"/>
            </a:endParaRPr>
          </a:p>
          <a:p>
            <a:pPr algn="just" defTabSz="685800">
              <a:lnSpc>
                <a:spcPct val="150000"/>
              </a:lnSpc>
              <a:spcBef>
                <a:spcPct val="0"/>
              </a:spcBef>
            </a:pPr>
            <a:endParaRPr lang="en-US" altLang="zh-CN" sz="1050" b="1" dirty="0">
              <a:solidFill>
                <a:prstClr val="white"/>
              </a:solidFill>
              <a:latin typeface="汉仪特细等线简" panose="02010604000101010101" pitchFamily="2" charset="-122"/>
              <a:ea typeface="汉仪特细等线简" panose="02010604000101010101" pitchFamily="2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1336122" y="1834911"/>
            <a:ext cx="2749026" cy="2702085"/>
            <a:chOff x="2057668" y="1780758"/>
            <a:chExt cx="2749026" cy="2702085"/>
          </a:xfrm>
        </p:grpSpPr>
        <p:grpSp>
          <p:nvGrpSpPr>
            <p:cNvPr id="50" name="组合 49"/>
            <p:cNvGrpSpPr/>
            <p:nvPr/>
          </p:nvGrpSpPr>
          <p:grpSpPr>
            <a:xfrm>
              <a:off x="2057668" y="1780758"/>
              <a:ext cx="1278277" cy="1278278"/>
              <a:chOff x="2057668" y="1780758"/>
              <a:chExt cx="1278277" cy="1278278"/>
            </a:xfrm>
          </p:grpSpPr>
          <p:sp>
            <p:nvSpPr>
              <p:cNvPr id="52" name="泪滴形 51"/>
              <p:cNvSpPr/>
              <p:nvPr/>
            </p:nvSpPr>
            <p:spPr bwMode="auto">
              <a:xfrm rot="5400000">
                <a:off x="2057668" y="1780758"/>
                <a:ext cx="1278278" cy="1278277"/>
              </a:xfrm>
              <a:prstGeom prst="teardrop">
                <a:avLst/>
              </a:prstGeom>
              <a:noFill/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srgbClr val="3D0FBD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53" name="TextBox 3"/>
              <p:cNvSpPr txBox="1">
                <a:spLocks noChangeArrowheads="1"/>
              </p:cNvSpPr>
              <p:nvPr/>
            </p:nvSpPr>
            <p:spPr bwMode="auto">
              <a:xfrm>
                <a:off x="2339998" y="2167646"/>
                <a:ext cx="877163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685800">
                  <a:spcBef>
                    <a:spcPct val="0"/>
                  </a:spcBef>
                  <a:buFontTx/>
                  <a:buNone/>
                </a:pPr>
                <a:r>
                  <a:rPr lang="en-US" altLang="zh-CN" sz="2400" dirty="0">
                    <a:solidFill>
                      <a:prstClr val="white"/>
                    </a:solidFill>
                    <a:latin typeface="方正正纤黑简体" panose="02000000000000000000" pitchFamily="2" charset="-122"/>
                    <a:ea typeface="方正正纤黑简体" panose="02000000000000000000" pitchFamily="2" charset="-122"/>
                  </a:rPr>
                  <a:t>37%</a:t>
                </a:r>
                <a:endParaRPr lang="zh-CN" altLang="en-US" sz="2400" dirty="0">
                  <a:solidFill>
                    <a:prstClr val="white"/>
                  </a:solidFill>
                  <a:latin typeface="方正正纤黑简体" panose="02000000000000000000" pitchFamily="2" charset="-122"/>
                  <a:ea typeface="方正正纤黑简体" panose="02000000000000000000" pitchFamily="2" charset="-122"/>
                </a:endParaRPr>
              </a:p>
            </p:txBody>
          </p:sp>
        </p:grpSp>
        <p:sp>
          <p:nvSpPr>
            <p:cNvPr id="51" name="矩形 50"/>
            <p:cNvSpPr/>
            <p:nvPr/>
          </p:nvSpPr>
          <p:spPr>
            <a:xfrm>
              <a:off x="3335689" y="2996943"/>
              <a:ext cx="1471005" cy="14859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2910592" y="1815901"/>
            <a:ext cx="2576670" cy="2602405"/>
            <a:chOff x="3632138" y="1761748"/>
            <a:chExt cx="2576670" cy="2602405"/>
          </a:xfrm>
        </p:grpSpPr>
        <p:sp>
          <p:nvSpPr>
            <p:cNvPr id="58" name="矩形 57"/>
            <p:cNvSpPr/>
            <p:nvPr/>
          </p:nvSpPr>
          <p:spPr>
            <a:xfrm>
              <a:off x="4930531" y="3054828"/>
              <a:ext cx="1278277" cy="13093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70" name="泪滴形 69"/>
            <p:cNvSpPr/>
            <p:nvPr/>
          </p:nvSpPr>
          <p:spPr bwMode="auto">
            <a:xfrm rot="5400000">
              <a:off x="3632137" y="1761749"/>
              <a:ext cx="1322689" cy="1322688"/>
            </a:xfrm>
            <a:prstGeom prst="teardrop">
              <a:avLst/>
            </a:prstGeom>
            <a:noFill/>
            <a:ln w="3175">
              <a:solidFill>
                <a:schemeClr val="bg1"/>
              </a:solidFill>
            </a:ln>
            <a:effectLst>
              <a:outerShdw blurRad="50800" dist="38100" dir="8100000" algn="tr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57" name="TextBox 3"/>
            <p:cNvSpPr txBox="1">
              <a:spLocks noChangeArrowheads="1"/>
            </p:cNvSpPr>
            <p:nvPr/>
          </p:nvSpPr>
          <p:spPr bwMode="auto">
            <a:xfrm>
              <a:off x="3940729" y="2171552"/>
              <a:ext cx="822661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>
                <a:spcBef>
                  <a:spcPct val="0"/>
                </a:spcBef>
                <a:buFontTx/>
                <a:buNone/>
              </a:pPr>
              <a:r>
                <a:rPr lang="en-US" altLang="zh-CN" sz="2400" dirty="0">
                  <a:solidFill>
                    <a:prstClr val="white"/>
                  </a:solidFill>
                  <a:latin typeface="方正正纤黑简体" panose="02000000000000000000" pitchFamily="2" charset="-122"/>
                  <a:ea typeface="方正正纤黑简体" panose="02000000000000000000" pitchFamily="2" charset="-122"/>
                </a:rPr>
                <a:t>21%</a:t>
              </a:r>
              <a:endParaRPr lang="zh-CN" altLang="en-US" sz="2400" dirty="0">
                <a:solidFill>
                  <a:prstClr val="white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4541915" y="1841684"/>
            <a:ext cx="2523115" cy="2525596"/>
            <a:chOff x="4541915" y="1634258"/>
            <a:chExt cx="2523115" cy="2525596"/>
          </a:xfrm>
        </p:grpSpPr>
        <p:sp>
          <p:nvSpPr>
            <p:cNvPr id="63" name="矩形 62"/>
            <p:cNvSpPr/>
            <p:nvPr/>
          </p:nvSpPr>
          <p:spPr>
            <a:xfrm>
              <a:off x="5786753" y="2850529"/>
              <a:ext cx="1278277" cy="13093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4541915" y="1634258"/>
              <a:ext cx="1278277" cy="1278278"/>
              <a:chOff x="4541915" y="1634258"/>
              <a:chExt cx="1278277" cy="1278278"/>
            </a:xfrm>
          </p:grpSpPr>
          <p:sp>
            <p:nvSpPr>
              <p:cNvPr id="60" name="泪滴形 59"/>
              <p:cNvSpPr/>
              <p:nvPr/>
            </p:nvSpPr>
            <p:spPr bwMode="auto">
              <a:xfrm rot="5400000">
                <a:off x="4541915" y="1634258"/>
                <a:ext cx="1278278" cy="1278277"/>
              </a:xfrm>
              <a:prstGeom prst="teardrop">
                <a:avLst/>
              </a:prstGeom>
              <a:noFill/>
              <a:ln w="3175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62" name="TextBox 3"/>
              <p:cNvSpPr txBox="1">
                <a:spLocks noChangeArrowheads="1"/>
              </p:cNvSpPr>
              <p:nvPr/>
            </p:nvSpPr>
            <p:spPr bwMode="auto">
              <a:xfrm>
                <a:off x="4835445" y="2022715"/>
                <a:ext cx="881973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685800">
                  <a:spcBef>
                    <a:spcPct val="0"/>
                  </a:spcBef>
                  <a:buFontTx/>
                  <a:buNone/>
                </a:pPr>
                <a:r>
                  <a:rPr lang="en-US" altLang="zh-CN" sz="2400" dirty="0">
                    <a:solidFill>
                      <a:prstClr val="white"/>
                    </a:solidFill>
                    <a:latin typeface="方正正纤黑简体" panose="02000000000000000000" pitchFamily="2" charset="-122"/>
                    <a:ea typeface="方正正纤黑简体" panose="02000000000000000000" pitchFamily="2" charset="-122"/>
                  </a:rPr>
                  <a:t>29%</a:t>
                </a:r>
                <a:endParaRPr lang="zh-CN" altLang="en-US" sz="2400" dirty="0">
                  <a:solidFill>
                    <a:prstClr val="white"/>
                  </a:solidFill>
                  <a:latin typeface="方正正纤黑简体" panose="02000000000000000000" pitchFamily="2" charset="-122"/>
                  <a:ea typeface="方正正纤黑简体" panose="02000000000000000000" pitchFamily="2" charset="-122"/>
                </a:endParaRPr>
              </a:p>
            </p:txBody>
          </p:sp>
        </p:grpSp>
      </p:grpSp>
      <p:grpSp>
        <p:nvGrpSpPr>
          <p:cNvPr id="21" name="组合 20"/>
          <p:cNvGrpSpPr/>
          <p:nvPr/>
        </p:nvGrpSpPr>
        <p:grpSpPr>
          <a:xfrm>
            <a:off x="6138403" y="1812440"/>
            <a:ext cx="2522308" cy="2650089"/>
            <a:chOff x="6138403" y="1605014"/>
            <a:chExt cx="2522308" cy="2650089"/>
          </a:xfrm>
        </p:grpSpPr>
        <p:sp>
          <p:nvSpPr>
            <p:cNvPr id="68" name="矩形 67"/>
            <p:cNvSpPr/>
            <p:nvPr/>
          </p:nvSpPr>
          <p:spPr>
            <a:xfrm>
              <a:off x="7382434" y="2945778"/>
              <a:ext cx="1278277" cy="13093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grpSp>
          <p:nvGrpSpPr>
            <p:cNvPr id="18" name="组合 17"/>
            <p:cNvGrpSpPr/>
            <p:nvPr/>
          </p:nvGrpSpPr>
          <p:grpSpPr>
            <a:xfrm>
              <a:off x="6138403" y="1605014"/>
              <a:ext cx="1317804" cy="1317805"/>
              <a:chOff x="6138403" y="1605014"/>
              <a:chExt cx="1317804" cy="1317805"/>
            </a:xfrm>
          </p:grpSpPr>
          <p:sp>
            <p:nvSpPr>
              <p:cNvPr id="65" name="泪滴形 64"/>
              <p:cNvSpPr/>
              <p:nvPr/>
            </p:nvSpPr>
            <p:spPr bwMode="auto">
              <a:xfrm rot="5400000">
                <a:off x="6138402" y="1605015"/>
                <a:ext cx="1317805" cy="1317804"/>
              </a:xfrm>
              <a:prstGeom prst="teardrop">
                <a:avLst/>
              </a:prstGeom>
              <a:noFill/>
              <a:ln w="3175">
                <a:solidFill>
                  <a:schemeClr val="bg1">
                    <a:alpha val="40000"/>
                  </a:schemeClr>
                </a:solidFill>
              </a:ln>
              <a:effectLst>
                <a:outerShdw blurRad="50800" dist="38100" dir="8100000" algn="tr" rotWithShape="0">
                  <a:prstClr val="black">
                    <a:alpha val="2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67" name="TextBox 3"/>
              <p:cNvSpPr txBox="1">
                <a:spLocks noChangeArrowheads="1"/>
              </p:cNvSpPr>
              <p:nvPr/>
            </p:nvSpPr>
            <p:spPr bwMode="auto">
              <a:xfrm>
                <a:off x="6406421" y="2058936"/>
                <a:ext cx="830677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685800">
                  <a:spcBef>
                    <a:spcPct val="0"/>
                  </a:spcBef>
                  <a:buFontTx/>
                  <a:buNone/>
                </a:pPr>
                <a:r>
                  <a:rPr lang="en-US" altLang="zh-CN" sz="2400" dirty="0">
                    <a:solidFill>
                      <a:prstClr val="white"/>
                    </a:solidFill>
                    <a:latin typeface="方正正纤黑简体" panose="02000000000000000000" pitchFamily="2" charset="-122"/>
                    <a:ea typeface="方正正纤黑简体" panose="02000000000000000000" pitchFamily="2" charset="-122"/>
                  </a:rPr>
                  <a:t>13%</a:t>
                </a:r>
                <a:endParaRPr lang="zh-CN" altLang="en-US" sz="2400" dirty="0">
                  <a:solidFill>
                    <a:prstClr val="white"/>
                  </a:solidFill>
                  <a:latin typeface="方正正纤黑简体" panose="02000000000000000000" pitchFamily="2" charset="-122"/>
                  <a:ea typeface="方正正纤黑简体" panose="02000000000000000000" pitchFamily="2" charset="-122"/>
                </a:endParaRPr>
              </a:p>
            </p:txBody>
          </p:sp>
        </p:grpSp>
      </p:grpSp>
      <p:sp>
        <p:nvSpPr>
          <p:cNvPr id="19" name="矩形 18"/>
          <p:cNvSpPr/>
          <p:nvPr/>
        </p:nvSpPr>
        <p:spPr>
          <a:xfrm>
            <a:off x="5934075" y="3207665"/>
            <a:ext cx="1398757" cy="1337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8623638" y="4805547"/>
            <a:ext cx="49408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altLang="zh-CN" sz="750" dirty="0">
                <a:solidFill>
                  <a:prstClr val="white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04</a:t>
            </a:r>
            <a:r>
              <a:rPr lang="en-US" altLang="zh-CN" sz="750" dirty="0">
                <a:solidFill>
                  <a:prstClr val="white">
                    <a:alpha val="20000"/>
                  </a:prst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/28</a:t>
            </a:r>
            <a:endParaRPr lang="zh-CN" altLang="en-US" sz="750" dirty="0">
              <a:solidFill>
                <a:prstClr val="white">
                  <a:alpha val="20000"/>
                </a:prstClr>
              </a:solidFill>
              <a:latin typeface="方正正纤黑简体" panose="02000000000000000000" pitchFamily="2" charset="-122"/>
              <a:ea typeface="方正正纤黑简体" panose="02000000000000000000" pitchFamily="2" charset="-122"/>
            </a:endParaRPr>
          </a:p>
        </p:txBody>
      </p:sp>
      <p:sp>
        <p:nvSpPr>
          <p:cNvPr id="90" name="椭圆 89"/>
          <p:cNvSpPr/>
          <p:nvPr/>
        </p:nvSpPr>
        <p:spPr>
          <a:xfrm>
            <a:off x="1119247" y="686734"/>
            <a:ext cx="1401963" cy="1401963"/>
          </a:xfrm>
          <a:prstGeom prst="ellipse">
            <a:avLst/>
          </a:prstGeom>
          <a:solidFill>
            <a:srgbClr val="D578FF">
              <a:alpha val="40000"/>
            </a:srgbClr>
          </a:solidFill>
          <a:ln>
            <a:solidFill>
              <a:schemeClr val="bg1">
                <a:alpha val="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91" name="椭圆 90"/>
          <p:cNvSpPr/>
          <p:nvPr/>
        </p:nvSpPr>
        <p:spPr>
          <a:xfrm>
            <a:off x="1317957" y="878281"/>
            <a:ext cx="1018868" cy="1018868"/>
          </a:xfrm>
          <a:prstGeom prst="ellipse">
            <a:avLst/>
          </a:prstGeom>
          <a:solidFill>
            <a:srgbClr val="D071FF"/>
          </a:solidFill>
          <a:ln>
            <a:solidFill>
              <a:schemeClr val="bg1">
                <a:alpha val="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92" name="椭圆 91"/>
          <p:cNvSpPr/>
          <p:nvPr/>
        </p:nvSpPr>
        <p:spPr>
          <a:xfrm>
            <a:off x="1473445" y="1039012"/>
            <a:ext cx="697404" cy="697404"/>
          </a:xfrm>
          <a:prstGeom prst="ellipse">
            <a:avLst/>
          </a:prstGeom>
          <a:solidFill>
            <a:srgbClr val="C260FF"/>
          </a:solidFill>
          <a:ln>
            <a:solidFill>
              <a:schemeClr val="bg1">
                <a:alpha val="2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28869" y="123749"/>
            <a:ext cx="1057380" cy="655103"/>
            <a:chOff x="128869" y="123749"/>
            <a:chExt cx="1057380" cy="655103"/>
          </a:xfrm>
        </p:grpSpPr>
        <p:sp>
          <p:nvSpPr>
            <p:cNvPr id="96" name="TextBox 164"/>
            <p:cNvSpPr txBox="1">
              <a:spLocks noChangeArrowheads="1"/>
            </p:cNvSpPr>
            <p:nvPr/>
          </p:nvSpPr>
          <p:spPr bwMode="auto">
            <a:xfrm>
              <a:off x="128869" y="123749"/>
              <a:ext cx="105738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defRPr sz="2000">
                  <a:latin typeface="Copperplate Gothic Bold" panose="020E0705020206020404" pitchFamily="34" charset="0"/>
                  <a:ea typeface="经典综艺体简" panose="02010609000101010101" pitchFamily="49" charset="-122"/>
                  <a:cs typeface="经典综艺体简" panose="02010609000101010101" pitchFamily="49" charset="-122"/>
                </a:defRPr>
              </a:lvl1pPr>
              <a:lvl2pPr marL="742950" indent="-285750" eaLnBrk="0" hangingPunct="0"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dist" defTabSz="685800">
                <a:defRPr/>
              </a:pPr>
              <a:r>
                <a:rPr lang="zh-CN" altLang="en-US" sz="2800" spc="169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3D0FBD">
                        <a:alpha val="42353"/>
                      </a:srgbClr>
                    </a:outerShdw>
                  </a:effectLst>
                  <a:latin typeface="方正正纤黑简体" panose="02000000000000000000" pitchFamily="2" charset="-122"/>
                  <a:ea typeface="方正正纤黑简体" panose="02000000000000000000" pitchFamily="2" charset="-122"/>
                  <a:cs typeface="Arial" panose="020B0604020202020204" pitchFamily="34" charset="0"/>
                </a:rPr>
                <a:t>目录</a:t>
              </a:r>
              <a:endParaRPr lang="zh-CN" altLang="en-US" sz="4800" spc="169" dirty="0">
                <a:solidFill>
                  <a:prstClr val="white"/>
                </a:solidFill>
                <a:effectLst>
                  <a:outerShdw blurRad="38100" dist="38100" dir="2700000" algn="tl">
                    <a:srgbClr val="3D0FBD">
                      <a:alpha val="42353"/>
                    </a:srgbClr>
                  </a:outerShdw>
                </a:effectLst>
                <a:latin typeface="方正正纤黑简体" panose="02000000000000000000" pitchFamily="2" charset="-122"/>
                <a:ea typeface="方正正纤黑简体" panose="02000000000000000000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97" name="矩形 96"/>
            <p:cNvSpPr/>
            <p:nvPr/>
          </p:nvSpPr>
          <p:spPr bwMode="auto">
            <a:xfrm>
              <a:off x="189187" y="548020"/>
              <a:ext cx="935192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85800">
                <a:defRPr/>
              </a:pPr>
              <a:r>
                <a:rPr lang="en-US" altLang="zh-CN" sz="900" spc="30" dirty="0">
                  <a:solidFill>
                    <a:prstClr val="white"/>
                  </a:solidFill>
                  <a:latin typeface="方正正纤黑简体" panose="02000000000000000000" pitchFamily="2" charset="-122"/>
                  <a:ea typeface="方正正纤黑简体" panose="02000000000000000000" pitchFamily="2" charset="-122"/>
                  <a:cs typeface="Arial" panose="020B0604020202020204" pitchFamily="34" charset="0"/>
                </a:rPr>
                <a:t>CONTENTS</a:t>
              </a:r>
              <a:endParaRPr lang="zh-CN" altLang="en-US" sz="900" spc="30" dirty="0">
                <a:solidFill>
                  <a:prstClr val="white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  <a:cs typeface="Arial" panose="020B0604020202020204" pitchFamily="34" charset="0"/>
              </a:endParaRPr>
            </a:p>
          </p:txBody>
        </p:sp>
      </p:grpSp>
      <p:sp>
        <p:nvSpPr>
          <p:cNvPr id="98" name="矩形 97"/>
          <p:cNvSpPr/>
          <p:nvPr/>
        </p:nvSpPr>
        <p:spPr>
          <a:xfrm>
            <a:off x="2096841" y="1208084"/>
            <a:ext cx="189027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/>
            <a:r>
              <a:rPr lang="zh-CN" altLang="en-US" sz="1600" b="1" spc="6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特细等线简" panose="02010604000101010101" pitchFamily="2" charset="-122"/>
                <a:ea typeface="汉仪特细等线简" panose="02010604000101010101" pitchFamily="2" charset="-122"/>
              </a:rPr>
              <a:t>点击添加标题</a:t>
            </a:r>
            <a:endParaRPr lang="zh-CN" altLang="en-US" sz="1600" b="1" spc="6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特细等线简" panose="02010604000101010101" pitchFamily="2" charset="-122"/>
              <a:ea typeface="汉仪特细等线简" panose="02010604000101010101" pitchFamily="2" charset="-122"/>
            </a:endParaRPr>
          </a:p>
        </p:txBody>
      </p:sp>
      <p:sp>
        <p:nvSpPr>
          <p:cNvPr id="99" name="椭圆 98"/>
          <p:cNvSpPr/>
          <p:nvPr/>
        </p:nvSpPr>
        <p:spPr>
          <a:xfrm>
            <a:off x="1617411" y="1175901"/>
            <a:ext cx="414213" cy="414213"/>
          </a:xfrm>
          <a:prstGeom prst="ellipse">
            <a:avLst/>
          </a:prstGeom>
          <a:solidFill>
            <a:srgbClr val="B754FF"/>
          </a:solidFill>
          <a:ln w="6350">
            <a:solidFill>
              <a:schemeClr val="bg1"/>
            </a:solidFill>
          </a:ln>
          <a:effectLst>
            <a:outerShdw blurRad="381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100" name="Text Box 5"/>
          <p:cNvSpPr txBox="1">
            <a:spLocks noChangeArrowheads="1"/>
          </p:cNvSpPr>
          <p:nvPr/>
        </p:nvSpPr>
        <p:spPr bwMode="auto">
          <a:xfrm>
            <a:off x="1659950" y="1208084"/>
            <a:ext cx="206099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fontAlgn="auto">
              <a:spcBef>
                <a:spcPts val="0"/>
              </a:spcBef>
              <a:spcAft>
                <a:spcPts val="0"/>
              </a:spcAft>
              <a:defRPr sz="2000" spc="600">
                <a:solidFill>
                  <a:schemeClr val="bg1"/>
                </a:solidFill>
                <a:effectLst>
                  <a:outerShdw blurRad="50800" dist="63500" dir="2700000" algn="tl" rotWithShape="0">
                    <a:prstClr val="black">
                      <a:alpha val="40000"/>
                    </a:prstClr>
                  </a:outerShdw>
                </a:effectLst>
                <a:latin typeface="方正正纤黑简体" panose="02000000000000000000" pitchFamily="2" charset="-122"/>
                <a:ea typeface="方正正纤黑简体" panose="02000000000000000000" pitchFamily="2" charset="-122"/>
              </a:defRPr>
            </a:lvl1pPr>
          </a:lstStyle>
          <a:p>
            <a:pPr defTabSz="685800"/>
            <a:r>
              <a:rPr lang="en-US" altLang="zh-CN" dirty="0">
                <a:solidFill>
                  <a:prstClr val="white"/>
                </a:solidFill>
              </a:rPr>
              <a:t>1</a:t>
            </a:r>
            <a:endParaRPr lang="en-US" altLang="zh-CN" dirty="0">
              <a:solidFill>
                <a:prstClr val="white"/>
              </a:solidFill>
            </a:endParaRPr>
          </a:p>
        </p:txBody>
      </p:sp>
      <p:sp>
        <p:nvSpPr>
          <p:cNvPr id="101" name="L 形 100"/>
          <p:cNvSpPr/>
          <p:nvPr/>
        </p:nvSpPr>
        <p:spPr>
          <a:xfrm rot="2700000">
            <a:off x="235443" y="2355848"/>
            <a:ext cx="191750" cy="178561"/>
          </a:xfrm>
          <a:prstGeom prst="corner">
            <a:avLst>
              <a:gd name="adj1" fmla="val 7248"/>
              <a:gd name="adj2" fmla="val 7248"/>
            </a:avLst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102" name="L 形 101"/>
          <p:cNvSpPr/>
          <p:nvPr/>
        </p:nvSpPr>
        <p:spPr>
          <a:xfrm rot="18900000" flipH="1">
            <a:off x="8733801" y="2355848"/>
            <a:ext cx="191750" cy="178561"/>
          </a:xfrm>
          <a:prstGeom prst="corner">
            <a:avLst>
              <a:gd name="adj1" fmla="val 7248"/>
              <a:gd name="adj2" fmla="val 7248"/>
            </a:avLst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103" name="椭圆 102"/>
          <p:cNvSpPr/>
          <p:nvPr/>
        </p:nvSpPr>
        <p:spPr>
          <a:xfrm>
            <a:off x="905651" y="471195"/>
            <a:ext cx="1837731" cy="1837731"/>
          </a:xfrm>
          <a:prstGeom prst="ellipse">
            <a:avLst/>
          </a:prstGeom>
          <a:noFill/>
          <a:ln>
            <a:solidFill>
              <a:schemeClr val="bg1">
                <a:alpha val="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6336130" y="-653155"/>
            <a:ext cx="218485" cy="182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601654" y="3572157"/>
            <a:ext cx="2370572" cy="421963"/>
            <a:chOff x="5601654" y="3572157"/>
            <a:chExt cx="2370572" cy="421963"/>
          </a:xfrm>
        </p:grpSpPr>
        <p:grpSp>
          <p:nvGrpSpPr>
            <p:cNvPr id="108" name="组合 107"/>
            <p:cNvGrpSpPr/>
            <p:nvPr/>
          </p:nvGrpSpPr>
          <p:grpSpPr>
            <a:xfrm>
              <a:off x="5620818" y="3594010"/>
              <a:ext cx="2351408" cy="400110"/>
              <a:chOff x="5620818" y="3017748"/>
              <a:chExt cx="2351408" cy="400110"/>
            </a:xfrm>
          </p:grpSpPr>
          <p:sp>
            <p:nvSpPr>
              <p:cNvPr id="109" name="矩形 108"/>
              <p:cNvSpPr/>
              <p:nvPr/>
            </p:nvSpPr>
            <p:spPr>
              <a:xfrm>
                <a:off x="6081953" y="3035828"/>
                <a:ext cx="1890273" cy="338554"/>
              </a:xfrm>
              <a:prstGeom prst="rect">
                <a:avLst/>
              </a:prstGeom>
              <a:effectLst/>
            </p:spPr>
            <p:txBody>
              <a:bodyPr wrap="square">
                <a:spAutoFit/>
              </a:bodyPr>
              <a:lstStyle/>
              <a:p>
                <a:pPr defTabSz="685800"/>
                <a:r>
                  <a:rPr lang="zh-CN" altLang="en-US" sz="1600" b="1" spc="600" dirty="0">
                    <a:solidFill>
                      <a:prstClr val="white">
                        <a:alpha val="20000"/>
                      </a:prstClr>
                    </a:solidFill>
                    <a:latin typeface="汉仪特细等线简" panose="02010604000101010101" pitchFamily="2" charset="-122"/>
                    <a:ea typeface="汉仪特细等线简" panose="02010604000101010101" pitchFamily="2" charset="-122"/>
                  </a:rPr>
                  <a:t>点击添加标题</a:t>
                </a:r>
                <a:endParaRPr lang="zh-CN" altLang="en-US" sz="1600" b="1" spc="600" dirty="0">
                  <a:solidFill>
                    <a:prstClr val="white">
                      <a:alpha val="20000"/>
                    </a:prstClr>
                  </a:solidFill>
                  <a:latin typeface="汉仪特细等线简" panose="02010604000101010101" pitchFamily="2" charset="-122"/>
                  <a:ea typeface="汉仪特细等线简" panose="02010604000101010101" pitchFamily="2" charset="-122"/>
                </a:endParaRPr>
              </a:p>
            </p:txBody>
          </p:sp>
          <p:sp>
            <p:nvSpPr>
              <p:cNvPr id="110" name="Text Box 5"/>
              <p:cNvSpPr txBox="1">
                <a:spLocks noChangeArrowheads="1"/>
              </p:cNvSpPr>
              <p:nvPr/>
            </p:nvSpPr>
            <p:spPr bwMode="auto">
              <a:xfrm>
                <a:off x="5620818" y="3017748"/>
                <a:ext cx="206099" cy="400110"/>
              </a:xfrm>
              <a:prstGeom prst="rect">
                <a:avLst/>
              </a:prstGeom>
              <a:effectLst/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fontAlgn="auto">
                  <a:spcBef>
                    <a:spcPts val="0"/>
                  </a:spcBef>
                  <a:spcAft>
                    <a:spcPts val="0"/>
                  </a:spcAft>
                  <a:defRPr sz="2000" spc="600">
                    <a:solidFill>
                      <a:schemeClr val="bg1"/>
                    </a:solidFill>
                    <a:effectLst>
                      <a:outerShdw blurRad="50800" dist="635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方正正纤黑简体" panose="02000000000000000000" pitchFamily="2" charset="-122"/>
                    <a:ea typeface="方正正纤黑简体" panose="02000000000000000000" pitchFamily="2" charset="-122"/>
                  </a:defRPr>
                </a:lvl1pPr>
              </a:lstStyle>
              <a:p>
                <a:pPr defTabSz="685800"/>
                <a:r>
                  <a:rPr lang="en-US" altLang="zh-CN" dirty="0" smtClean="0">
                    <a:solidFill>
                      <a:prstClr val="white">
                        <a:alpha val="20000"/>
                      </a:prstClr>
                    </a:solidFill>
                    <a:effectLst/>
                  </a:rPr>
                  <a:t>4</a:t>
                </a:r>
                <a:endParaRPr lang="en-US" altLang="zh-CN" dirty="0">
                  <a:solidFill>
                    <a:prstClr val="white">
                      <a:alpha val="20000"/>
                    </a:prstClr>
                  </a:solidFill>
                  <a:effectLst/>
                </a:endParaRPr>
              </a:p>
            </p:txBody>
          </p:sp>
        </p:grpSp>
        <p:sp>
          <p:nvSpPr>
            <p:cNvPr id="111" name="椭圆 110"/>
            <p:cNvSpPr/>
            <p:nvPr/>
          </p:nvSpPr>
          <p:spPr>
            <a:xfrm>
              <a:off x="5601654" y="3572157"/>
              <a:ext cx="414213" cy="414213"/>
            </a:xfrm>
            <a:prstGeom prst="ellipse">
              <a:avLst/>
            </a:prstGeom>
            <a:solidFill>
              <a:srgbClr val="6933F1">
                <a:alpha val="20000"/>
              </a:srgbClr>
            </a:solidFill>
            <a:ln w="6350">
              <a:solidFill>
                <a:schemeClr val="bg1">
                  <a:alpha val="20000"/>
                </a:schemeClr>
              </a:solidFill>
            </a:ln>
            <a:effectLst>
              <a:outerShdw blurRad="38100" dist="25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>
                    <a:alpha val="40000"/>
                  </a:prstClr>
                </a:solidFill>
              </a:endParaRPr>
            </a:p>
          </p:txBody>
        </p:sp>
      </p:grpSp>
      <p:grpSp>
        <p:nvGrpSpPr>
          <p:cNvPr id="116" name="组合 115"/>
          <p:cNvGrpSpPr/>
          <p:nvPr/>
        </p:nvGrpSpPr>
        <p:grpSpPr>
          <a:xfrm>
            <a:off x="2831106" y="3062876"/>
            <a:ext cx="2353828" cy="429118"/>
            <a:chOff x="2832880" y="3063663"/>
            <a:chExt cx="2353828" cy="429118"/>
          </a:xfrm>
        </p:grpSpPr>
        <p:sp>
          <p:nvSpPr>
            <p:cNvPr id="117" name="矩形 116"/>
            <p:cNvSpPr/>
            <p:nvPr/>
          </p:nvSpPr>
          <p:spPr>
            <a:xfrm>
              <a:off x="3296435" y="3092671"/>
              <a:ext cx="1890273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85800"/>
              <a:r>
                <a:rPr lang="zh-CN" altLang="en-US" sz="1600" b="1" spc="600" dirty="0">
                  <a:solidFill>
                    <a:prstClr val="white">
                      <a:alpha val="20000"/>
                    </a:prstClr>
                  </a:solidFill>
                  <a:latin typeface="汉仪特细等线简" panose="02010604000101010101" pitchFamily="2" charset="-122"/>
                  <a:ea typeface="汉仪特细等线简" panose="02010604000101010101" pitchFamily="2" charset="-122"/>
                </a:rPr>
                <a:t>点击添加标题</a:t>
              </a:r>
              <a:endParaRPr lang="zh-CN" altLang="en-US" sz="1600" b="1" spc="600" dirty="0">
                <a:solidFill>
                  <a:prstClr val="white">
                    <a:alpha val="20000"/>
                  </a:prstClr>
                </a:solidFill>
                <a:latin typeface="汉仪特细等线简" panose="02010604000101010101" pitchFamily="2" charset="-122"/>
                <a:ea typeface="汉仪特细等线简" panose="02010604000101010101" pitchFamily="2" charset="-122"/>
              </a:endParaRPr>
            </a:p>
          </p:txBody>
        </p:sp>
        <p:sp>
          <p:nvSpPr>
            <p:cNvPr id="118" name="椭圆 117"/>
            <p:cNvSpPr/>
            <p:nvPr/>
          </p:nvSpPr>
          <p:spPr>
            <a:xfrm>
              <a:off x="2832880" y="3063663"/>
              <a:ext cx="414213" cy="414213"/>
            </a:xfrm>
            <a:prstGeom prst="ellipse">
              <a:avLst/>
            </a:prstGeom>
            <a:solidFill>
              <a:srgbClr val="7736F6">
                <a:alpha val="20000"/>
              </a:srgbClr>
            </a:solidFill>
            <a:ln w="6350">
              <a:solidFill>
                <a:schemeClr val="bg1">
                  <a:alpha val="20000"/>
                </a:schemeClr>
              </a:solidFill>
            </a:ln>
            <a:effectLst>
              <a:outerShdw blurRad="38100" dist="25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19" name="Text Box 5"/>
            <p:cNvSpPr txBox="1">
              <a:spLocks noChangeArrowheads="1"/>
            </p:cNvSpPr>
            <p:nvPr/>
          </p:nvSpPr>
          <p:spPr bwMode="auto">
            <a:xfrm>
              <a:off x="2859544" y="3092671"/>
              <a:ext cx="206099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fontAlgn="auto">
                <a:spcBef>
                  <a:spcPts val="0"/>
                </a:spcBef>
                <a:spcAft>
                  <a:spcPts val="0"/>
                </a:spcAft>
                <a:defRPr sz="2000" spc="600">
                  <a:solidFill>
                    <a:schemeClr val="bg1"/>
                  </a:solidFill>
                  <a:effectLst>
                    <a:outerShdw blurRad="50800"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方正正纤黑简体" panose="02000000000000000000" pitchFamily="2" charset="-122"/>
                  <a:ea typeface="方正正纤黑简体" panose="02000000000000000000" pitchFamily="2" charset="-122"/>
                </a:defRPr>
              </a:lvl1pPr>
            </a:lstStyle>
            <a:p>
              <a:pPr defTabSz="685800"/>
              <a:r>
                <a:rPr lang="en-US" altLang="zh-CN" dirty="0">
                  <a:solidFill>
                    <a:prstClr val="white">
                      <a:alpha val="20000"/>
                    </a:prstClr>
                  </a:solidFill>
                  <a:effectLst/>
                </a:rPr>
                <a:t>3</a:t>
              </a:r>
              <a:endParaRPr lang="en-US" altLang="zh-CN" dirty="0">
                <a:solidFill>
                  <a:prstClr val="white">
                    <a:alpha val="20000"/>
                  </a:prstClr>
                </a:solidFill>
                <a:effectLst/>
              </a:endParaRPr>
            </a:p>
          </p:txBody>
        </p:sp>
      </p:grpSp>
      <p:grpSp>
        <p:nvGrpSpPr>
          <p:cNvPr id="124" name="组合 123"/>
          <p:cNvGrpSpPr/>
          <p:nvPr/>
        </p:nvGrpSpPr>
        <p:grpSpPr>
          <a:xfrm>
            <a:off x="4773600" y="1657366"/>
            <a:ext cx="2369703" cy="432293"/>
            <a:chOff x="4773600" y="1661700"/>
            <a:chExt cx="2369703" cy="432293"/>
          </a:xfrm>
        </p:grpSpPr>
        <p:sp>
          <p:nvSpPr>
            <p:cNvPr id="125" name="矩形 124"/>
            <p:cNvSpPr/>
            <p:nvPr/>
          </p:nvSpPr>
          <p:spPr>
            <a:xfrm>
              <a:off x="5253030" y="1693883"/>
              <a:ext cx="1890273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85800"/>
              <a:r>
                <a:rPr lang="zh-CN" altLang="en-US" sz="1600" b="1" spc="600" dirty="0">
                  <a:solidFill>
                    <a:prstClr val="white">
                      <a:alpha val="20000"/>
                    </a:prstClr>
                  </a:solidFill>
                  <a:latin typeface="汉仪特细等线简" panose="02010604000101010101" pitchFamily="2" charset="-122"/>
                  <a:ea typeface="汉仪特细等线简" panose="02010604000101010101" pitchFamily="2" charset="-122"/>
                </a:rPr>
                <a:t>点击添加标题</a:t>
              </a:r>
              <a:endParaRPr lang="zh-CN" altLang="en-US" sz="1600" b="1" spc="600" dirty="0">
                <a:solidFill>
                  <a:prstClr val="white">
                    <a:alpha val="20000"/>
                  </a:prstClr>
                </a:solidFill>
                <a:latin typeface="汉仪特细等线简" panose="02010604000101010101" pitchFamily="2" charset="-122"/>
                <a:ea typeface="汉仪特细等线简" panose="02010604000101010101" pitchFamily="2" charset="-122"/>
              </a:endParaRPr>
            </a:p>
          </p:txBody>
        </p:sp>
        <p:sp>
          <p:nvSpPr>
            <p:cNvPr id="126" name="椭圆 125"/>
            <p:cNvSpPr/>
            <p:nvPr/>
          </p:nvSpPr>
          <p:spPr>
            <a:xfrm>
              <a:off x="4773600" y="1661700"/>
              <a:ext cx="414213" cy="414213"/>
            </a:xfrm>
            <a:prstGeom prst="ellipse">
              <a:avLst/>
            </a:prstGeom>
            <a:solidFill>
              <a:srgbClr val="9438FF">
                <a:alpha val="20000"/>
              </a:srgbClr>
            </a:solidFill>
            <a:ln w="6350">
              <a:solidFill>
                <a:schemeClr val="bg1">
                  <a:alpha val="20000"/>
                </a:schemeClr>
              </a:solidFill>
            </a:ln>
            <a:effectLst>
              <a:outerShdw blurRad="38100" dist="25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27" name="Text Box 5"/>
            <p:cNvSpPr txBox="1">
              <a:spLocks noChangeArrowheads="1"/>
            </p:cNvSpPr>
            <p:nvPr/>
          </p:nvSpPr>
          <p:spPr bwMode="auto">
            <a:xfrm>
              <a:off x="4816139" y="1693883"/>
              <a:ext cx="206099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fontAlgn="auto">
                <a:spcBef>
                  <a:spcPts val="0"/>
                </a:spcBef>
                <a:spcAft>
                  <a:spcPts val="0"/>
                </a:spcAft>
                <a:defRPr sz="2000" spc="600">
                  <a:solidFill>
                    <a:schemeClr val="bg1"/>
                  </a:solidFill>
                  <a:effectLst>
                    <a:outerShdw blurRad="50800"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方正正纤黑简体" panose="02000000000000000000" pitchFamily="2" charset="-122"/>
                  <a:ea typeface="方正正纤黑简体" panose="02000000000000000000" pitchFamily="2" charset="-122"/>
                </a:defRPr>
              </a:lvl1pPr>
            </a:lstStyle>
            <a:p>
              <a:pPr defTabSz="685800"/>
              <a:r>
                <a:rPr lang="en-US" altLang="zh-CN" dirty="0">
                  <a:solidFill>
                    <a:prstClr val="white">
                      <a:alpha val="20000"/>
                    </a:prstClr>
                  </a:solidFill>
                  <a:effectLst/>
                </a:rPr>
                <a:t>2</a:t>
              </a:r>
              <a:endParaRPr lang="en-US" altLang="zh-CN" dirty="0">
                <a:solidFill>
                  <a:prstClr val="white">
                    <a:alpha val="20000"/>
                  </a:prstClr>
                </a:solidFill>
                <a:effectLst/>
              </a:endParaRPr>
            </a:p>
          </p:txBody>
        </p:sp>
      </p:grpSp>
      <p:grpSp>
        <p:nvGrpSpPr>
          <p:cNvPr id="139" name="组合 138"/>
          <p:cNvGrpSpPr/>
          <p:nvPr/>
        </p:nvGrpSpPr>
        <p:grpSpPr>
          <a:xfrm>
            <a:off x="5932170" y="-2217682"/>
            <a:ext cx="6012118" cy="6012118"/>
            <a:chOff x="1804262" y="-200033"/>
            <a:chExt cx="5454931" cy="5454931"/>
          </a:xfrm>
        </p:grpSpPr>
        <p:sp>
          <p:nvSpPr>
            <p:cNvPr id="140" name="椭圆 139"/>
            <p:cNvSpPr/>
            <p:nvPr/>
          </p:nvSpPr>
          <p:spPr>
            <a:xfrm>
              <a:off x="1804262" y="-200033"/>
              <a:ext cx="5454931" cy="5454931"/>
            </a:xfrm>
            <a:prstGeom prst="ellipse">
              <a:avLst/>
            </a:prstGeom>
            <a:solidFill>
              <a:srgbClr val="9C3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41" name="椭圆 140"/>
            <p:cNvSpPr/>
            <p:nvPr/>
          </p:nvSpPr>
          <p:spPr>
            <a:xfrm>
              <a:off x="2396111" y="384460"/>
              <a:ext cx="4301089" cy="4301089"/>
            </a:xfrm>
            <a:prstGeom prst="ellipse">
              <a:avLst/>
            </a:prstGeom>
            <a:solidFill>
              <a:srgbClr val="993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42" name="椭圆 141"/>
            <p:cNvSpPr/>
            <p:nvPr/>
          </p:nvSpPr>
          <p:spPr>
            <a:xfrm>
              <a:off x="2896019" y="888914"/>
              <a:ext cx="3281202" cy="3281202"/>
            </a:xfrm>
            <a:prstGeom prst="ellipse">
              <a:avLst/>
            </a:prstGeom>
            <a:solidFill>
              <a:srgbClr val="9438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43" name="椭圆 142"/>
            <p:cNvSpPr/>
            <p:nvPr/>
          </p:nvSpPr>
          <p:spPr>
            <a:xfrm>
              <a:off x="3361086" y="1337218"/>
              <a:ext cx="2384593" cy="2384593"/>
            </a:xfrm>
            <a:prstGeom prst="ellipse">
              <a:avLst/>
            </a:prstGeom>
            <a:solidFill>
              <a:srgbClr val="872E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44" name="椭圆 143"/>
            <p:cNvSpPr/>
            <p:nvPr/>
          </p:nvSpPr>
          <p:spPr>
            <a:xfrm>
              <a:off x="3724996" y="1713399"/>
              <a:ext cx="1632228" cy="1632228"/>
            </a:xfrm>
            <a:prstGeom prst="ellipse">
              <a:avLst/>
            </a:prstGeom>
            <a:solidFill>
              <a:srgbClr val="7736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45" name="椭圆 144"/>
            <p:cNvSpPr/>
            <p:nvPr/>
          </p:nvSpPr>
          <p:spPr>
            <a:xfrm>
              <a:off x="4026924" y="2008546"/>
              <a:ext cx="1052915" cy="1052915"/>
            </a:xfrm>
            <a:prstGeom prst="ellipse">
              <a:avLst/>
            </a:prstGeom>
            <a:solidFill>
              <a:srgbClr val="6933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99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92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91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2000" fill="hold"/>
                                        <p:tgtEl>
                                          <p:spTgt spid="90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100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2000" fill="hold"/>
                                        <p:tgtEl>
                                          <p:spTgt spid="139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2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2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2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2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2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2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2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2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2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1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4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4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13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4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4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4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4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4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31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4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grpId="1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/>
      <p:bldP spid="44" grpId="0"/>
      <p:bldP spid="45" grpId="0"/>
      <p:bldP spid="46" grpId="0"/>
      <p:bldP spid="46" grpId="1"/>
      <p:bldP spid="90" grpId="0" animBg="1"/>
      <p:bldP spid="90" grpId="1" animBg="1"/>
      <p:bldP spid="91" grpId="0" animBg="1"/>
      <p:bldP spid="91" grpId="1" animBg="1"/>
      <p:bldP spid="92" grpId="0" animBg="1"/>
      <p:bldP spid="92" grpId="1" animBg="1"/>
      <p:bldP spid="98" grpId="0"/>
      <p:bldP spid="99" grpId="0" animBg="1"/>
      <p:bldP spid="99" grpId="1" animBg="1"/>
      <p:bldP spid="100" grpId="0"/>
      <p:bldP spid="100" grpId="1"/>
      <p:bldP spid="10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 flipH="1">
            <a:off x="3548795" y="3077768"/>
            <a:ext cx="3164033" cy="4474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>
            <a:off x="2680180" y="2586040"/>
            <a:ext cx="4026694" cy="0"/>
          </a:xfrm>
          <a:prstGeom prst="line">
            <a:avLst/>
          </a:prstGeom>
          <a:ln w="31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4067518" y="2100265"/>
            <a:ext cx="2644119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flipH="1">
            <a:off x="3746843" y="1602584"/>
            <a:ext cx="2965984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5"/>
          <p:cNvGrpSpPr/>
          <p:nvPr/>
        </p:nvGrpSpPr>
        <p:grpSpPr bwMode="auto">
          <a:xfrm>
            <a:off x="1853888" y="1531147"/>
            <a:ext cx="1108472" cy="1107281"/>
            <a:chOff x="1084375" y="1821305"/>
            <a:chExt cx="1696216" cy="1696216"/>
          </a:xfrm>
          <a:solidFill>
            <a:srgbClr val="FF0000"/>
          </a:solidFill>
        </p:grpSpPr>
        <p:sp>
          <p:nvSpPr>
            <p:cNvPr id="7" name="矩形 6"/>
            <p:cNvSpPr>
              <a:spLocks noChangeArrowheads="1"/>
            </p:cNvSpPr>
            <p:nvPr/>
          </p:nvSpPr>
          <p:spPr bwMode="auto">
            <a:xfrm rot="19070028">
              <a:off x="1084375" y="1821305"/>
              <a:ext cx="1696216" cy="1696216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rou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 eaLnBrk="1" hangingPunct="1">
                <a:spcBef>
                  <a:spcPct val="0"/>
                </a:spcBef>
                <a:buFontTx/>
                <a:buNone/>
              </a:pPr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8" name="Rectangle 2"/>
            <p:cNvSpPr>
              <a:spLocks noChangeArrowheads="1"/>
            </p:cNvSpPr>
            <p:nvPr/>
          </p:nvSpPr>
          <p:spPr bwMode="auto">
            <a:xfrm>
              <a:off x="1410565" y="2469359"/>
              <a:ext cx="1020923" cy="530410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685800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5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方正正纤黑简体" panose="02000000000000000000" pitchFamily="2" charset="-122"/>
                  <a:ea typeface="方正正纤黑简体" panose="02000000000000000000" pitchFamily="2" charset="-122"/>
                </a:rPr>
                <a:t>52%</a:t>
              </a:r>
              <a:endParaRPr lang="zh-CN" altLang="en-US" sz="165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 bwMode="auto">
          <a:xfrm>
            <a:off x="2907462" y="1134603"/>
            <a:ext cx="752486" cy="751268"/>
            <a:chOff x="2670683" y="3041511"/>
            <a:chExt cx="1150700" cy="1150702"/>
          </a:xfrm>
          <a:solidFill>
            <a:schemeClr val="bg1">
              <a:alpha val="40000"/>
            </a:schemeClr>
          </a:solidFill>
        </p:grpSpPr>
        <p:sp>
          <p:nvSpPr>
            <p:cNvPr id="51" name="矩形 50"/>
            <p:cNvSpPr>
              <a:spLocks noChangeArrowheads="1"/>
            </p:cNvSpPr>
            <p:nvPr/>
          </p:nvSpPr>
          <p:spPr bwMode="auto">
            <a:xfrm rot="19070028">
              <a:off x="2670683" y="3041511"/>
              <a:ext cx="1150700" cy="1150702"/>
            </a:xfrm>
            <a:prstGeom prst="rect">
              <a:avLst/>
            </a:prstGeom>
            <a:noFill/>
            <a:ln w="9525">
              <a:solidFill>
                <a:schemeClr val="bg1">
                  <a:alpha val="40000"/>
                </a:schemeClr>
              </a:solidFill>
              <a:round/>
            </a:ln>
            <a:effectLst/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 eaLnBrk="1" hangingPunct="1">
                <a:spcBef>
                  <a:spcPct val="0"/>
                </a:spcBef>
                <a:buFontTx/>
                <a:buNone/>
              </a:pPr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1" name="Rectangle 2"/>
            <p:cNvSpPr>
              <a:spLocks noChangeArrowheads="1"/>
            </p:cNvSpPr>
            <p:nvPr/>
          </p:nvSpPr>
          <p:spPr bwMode="auto">
            <a:xfrm>
              <a:off x="2808207" y="3422388"/>
              <a:ext cx="919731" cy="49498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685800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500" dirty="0">
                  <a:solidFill>
                    <a:prstClr val="white"/>
                  </a:solidFill>
                  <a:latin typeface="方正正纤黑简体" panose="02000000000000000000" pitchFamily="2" charset="-122"/>
                  <a:ea typeface="方正正纤黑简体" panose="02000000000000000000" pitchFamily="2" charset="-122"/>
                </a:rPr>
                <a:t>21%</a:t>
              </a:r>
              <a:endParaRPr lang="zh-CN" altLang="en-US" sz="1500" dirty="0">
                <a:solidFill>
                  <a:prstClr val="white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 bwMode="auto">
          <a:xfrm>
            <a:off x="3408287" y="1846267"/>
            <a:ext cx="598506" cy="575738"/>
            <a:chOff x="3525809" y="2329022"/>
            <a:chExt cx="915858" cy="882892"/>
          </a:xfrm>
          <a:solidFill>
            <a:schemeClr val="bg1">
              <a:alpha val="20000"/>
            </a:schemeClr>
          </a:solidFill>
        </p:grpSpPr>
        <p:sp>
          <p:nvSpPr>
            <p:cNvPr id="52" name="矩形 51"/>
            <p:cNvSpPr>
              <a:spLocks noChangeArrowheads="1"/>
            </p:cNvSpPr>
            <p:nvPr/>
          </p:nvSpPr>
          <p:spPr bwMode="auto">
            <a:xfrm rot="19070028">
              <a:off x="3525809" y="2329022"/>
              <a:ext cx="882892" cy="882892"/>
            </a:xfrm>
            <a:prstGeom prst="rect">
              <a:avLst/>
            </a:prstGeom>
            <a:noFill/>
            <a:ln w="9525">
              <a:solidFill>
                <a:schemeClr val="bg1">
                  <a:alpha val="40000"/>
                </a:schemeClr>
              </a:solidFill>
              <a:round/>
            </a:ln>
            <a:effectLst/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 eaLnBrk="1" hangingPunct="1">
                <a:spcBef>
                  <a:spcPct val="0"/>
                </a:spcBef>
                <a:buFontTx/>
                <a:buNone/>
              </a:pPr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4" name="Rectangle 2"/>
            <p:cNvSpPr>
              <a:spLocks noChangeArrowheads="1"/>
            </p:cNvSpPr>
            <p:nvPr/>
          </p:nvSpPr>
          <p:spPr bwMode="auto">
            <a:xfrm>
              <a:off x="3614420" y="2571419"/>
              <a:ext cx="827247" cy="400111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350" dirty="0">
                  <a:solidFill>
                    <a:prstClr val="white"/>
                  </a:solidFill>
                  <a:latin typeface="方正正纤黑简体" panose="02000000000000000000" pitchFamily="2" charset="-122"/>
                  <a:ea typeface="方正正纤黑简体" panose="02000000000000000000" pitchFamily="2" charset="-122"/>
                </a:rPr>
                <a:t>11%</a:t>
              </a:r>
              <a:endParaRPr lang="zh-CN" altLang="en-US" sz="1350" dirty="0">
                <a:solidFill>
                  <a:prstClr val="white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</p:grpSp>
      <p:sp>
        <p:nvSpPr>
          <p:cNvPr id="15" name="TextBox 17"/>
          <p:cNvSpPr txBox="1">
            <a:spLocks noChangeArrowheads="1"/>
          </p:cNvSpPr>
          <p:nvPr/>
        </p:nvSpPr>
        <p:spPr bwMode="auto">
          <a:xfrm>
            <a:off x="5762551" y="1343822"/>
            <a:ext cx="90281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细圆简" panose="02010609000101010101" pitchFamily="49" charset="-122"/>
                <a:ea typeface="汉仪细圆简" panose="02010609000101010101" pitchFamily="49" charset="-122"/>
                <a:cs typeface="Arial" panose="020B0604020202020204" pitchFamily="34" charset="0"/>
              </a:defRPr>
            </a:lvl1pPr>
          </a:lstStyle>
          <a:p>
            <a:pPr defTabSz="685800"/>
            <a:r>
              <a:rPr lang="zh-CN" altLang="en-US" sz="1200" dirty="0">
                <a:solidFill>
                  <a:prstClr val="white"/>
                </a:solidFill>
                <a:latin typeface="汉仪中等线简" panose="02010609000101010101" pitchFamily="49" charset="-122"/>
                <a:ea typeface="汉仪中等线简" panose="02010609000101010101" pitchFamily="49" charset="-122"/>
              </a:rPr>
              <a:t>输入标题</a:t>
            </a:r>
            <a:endParaRPr lang="zh-CN" altLang="en-US" sz="1200" dirty="0">
              <a:solidFill>
                <a:prstClr val="white"/>
              </a:solidFill>
              <a:latin typeface="汉仪中等线简" panose="02010609000101010101" pitchFamily="49" charset="-122"/>
              <a:ea typeface="汉仪中等线简" panose="02010609000101010101" pitchFamily="49" charset="-122"/>
            </a:endParaRPr>
          </a:p>
        </p:txBody>
      </p:sp>
      <p:sp>
        <p:nvSpPr>
          <p:cNvPr id="16" name="TextBox 18"/>
          <p:cNvSpPr txBox="1">
            <a:spLocks noChangeArrowheads="1"/>
          </p:cNvSpPr>
          <p:nvPr/>
        </p:nvSpPr>
        <p:spPr bwMode="auto">
          <a:xfrm>
            <a:off x="5762551" y="1836740"/>
            <a:ext cx="90281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细圆简" panose="02010609000101010101" pitchFamily="49" charset="-122"/>
                <a:ea typeface="汉仪细圆简" panose="02010609000101010101" pitchFamily="49" charset="-122"/>
                <a:cs typeface="Arial" panose="020B0604020202020204" pitchFamily="34" charset="0"/>
              </a:defRPr>
            </a:lvl1pPr>
          </a:lstStyle>
          <a:p>
            <a:pPr defTabSz="685800"/>
            <a:r>
              <a:rPr lang="zh-CN" altLang="en-US" sz="1200" dirty="0">
                <a:solidFill>
                  <a:prstClr val="white"/>
                </a:solidFill>
                <a:latin typeface="汉仪中等线简" panose="02010609000101010101" pitchFamily="49" charset="-122"/>
                <a:ea typeface="汉仪中等线简" panose="02010609000101010101" pitchFamily="49" charset="-122"/>
              </a:rPr>
              <a:t>输入标题</a:t>
            </a:r>
            <a:endParaRPr lang="zh-CN" altLang="en-US" sz="1200" dirty="0">
              <a:solidFill>
                <a:prstClr val="white"/>
              </a:solidFill>
              <a:latin typeface="汉仪中等线简" panose="02010609000101010101" pitchFamily="49" charset="-122"/>
              <a:ea typeface="汉仪中等线简" panose="02010609000101010101" pitchFamily="49" charset="-122"/>
            </a:endParaRPr>
          </a:p>
        </p:txBody>
      </p:sp>
      <p:sp>
        <p:nvSpPr>
          <p:cNvPr id="17" name="TextBox 19"/>
          <p:cNvSpPr txBox="1">
            <a:spLocks noChangeArrowheads="1"/>
          </p:cNvSpPr>
          <p:nvPr/>
        </p:nvSpPr>
        <p:spPr bwMode="auto">
          <a:xfrm>
            <a:off x="5762551" y="2310609"/>
            <a:ext cx="90281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细圆简" panose="02010609000101010101" pitchFamily="49" charset="-122"/>
                <a:ea typeface="汉仪细圆简" panose="02010609000101010101" pitchFamily="49" charset="-122"/>
                <a:cs typeface="Arial" panose="020B0604020202020204" pitchFamily="34" charset="0"/>
              </a:defRPr>
            </a:lvl1pPr>
          </a:lstStyle>
          <a:p>
            <a:pPr defTabSz="685800"/>
            <a:r>
              <a:rPr lang="zh-CN" altLang="en-US" sz="1200" dirty="0">
                <a:solidFill>
                  <a:prstClr val="white"/>
                </a:solidFill>
                <a:latin typeface="汉仪中等线简" panose="02010609000101010101" pitchFamily="49" charset="-122"/>
                <a:ea typeface="汉仪中等线简" panose="02010609000101010101" pitchFamily="49" charset="-122"/>
              </a:rPr>
              <a:t>输入标题</a:t>
            </a:r>
            <a:endParaRPr lang="zh-CN" altLang="en-US" sz="1200" dirty="0">
              <a:solidFill>
                <a:prstClr val="white"/>
              </a:solidFill>
              <a:latin typeface="汉仪中等线简" panose="02010609000101010101" pitchFamily="49" charset="-122"/>
              <a:ea typeface="汉仪中等线简" panose="02010609000101010101" pitchFamily="49" charset="-122"/>
            </a:endParaRPr>
          </a:p>
        </p:txBody>
      </p:sp>
      <p:sp>
        <p:nvSpPr>
          <p:cNvPr id="18" name="TextBox 20"/>
          <p:cNvSpPr txBox="1">
            <a:spLocks noChangeArrowheads="1"/>
          </p:cNvSpPr>
          <p:nvPr/>
        </p:nvSpPr>
        <p:spPr bwMode="auto">
          <a:xfrm>
            <a:off x="5762551" y="2803528"/>
            <a:ext cx="90281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细圆简" panose="02010609000101010101" pitchFamily="49" charset="-122"/>
                <a:ea typeface="汉仪细圆简" panose="02010609000101010101" pitchFamily="49" charset="-122"/>
                <a:cs typeface="Arial" panose="020B0604020202020204" pitchFamily="34" charset="0"/>
              </a:defRPr>
            </a:lvl1pPr>
          </a:lstStyle>
          <a:p>
            <a:pPr defTabSz="685800"/>
            <a:r>
              <a:rPr lang="zh-CN" altLang="en-US" sz="1200" dirty="0">
                <a:solidFill>
                  <a:prstClr val="white"/>
                </a:solidFill>
                <a:latin typeface="汉仪中等线简" panose="02010609000101010101" pitchFamily="49" charset="-122"/>
                <a:ea typeface="汉仪中等线简" panose="02010609000101010101" pitchFamily="49" charset="-122"/>
              </a:rPr>
              <a:t>输入标题</a:t>
            </a:r>
            <a:endParaRPr lang="zh-CN" altLang="en-US" sz="1200" dirty="0">
              <a:solidFill>
                <a:prstClr val="white"/>
              </a:solidFill>
              <a:latin typeface="汉仪中等线简" panose="02010609000101010101" pitchFamily="49" charset="-122"/>
              <a:ea typeface="汉仪中等线简" panose="02010609000101010101" pitchFamily="49" charset="-122"/>
            </a:endParaRPr>
          </a:p>
        </p:txBody>
      </p:sp>
      <p:grpSp>
        <p:nvGrpSpPr>
          <p:cNvPr id="19" name="组合 18"/>
          <p:cNvGrpSpPr/>
          <p:nvPr/>
        </p:nvGrpSpPr>
        <p:grpSpPr bwMode="auto">
          <a:xfrm>
            <a:off x="6735687" y="1727361"/>
            <a:ext cx="445294" cy="426244"/>
            <a:chOff x="7679440" y="1933416"/>
            <a:chExt cx="593725" cy="568325"/>
          </a:xfrm>
          <a:noFill/>
        </p:grpSpPr>
        <p:sp>
          <p:nvSpPr>
            <p:cNvPr id="20" name="AutoShape 3"/>
            <p:cNvSpPr>
              <a:spLocks noChangeAspect="1" noChangeArrowheads="1" noTextEdit="1"/>
            </p:cNvSpPr>
            <p:nvPr/>
          </p:nvSpPr>
          <p:spPr bwMode="auto">
            <a:xfrm>
              <a:off x="7679440" y="1933416"/>
              <a:ext cx="593725" cy="568325"/>
            </a:xfrm>
            <a:prstGeom prst="rect">
              <a:avLst/>
            </a:prstGeom>
            <a:grpFill/>
            <a:ln w="3175" algn="ctr">
              <a:noFill/>
              <a:miter lim="800000"/>
            </a:ln>
          </p:spPr>
          <p:txBody>
            <a:bodyPr/>
            <a:lstStyle/>
            <a:p>
              <a:pPr defTabSz="685800"/>
              <a:endParaRPr lang="zh-CN" altLang="en-US" sz="1015">
                <a:solidFill>
                  <a:prstClr val="black"/>
                </a:solidFill>
              </a:endParaRPr>
            </a:p>
          </p:txBody>
        </p:sp>
        <p:grpSp>
          <p:nvGrpSpPr>
            <p:cNvPr id="21" name="组合 20"/>
            <p:cNvGrpSpPr/>
            <p:nvPr/>
          </p:nvGrpSpPr>
          <p:grpSpPr bwMode="auto">
            <a:xfrm>
              <a:off x="7729431" y="1994339"/>
              <a:ext cx="493743" cy="465529"/>
              <a:chOff x="7750175" y="2178685"/>
              <a:chExt cx="611188" cy="576263"/>
            </a:xfrm>
            <a:grpFill/>
          </p:grpSpPr>
          <p:sp>
            <p:nvSpPr>
              <p:cNvPr id="22" name="Freeform 5"/>
              <p:cNvSpPr/>
              <p:nvPr/>
            </p:nvSpPr>
            <p:spPr bwMode="auto">
              <a:xfrm>
                <a:off x="7847466" y="2301748"/>
                <a:ext cx="414640" cy="453941"/>
              </a:xfrm>
              <a:custGeom>
                <a:avLst/>
                <a:gdLst>
                  <a:gd name="T0" fmla="*/ 0 w 50"/>
                  <a:gd name="T1" fmla="*/ 23 h 55"/>
                  <a:gd name="T2" fmla="*/ 0 w 50"/>
                  <a:gd name="T3" fmla="*/ 53 h 55"/>
                  <a:gd name="T4" fmla="*/ 2 w 50"/>
                  <a:gd name="T5" fmla="*/ 55 h 55"/>
                  <a:gd name="T6" fmla="*/ 4 w 50"/>
                  <a:gd name="T7" fmla="*/ 55 h 55"/>
                  <a:gd name="T8" fmla="*/ 17 w 50"/>
                  <a:gd name="T9" fmla="*/ 55 h 55"/>
                  <a:gd name="T10" fmla="*/ 18 w 50"/>
                  <a:gd name="T11" fmla="*/ 55 h 55"/>
                  <a:gd name="T12" fmla="*/ 19 w 50"/>
                  <a:gd name="T13" fmla="*/ 54 h 55"/>
                  <a:gd name="T14" fmla="*/ 19 w 50"/>
                  <a:gd name="T15" fmla="*/ 39 h 55"/>
                  <a:gd name="T16" fmla="*/ 32 w 50"/>
                  <a:gd name="T17" fmla="*/ 39 h 55"/>
                  <a:gd name="T18" fmla="*/ 32 w 50"/>
                  <a:gd name="T19" fmla="*/ 54 h 55"/>
                  <a:gd name="T20" fmla="*/ 32 w 50"/>
                  <a:gd name="T21" fmla="*/ 55 h 55"/>
                  <a:gd name="T22" fmla="*/ 34 w 50"/>
                  <a:gd name="T23" fmla="*/ 55 h 55"/>
                  <a:gd name="T24" fmla="*/ 47 w 50"/>
                  <a:gd name="T25" fmla="*/ 55 h 55"/>
                  <a:gd name="T26" fmla="*/ 49 w 50"/>
                  <a:gd name="T27" fmla="*/ 55 h 55"/>
                  <a:gd name="T28" fmla="*/ 50 w 50"/>
                  <a:gd name="T29" fmla="*/ 53 h 55"/>
                  <a:gd name="T30" fmla="*/ 50 w 50"/>
                  <a:gd name="T31" fmla="*/ 23 h 55"/>
                  <a:gd name="T32" fmla="*/ 25 w 50"/>
                  <a:gd name="T33" fmla="*/ 0 h 55"/>
                  <a:gd name="T34" fmla="*/ 0 w 50"/>
                  <a:gd name="T35" fmla="*/ 23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0" h="55">
                    <a:moveTo>
                      <a:pt x="0" y="23"/>
                    </a:moveTo>
                    <a:cubicBezTo>
                      <a:pt x="0" y="53"/>
                      <a:pt x="0" y="53"/>
                      <a:pt x="0" y="53"/>
                    </a:cubicBezTo>
                    <a:cubicBezTo>
                      <a:pt x="0" y="54"/>
                      <a:pt x="1" y="54"/>
                      <a:pt x="2" y="55"/>
                    </a:cubicBezTo>
                    <a:cubicBezTo>
                      <a:pt x="2" y="55"/>
                      <a:pt x="3" y="55"/>
                      <a:pt x="4" y="55"/>
                    </a:cubicBezTo>
                    <a:cubicBezTo>
                      <a:pt x="17" y="55"/>
                      <a:pt x="17" y="55"/>
                      <a:pt x="17" y="55"/>
                    </a:cubicBezTo>
                    <a:cubicBezTo>
                      <a:pt x="17" y="55"/>
                      <a:pt x="18" y="55"/>
                      <a:pt x="18" y="55"/>
                    </a:cubicBezTo>
                    <a:cubicBezTo>
                      <a:pt x="18" y="54"/>
                      <a:pt x="19" y="54"/>
                      <a:pt x="19" y="54"/>
                    </a:cubicBezTo>
                    <a:cubicBezTo>
                      <a:pt x="19" y="39"/>
                      <a:pt x="19" y="39"/>
                      <a:pt x="19" y="39"/>
                    </a:cubicBezTo>
                    <a:cubicBezTo>
                      <a:pt x="32" y="39"/>
                      <a:pt x="32" y="39"/>
                      <a:pt x="32" y="39"/>
                    </a:cubicBezTo>
                    <a:cubicBezTo>
                      <a:pt x="32" y="54"/>
                      <a:pt x="32" y="54"/>
                      <a:pt x="32" y="54"/>
                    </a:cubicBezTo>
                    <a:cubicBezTo>
                      <a:pt x="32" y="54"/>
                      <a:pt x="32" y="54"/>
                      <a:pt x="32" y="55"/>
                    </a:cubicBezTo>
                    <a:cubicBezTo>
                      <a:pt x="33" y="55"/>
                      <a:pt x="33" y="55"/>
                      <a:pt x="34" y="55"/>
                    </a:cubicBezTo>
                    <a:cubicBezTo>
                      <a:pt x="47" y="55"/>
                      <a:pt x="47" y="55"/>
                      <a:pt x="47" y="55"/>
                    </a:cubicBezTo>
                    <a:cubicBezTo>
                      <a:pt x="48" y="55"/>
                      <a:pt x="48" y="55"/>
                      <a:pt x="49" y="55"/>
                    </a:cubicBezTo>
                    <a:cubicBezTo>
                      <a:pt x="49" y="54"/>
                      <a:pt x="50" y="54"/>
                      <a:pt x="50" y="53"/>
                    </a:cubicBezTo>
                    <a:cubicBezTo>
                      <a:pt x="50" y="23"/>
                      <a:pt x="50" y="23"/>
                      <a:pt x="50" y="23"/>
                    </a:cubicBezTo>
                    <a:cubicBezTo>
                      <a:pt x="25" y="0"/>
                      <a:pt x="25" y="0"/>
                      <a:pt x="25" y="0"/>
                    </a:cubicBezTo>
                    <a:lnTo>
                      <a:pt x="0" y="23"/>
                    </a:lnTo>
                    <a:close/>
                  </a:path>
                </a:pathLst>
              </a:custGeom>
              <a:grpFill/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>
                  <a:defRPr/>
                </a:pPr>
                <a:endParaRPr lang="zh-CN" altLang="en-US" sz="1015">
                  <a:solidFill>
                    <a:prstClr val="black">
                      <a:lumMod val="50000"/>
                      <a:lumOff val="50000"/>
                    </a:prstClr>
                  </a:solidFill>
                </a:endParaRPr>
              </a:p>
            </p:txBody>
          </p:sp>
          <p:sp>
            <p:nvSpPr>
              <p:cNvPr id="23" name="Freeform 6"/>
              <p:cNvSpPr/>
              <p:nvPr/>
            </p:nvSpPr>
            <p:spPr bwMode="auto">
              <a:xfrm>
                <a:off x="7749211" y="2177945"/>
                <a:ext cx="613115" cy="322279"/>
              </a:xfrm>
              <a:custGeom>
                <a:avLst/>
                <a:gdLst>
                  <a:gd name="T0" fmla="*/ 2147483647 w 74"/>
                  <a:gd name="T1" fmla="*/ 2147483647 h 39"/>
                  <a:gd name="T2" fmla="*/ 2147483647 w 74"/>
                  <a:gd name="T3" fmla="*/ 2147483647 h 39"/>
                  <a:gd name="T4" fmla="*/ 2147483647 w 74"/>
                  <a:gd name="T5" fmla="*/ 2147483647 h 39"/>
                  <a:gd name="T6" fmla="*/ 2147483647 w 74"/>
                  <a:gd name="T7" fmla="*/ 2147483647 h 39"/>
                  <a:gd name="T8" fmla="*/ 2147483647 w 74"/>
                  <a:gd name="T9" fmla="*/ 2147483647 h 39"/>
                  <a:gd name="T10" fmla="*/ 2147483647 w 74"/>
                  <a:gd name="T11" fmla="*/ 2147483647 h 39"/>
                  <a:gd name="T12" fmla="*/ 2147483647 w 74"/>
                  <a:gd name="T13" fmla="*/ 2147483647 h 39"/>
                  <a:gd name="T14" fmla="*/ 2147483647 w 74"/>
                  <a:gd name="T15" fmla="*/ 2147483647 h 39"/>
                  <a:gd name="T16" fmla="*/ 2147483647 w 74"/>
                  <a:gd name="T17" fmla="*/ 2147483647 h 39"/>
                  <a:gd name="T18" fmla="*/ 2147483647 w 74"/>
                  <a:gd name="T19" fmla="*/ 2147483647 h 39"/>
                  <a:gd name="T20" fmla="*/ 2147483647 w 74"/>
                  <a:gd name="T21" fmla="*/ 2147483647 h 39"/>
                  <a:gd name="T22" fmla="*/ 2147483647 w 74"/>
                  <a:gd name="T23" fmla="*/ 2147483647 h 39"/>
                  <a:gd name="T24" fmla="*/ 2147483647 w 74"/>
                  <a:gd name="T25" fmla="*/ 2147483647 h 39"/>
                  <a:gd name="T26" fmla="*/ 2147483647 w 74"/>
                  <a:gd name="T27" fmla="*/ 2147483647 h 39"/>
                  <a:gd name="T28" fmla="*/ 2147483647 w 74"/>
                  <a:gd name="T29" fmla="*/ 2147483647 h 39"/>
                  <a:gd name="T30" fmla="*/ 2147483647 w 74"/>
                  <a:gd name="T31" fmla="*/ 2147483647 h 39"/>
                  <a:gd name="T32" fmla="*/ 2147483647 w 74"/>
                  <a:gd name="T33" fmla="*/ 2147483647 h 39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74" h="39">
                    <a:moveTo>
                      <a:pt x="72" y="30"/>
                    </a:moveTo>
                    <a:cubicBezTo>
                      <a:pt x="60" y="20"/>
                      <a:pt x="60" y="20"/>
                      <a:pt x="60" y="20"/>
                    </a:cubicBezTo>
                    <a:cubicBezTo>
                      <a:pt x="60" y="3"/>
                      <a:pt x="60" y="3"/>
                      <a:pt x="60" y="3"/>
                    </a:cubicBezTo>
                    <a:cubicBezTo>
                      <a:pt x="60" y="2"/>
                      <a:pt x="59" y="1"/>
                      <a:pt x="58" y="1"/>
                    </a:cubicBezTo>
                    <a:cubicBezTo>
                      <a:pt x="54" y="1"/>
                      <a:pt x="54" y="1"/>
                      <a:pt x="54" y="1"/>
                    </a:cubicBezTo>
                    <a:cubicBezTo>
                      <a:pt x="53" y="1"/>
                      <a:pt x="52" y="2"/>
                      <a:pt x="52" y="3"/>
                    </a:cubicBezTo>
                    <a:cubicBezTo>
                      <a:pt x="52" y="12"/>
                      <a:pt x="52" y="12"/>
                      <a:pt x="52" y="12"/>
                    </a:cubicBezTo>
                    <a:cubicBezTo>
                      <a:pt x="40" y="1"/>
                      <a:pt x="40" y="1"/>
                      <a:pt x="40" y="1"/>
                    </a:cubicBezTo>
                    <a:cubicBezTo>
                      <a:pt x="39" y="0"/>
                      <a:pt x="36" y="0"/>
                      <a:pt x="34" y="1"/>
                    </a:cubicBezTo>
                    <a:cubicBezTo>
                      <a:pt x="3" y="30"/>
                      <a:pt x="3" y="30"/>
                      <a:pt x="3" y="30"/>
                    </a:cubicBezTo>
                    <a:cubicBezTo>
                      <a:pt x="1" y="32"/>
                      <a:pt x="0" y="35"/>
                      <a:pt x="2" y="37"/>
                    </a:cubicBezTo>
                    <a:cubicBezTo>
                      <a:pt x="3" y="38"/>
                      <a:pt x="4" y="38"/>
                      <a:pt x="6" y="38"/>
                    </a:cubicBezTo>
                    <a:cubicBezTo>
                      <a:pt x="7" y="38"/>
                      <a:pt x="8" y="38"/>
                      <a:pt x="9" y="37"/>
                    </a:cubicBezTo>
                    <a:cubicBezTo>
                      <a:pt x="37" y="11"/>
                      <a:pt x="37" y="11"/>
                      <a:pt x="37" y="11"/>
                    </a:cubicBezTo>
                    <a:cubicBezTo>
                      <a:pt x="66" y="37"/>
                      <a:pt x="66" y="37"/>
                      <a:pt x="66" y="37"/>
                    </a:cubicBezTo>
                    <a:cubicBezTo>
                      <a:pt x="67" y="39"/>
                      <a:pt x="70" y="39"/>
                      <a:pt x="72" y="37"/>
                    </a:cubicBezTo>
                    <a:cubicBezTo>
                      <a:pt x="74" y="35"/>
                      <a:pt x="74" y="32"/>
                      <a:pt x="72" y="30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>
                  <a:defRPr/>
                </a:pPr>
                <a:endParaRPr lang="zh-CN" altLang="en-US" sz="1015">
                  <a:solidFill>
                    <a:prstClr val="black">
                      <a:lumMod val="50000"/>
                      <a:lumOff val="50000"/>
                    </a:prstClr>
                  </a:solidFill>
                </a:endParaRPr>
              </a:p>
            </p:txBody>
          </p:sp>
        </p:grpSp>
      </p:grpSp>
      <p:grpSp>
        <p:nvGrpSpPr>
          <p:cNvPr id="24" name="组合 23"/>
          <p:cNvGrpSpPr/>
          <p:nvPr/>
        </p:nvGrpSpPr>
        <p:grpSpPr bwMode="auto">
          <a:xfrm>
            <a:off x="6735687" y="1142765"/>
            <a:ext cx="445294" cy="513159"/>
            <a:chOff x="7679440" y="1188017"/>
            <a:chExt cx="593725" cy="683835"/>
          </a:xfrm>
        </p:grpSpPr>
        <p:grpSp>
          <p:nvGrpSpPr>
            <p:cNvPr id="25" name="Group 8"/>
            <p:cNvGrpSpPr>
              <a:grpSpLocks noChangeAspect="1"/>
            </p:cNvGrpSpPr>
            <p:nvPr/>
          </p:nvGrpSpPr>
          <p:grpSpPr bwMode="auto">
            <a:xfrm>
              <a:off x="7777245" y="1188017"/>
              <a:ext cx="473035" cy="624404"/>
              <a:chOff x="3604" y="2482"/>
              <a:chExt cx="325" cy="429"/>
            </a:xfrm>
          </p:grpSpPr>
          <p:sp>
            <p:nvSpPr>
              <p:cNvPr id="27" name="AutoShape 7"/>
              <p:cNvSpPr>
                <a:spLocks noChangeAspect="1" noChangeArrowheads="1" noTextEdit="1"/>
              </p:cNvSpPr>
              <p:nvPr/>
            </p:nvSpPr>
            <p:spPr bwMode="auto">
              <a:xfrm>
                <a:off x="3604" y="2482"/>
                <a:ext cx="325" cy="4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685800">
                  <a:defRPr/>
                </a:pPr>
                <a:endParaRPr lang="zh-CN" altLang="en-US" sz="1015">
                  <a:ln>
                    <a:solidFill>
                      <a:prstClr val="black">
                        <a:lumMod val="75000"/>
                        <a:lumOff val="25000"/>
                      </a:prstClr>
                    </a:solidFill>
                  </a:ln>
                  <a:solidFill>
                    <a:prstClr val="black">
                      <a:lumMod val="50000"/>
                      <a:lumOff val="50000"/>
                    </a:prstClr>
                  </a:solidFill>
                </a:endParaRPr>
              </a:p>
            </p:txBody>
          </p:sp>
          <p:sp>
            <p:nvSpPr>
              <p:cNvPr id="28" name="Freeform 9"/>
              <p:cNvSpPr>
                <a:spLocks noEditPoints="1"/>
              </p:cNvSpPr>
              <p:nvPr/>
            </p:nvSpPr>
            <p:spPr bwMode="auto">
              <a:xfrm>
                <a:off x="3623" y="2605"/>
                <a:ext cx="251" cy="306"/>
              </a:xfrm>
              <a:custGeom>
                <a:avLst/>
                <a:gdLst>
                  <a:gd name="T0" fmla="*/ 0 w 48"/>
                  <a:gd name="T1" fmla="*/ 39 h 59"/>
                  <a:gd name="T2" fmla="*/ 16 w 48"/>
                  <a:gd name="T3" fmla="*/ 46 h 59"/>
                  <a:gd name="T4" fmla="*/ 4 w 48"/>
                  <a:gd name="T5" fmla="*/ 52 h 59"/>
                  <a:gd name="T6" fmla="*/ 25 w 48"/>
                  <a:gd name="T7" fmla="*/ 59 h 59"/>
                  <a:gd name="T8" fmla="*/ 45 w 48"/>
                  <a:gd name="T9" fmla="*/ 52 h 59"/>
                  <a:gd name="T10" fmla="*/ 33 w 48"/>
                  <a:gd name="T11" fmla="*/ 46 h 59"/>
                  <a:gd name="T12" fmla="*/ 48 w 48"/>
                  <a:gd name="T13" fmla="*/ 39 h 59"/>
                  <a:gd name="T14" fmla="*/ 48 w 48"/>
                  <a:gd name="T15" fmla="*/ 0 h 59"/>
                  <a:gd name="T16" fmla="*/ 37 w 48"/>
                  <a:gd name="T17" fmla="*/ 54 h 59"/>
                  <a:gd name="T18" fmla="*/ 37 w 48"/>
                  <a:gd name="T19" fmla="*/ 54 h 59"/>
                  <a:gd name="T20" fmla="*/ 24 w 48"/>
                  <a:gd name="T21" fmla="*/ 57 h 59"/>
                  <a:gd name="T22" fmla="*/ 11 w 48"/>
                  <a:gd name="T23" fmla="*/ 54 h 59"/>
                  <a:gd name="T24" fmla="*/ 24 w 48"/>
                  <a:gd name="T25" fmla="*/ 56 h 59"/>
                  <a:gd name="T26" fmla="*/ 17 w 48"/>
                  <a:gd name="T27" fmla="*/ 50 h 59"/>
                  <a:gd name="T28" fmla="*/ 17 w 48"/>
                  <a:gd name="T29" fmla="*/ 47 h 59"/>
                  <a:gd name="T30" fmla="*/ 17 w 48"/>
                  <a:gd name="T31" fmla="*/ 39 h 59"/>
                  <a:gd name="T32" fmla="*/ 32 w 48"/>
                  <a:gd name="T33" fmla="*/ 46 h 59"/>
                  <a:gd name="T34" fmla="*/ 32 w 48"/>
                  <a:gd name="T35" fmla="*/ 47 h 59"/>
                  <a:gd name="T36" fmla="*/ 17 w 48"/>
                  <a:gd name="T37" fmla="*/ 50 h 59"/>
                  <a:gd name="T38" fmla="*/ 33 w 48"/>
                  <a:gd name="T39" fmla="*/ 39 h 59"/>
                  <a:gd name="T40" fmla="*/ 1 w 48"/>
                  <a:gd name="T41" fmla="*/ 39 h 59"/>
                  <a:gd name="T42" fmla="*/ 47 w 48"/>
                  <a:gd name="T43" fmla="*/ 1 h 59"/>
                  <a:gd name="T44" fmla="*/ 44 w 48"/>
                  <a:gd name="T45" fmla="*/ 33 h 59"/>
                  <a:gd name="T46" fmla="*/ 4 w 48"/>
                  <a:gd name="T47" fmla="*/ 4 h 59"/>
                  <a:gd name="T48" fmla="*/ 44 w 48"/>
                  <a:gd name="T49" fmla="*/ 34 h 59"/>
                  <a:gd name="T50" fmla="*/ 41 w 48"/>
                  <a:gd name="T51" fmla="*/ 35 h 59"/>
                  <a:gd name="T52" fmla="*/ 41 w 48"/>
                  <a:gd name="T53" fmla="*/ 38 h 59"/>
                  <a:gd name="T54" fmla="*/ 41 w 48"/>
                  <a:gd name="T55" fmla="*/ 35 h 59"/>
                  <a:gd name="T56" fmla="*/ 40 w 48"/>
                  <a:gd name="T57" fmla="*/ 36 h 59"/>
                  <a:gd name="T58" fmla="*/ 42 w 48"/>
                  <a:gd name="T59" fmla="*/ 36 h 59"/>
                  <a:gd name="T60" fmla="*/ 22 w 48"/>
                  <a:gd name="T61" fmla="*/ 35 h 59"/>
                  <a:gd name="T62" fmla="*/ 22 w 48"/>
                  <a:gd name="T63" fmla="*/ 37 h 59"/>
                  <a:gd name="T64" fmla="*/ 22 w 48"/>
                  <a:gd name="T65" fmla="*/ 35 h 59"/>
                  <a:gd name="T66" fmla="*/ 25 w 48"/>
                  <a:gd name="T67" fmla="*/ 36 h 59"/>
                  <a:gd name="T68" fmla="*/ 27 w 48"/>
                  <a:gd name="T69" fmla="*/ 36 h 59"/>
                  <a:gd name="T70" fmla="*/ 30 w 48"/>
                  <a:gd name="T71" fmla="*/ 35 h 59"/>
                  <a:gd name="T72" fmla="*/ 30 w 48"/>
                  <a:gd name="T73" fmla="*/ 37 h 59"/>
                  <a:gd name="T74" fmla="*/ 30 w 48"/>
                  <a:gd name="T75" fmla="*/ 35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8" h="59">
                    <a:moveTo>
                      <a:pt x="0" y="0"/>
                    </a:moveTo>
                    <a:cubicBezTo>
                      <a:pt x="0" y="39"/>
                      <a:pt x="0" y="39"/>
                      <a:pt x="0" y="39"/>
                    </a:cubicBezTo>
                    <a:cubicBezTo>
                      <a:pt x="16" y="39"/>
                      <a:pt x="16" y="39"/>
                      <a:pt x="16" y="39"/>
                    </a:cubicBezTo>
                    <a:cubicBezTo>
                      <a:pt x="16" y="46"/>
                      <a:pt x="16" y="46"/>
                      <a:pt x="16" y="46"/>
                    </a:cubicBezTo>
                    <a:cubicBezTo>
                      <a:pt x="14" y="47"/>
                      <a:pt x="12" y="47"/>
                      <a:pt x="10" y="48"/>
                    </a:cubicBezTo>
                    <a:cubicBezTo>
                      <a:pt x="6" y="49"/>
                      <a:pt x="4" y="50"/>
                      <a:pt x="4" y="52"/>
                    </a:cubicBezTo>
                    <a:cubicBezTo>
                      <a:pt x="4" y="55"/>
                      <a:pt x="6" y="56"/>
                      <a:pt x="10" y="57"/>
                    </a:cubicBezTo>
                    <a:cubicBezTo>
                      <a:pt x="14" y="59"/>
                      <a:pt x="19" y="59"/>
                      <a:pt x="25" y="59"/>
                    </a:cubicBezTo>
                    <a:cubicBezTo>
                      <a:pt x="30" y="59"/>
                      <a:pt x="35" y="59"/>
                      <a:pt x="39" y="57"/>
                    </a:cubicBezTo>
                    <a:cubicBezTo>
                      <a:pt x="43" y="56"/>
                      <a:pt x="45" y="55"/>
                      <a:pt x="45" y="52"/>
                    </a:cubicBezTo>
                    <a:cubicBezTo>
                      <a:pt x="45" y="50"/>
                      <a:pt x="43" y="49"/>
                      <a:pt x="39" y="48"/>
                    </a:cubicBezTo>
                    <a:cubicBezTo>
                      <a:pt x="37" y="47"/>
                      <a:pt x="35" y="46"/>
                      <a:pt x="33" y="46"/>
                    </a:cubicBezTo>
                    <a:cubicBezTo>
                      <a:pt x="33" y="39"/>
                      <a:pt x="33" y="39"/>
                      <a:pt x="33" y="39"/>
                    </a:cubicBezTo>
                    <a:cubicBezTo>
                      <a:pt x="48" y="39"/>
                      <a:pt x="48" y="39"/>
                      <a:pt x="48" y="39"/>
                    </a:cubicBezTo>
                    <a:cubicBezTo>
                      <a:pt x="48" y="39"/>
                      <a:pt x="48" y="39"/>
                      <a:pt x="48" y="39"/>
                    </a:cubicBezTo>
                    <a:cubicBezTo>
                      <a:pt x="48" y="0"/>
                      <a:pt x="48" y="0"/>
                      <a:pt x="48" y="0"/>
                    </a:cubicBezTo>
                    <a:lnTo>
                      <a:pt x="0" y="0"/>
                    </a:lnTo>
                    <a:close/>
                    <a:moveTo>
                      <a:pt x="37" y="54"/>
                    </a:moveTo>
                    <a:cubicBezTo>
                      <a:pt x="37" y="54"/>
                      <a:pt x="37" y="54"/>
                      <a:pt x="37" y="54"/>
                    </a:cubicBezTo>
                    <a:cubicBezTo>
                      <a:pt x="37" y="54"/>
                      <a:pt x="37" y="54"/>
                      <a:pt x="37" y="54"/>
                    </a:cubicBezTo>
                    <a:cubicBezTo>
                      <a:pt x="37" y="54"/>
                      <a:pt x="37" y="54"/>
                      <a:pt x="37" y="54"/>
                    </a:cubicBezTo>
                    <a:cubicBezTo>
                      <a:pt x="33" y="56"/>
                      <a:pt x="29" y="57"/>
                      <a:pt x="24" y="57"/>
                    </a:cubicBezTo>
                    <a:cubicBezTo>
                      <a:pt x="19" y="57"/>
                      <a:pt x="14" y="56"/>
                      <a:pt x="11" y="54"/>
                    </a:cubicBezTo>
                    <a:cubicBezTo>
                      <a:pt x="11" y="54"/>
                      <a:pt x="11" y="54"/>
                      <a:pt x="11" y="54"/>
                    </a:cubicBezTo>
                    <a:cubicBezTo>
                      <a:pt x="11" y="54"/>
                      <a:pt x="11" y="54"/>
                      <a:pt x="11" y="54"/>
                    </a:cubicBezTo>
                    <a:cubicBezTo>
                      <a:pt x="15" y="55"/>
                      <a:pt x="19" y="56"/>
                      <a:pt x="24" y="56"/>
                    </a:cubicBezTo>
                    <a:cubicBezTo>
                      <a:pt x="29" y="56"/>
                      <a:pt x="33" y="55"/>
                      <a:pt x="37" y="54"/>
                    </a:cubicBezTo>
                    <a:close/>
                    <a:moveTo>
                      <a:pt x="17" y="50"/>
                    </a:moveTo>
                    <a:cubicBezTo>
                      <a:pt x="17" y="47"/>
                      <a:pt x="17" y="47"/>
                      <a:pt x="17" y="47"/>
                    </a:cubicBezTo>
                    <a:cubicBezTo>
                      <a:pt x="17" y="47"/>
                      <a:pt x="17" y="47"/>
                      <a:pt x="17" y="47"/>
                    </a:cubicBezTo>
                    <a:cubicBezTo>
                      <a:pt x="17" y="46"/>
                      <a:pt x="17" y="46"/>
                      <a:pt x="17" y="46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32" y="39"/>
                      <a:pt x="32" y="39"/>
                      <a:pt x="32" y="39"/>
                    </a:cubicBezTo>
                    <a:cubicBezTo>
                      <a:pt x="32" y="46"/>
                      <a:pt x="32" y="46"/>
                      <a:pt x="32" y="46"/>
                    </a:cubicBezTo>
                    <a:cubicBezTo>
                      <a:pt x="32" y="46"/>
                      <a:pt x="32" y="46"/>
                      <a:pt x="32" y="46"/>
                    </a:cubicBezTo>
                    <a:cubicBezTo>
                      <a:pt x="32" y="47"/>
                      <a:pt x="32" y="47"/>
                      <a:pt x="32" y="47"/>
                    </a:cubicBezTo>
                    <a:cubicBezTo>
                      <a:pt x="32" y="50"/>
                      <a:pt x="32" y="50"/>
                      <a:pt x="32" y="50"/>
                    </a:cubicBezTo>
                    <a:lnTo>
                      <a:pt x="17" y="50"/>
                    </a:lnTo>
                    <a:close/>
                    <a:moveTo>
                      <a:pt x="47" y="39"/>
                    </a:moveTo>
                    <a:cubicBezTo>
                      <a:pt x="33" y="39"/>
                      <a:pt x="33" y="39"/>
                      <a:pt x="33" y="39"/>
                    </a:cubicBezTo>
                    <a:cubicBezTo>
                      <a:pt x="16" y="39"/>
                      <a:pt x="16" y="39"/>
                      <a:pt x="16" y="39"/>
                    </a:cubicBezTo>
                    <a:cubicBezTo>
                      <a:pt x="1" y="39"/>
                      <a:pt x="1" y="39"/>
                      <a:pt x="1" y="39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47" y="1"/>
                      <a:pt x="47" y="1"/>
                      <a:pt x="47" y="1"/>
                    </a:cubicBezTo>
                    <a:lnTo>
                      <a:pt x="47" y="39"/>
                    </a:lnTo>
                    <a:close/>
                    <a:moveTo>
                      <a:pt x="44" y="33"/>
                    </a:moveTo>
                    <a:cubicBezTo>
                      <a:pt x="44" y="4"/>
                      <a:pt x="44" y="4"/>
                      <a:pt x="4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4"/>
                      <a:pt x="4" y="34"/>
                      <a:pt x="4" y="34"/>
                    </a:cubicBezTo>
                    <a:cubicBezTo>
                      <a:pt x="44" y="34"/>
                      <a:pt x="44" y="34"/>
                      <a:pt x="44" y="34"/>
                    </a:cubicBezTo>
                    <a:lnTo>
                      <a:pt x="44" y="33"/>
                    </a:lnTo>
                    <a:close/>
                    <a:moveTo>
                      <a:pt x="41" y="35"/>
                    </a:moveTo>
                    <a:cubicBezTo>
                      <a:pt x="40" y="35"/>
                      <a:pt x="39" y="35"/>
                      <a:pt x="39" y="36"/>
                    </a:cubicBezTo>
                    <a:cubicBezTo>
                      <a:pt x="39" y="37"/>
                      <a:pt x="40" y="38"/>
                      <a:pt x="41" y="38"/>
                    </a:cubicBezTo>
                    <a:cubicBezTo>
                      <a:pt x="42" y="38"/>
                      <a:pt x="43" y="37"/>
                      <a:pt x="43" y="36"/>
                    </a:cubicBezTo>
                    <a:cubicBezTo>
                      <a:pt x="43" y="35"/>
                      <a:pt x="42" y="35"/>
                      <a:pt x="41" y="35"/>
                    </a:cubicBezTo>
                    <a:close/>
                    <a:moveTo>
                      <a:pt x="41" y="37"/>
                    </a:moveTo>
                    <a:cubicBezTo>
                      <a:pt x="41" y="37"/>
                      <a:pt x="40" y="36"/>
                      <a:pt x="40" y="36"/>
                    </a:cubicBezTo>
                    <a:cubicBezTo>
                      <a:pt x="40" y="36"/>
                      <a:pt x="41" y="35"/>
                      <a:pt x="41" y="35"/>
                    </a:cubicBezTo>
                    <a:cubicBezTo>
                      <a:pt x="41" y="35"/>
                      <a:pt x="42" y="36"/>
                      <a:pt x="42" y="36"/>
                    </a:cubicBezTo>
                    <a:cubicBezTo>
                      <a:pt x="42" y="36"/>
                      <a:pt x="41" y="37"/>
                      <a:pt x="41" y="37"/>
                    </a:cubicBezTo>
                    <a:close/>
                    <a:moveTo>
                      <a:pt x="22" y="35"/>
                    </a:moveTo>
                    <a:cubicBezTo>
                      <a:pt x="21" y="35"/>
                      <a:pt x="21" y="36"/>
                      <a:pt x="21" y="36"/>
                    </a:cubicBezTo>
                    <a:cubicBezTo>
                      <a:pt x="21" y="37"/>
                      <a:pt x="21" y="37"/>
                      <a:pt x="22" y="37"/>
                    </a:cubicBezTo>
                    <a:cubicBezTo>
                      <a:pt x="22" y="37"/>
                      <a:pt x="23" y="37"/>
                      <a:pt x="23" y="36"/>
                    </a:cubicBezTo>
                    <a:cubicBezTo>
                      <a:pt x="23" y="36"/>
                      <a:pt x="22" y="35"/>
                      <a:pt x="22" y="35"/>
                    </a:cubicBezTo>
                    <a:close/>
                    <a:moveTo>
                      <a:pt x="26" y="35"/>
                    </a:moveTo>
                    <a:cubicBezTo>
                      <a:pt x="25" y="35"/>
                      <a:pt x="25" y="36"/>
                      <a:pt x="25" y="36"/>
                    </a:cubicBezTo>
                    <a:cubicBezTo>
                      <a:pt x="25" y="37"/>
                      <a:pt x="25" y="37"/>
                      <a:pt x="26" y="37"/>
                    </a:cubicBezTo>
                    <a:cubicBezTo>
                      <a:pt x="26" y="37"/>
                      <a:pt x="27" y="37"/>
                      <a:pt x="27" y="36"/>
                    </a:cubicBezTo>
                    <a:cubicBezTo>
                      <a:pt x="27" y="36"/>
                      <a:pt x="26" y="35"/>
                      <a:pt x="26" y="35"/>
                    </a:cubicBezTo>
                    <a:close/>
                    <a:moveTo>
                      <a:pt x="30" y="35"/>
                    </a:moveTo>
                    <a:cubicBezTo>
                      <a:pt x="29" y="35"/>
                      <a:pt x="29" y="36"/>
                      <a:pt x="29" y="36"/>
                    </a:cubicBezTo>
                    <a:cubicBezTo>
                      <a:pt x="29" y="37"/>
                      <a:pt x="29" y="37"/>
                      <a:pt x="30" y="37"/>
                    </a:cubicBezTo>
                    <a:cubicBezTo>
                      <a:pt x="30" y="37"/>
                      <a:pt x="31" y="37"/>
                      <a:pt x="31" y="36"/>
                    </a:cubicBezTo>
                    <a:cubicBezTo>
                      <a:pt x="31" y="36"/>
                      <a:pt x="30" y="35"/>
                      <a:pt x="30" y="35"/>
                    </a:cubicBezTo>
                    <a:close/>
                  </a:path>
                </a:pathLst>
              </a:custGeom>
              <a:noFill/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>
                  <a:defRPr/>
                </a:pPr>
                <a:endParaRPr lang="zh-CN" altLang="en-US" sz="1015">
                  <a:ln>
                    <a:solidFill>
                      <a:prstClr val="black">
                        <a:lumMod val="75000"/>
                        <a:lumOff val="25000"/>
                      </a:prstClr>
                    </a:solidFill>
                  </a:ln>
                  <a:solidFill>
                    <a:prstClr val="black">
                      <a:lumMod val="50000"/>
                      <a:lumOff val="50000"/>
                    </a:prstClr>
                  </a:solidFill>
                </a:endParaRPr>
              </a:p>
            </p:txBody>
          </p:sp>
        </p:grpSp>
        <p:sp>
          <p:nvSpPr>
            <p:cNvPr id="26" name="AutoShape 3"/>
            <p:cNvSpPr>
              <a:spLocks noChangeAspect="1" noChangeArrowheads="1" noTextEdit="1"/>
            </p:cNvSpPr>
            <p:nvPr/>
          </p:nvSpPr>
          <p:spPr bwMode="auto">
            <a:xfrm>
              <a:off x="7679440" y="1303840"/>
              <a:ext cx="593725" cy="568012"/>
            </a:xfrm>
            <a:prstGeom prst="rect">
              <a:avLst/>
            </a:prstGeom>
            <a:noFill/>
            <a:ln w="6350" algn="ctr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685800">
                <a:defRPr/>
              </a:pPr>
              <a:endParaRPr lang="zh-CN" altLang="en-US" sz="1015">
                <a:ln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prstClr val="black">
                    <a:lumMod val="50000"/>
                    <a:lumOff val="50000"/>
                  </a:prstClr>
                </a:solidFill>
              </a:endParaRPr>
            </a:p>
          </p:txBody>
        </p:sp>
      </p:grpSp>
      <p:grpSp>
        <p:nvGrpSpPr>
          <p:cNvPr id="29" name="组合 28"/>
          <p:cNvGrpSpPr/>
          <p:nvPr/>
        </p:nvGrpSpPr>
        <p:grpSpPr bwMode="auto">
          <a:xfrm>
            <a:off x="6735687" y="2213136"/>
            <a:ext cx="445294" cy="426244"/>
            <a:chOff x="7671772" y="2601856"/>
            <a:chExt cx="593725" cy="56832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30" name="组合 29"/>
            <p:cNvGrpSpPr/>
            <p:nvPr/>
          </p:nvGrpSpPr>
          <p:grpSpPr bwMode="auto">
            <a:xfrm>
              <a:off x="7697174" y="2735204"/>
              <a:ext cx="539751" cy="374651"/>
              <a:chOff x="7749760" y="2894061"/>
              <a:chExt cx="594274" cy="412497"/>
            </a:xfrm>
          </p:grpSpPr>
          <p:sp>
            <p:nvSpPr>
              <p:cNvPr id="32" name="Freeform 14"/>
              <p:cNvSpPr/>
              <p:nvPr/>
            </p:nvSpPr>
            <p:spPr bwMode="auto">
              <a:xfrm>
                <a:off x="7749760" y="3289078"/>
                <a:ext cx="594274" cy="17480"/>
              </a:xfrm>
              <a:custGeom>
                <a:avLst/>
                <a:gdLst>
                  <a:gd name="T0" fmla="*/ 2147483647 w 66"/>
                  <a:gd name="T1" fmla="*/ 2147483647 h 2"/>
                  <a:gd name="T2" fmla="*/ 0 w 66"/>
                  <a:gd name="T3" fmla="*/ 2147483647 h 2"/>
                  <a:gd name="T4" fmla="*/ 2147483647 w 66"/>
                  <a:gd name="T5" fmla="*/ 0 h 2"/>
                  <a:gd name="T6" fmla="*/ 2147483647 w 66"/>
                  <a:gd name="T7" fmla="*/ 0 h 2"/>
                  <a:gd name="T8" fmla="*/ 2147483647 w 66"/>
                  <a:gd name="T9" fmla="*/ 2147483647 h 2"/>
                  <a:gd name="T10" fmla="*/ 2147483647 w 66"/>
                  <a:gd name="T11" fmla="*/ 2147483647 h 2"/>
                  <a:gd name="T12" fmla="*/ 2147483647 w 66"/>
                  <a:gd name="T13" fmla="*/ 2147483647 h 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6" h="2">
                    <a:moveTo>
                      <a:pt x="1" y="2"/>
                    </a:moveTo>
                    <a:cubicBezTo>
                      <a:pt x="0" y="2"/>
                      <a:pt x="0" y="1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66" y="0"/>
                      <a:pt x="66" y="0"/>
                      <a:pt x="66" y="1"/>
                    </a:cubicBezTo>
                    <a:cubicBezTo>
                      <a:pt x="66" y="1"/>
                      <a:pt x="66" y="2"/>
                      <a:pt x="65" y="2"/>
                    </a:cubicBezTo>
                    <a:lnTo>
                      <a:pt x="1" y="2"/>
                    </a:lnTo>
                    <a:close/>
                  </a:path>
                </a:pathLst>
              </a:custGeom>
              <a:noFill/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>
                  <a:defRPr/>
                </a:pPr>
                <a:endParaRPr lang="zh-CN" altLang="en-US" sz="1015">
                  <a:solidFill>
                    <a:prstClr val="black">
                      <a:lumMod val="50000"/>
                      <a:lumOff val="50000"/>
                    </a:prstClr>
                  </a:solidFill>
                </a:endParaRPr>
              </a:p>
            </p:txBody>
          </p:sp>
          <p:sp>
            <p:nvSpPr>
              <p:cNvPr id="33" name="Rectangle 15"/>
              <p:cNvSpPr>
                <a:spLocks noChangeArrowheads="1"/>
              </p:cNvSpPr>
              <p:nvPr/>
            </p:nvSpPr>
            <p:spPr bwMode="auto">
              <a:xfrm>
                <a:off x="7819674" y="3002429"/>
                <a:ext cx="83897" cy="286649"/>
              </a:xfrm>
              <a:prstGeom prst="rect">
                <a:avLst/>
              </a:prstGeom>
              <a:noFill/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>
                  <a:defRPr/>
                </a:pPr>
                <a:endParaRPr lang="zh-CN" altLang="en-US" sz="1015">
                  <a:solidFill>
                    <a:prstClr val="black">
                      <a:lumMod val="50000"/>
                      <a:lumOff val="50000"/>
                    </a:prstClr>
                  </a:solidFill>
                </a:endParaRPr>
              </a:p>
            </p:txBody>
          </p:sp>
          <p:sp>
            <p:nvSpPr>
              <p:cNvPr id="34" name="Rectangle 16"/>
              <p:cNvSpPr>
                <a:spLocks noChangeArrowheads="1"/>
              </p:cNvSpPr>
              <p:nvPr/>
            </p:nvSpPr>
            <p:spPr bwMode="auto">
              <a:xfrm>
                <a:off x="7947267" y="2894061"/>
                <a:ext cx="90889" cy="395017"/>
              </a:xfrm>
              <a:prstGeom prst="rect">
                <a:avLst/>
              </a:prstGeom>
              <a:noFill/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>
                  <a:defRPr/>
                </a:pPr>
                <a:endParaRPr lang="zh-CN" altLang="en-US" sz="1015">
                  <a:solidFill>
                    <a:prstClr val="black">
                      <a:lumMod val="50000"/>
                      <a:lumOff val="50000"/>
                    </a:prstClr>
                  </a:solidFill>
                </a:endParaRPr>
              </a:p>
            </p:txBody>
          </p:sp>
          <p:sp>
            <p:nvSpPr>
              <p:cNvPr id="35" name="Rectangle 17"/>
              <p:cNvSpPr>
                <a:spLocks noChangeArrowheads="1"/>
              </p:cNvSpPr>
              <p:nvPr/>
            </p:nvSpPr>
            <p:spPr bwMode="auto">
              <a:xfrm>
                <a:off x="8073113" y="3019907"/>
                <a:ext cx="82150" cy="269171"/>
              </a:xfrm>
              <a:prstGeom prst="rect">
                <a:avLst/>
              </a:prstGeom>
              <a:noFill/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>
                  <a:defRPr/>
                </a:pPr>
                <a:endParaRPr lang="zh-CN" altLang="en-US" sz="1015">
                  <a:solidFill>
                    <a:prstClr val="black">
                      <a:lumMod val="50000"/>
                      <a:lumOff val="50000"/>
                    </a:prstClr>
                  </a:solidFill>
                </a:endParaRPr>
              </a:p>
            </p:txBody>
          </p:sp>
          <p:sp>
            <p:nvSpPr>
              <p:cNvPr id="36" name="Rectangle 18"/>
              <p:cNvSpPr>
                <a:spLocks noChangeArrowheads="1"/>
              </p:cNvSpPr>
              <p:nvPr/>
            </p:nvSpPr>
            <p:spPr bwMode="auto">
              <a:xfrm>
                <a:off x="8200708" y="3110796"/>
                <a:ext cx="87393" cy="178282"/>
              </a:xfrm>
              <a:prstGeom prst="rect">
                <a:avLst/>
              </a:prstGeom>
              <a:noFill/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>
                  <a:defRPr/>
                </a:pPr>
                <a:endParaRPr lang="zh-CN" altLang="en-US" sz="1015">
                  <a:solidFill>
                    <a:prstClr val="black">
                      <a:lumMod val="50000"/>
                      <a:lumOff val="50000"/>
                    </a:prstClr>
                  </a:solidFill>
                </a:endParaRPr>
              </a:p>
            </p:txBody>
          </p:sp>
        </p:grpSp>
        <p:sp>
          <p:nvSpPr>
            <p:cNvPr id="31" name="AutoShape 3"/>
            <p:cNvSpPr>
              <a:spLocks noChangeAspect="1" noChangeArrowheads="1" noTextEdit="1"/>
            </p:cNvSpPr>
            <p:nvPr/>
          </p:nvSpPr>
          <p:spPr bwMode="auto">
            <a:xfrm>
              <a:off x="7671772" y="2601856"/>
              <a:ext cx="593725" cy="568325"/>
            </a:xfrm>
            <a:prstGeom prst="rect">
              <a:avLst/>
            </a:prstGeom>
            <a:noFill/>
            <a:ln w="6350" algn="ctr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685800"/>
              <a:endParaRPr lang="zh-CN" altLang="en-US" sz="1015">
                <a:solidFill>
                  <a:prstClr val="black"/>
                </a:solidFill>
              </a:endParaRPr>
            </a:p>
          </p:txBody>
        </p:sp>
      </p:grpSp>
      <p:grpSp>
        <p:nvGrpSpPr>
          <p:cNvPr id="37" name="组合 36"/>
          <p:cNvGrpSpPr/>
          <p:nvPr/>
        </p:nvGrpSpPr>
        <p:grpSpPr bwMode="auto">
          <a:xfrm>
            <a:off x="6735687" y="2704865"/>
            <a:ext cx="445294" cy="426244"/>
            <a:chOff x="7679439" y="3245303"/>
            <a:chExt cx="593725" cy="568325"/>
          </a:xfrm>
        </p:grpSpPr>
        <p:sp>
          <p:nvSpPr>
            <p:cNvPr id="38" name="Freeform 10"/>
            <p:cNvSpPr/>
            <p:nvPr/>
          </p:nvSpPr>
          <p:spPr bwMode="auto">
            <a:xfrm>
              <a:off x="8030276" y="3437390"/>
              <a:ext cx="123825" cy="117475"/>
            </a:xfrm>
            <a:custGeom>
              <a:avLst/>
              <a:gdLst>
                <a:gd name="T0" fmla="*/ 100 w 100"/>
                <a:gd name="T1" fmla="*/ 33 h 94"/>
                <a:gd name="T2" fmla="*/ 95 w 100"/>
                <a:gd name="T3" fmla="*/ 33 h 94"/>
                <a:gd name="T4" fmla="*/ 61 w 100"/>
                <a:gd name="T5" fmla="*/ 33 h 94"/>
                <a:gd name="T6" fmla="*/ 61 w 100"/>
                <a:gd name="T7" fmla="*/ 0 h 94"/>
                <a:gd name="T8" fmla="*/ 33 w 100"/>
                <a:gd name="T9" fmla="*/ 0 h 94"/>
                <a:gd name="T10" fmla="*/ 33 w 100"/>
                <a:gd name="T11" fmla="*/ 5 h 94"/>
                <a:gd name="T12" fmla="*/ 33 w 100"/>
                <a:gd name="T13" fmla="*/ 33 h 94"/>
                <a:gd name="T14" fmla="*/ 0 w 100"/>
                <a:gd name="T15" fmla="*/ 33 h 94"/>
                <a:gd name="T16" fmla="*/ 0 w 100"/>
                <a:gd name="T17" fmla="*/ 61 h 94"/>
                <a:gd name="T18" fmla="*/ 33 w 100"/>
                <a:gd name="T19" fmla="*/ 61 h 94"/>
                <a:gd name="T20" fmla="*/ 33 w 100"/>
                <a:gd name="T21" fmla="*/ 94 h 94"/>
                <a:gd name="T22" fmla="*/ 61 w 100"/>
                <a:gd name="T23" fmla="*/ 94 h 94"/>
                <a:gd name="T24" fmla="*/ 61 w 100"/>
                <a:gd name="T25" fmla="*/ 61 h 94"/>
                <a:gd name="T26" fmla="*/ 100 w 100"/>
                <a:gd name="T27" fmla="*/ 61 h 94"/>
                <a:gd name="T28" fmla="*/ 100 w 100"/>
                <a:gd name="T29" fmla="*/ 33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0" h="94">
                  <a:moveTo>
                    <a:pt x="100" y="33"/>
                  </a:moveTo>
                  <a:lnTo>
                    <a:pt x="95" y="33"/>
                  </a:lnTo>
                  <a:lnTo>
                    <a:pt x="61" y="33"/>
                  </a:lnTo>
                  <a:lnTo>
                    <a:pt x="61" y="0"/>
                  </a:lnTo>
                  <a:lnTo>
                    <a:pt x="33" y="0"/>
                  </a:lnTo>
                  <a:lnTo>
                    <a:pt x="33" y="5"/>
                  </a:lnTo>
                  <a:lnTo>
                    <a:pt x="33" y="33"/>
                  </a:lnTo>
                  <a:lnTo>
                    <a:pt x="0" y="33"/>
                  </a:lnTo>
                  <a:lnTo>
                    <a:pt x="0" y="61"/>
                  </a:lnTo>
                  <a:lnTo>
                    <a:pt x="33" y="61"/>
                  </a:lnTo>
                  <a:lnTo>
                    <a:pt x="33" y="94"/>
                  </a:lnTo>
                  <a:lnTo>
                    <a:pt x="61" y="94"/>
                  </a:lnTo>
                  <a:lnTo>
                    <a:pt x="61" y="61"/>
                  </a:lnTo>
                  <a:lnTo>
                    <a:pt x="100" y="61"/>
                  </a:lnTo>
                  <a:lnTo>
                    <a:pt x="100" y="33"/>
                  </a:lnTo>
                  <a:close/>
                </a:path>
              </a:pathLst>
            </a:custGeom>
            <a:no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015">
                <a:solidFill>
                  <a:prstClr val="black">
                    <a:lumMod val="50000"/>
                    <a:lumOff val="50000"/>
                  </a:prstClr>
                </a:solidFill>
              </a:endParaRPr>
            </a:p>
          </p:txBody>
        </p:sp>
        <p:grpSp>
          <p:nvGrpSpPr>
            <p:cNvPr id="39" name="组合 38"/>
            <p:cNvGrpSpPr/>
            <p:nvPr/>
          </p:nvGrpSpPr>
          <p:grpSpPr bwMode="auto">
            <a:xfrm>
              <a:off x="7679439" y="3245303"/>
              <a:ext cx="593725" cy="568325"/>
              <a:chOff x="7679439" y="3277053"/>
              <a:chExt cx="593725" cy="568325"/>
            </a:xfrm>
          </p:grpSpPr>
          <p:sp>
            <p:nvSpPr>
              <p:cNvPr id="40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7679439" y="3277053"/>
                <a:ext cx="593725" cy="568325"/>
              </a:xfrm>
              <a:prstGeom prst="rect">
                <a:avLst/>
              </a:prstGeom>
              <a:noFill/>
              <a:ln w="6350" algn="ctr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Freeform 11"/>
              <p:cNvSpPr>
                <a:spLocks noEditPoints="1"/>
              </p:cNvSpPr>
              <p:nvPr/>
            </p:nvSpPr>
            <p:spPr bwMode="auto">
              <a:xfrm>
                <a:off x="7738176" y="3394528"/>
                <a:ext cx="492125" cy="400050"/>
              </a:xfrm>
              <a:custGeom>
                <a:avLst/>
                <a:gdLst>
                  <a:gd name="T0" fmla="*/ 55 w 71"/>
                  <a:gd name="T1" fmla="*/ 0 h 58"/>
                  <a:gd name="T2" fmla="*/ 50 w 71"/>
                  <a:gd name="T3" fmla="*/ 0 h 58"/>
                  <a:gd name="T4" fmla="*/ 30 w 71"/>
                  <a:gd name="T5" fmla="*/ 15 h 58"/>
                  <a:gd name="T6" fmla="*/ 30 w 71"/>
                  <a:gd name="T7" fmla="*/ 20 h 58"/>
                  <a:gd name="T8" fmla="*/ 30 w 71"/>
                  <a:gd name="T9" fmla="*/ 25 h 58"/>
                  <a:gd name="T10" fmla="*/ 3 w 71"/>
                  <a:gd name="T11" fmla="*/ 44 h 58"/>
                  <a:gd name="T12" fmla="*/ 0 w 71"/>
                  <a:gd name="T13" fmla="*/ 50 h 58"/>
                  <a:gd name="T14" fmla="*/ 2 w 71"/>
                  <a:gd name="T15" fmla="*/ 54 h 58"/>
                  <a:gd name="T16" fmla="*/ 2 w 71"/>
                  <a:gd name="T17" fmla="*/ 55 h 58"/>
                  <a:gd name="T18" fmla="*/ 8 w 71"/>
                  <a:gd name="T19" fmla="*/ 58 h 58"/>
                  <a:gd name="T20" fmla="*/ 8 w 71"/>
                  <a:gd name="T21" fmla="*/ 58 h 58"/>
                  <a:gd name="T22" fmla="*/ 12 w 71"/>
                  <a:gd name="T23" fmla="*/ 57 h 58"/>
                  <a:gd name="T24" fmla="*/ 39 w 71"/>
                  <a:gd name="T25" fmla="*/ 37 h 58"/>
                  <a:gd name="T26" fmla="*/ 46 w 71"/>
                  <a:gd name="T27" fmla="*/ 40 h 58"/>
                  <a:gd name="T28" fmla="*/ 50 w 71"/>
                  <a:gd name="T29" fmla="*/ 41 h 58"/>
                  <a:gd name="T30" fmla="*/ 50 w 71"/>
                  <a:gd name="T31" fmla="*/ 41 h 58"/>
                  <a:gd name="T32" fmla="*/ 70 w 71"/>
                  <a:gd name="T33" fmla="*/ 25 h 58"/>
                  <a:gd name="T34" fmla="*/ 71 w 71"/>
                  <a:gd name="T35" fmla="*/ 20 h 58"/>
                  <a:gd name="T36" fmla="*/ 55 w 71"/>
                  <a:gd name="T37" fmla="*/ 0 h 58"/>
                  <a:gd name="T38" fmla="*/ 22 w 71"/>
                  <a:gd name="T39" fmla="*/ 45 h 58"/>
                  <a:gd name="T40" fmla="*/ 11 w 71"/>
                  <a:gd name="T41" fmla="*/ 53 h 58"/>
                  <a:gd name="T42" fmla="*/ 6 w 71"/>
                  <a:gd name="T43" fmla="*/ 52 h 58"/>
                  <a:gd name="T44" fmla="*/ 7 w 71"/>
                  <a:gd name="T45" fmla="*/ 47 h 58"/>
                  <a:gd name="T46" fmla="*/ 18 w 71"/>
                  <a:gd name="T47" fmla="*/ 40 h 58"/>
                  <a:gd name="T48" fmla="*/ 23 w 71"/>
                  <a:gd name="T49" fmla="*/ 41 h 58"/>
                  <a:gd name="T50" fmla="*/ 22 w 71"/>
                  <a:gd name="T51" fmla="*/ 45 h 58"/>
                  <a:gd name="T52" fmla="*/ 51 w 71"/>
                  <a:gd name="T53" fmla="*/ 32 h 58"/>
                  <a:gd name="T54" fmla="*/ 38 w 71"/>
                  <a:gd name="T55" fmla="*/ 20 h 58"/>
                  <a:gd name="T56" fmla="*/ 51 w 71"/>
                  <a:gd name="T57" fmla="*/ 7 h 58"/>
                  <a:gd name="T58" fmla="*/ 63 w 71"/>
                  <a:gd name="T59" fmla="*/ 20 h 58"/>
                  <a:gd name="T60" fmla="*/ 51 w 71"/>
                  <a:gd name="T61" fmla="*/ 32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1" h="58">
                    <a:moveTo>
                      <a:pt x="55" y="0"/>
                    </a:moveTo>
                    <a:cubicBezTo>
                      <a:pt x="53" y="0"/>
                      <a:pt x="52" y="0"/>
                      <a:pt x="50" y="0"/>
                    </a:cubicBezTo>
                    <a:cubicBezTo>
                      <a:pt x="41" y="0"/>
                      <a:pt x="32" y="6"/>
                      <a:pt x="30" y="15"/>
                    </a:cubicBezTo>
                    <a:cubicBezTo>
                      <a:pt x="30" y="17"/>
                      <a:pt x="30" y="19"/>
                      <a:pt x="30" y="20"/>
                    </a:cubicBezTo>
                    <a:cubicBezTo>
                      <a:pt x="30" y="22"/>
                      <a:pt x="30" y="24"/>
                      <a:pt x="30" y="25"/>
                    </a:cubicBezTo>
                    <a:cubicBezTo>
                      <a:pt x="3" y="44"/>
                      <a:pt x="3" y="44"/>
                      <a:pt x="3" y="44"/>
                    </a:cubicBezTo>
                    <a:cubicBezTo>
                      <a:pt x="1" y="46"/>
                      <a:pt x="0" y="48"/>
                      <a:pt x="0" y="50"/>
                    </a:cubicBezTo>
                    <a:cubicBezTo>
                      <a:pt x="0" y="51"/>
                      <a:pt x="1" y="53"/>
                      <a:pt x="2" y="54"/>
                    </a:cubicBezTo>
                    <a:cubicBezTo>
                      <a:pt x="2" y="55"/>
                      <a:pt x="2" y="55"/>
                      <a:pt x="2" y="55"/>
                    </a:cubicBezTo>
                    <a:cubicBezTo>
                      <a:pt x="4" y="57"/>
                      <a:pt x="6" y="58"/>
                      <a:pt x="8" y="58"/>
                    </a:cubicBezTo>
                    <a:cubicBezTo>
                      <a:pt x="8" y="58"/>
                      <a:pt x="8" y="58"/>
                      <a:pt x="8" y="58"/>
                    </a:cubicBezTo>
                    <a:cubicBezTo>
                      <a:pt x="9" y="58"/>
                      <a:pt x="11" y="57"/>
                      <a:pt x="12" y="57"/>
                    </a:cubicBezTo>
                    <a:cubicBezTo>
                      <a:pt x="39" y="37"/>
                      <a:pt x="39" y="37"/>
                      <a:pt x="39" y="37"/>
                    </a:cubicBezTo>
                    <a:cubicBezTo>
                      <a:pt x="41" y="39"/>
                      <a:pt x="43" y="40"/>
                      <a:pt x="46" y="40"/>
                    </a:cubicBezTo>
                    <a:cubicBezTo>
                      <a:pt x="47" y="41"/>
                      <a:pt x="49" y="41"/>
                      <a:pt x="50" y="41"/>
                    </a:cubicBezTo>
                    <a:cubicBezTo>
                      <a:pt x="50" y="41"/>
                      <a:pt x="50" y="41"/>
                      <a:pt x="50" y="41"/>
                    </a:cubicBezTo>
                    <a:cubicBezTo>
                      <a:pt x="60" y="41"/>
                      <a:pt x="68" y="34"/>
                      <a:pt x="70" y="25"/>
                    </a:cubicBezTo>
                    <a:cubicBezTo>
                      <a:pt x="71" y="23"/>
                      <a:pt x="71" y="22"/>
                      <a:pt x="71" y="20"/>
                    </a:cubicBezTo>
                    <a:cubicBezTo>
                      <a:pt x="71" y="11"/>
                      <a:pt x="64" y="2"/>
                      <a:pt x="55" y="0"/>
                    </a:cubicBezTo>
                    <a:close/>
                    <a:moveTo>
                      <a:pt x="22" y="45"/>
                    </a:moveTo>
                    <a:cubicBezTo>
                      <a:pt x="11" y="53"/>
                      <a:pt x="11" y="53"/>
                      <a:pt x="11" y="53"/>
                    </a:cubicBezTo>
                    <a:cubicBezTo>
                      <a:pt x="9" y="54"/>
                      <a:pt x="7" y="53"/>
                      <a:pt x="6" y="52"/>
                    </a:cubicBezTo>
                    <a:cubicBezTo>
                      <a:pt x="5" y="50"/>
                      <a:pt x="6" y="48"/>
                      <a:pt x="7" y="47"/>
                    </a:cubicBezTo>
                    <a:cubicBezTo>
                      <a:pt x="18" y="40"/>
                      <a:pt x="18" y="40"/>
                      <a:pt x="18" y="40"/>
                    </a:cubicBezTo>
                    <a:cubicBezTo>
                      <a:pt x="19" y="39"/>
                      <a:pt x="22" y="39"/>
                      <a:pt x="23" y="41"/>
                    </a:cubicBezTo>
                    <a:cubicBezTo>
                      <a:pt x="24" y="42"/>
                      <a:pt x="23" y="44"/>
                      <a:pt x="22" y="45"/>
                    </a:cubicBezTo>
                    <a:close/>
                    <a:moveTo>
                      <a:pt x="51" y="32"/>
                    </a:moveTo>
                    <a:cubicBezTo>
                      <a:pt x="44" y="32"/>
                      <a:pt x="38" y="27"/>
                      <a:pt x="38" y="20"/>
                    </a:cubicBezTo>
                    <a:cubicBezTo>
                      <a:pt x="38" y="13"/>
                      <a:pt x="44" y="7"/>
                      <a:pt x="51" y="7"/>
                    </a:cubicBezTo>
                    <a:cubicBezTo>
                      <a:pt x="58" y="7"/>
                      <a:pt x="63" y="13"/>
                      <a:pt x="63" y="20"/>
                    </a:cubicBezTo>
                    <a:cubicBezTo>
                      <a:pt x="63" y="27"/>
                      <a:pt x="58" y="32"/>
                      <a:pt x="51" y="32"/>
                    </a:cubicBezTo>
                    <a:close/>
                  </a:path>
                </a:pathLst>
              </a:custGeom>
              <a:noFill/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>
                  <a:defRPr/>
                </a:pPr>
                <a:endParaRPr lang="zh-CN" altLang="en-US" sz="1015">
                  <a:solidFill>
                    <a:prstClr val="black">
                      <a:lumMod val="50000"/>
                      <a:lumOff val="50000"/>
                    </a:prstClr>
                  </a:solidFill>
                </a:endParaRPr>
              </a:p>
            </p:txBody>
          </p:sp>
        </p:grpSp>
      </p:grpSp>
      <p:sp>
        <p:nvSpPr>
          <p:cNvPr id="42" name="矩形 41"/>
          <p:cNvSpPr>
            <a:spLocks noChangeArrowheads="1"/>
          </p:cNvSpPr>
          <p:nvPr/>
        </p:nvSpPr>
        <p:spPr bwMode="auto">
          <a:xfrm>
            <a:off x="1692349" y="3674005"/>
            <a:ext cx="5598138" cy="548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 defTabSz="685800">
              <a:lnSpc>
                <a:spcPct val="150000"/>
              </a:lnSpc>
              <a:spcBef>
                <a:spcPct val="0"/>
              </a:spcBef>
            </a:pPr>
            <a:r>
              <a:rPr lang="zh-CN" altLang="zh-CN" sz="1050" b="1" dirty="0">
                <a:solidFill>
                  <a:prstClr val="white"/>
                </a:solidFill>
                <a:latin typeface="汉仪特细等线简" panose="02010604000101010101" pitchFamily="2" charset="-122"/>
                <a:ea typeface="汉仪特细等线简" panose="02010604000101010101" pitchFamily="2" charset="-122"/>
              </a:rPr>
              <a:t>拥有国内顶尖的</a:t>
            </a:r>
            <a:r>
              <a:rPr lang="en-US" altLang="zh-CN" sz="1050" b="1" dirty="0">
                <a:solidFill>
                  <a:prstClr val="white"/>
                </a:solidFill>
                <a:latin typeface="汉仪特细等线简" panose="02010604000101010101" pitchFamily="2" charset="-122"/>
                <a:ea typeface="汉仪特细等线简" panose="02010604000101010101" pitchFamily="2" charset="-122"/>
              </a:rPr>
              <a:t>PPT</a:t>
            </a:r>
            <a:r>
              <a:rPr lang="zh-CN" altLang="zh-CN" sz="1050" b="1" dirty="0">
                <a:solidFill>
                  <a:prstClr val="white"/>
                </a:solidFill>
                <a:latin typeface="汉仪特细等线简" panose="02010604000101010101" pitchFamily="2" charset="-122"/>
                <a:ea typeface="汉仪特细等线简" panose="02010604000101010101" pitchFamily="2" charset="-122"/>
              </a:rPr>
              <a:t>制作技术、顶级的</a:t>
            </a:r>
            <a:r>
              <a:rPr lang="en-US" altLang="zh-CN" sz="1050" b="1" dirty="0">
                <a:solidFill>
                  <a:prstClr val="white"/>
                </a:solidFill>
                <a:latin typeface="汉仪特细等线简" panose="02010604000101010101" pitchFamily="2" charset="-122"/>
                <a:ea typeface="汉仪特细等线简" panose="02010604000101010101" pitchFamily="2" charset="-122"/>
              </a:rPr>
              <a:t>PPT</a:t>
            </a:r>
            <a:r>
              <a:rPr lang="zh-CN" altLang="zh-CN" sz="1050" b="1" dirty="0">
                <a:solidFill>
                  <a:prstClr val="white"/>
                </a:solidFill>
                <a:latin typeface="汉仪特细等线简" panose="02010604000101010101" pitchFamily="2" charset="-122"/>
                <a:ea typeface="汉仪特细等线简" panose="02010604000101010101" pitchFamily="2" charset="-122"/>
              </a:rPr>
              <a:t>设计团队， 坚持精益求精、拒绝平庸的做事精神，帮助您实现美观、精致、严谨、动感的</a:t>
            </a:r>
            <a:r>
              <a:rPr lang="en-US" altLang="zh-CN" sz="1050" b="1" dirty="0">
                <a:solidFill>
                  <a:prstClr val="white"/>
                </a:solidFill>
                <a:latin typeface="汉仪特细等线简" panose="02010604000101010101" pitchFamily="2" charset="-122"/>
                <a:ea typeface="汉仪特细等线简" panose="02010604000101010101" pitchFamily="2" charset="-122"/>
              </a:rPr>
              <a:t>PPT</a:t>
            </a:r>
            <a:r>
              <a:rPr lang="zh-CN" altLang="zh-CN" sz="1050" b="1" dirty="0">
                <a:solidFill>
                  <a:prstClr val="white"/>
                </a:solidFill>
                <a:latin typeface="汉仪特细等线简" panose="02010604000101010101" pitchFamily="2" charset="-122"/>
                <a:ea typeface="汉仪特细等线简" panose="02010604000101010101" pitchFamily="2" charset="-122"/>
              </a:rPr>
              <a:t>展示效果，让您的</a:t>
            </a:r>
            <a:r>
              <a:rPr lang="en-US" altLang="zh-CN" sz="1050" b="1" dirty="0">
                <a:solidFill>
                  <a:prstClr val="white"/>
                </a:solidFill>
                <a:latin typeface="汉仪特细等线简" panose="02010604000101010101" pitchFamily="2" charset="-122"/>
                <a:ea typeface="汉仪特细等线简" panose="02010604000101010101" pitchFamily="2" charset="-122"/>
              </a:rPr>
              <a:t>PPT</a:t>
            </a:r>
            <a:r>
              <a:rPr lang="zh-CN" altLang="zh-CN" sz="1050" b="1" dirty="0">
                <a:solidFill>
                  <a:prstClr val="white"/>
                </a:solidFill>
                <a:latin typeface="汉仪特细等线简" panose="02010604000101010101" pitchFamily="2" charset="-122"/>
                <a:ea typeface="汉仪特细等线简" panose="02010604000101010101" pitchFamily="2" charset="-122"/>
              </a:rPr>
              <a:t>创造卓越价值</a:t>
            </a:r>
            <a:r>
              <a:rPr lang="zh-CN" altLang="en-US" sz="1050" b="1" dirty="0">
                <a:solidFill>
                  <a:prstClr val="white"/>
                </a:solidFill>
                <a:latin typeface="汉仪特细等线简" panose="02010604000101010101" pitchFamily="2" charset="-122"/>
                <a:ea typeface="汉仪特细等线简" panose="02010604000101010101" pitchFamily="2" charset="-122"/>
              </a:rPr>
              <a:t>。</a:t>
            </a:r>
            <a:endParaRPr lang="zh-CN" altLang="zh-CN" sz="1050" b="1" dirty="0">
              <a:solidFill>
                <a:prstClr val="white"/>
              </a:solidFill>
              <a:latin typeface="汉仪特细等线简" panose="02010604000101010101" pitchFamily="2" charset="-122"/>
              <a:ea typeface="汉仪特细等线简" panose="02010604000101010101" pitchFamily="2" charset="-122"/>
            </a:endParaRPr>
          </a:p>
        </p:txBody>
      </p:sp>
      <p:sp>
        <p:nvSpPr>
          <p:cNvPr id="43" name="直角三角形 42"/>
          <p:cNvSpPr/>
          <p:nvPr/>
        </p:nvSpPr>
        <p:spPr bwMode="auto">
          <a:xfrm rot="5400000">
            <a:off x="5719472" y="1413815"/>
            <a:ext cx="143841" cy="133301"/>
          </a:xfrm>
          <a:prstGeom prst="rtTriangle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>
              <a:defRPr/>
            </a:pPr>
            <a:endParaRPr lang="zh-CN" altLang="en-US" sz="1015">
              <a:solidFill>
                <a:prstClr val="white"/>
              </a:solidFill>
            </a:endParaRPr>
          </a:p>
        </p:txBody>
      </p:sp>
      <p:sp>
        <p:nvSpPr>
          <p:cNvPr id="44" name="直角三角形 43"/>
          <p:cNvSpPr/>
          <p:nvPr/>
        </p:nvSpPr>
        <p:spPr bwMode="auto">
          <a:xfrm rot="5400000">
            <a:off x="5719325" y="1905544"/>
            <a:ext cx="143841" cy="133301"/>
          </a:xfrm>
          <a:prstGeom prst="rtTriangle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>
              <a:defRPr/>
            </a:pPr>
            <a:endParaRPr lang="zh-CN" altLang="en-US" sz="1015">
              <a:solidFill>
                <a:prstClr val="white"/>
              </a:solidFill>
            </a:endParaRPr>
          </a:p>
        </p:txBody>
      </p:sp>
      <p:sp>
        <p:nvSpPr>
          <p:cNvPr id="45" name="直角三角形 44"/>
          <p:cNvSpPr/>
          <p:nvPr/>
        </p:nvSpPr>
        <p:spPr bwMode="auto">
          <a:xfrm rot="5400000">
            <a:off x="5719471" y="2378188"/>
            <a:ext cx="143841" cy="133301"/>
          </a:xfrm>
          <a:prstGeom prst="rtTriangle">
            <a:avLst/>
          </a:prstGeom>
          <a:noFill/>
          <a:ln w="31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>
              <a:defRPr/>
            </a:pPr>
            <a:endParaRPr lang="zh-CN" altLang="en-US" sz="1015">
              <a:solidFill>
                <a:prstClr val="white"/>
              </a:solidFill>
            </a:endParaRPr>
          </a:p>
        </p:txBody>
      </p:sp>
      <p:sp>
        <p:nvSpPr>
          <p:cNvPr id="46" name="直角三角形 45"/>
          <p:cNvSpPr/>
          <p:nvPr/>
        </p:nvSpPr>
        <p:spPr bwMode="auto">
          <a:xfrm rot="5400000">
            <a:off x="5724050" y="2869872"/>
            <a:ext cx="143841" cy="133301"/>
          </a:xfrm>
          <a:prstGeom prst="rtTriangle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>
              <a:defRPr/>
            </a:pPr>
            <a:endParaRPr lang="zh-CN" altLang="en-US" sz="1015">
              <a:solidFill>
                <a:prstClr val="white"/>
              </a:solidFill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2844332" y="2366853"/>
            <a:ext cx="823809" cy="823809"/>
            <a:chOff x="2628627" y="955857"/>
            <a:chExt cx="1414900" cy="1414902"/>
          </a:xfrm>
          <a:solidFill>
            <a:srgbClr val="84C7DA"/>
          </a:solidFill>
          <a:effectLst/>
        </p:grpSpPr>
        <p:sp>
          <p:nvSpPr>
            <p:cNvPr id="53" name="矩形 52"/>
            <p:cNvSpPr/>
            <p:nvPr/>
          </p:nvSpPr>
          <p:spPr>
            <a:xfrm rot="19070028">
              <a:off x="2628627" y="955857"/>
              <a:ext cx="1414900" cy="1414902"/>
            </a:xfrm>
            <a:prstGeom prst="rect">
              <a:avLst/>
            </a:prstGeom>
            <a:noFill/>
            <a:ln w="9525">
              <a:solidFill>
                <a:schemeClr val="bg1">
                  <a:alpha val="40000"/>
                </a:schemeClr>
              </a:solidFill>
              <a:round/>
            </a:ln>
            <a:effectLst/>
          </p:spPr>
          <p:txBody>
            <a:bodyPr/>
            <a:lstStyle/>
            <a:p>
              <a:pPr defTabSz="685800">
                <a:defRPr/>
              </a:pPr>
              <a:endParaRPr lang="zh-CN" altLang="en-US" sz="1015" dirty="0">
                <a:solidFill>
                  <a:prstClr val="black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49" name="Rectangle 2"/>
            <p:cNvSpPr>
              <a:spLocks noChangeArrowheads="1"/>
            </p:cNvSpPr>
            <p:nvPr/>
          </p:nvSpPr>
          <p:spPr bwMode="auto">
            <a:xfrm>
              <a:off x="2825963" y="1462567"/>
              <a:ext cx="1079796" cy="555039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defTabSz="685800">
                <a:defRPr/>
              </a:pPr>
              <a:r>
                <a:rPr lang="en-US" altLang="zh-CN" sz="1500" dirty="0">
                  <a:solidFill>
                    <a:prstClr val="white"/>
                  </a:solidFill>
                  <a:latin typeface="方正正纤黑简体" panose="02000000000000000000" pitchFamily="2" charset="-122"/>
                  <a:ea typeface="方正正纤黑简体" panose="02000000000000000000" pitchFamily="2" charset="-122"/>
                </a:rPr>
                <a:t>36%</a:t>
              </a:r>
              <a:endParaRPr lang="zh-CN" altLang="en-US" sz="1500" dirty="0">
                <a:solidFill>
                  <a:prstClr val="white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</p:grpSp>
      <p:sp>
        <p:nvSpPr>
          <p:cNvPr id="54" name="文本框 53"/>
          <p:cNvSpPr txBox="1"/>
          <p:nvPr/>
        </p:nvSpPr>
        <p:spPr>
          <a:xfrm>
            <a:off x="8623638" y="4805547"/>
            <a:ext cx="49408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altLang="zh-CN" sz="750" dirty="0">
                <a:solidFill>
                  <a:prstClr val="white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05</a:t>
            </a:r>
            <a:r>
              <a:rPr lang="en-US" altLang="zh-CN" sz="750" dirty="0">
                <a:solidFill>
                  <a:prstClr val="white">
                    <a:alpha val="20000"/>
                  </a:prst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/28</a:t>
            </a:r>
            <a:endParaRPr lang="zh-CN" altLang="en-US" sz="750" dirty="0">
              <a:solidFill>
                <a:prstClr val="white">
                  <a:alpha val="20000"/>
                </a:prstClr>
              </a:solidFill>
              <a:latin typeface="方正正纤黑简体" panose="02000000000000000000" pitchFamily="2" charset="-122"/>
              <a:ea typeface="方正正纤黑简体" panose="020000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3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3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2" presetClass="entr" presetSubtype="2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4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9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1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3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3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2" presetClass="entr" presetSubtype="2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2" presetClass="entr" presetSubtype="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2" presetClass="entr" presetSubtype="2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4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60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3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3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3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6" presetClass="emph" presetSubtype="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3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9" dur="1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3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2" presetClass="entr" presetSubtype="2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2" presetClass="entr" presetSubtype="8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2" presetClass="entr" presetSubtype="2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4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4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31" presetClass="entr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3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3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3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3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42" presetClass="entr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3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3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3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42" grpId="0"/>
      <p:bldP spid="43" grpId="0" animBg="1"/>
      <p:bldP spid="44" grpId="0" animBg="1"/>
      <p:bldP spid="45" grpId="0" animBg="1"/>
      <p:bldP spid="4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2013.3.28\商务5.16\01.png"/>
          <p:cNvPicPr>
            <a:picLocks noChangeAspect="1" noChangeArrowheads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7432" y="2691933"/>
            <a:ext cx="1446152" cy="1509741"/>
          </a:xfrm>
          <a:prstGeom prst="rect">
            <a:avLst/>
          </a:prstGeom>
          <a:noFill/>
          <a:ln w="38100">
            <a:noFill/>
          </a:ln>
          <a:effectLst/>
        </p:spPr>
      </p:pic>
      <p:pic>
        <p:nvPicPr>
          <p:cNvPr id="3" name="Picture 3" descr="E:\2013.3.28\商务5.16\0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2362" y="1041797"/>
            <a:ext cx="1470077" cy="1501639"/>
          </a:xfrm>
          <a:prstGeom prst="rect">
            <a:avLst/>
          </a:prstGeom>
          <a:noFill/>
          <a:ln w="38100">
            <a:noFill/>
          </a:ln>
          <a:effectLst/>
        </p:spPr>
      </p:pic>
      <p:pic>
        <p:nvPicPr>
          <p:cNvPr id="4" name="Picture 4" descr="E:\2013.3.28\商务5.16\0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85"/>
          <a:stretch>
            <a:fillRect/>
          </a:stretch>
        </p:blipFill>
        <p:spPr bwMode="auto">
          <a:xfrm>
            <a:off x="4721356" y="1041797"/>
            <a:ext cx="1439995" cy="1501639"/>
          </a:xfrm>
          <a:prstGeom prst="rect">
            <a:avLst/>
          </a:prstGeom>
          <a:noFill/>
          <a:ln w="38100">
            <a:noFill/>
          </a:ln>
          <a:effectLst/>
        </p:spPr>
      </p:pic>
      <p:pic>
        <p:nvPicPr>
          <p:cNvPr id="5" name="Picture 5" descr="E:\2013.3.28\商务5.16\04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14" b="5950"/>
          <a:stretch>
            <a:fillRect/>
          </a:stretch>
        </p:blipFill>
        <p:spPr bwMode="auto">
          <a:xfrm>
            <a:off x="1431776" y="1041797"/>
            <a:ext cx="1535262" cy="1501639"/>
          </a:xfrm>
          <a:prstGeom prst="rect">
            <a:avLst/>
          </a:prstGeom>
          <a:noFill/>
          <a:ln w="38100">
            <a:noFill/>
          </a:ln>
          <a:effectLst/>
        </p:spPr>
      </p:pic>
      <p:pic>
        <p:nvPicPr>
          <p:cNvPr id="6" name="Picture 7" descr="E:\2013.3.28\商务5.16\06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4515" y="2691933"/>
            <a:ext cx="1470077" cy="1509741"/>
          </a:xfrm>
          <a:prstGeom prst="rect">
            <a:avLst/>
          </a:prstGeom>
          <a:noFill/>
          <a:ln w="38100">
            <a:noFill/>
          </a:ln>
          <a:effectLst/>
        </p:spPr>
      </p:pic>
      <p:pic>
        <p:nvPicPr>
          <p:cNvPr id="21" name="Picture 3" descr="E:\JGQ\PPT 制作素材\shutterstock\shutterstock_85362871.jp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5754" y="2691933"/>
            <a:ext cx="1559010" cy="1509742"/>
          </a:xfrm>
          <a:prstGeom prst="rect">
            <a:avLst/>
          </a:prstGeom>
          <a:noFill/>
          <a:ln w="38100"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组合 8"/>
          <p:cNvGrpSpPr/>
          <p:nvPr/>
        </p:nvGrpSpPr>
        <p:grpSpPr>
          <a:xfrm>
            <a:off x="1409149" y="2678518"/>
            <a:ext cx="1552384" cy="1525454"/>
            <a:chOff x="1409149" y="2678518"/>
            <a:chExt cx="1552384" cy="1525454"/>
          </a:xfrm>
        </p:grpSpPr>
        <p:sp>
          <p:nvSpPr>
            <p:cNvPr id="26" name="矩形 25"/>
            <p:cNvSpPr/>
            <p:nvPr/>
          </p:nvSpPr>
          <p:spPr>
            <a:xfrm>
              <a:off x="1409149" y="2678518"/>
              <a:ext cx="1552384" cy="1525454"/>
            </a:xfrm>
            <a:prstGeom prst="rect">
              <a:avLst/>
            </a:prstGeom>
            <a:noFill/>
            <a:ln w="3175">
              <a:solidFill>
                <a:schemeClr val="bg1"/>
              </a:solidFill>
            </a:ln>
            <a:effectLst>
              <a:outerShdw blurRad="254000" dist="63500" dir="8100000" algn="tr" rotWithShape="0">
                <a:srgbClr val="360DAB">
                  <a:alpha val="3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1435941" y="2884857"/>
              <a:ext cx="1404331" cy="1054136"/>
              <a:chOff x="1354638" y="3001305"/>
              <a:chExt cx="1704550" cy="1239223"/>
            </a:xfrm>
          </p:grpSpPr>
          <p:sp>
            <p:nvSpPr>
              <p:cNvPr id="11" name="TextBox 26"/>
              <p:cNvSpPr txBox="1"/>
              <p:nvPr/>
            </p:nvSpPr>
            <p:spPr bwMode="auto">
              <a:xfrm>
                <a:off x="1354638" y="3001305"/>
                <a:ext cx="1469388" cy="3618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algn="ctr">
                  <a:defRPr sz="16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汉仪细圆简" panose="02010609000101010101" pitchFamily="49" charset="-122"/>
                    <a:ea typeface="汉仪细圆简" panose="02010609000101010101" pitchFamily="49" charset="-122"/>
                    <a:cs typeface="Arial" panose="020B0604020202020204" pitchFamily="34" charset="0"/>
                  </a:defRPr>
                </a:lvl1pPr>
              </a:lstStyle>
              <a:p>
                <a:pPr defTabSz="685800"/>
                <a:r>
                  <a:rPr lang="zh-CN" altLang="en-US" sz="1400" dirty="0">
                    <a:solidFill>
                      <a:prstClr val="white"/>
                    </a:solidFill>
                    <a:latin typeface="汉仪中等线简" panose="02010609000101010101" pitchFamily="49" charset="-122"/>
                    <a:ea typeface="汉仪中等线简" panose="02010609000101010101" pitchFamily="49" charset="-122"/>
                  </a:rPr>
                  <a:t>企业的文化</a:t>
                </a:r>
                <a:endParaRPr lang="zh-CN" altLang="en-US" sz="1400" dirty="0">
                  <a:solidFill>
                    <a:prstClr val="white"/>
                  </a:solidFill>
                  <a:latin typeface="汉仪中等线简" panose="02010609000101010101" pitchFamily="49" charset="-122"/>
                  <a:ea typeface="汉仪中等线简" panose="02010609000101010101" pitchFamily="49" charset="-122"/>
                </a:endParaRPr>
              </a:p>
            </p:txBody>
          </p:sp>
          <p:sp>
            <p:nvSpPr>
              <p:cNvPr id="12" name="矩形 11"/>
              <p:cNvSpPr>
                <a:spLocks noChangeArrowheads="1"/>
              </p:cNvSpPr>
              <p:nvPr/>
            </p:nvSpPr>
            <p:spPr bwMode="auto">
              <a:xfrm>
                <a:off x="1432467" y="3363123"/>
                <a:ext cx="1626721" cy="8774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 defTabSz="685800">
                  <a:lnSpc>
                    <a:spcPts val="1650"/>
                  </a:lnSpc>
                  <a:buClr>
                    <a:srgbClr val="0070C0"/>
                  </a:buClr>
                </a:pPr>
                <a:r>
                  <a:rPr lang="zh-CN" altLang="zh-CN" sz="1050" b="1" dirty="0">
                    <a:solidFill>
                      <a:prstClr val="white"/>
                    </a:solidFill>
                    <a:latin typeface="汉仪特细等线简" panose="02010604000101010101" pitchFamily="2" charset="-122"/>
                    <a:ea typeface="汉仪特细等线简" panose="02010604000101010101" pitchFamily="2" charset="-122"/>
                  </a:rPr>
                  <a:t>拥有国内顶尖的</a:t>
                </a:r>
                <a:r>
                  <a:rPr lang="en-US" altLang="zh-CN" sz="1050" b="1" dirty="0">
                    <a:solidFill>
                      <a:prstClr val="white"/>
                    </a:solidFill>
                    <a:latin typeface="汉仪特细等线简" panose="02010604000101010101" pitchFamily="2" charset="-122"/>
                    <a:ea typeface="汉仪特细等线简" panose="02010604000101010101" pitchFamily="2" charset="-122"/>
                  </a:rPr>
                  <a:t>PPT</a:t>
                </a:r>
                <a:r>
                  <a:rPr lang="zh-CN" altLang="zh-CN" sz="1050" b="1" dirty="0">
                    <a:solidFill>
                      <a:prstClr val="white"/>
                    </a:solidFill>
                    <a:latin typeface="汉仪特细等线简" panose="02010604000101010101" pitchFamily="2" charset="-122"/>
                    <a:ea typeface="汉仪特细等线简" panose="02010604000101010101" pitchFamily="2" charset="-122"/>
                  </a:rPr>
                  <a:t>制作技术、顶级的</a:t>
                </a:r>
                <a:r>
                  <a:rPr lang="en-US" altLang="zh-CN" sz="1050" b="1" dirty="0">
                    <a:solidFill>
                      <a:prstClr val="white"/>
                    </a:solidFill>
                    <a:latin typeface="汉仪特细等线简" panose="02010604000101010101" pitchFamily="2" charset="-122"/>
                    <a:ea typeface="汉仪特细等线简" panose="02010604000101010101" pitchFamily="2" charset="-122"/>
                  </a:rPr>
                  <a:t>PPT</a:t>
                </a:r>
                <a:r>
                  <a:rPr lang="zh-CN" altLang="zh-CN" sz="1050" b="1" dirty="0">
                    <a:solidFill>
                      <a:prstClr val="white"/>
                    </a:solidFill>
                    <a:latin typeface="汉仪特细等线简" panose="02010604000101010101" pitchFamily="2" charset="-122"/>
                    <a:ea typeface="汉仪特细等线简" panose="02010604000101010101" pitchFamily="2" charset="-122"/>
                  </a:rPr>
                  <a:t>设计团队</a:t>
                </a:r>
                <a:r>
                  <a:rPr lang="zh-CN" altLang="en-US" sz="1050" b="1" dirty="0">
                    <a:solidFill>
                      <a:prstClr val="white"/>
                    </a:solidFill>
                    <a:latin typeface="汉仪特细等线简" panose="02010604000101010101" pitchFamily="2" charset="-122"/>
                    <a:ea typeface="汉仪特细等线简" panose="02010604000101010101" pitchFamily="2" charset="-122"/>
                  </a:rPr>
                  <a:t>。</a:t>
                </a:r>
                <a:endParaRPr lang="zh-CN" altLang="zh-CN" sz="1050" b="1" dirty="0">
                  <a:solidFill>
                    <a:prstClr val="white"/>
                  </a:solidFill>
                  <a:latin typeface="汉仪特细等线简" panose="02010604000101010101" pitchFamily="2" charset="-122"/>
                  <a:ea typeface="汉仪特细等线简" panose="02010604000101010101" pitchFamily="2" charset="-122"/>
                </a:endParaRPr>
              </a:p>
            </p:txBody>
          </p:sp>
        </p:grpSp>
      </p:grpSp>
      <p:grpSp>
        <p:nvGrpSpPr>
          <p:cNvPr id="7" name="组合 6"/>
          <p:cNvGrpSpPr/>
          <p:nvPr/>
        </p:nvGrpSpPr>
        <p:grpSpPr>
          <a:xfrm>
            <a:off x="6295754" y="1041422"/>
            <a:ext cx="1563536" cy="1501639"/>
            <a:chOff x="6221999" y="1035170"/>
            <a:chExt cx="1563536" cy="1501639"/>
          </a:xfrm>
        </p:grpSpPr>
        <p:sp>
          <p:nvSpPr>
            <p:cNvPr id="29" name="矩形 28"/>
            <p:cNvSpPr/>
            <p:nvPr/>
          </p:nvSpPr>
          <p:spPr>
            <a:xfrm>
              <a:off x="6221999" y="1035170"/>
              <a:ext cx="1563536" cy="1501639"/>
            </a:xfrm>
            <a:prstGeom prst="rect">
              <a:avLst/>
            </a:prstGeom>
            <a:noFill/>
            <a:ln w="3175">
              <a:solidFill>
                <a:schemeClr val="bg1"/>
              </a:solidFill>
            </a:ln>
            <a:effectLst>
              <a:outerShdw blurRad="254000" dist="63500" dir="8100000" algn="tr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grpSp>
          <p:nvGrpSpPr>
            <p:cNvPr id="15" name="组合 14"/>
            <p:cNvGrpSpPr/>
            <p:nvPr/>
          </p:nvGrpSpPr>
          <p:grpSpPr bwMode="auto">
            <a:xfrm>
              <a:off x="6232372" y="1251339"/>
              <a:ext cx="1398889" cy="1054135"/>
              <a:chOff x="6505823" y="872267"/>
              <a:chExt cx="1663456" cy="1214219"/>
            </a:xfrm>
          </p:grpSpPr>
          <p:sp>
            <p:nvSpPr>
              <p:cNvPr id="19" name="TextBox 26"/>
              <p:cNvSpPr txBox="1"/>
              <p:nvPr/>
            </p:nvSpPr>
            <p:spPr>
              <a:xfrm>
                <a:off x="6505823" y="872267"/>
                <a:ext cx="1439543" cy="3545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algn="ctr">
                  <a:defRPr sz="16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汉仪细圆简" panose="02010609000101010101" pitchFamily="49" charset="-122"/>
                    <a:ea typeface="汉仪细圆简" panose="02010609000101010101" pitchFamily="49" charset="-122"/>
                    <a:cs typeface="Arial" panose="020B0604020202020204" pitchFamily="34" charset="0"/>
                  </a:defRPr>
                </a:lvl1pPr>
              </a:lstStyle>
              <a:p>
                <a:pPr defTabSz="685800"/>
                <a:r>
                  <a:rPr lang="zh-CN" altLang="en-US" sz="1400" dirty="0">
                    <a:solidFill>
                      <a:prstClr val="white"/>
                    </a:solidFill>
                    <a:latin typeface="汉仪中等线简" panose="02010609000101010101" pitchFamily="49" charset="-122"/>
                    <a:ea typeface="汉仪中等线简" panose="02010609000101010101" pitchFamily="49" charset="-122"/>
                  </a:rPr>
                  <a:t>我们的团队</a:t>
                </a:r>
                <a:endParaRPr lang="zh-CN" altLang="en-US" sz="1400" dirty="0">
                  <a:solidFill>
                    <a:prstClr val="white"/>
                  </a:solidFill>
                  <a:latin typeface="汉仪中等线简" panose="02010609000101010101" pitchFamily="49" charset="-122"/>
                  <a:ea typeface="汉仪中等线简" panose="02010609000101010101" pitchFamily="49" charset="-122"/>
                </a:endParaRPr>
              </a:p>
            </p:txBody>
          </p:sp>
          <p:sp>
            <p:nvSpPr>
              <p:cNvPr id="20" name="矩形 13"/>
              <p:cNvSpPr>
                <a:spLocks noChangeArrowheads="1"/>
              </p:cNvSpPr>
              <p:nvPr/>
            </p:nvSpPr>
            <p:spPr bwMode="auto">
              <a:xfrm>
                <a:off x="6582069" y="1226784"/>
                <a:ext cx="1587210" cy="8597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 defTabSz="685800">
                  <a:lnSpc>
                    <a:spcPts val="1650"/>
                  </a:lnSpc>
                  <a:buClr>
                    <a:srgbClr val="0070C0"/>
                  </a:buClr>
                </a:pPr>
                <a:r>
                  <a:rPr lang="zh-CN" altLang="zh-CN" sz="1050" b="1" dirty="0">
                    <a:solidFill>
                      <a:prstClr val="white"/>
                    </a:solidFill>
                    <a:latin typeface="汉仪特细等线简" panose="02010604000101010101" pitchFamily="2" charset="-122"/>
                    <a:ea typeface="汉仪特细等线简" panose="02010604000101010101" pitchFamily="2" charset="-122"/>
                  </a:rPr>
                  <a:t>拥有国内顶尖的</a:t>
                </a:r>
                <a:r>
                  <a:rPr lang="en-US" altLang="zh-CN" sz="1050" b="1" dirty="0">
                    <a:solidFill>
                      <a:prstClr val="white"/>
                    </a:solidFill>
                    <a:latin typeface="汉仪特细等线简" panose="02010604000101010101" pitchFamily="2" charset="-122"/>
                    <a:ea typeface="汉仪特细等线简" panose="02010604000101010101" pitchFamily="2" charset="-122"/>
                  </a:rPr>
                  <a:t>PPT</a:t>
                </a:r>
                <a:r>
                  <a:rPr lang="zh-CN" altLang="zh-CN" sz="1050" b="1" dirty="0">
                    <a:solidFill>
                      <a:prstClr val="white"/>
                    </a:solidFill>
                    <a:latin typeface="汉仪特细等线简" panose="02010604000101010101" pitchFamily="2" charset="-122"/>
                    <a:ea typeface="汉仪特细等线简" panose="02010604000101010101" pitchFamily="2" charset="-122"/>
                  </a:rPr>
                  <a:t>制作技术、顶级的</a:t>
                </a:r>
                <a:r>
                  <a:rPr lang="en-US" altLang="zh-CN" sz="1050" b="1" dirty="0">
                    <a:solidFill>
                      <a:prstClr val="white"/>
                    </a:solidFill>
                    <a:latin typeface="汉仪特细等线简" panose="02010604000101010101" pitchFamily="2" charset="-122"/>
                    <a:ea typeface="汉仪特细等线简" panose="02010604000101010101" pitchFamily="2" charset="-122"/>
                  </a:rPr>
                  <a:t>PPT</a:t>
                </a:r>
                <a:r>
                  <a:rPr lang="zh-CN" altLang="zh-CN" sz="1050" b="1" dirty="0">
                    <a:solidFill>
                      <a:prstClr val="white"/>
                    </a:solidFill>
                    <a:latin typeface="汉仪特细等线简" panose="02010604000101010101" pitchFamily="2" charset="-122"/>
                    <a:ea typeface="汉仪特细等线简" panose="02010604000101010101" pitchFamily="2" charset="-122"/>
                  </a:rPr>
                  <a:t>设计团队</a:t>
                </a:r>
                <a:r>
                  <a:rPr lang="zh-CN" altLang="en-US" sz="1050" b="1" dirty="0">
                    <a:solidFill>
                      <a:prstClr val="white"/>
                    </a:solidFill>
                    <a:latin typeface="汉仪特细等线简" panose="02010604000101010101" pitchFamily="2" charset="-122"/>
                    <a:ea typeface="汉仪特细等线简" panose="02010604000101010101" pitchFamily="2" charset="-122"/>
                  </a:rPr>
                  <a:t>。</a:t>
                </a:r>
                <a:endParaRPr lang="zh-CN" altLang="zh-CN" sz="1050" b="1" dirty="0">
                  <a:solidFill>
                    <a:prstClr val="white"/>
                  </a:solidFill>
                  <a:latin typeface="汉仪特细等线简" panose="02010604000101010101" pitchFamily="2" charset="-122"/>
                  <a:ea typeface="汉仪特细等线简" panose="02010604000101010101" pitchFamily="2" charset="-122"/>
                </a:endParaRPr>
              </a:p>
            </p:txBody>
          </p:sp>
        </p:grpSp>
      </p:grpSp>
      <p:sp>
        <p:nvSpPr>
          <p:cNvPr id="23" name="文本框 22"/>
          <p:cNvSpPr txBox="1"/>
          <p:nvPr/>
        </p:nvSpPr>
        <p:spPr>
          <a:xfrm>
            <a:off x="8623638" y="4805547"/>
            <a:ext cx="49408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altLang="zh-CN" sz="750" dirty="0">
                <a:solidFill>
                  <a:prstClr val="white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06</a:t>
            </a:r>
            <a:r>
              <a:rPr lang="en-US" altLang="zh-CN" sz="750" dirty="0">
                <a:solidFill>
                  <a:prstClr val="white">
                    <a:alpha val="20000"/>
                  </a:prst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/28</a:t>
            </a:r>
            <a:endParaRPr lang="zh-CN" altLang="en-US" sz="750" dirty="0">
              <a:solidFill>
                <a:prstClr val="white">
                  <a:alpha val="20000"/>
                </a:prstClr>
              </a:solidFill>
              <a:latin typeface="方正正纤黑简体" panose="02000000000000000000" pitchFamily="2" charset="-122"/>
              <a:ea typeface="方正正纤黑简体" panose="02000000000000000000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 bwMode="auto">
          <a:xfrm>
            <a:off x="592293" y="1305729"/>
            <a:ext cx="7719682" cy="2730652"/>
          </a:xfrm>
          <a:prstGeom prst="rect">
            <a:avLst/>
          </a:prstGeom>
          <a:noFill/>
          <a:ln w="31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9" name="组合 13"/>
          <p:cNvGrpSpPr/>
          <p:nvPr/>
        </p:nvGrpSpPr>
        <p:grpSpPr bwMode="auto">
          <a:xfrm>
            <a:off x="4825134" y="3208817"/>
            <a:ext cx="1259504" cy="924733"/>
            <a:chOff x="4776480" y="3315980"/>
            <a:chExt cx="1350835" cy="991621"/>
          </a:xfrm>
        </p:grpSpPr>
        <p:sp>
          <p:nvSpPr>
            <p:cNvPr id="10" name="Freeform 13"/>
            <p:cNvSpPr/>
            <p:nvPr/>
          </p:nvSpPr>
          <p:spPr bwMode="auto">
            <a:xfrm>
              <a:off x="4776480" y="3315980"/>
              <a:ext cx="1350835" cy="960185"/>
            </a:xfrm>
            <a:custGeom>
              <a:avLst/>
              <a:gdLst>
                <a:gd name="T0" fmla="*/ 254 w 718"/>
                <a:gd name="T1" fmla="*/ 437 h 440"/>
                <a:gd name="T2" fmla="*/ 190 w 718"/>
                <a:gd name="T3" fmla="*/ 399 h 440"/>
                <a:gd name="T4" fmla="*/ 69 w 718"/>
                <a:gd name="T5" fmla="*/ 277 h 440"/>
                <a:gd name="T6" fmla="*/ 37 w 718"/>
                <a:gd name="T7" fmla="*/ 309 h 440"/>
                <a:gd name="T8" fmla="*/ 2 w 718"/>
                <a:gd name="T9" fmla="*/ 297 h 440"/>
                <a:gd name="T10" fmla="*/ 2 w 718"/>
                <a:gd name="T11" fmla="*/ 36 h 440"/>
                <a:gd name="T12" fmla="*/ 36 w 718"/>
                <a:gd name="T13" fmla="*/ 1 h 440"/>
                <a:gd name="T14" fmla="*/ 297 w 718"/>
                <a:gd name="T15" fmla="*/ 2 h 440"/>
                <a:gd name="T16" fmla="*/ 310 w 718"/>
                <a:gd name="T17" fmla="*/ 37 h 440"/>
                <a:gd name="T18" fmla="*/ 279 w 718"/>
                <a:gd name="T19" fmla="*/ 67 h 440"/>
                <a:gd name="T20" fmla="*/ 602 w 718"/>
                <a:gd name="T21" fmla="*/ 389 h 440"/>
                <a:gd name="T22" fmla="*/ 718 w 718"/>
                <a:gd name="T23" fmla="*/ 408 h 440"/>
                <a:gd name="T24" fmla="*/ 662 w 718"/>
                <a:gd name="T25" fmla="*/ 438 h 440"/>
                <a:gd name="T26" fmla="*/ 254 w 718"/>
                <a:gd name="T27" fmla="*/ 437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18" h="440">
                  <a:moveTo>
                    <a:pt x="254" y="437"/>
                  </a:moveTo>
                  <a:cubicBezTo>
                    <a:pt x="233" y="437"/>
                    <a:pt x="209" y="417"/>
                    <a:pt x="190" y="399"/>
                  </a:cubicBezTo>
                  <a:cubicBezTo>
                    <a:pt x="69" y="277"/>
                    <a:pt x="69" y="277"/>
                    <a:pt x="69" y="277"/>
                  </a:cubicBezTo>
                  <a:cubicBezTo>
                    <a:pt x="37" y="309"/>
                    <a:pt x="37" y="309"/>
                    <a:pt x="37" y="309"/>
                  </a:cubicBezTo>
                  <a:cubicBezTo>
                    <a:pt x="25" y="321"/>
                    <a:pt x="4" y="316"/>
                    <a:pt x="2" y="297"/>
                  </a:cubicBezTo>
                  <a:cubicBezTo>
                    <a:pt x="2" y="36"/>
                    <a:pt x="2" y="36"/>
                    <a:pt x="2" y="36"/>
                  </a:cubicBezTo>
                  <a:cubicBezTo>
                    <a:pt x="0" y="15"/>
                    <a:pt x="16" y="0"/>
                    <a:pt x="36" y="1"/>
                  </a:cubicBezTo>
                  <a:cubicBezTo>
                    <a:pt x="297" y="2"/>
                    <a:pt x="297" y="2"/>
                    <a:pt x="297" y="2"/>
                  </a:cubicBezTo>
                  <a:cubicBezTo>
                    <a:pt x="316" y="4"/>
                    <a:pt x="322" y="24"/>
                    <a:pt x="310" y="37"/>
                  </a:cubicBezTo>
                  <a:cubicBezTo>
                    <a:pt x="279" y="67"/>
                    <a:pt x="279" y="67"/>
                    <a:pt x="279" y="67"/>
                  </a:cubicBezTo>
                  <a:cubicBezTo>
                    <a:pt x="279" y="67"/>
                    <a:pt x="567" y="355"/>
                    <a:pt x="602" y="389"/>
                  </a:cubicBezTo>
                  <a:cubicBezTo>
                    <a:pt x="640" y="428"/>
                    <a:pt x="689" y="437"/>
                    <a:pt x="718" y="408"/>
                  </a:cubicBezTo>
                  <a:cubicBezTo>
                    <a:pt x="718" y="408"/>
                    <a:pt x="706" y="433"/>
                    <a:pt x="662" y="438"/>
                  </a:cubicBezTo>
                  <a:cubicBezTo>
                    <a:pt x="644" y="440"/>
                    <a:pt x="254" y="437"/>
                    <a:pt x="254" y="437"/>
                  </a:cubicBezTo>
                  <a:close/>
                </a:path>
              </a:pathLst>
            </a:custGeom>
            <a:solidFill>
              <a:srgbClr val="9439FF"/>
            </a:solidFill>
            <a:ln w="3175">
              <a:solidFill>
                <a:schemeClr val="bg1"/>
              </a:solidFill>
            </a:ln>
            <a:effectLst>
              <a:outerShdw blurRad="50800" dist="38100" dir="2700000" algn="tl" rotWithShape="0">
                <a:srgbClr val="360DAB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150000"/>
                </a:lnSpc>
                <a:defRPr/>
              </a:pPr>
              <a:endParaRPr lang="zh-CN" altLang="en-US" sz="1400" b="1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 rot="3000000">
              <a:off x="4757242" y="3653056"/>
              <a:ext cx="978995" cy="33009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r>
                <a:rPr lang="zh-CN" altLang="en-US" sz="14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汉仪中等线简" panose="02010609000101010101" pitchFamily="49" charset="-122"/>
                  <a:ea typeface="汉仪中等线简" panose="02010609000101010101" pitchFamily="49" charset="-122"/>
                </a:rPr>
                <a:t>添加标题 </a:t>
              </a:r>
              <a:endParaRPr lang="zh-CN" alt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中等线简" panose="02010609000101010101" pitchFamily="49" charset="-122"/>
                <a:ea typeface="汉仪中等线简" panose="02010609000101010101" pitchFamily="49" charset="-122"/>
              </a:endParaRPr>
            </a:p>
          </p:txBody>
        </p:sp>
      </p:grpSp>
      <p:grpSp>
        <p:nvGrpSpPr>
          <p:cNvPr id="12" name="组合 16"/>
          <p:cNvGrpSpPr/>
          <p:nvPr/>
        </p:nvGrpSpPr>
        <p:grpSpPr bwMode="auto">
          <a:xfrm>
            <a:off x="2884508" y="3088094"/>
            <a:ext cx="1265423" cy="1027139"/>
            <a:chOff x="3008171" y="3199415"/>
            <a:chExt cx="1357184" cy="1101436"/>
          </a:xfrm>
        </p:grpSpPr>
        <p:sp>
          <p:nvSpPr>
            <p:cNvPr id="13" name="Freeform 11"/>
            <p:cNvSpPr/>
            <p:nvPr/>
          </p:nvSpPr>
          <p:spPr bwMode="auto">
            <a:xfrm>
              <a:off x="3008171" y="3315980"/>
              <a:ext cx="1357184" cy="960185"/>
            </a:xfrm>
            <a:custGeom>
              <a:avLst/>
              <a:gdLst>
                <a:gd name="T0" fmla="*/ 468 w 722"/>
                <a:gd name="T1" fmla="*/ 437 h 440"/>
                <a:gd name="T2" fmla="*/ 531 w 722"/>
                <a:gd name="T3" fmla="*/ 399 h 440"/>
                <a:gd name="T4" fmla="*/ 653 w 722"/>
                <a:gd name="T5" fmla="*/ 277 h 440"/>
                <a:gd name="T6" fmla="*/ 685 w 722"/>
                <a:gd name="T7" fmla="*/ 309 h 440"/>
                <a:gd name="T8" fmla="*/ 719 w 722"/>
                <a:gd name="T9" fmla="*/ 297 h 440"/>
                <a:gd name="T10" fmla="*/ 720 w 722"/>
                <a:gd name="T11" fmla="*/ 36 h 440"/>
                <a:gd name="T12" fmla="*/ 685 w 722"/>
                <a:gd name="T13" fmla="*/ 1 h 440"/>
                <a:gd name="T14" fmla="*/ 424 w 722"/>
                <a:gd name="T15" fmla="*/ 2 h 440"/>
                <a:gd name="T16" fmla="*/ 412 w 722"/>
                <a:gd name="T17" fmla="*/ 37 h 440"/>
                <a:gd name="T18" fmla="*/ 442 w 722"/>
                <a:gd name="T19" fmla="*/ 67 h 440"/>
                <a:gd name="T20" fmla="*/ 120 w 722"/>
                <a:gd name="T21" fmla="*/ 389 h 440"/>
                <a:gd name="T22" fmla="*/ 0 w 722"/>
                <a:gd name="T23" fmla="*/ 410 h 440"/>
                <a:gd name="T24" fmla="*/ 59 w 722"/>
                <a:gd name="T25" fmla="*/ 438 h 440"/>
                <a:gd name="T26" fmla="*/ 468 w 722"/>
                <a:gd name="T27" fmla="*/ 437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22" h="440">
                  <a:moveTo>
                    <a:pt x="468" y="437"/>
                  </a:moveTo>
                  <a:cubicBezTo>
                    <a:pt x="489" y="437"/>
                    <a:pt x="513" y="417"/>
                    <a:pt x="531" y="399"/>
                  </a:cubicBezTo>
                  <a:cubicBezTo>
                    <a:pt x="653" y="277"/>
                    <a:pt x="653" y="277"/>
                    <a:pt x="653" y="277"/>
                  </a:cubicBezTo>
                  <a:cubicBezTo>
                    <a:pt x="685" y="309"/>
                    <a:pt x="685" y="309"/>
                    <a:pt x="685" y="309"/>
                  </a:cubicBezTo>
                  <a:cubicBezTo>
                    <a:pt x="696" y="321"/>
                    <a:pt x="718" y="316"/>
                    <a:pt x="719" y="297"/>
                  </a:cubicBezTo>
                  <a:cubicBezTo>
                    <a:pt x="720" y="36"/>
                    <a:pt x="720" y="36"/>
                    <a:pt x="720" y="36"/>
                  </a:cubicBezTo>
                  <a:cubicBezTo>
                    <a:pt x="722" y="15"/>
                    <a:pt x="706" y="0"/>
                    <a:pt x="685" y="1"/>
                  </a:cubicBezTo>
                  <a:cubicBezTo>
                    <a:pt x="424" y="2"/>
                    <a:pt x="424" y="2"/>
                    <a:pt x="424" y="2"/>
                  </a:cubicBezTo>
                  <a:cubicBezTo>
                    <a:pt x="405" y="4"/>
                    <a:pt x="400" y="24"/>
                    <a:pt x="412" y="37"/>
                  </a:cubicBezTo>
                  <a:cubicBezTo>
                    <a:pt x="442" y="67"/>
                    <a:pt x="442" y="67"/>
                    <a:pt x="442" y="67"/>
                  </a:cubicBezTo>
                  <a:cubicBezTo>
                    <a:pt x="442" y="67"/>
                    <a:pt x="154" y="355"/>
                    <a:pt x="120" y="389"/>
                  </a:cubicBezTo>
                  <a:cubicBezTo>
                    <a:pt x="81" y="428"/>
                    <a:pt x="29" y="440"/>
                    <a:pt x="0" y="410"/>
                  </a:cubicBezTo>
                  <a:cubicBezTo>
                    <a:pt x="0" y="410"/>
                    <a:pt x="16" y="433"/>
                    <a:pt x="59" y="438"/>
                  </a:cubicBezTo>
                  <a:cubicBezTo>
                    <a:pt x="78" y="440"/>
                    <a:pt x="468" y="437"/>
                    <a:pt x="468" y="437"/>
                  </a:cubicBezTo>
                  <a:close/>
                </a:path>
              </a:pathLst>
            </a:custGeom>
            <a:solidFill>
              <a:srgbClr val="A042FF"/>
            </a:solidFill>
            <a:ln w="3175">
              <a:solidFill>
                <a:schemeClr val="bg1"/>
              </a:solidFill>
            </a:ln>
            <a:effectLst>
              <a:outerShdw blurRad="50800" dist="38100" dir="2700000" algn="tl" rotWithShape="0">
                <a:srgbClr val="360DAB">
                  <a:alpha val="4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 rot="18600000">
              <a:off x="3404553" y="3585085"/>
              <a:ext cx="1101436" cy="33009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r>
                <a:rPr lang="zh-CN" altLang="en-US" sz="14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汉仪中等线简" panose="02010609000101010101" pitchFamily="49" charset="-122"/>
                  <a:ea typeface="汉仪中等线简" panose="02010609000101010101" pitchFamily="49" charset="-122"/>
                </a:rPr>
                <a:t>添加标题 </a:t>
              </a:r>
              <a:endParaRPr lang="zh-CN" alt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中等线简" panose="02010609000101010101" pitchFamily="49" charset="-122"/>
                <a:ea typeface="汉仪中等线简" panose="02010609000101010101" pitchFamily="49" charset="-122"/>
              </a:endParaRPr>
            </a:p>
          </p:txBody>
        </p:sp>
      </p:grpSp>
      <p:grpSp>
        <p:nvGrpSpPr>
          <p:cNvPr id="15" name="组合 19"/>
          <p:cNvGrpSpPr/>
          <p:nvPr/>
        </p:nvGrpSpPr>
        <p:grpSpPr bwMode="auto">
          <a:xfrm>
            <a:off x="922489" y="1578537"/>
            <a:ext cx="2397083" cy="839047"/>
            <a:chOff x="1281134" y="1924692"/>
            <a:chExt cx="2222291" cy="777734"/>
          </a:xfrm>
        </p:grpSpPr>
        <p:sp>
          <p:nvSpPr>
            <p:cNvPr id="16" name="矩形 15"/>
            <p:cNvSpPr/>
            <p:nvPr/>
          </p:nvSpPr>
          <p:spPr>
            <a:xfrm>
              <a:off x="2703400" y="1924692"/>
              <a:ext cx="741868" cy="25675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200" b="1" kern="0" dirty="0">
                  <a:solidFill>
                    <a:prstClr val="white"/>
                  </a:solidFill>
                  <a:latin typeface="汉仪特细等线简" panose="02010604000101010101" pitchFamily="2" charset="-122"/>
                  <a:ea typeface="汉仪特细等线简" panose="02010604000101010101" pitchFamily="2" charset="-122"/>
                </a:rPr>
                <a:t>添加标题</a:t>
              </a:r>
              <a:endParaRPr lang="en-US" altLang="zh-CN" sz="1200" b="1" kern="0" dirty="0">
                <a:solidFill>
                  <a:prstClr val="white"/>
                </a:solidFill>
                <a:latin typeface="汉仪特细等线简" panose="02010604000101010101" pitchFamily="2" charset="-122"/>
                <a:ea typeface="汉仪特细等线简" panose="02010604000101010101" pitchFamily="2" charset="-122"/>
              </a:endParaRPr>
            </a:p>
          </p:txBody>
        </p:sp>
        <p:sp>
          <p:nvSpPr>
            <p:cNvPr id="17" name="矩形 21"/>
            <p:cNvSpPr>
              <a:spLocks noChangeArrowheads="1"/>
            </p:cNvSpPr>
            <p:nvPr/>
          </p:nvSpPr>
          <p:spPr bwMode="auto">
            <a:xfrm>
              <a:off x="1281134" y="2167515"/>
              <a:ext cx="2222291" cy="5349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just"/>
              <a:r>
                <a:rPr lang="zh-CN" altLang="en-US" sz="1050" b="1" dirty="0">
                  <a:solidFill>
                    <a:prstClr val="white"/>
                  </a:solidFill>
                  <a:latin typeface="汉仪特细等线简" panose="02010604000101010101" pitchFamily="2" charset="-122"/>
                  <a:ea typeface="汉仪特细等线简" panose="02010604000101010101" pitchFamily="2" charset="-122"/>
                </a:rPr>
                <a:t>拥有国内顶尖的</a:t>
              </a:r>
              <a:r>
                <a:rPr lang="en-US" altLang="zh-CN" sz="1050" b="1" dirty="0">
                  <a:solidFill>
                    <a:prstClr val="white"/>
                  </a:solidFill>
                  <a:latin typeface="汉仪特细等线简" panose="02010604000101010101" pitchFamily="2" charset="-122"/>
                  <a:ea typeface="汉仪特细等线简" panose="02010604000101010101" pitchFamily="2" charset="-122"/>
                </a:rPr>
                <a:t>PPT</a:t>
              </a:r>
              <a:r>
                <a:rPr lang="zh-CN" altLang="en-US" sz="1050" b="1" dirty="0">
                  <a:solidFill>
                    <a:prstClr val="white"/>
                  </a:solidFill>
                  <a:latin typeface="汉仪特细等线简" panose="02010604000101010101" pitchFamily="2" charset="-122"/>
                  <a:ea typeface="汉仪特细等线简" panose="02010604000101010101" pitchFamily="2" charset="-122"/>
                </a:rPr>
                <a:t>制作技术、顶级的</a:t>
              </a:r>
              <a:r>
                <a:rPr lang="en-US" altLang="zh-CN" sz="1050" b="1" dirty="0">
                  <a:solidFill>
                    <a:prstClr val="white"/>
                  </a:solidFill>
                  <a:latin typeface="汉仪特细等线简" panose="02010604000101010101" pitchFamily="2" charset="-122"/>
                  <a:ea typeface="汉仪特细等线简" panose="02010604000101010101" pitchFamily="2" charset="-122"/>
                </a:rPr>
                <a:t>PPT</a:t>
              </a:r>
              <a:r>
                <a:rPr lang="zh-CN" altLang="en-US" sz="1050" b="1" dirty="0">
                  <a:solidFill>
                    <a:prstClr val="white"/>
                  </a:solidFill>
                  <a:latin typeface="汉仪特细等线简" panose="02010604000101010101" pitchFamily="2" charset="-122"/>
                  <a:ea typeface="汉仪特细等线简" panose="02010604000101010101" pitchFamily="2" charset="-122"/>
                </a:rPr>
                <a:t>设计团队， 坚持精益求精、拒绝平庸的做事精神。</a:t>
              </a:r>
              <a:endParaRPr lang="zh-CN" altLang="en-US" sz="1050" b="1" dirty="0">
                <a:solidFill>
                  <a:prstClr val="white"/>
                </a:solidFill>
                <a:latin typeface="汉仪特细等线简" panose="02010604000101010101" pitchFamily="2" charset="-122"/>
                <a:ea typeface="汉仪特细等线简" panose="02010604000101010101" pitchFamily="2" charset="-122"/>
              </a:endParaRPr>
            </a:p>
          </p:txBody>
        </p:sp>
      </p:grpSp>
      <p:grpSp>
        <p:nvGrpSpPr>
          <p:cNvPr id="18" name="组合 22"/>
          <p:cNvGrpSpPr/>
          <p:nvPr/>
        </p:nvGrpSpPr>
        <p:grpSpPr bwMode="auto">
          <a:xfrm>
            <a:off x="922489" y="2893508"/>
            <a:ext cx="2397083" cy="840760"/>
            <a:chOff x="1281134" y="1923703"/>
            <a:chExt cx="2222291" cy="779322"/>
          </a:xfrm>
        </p:grpSpPr>
        <p:sp>
          <p:nvSpPr>
            <p:cNvPr id="19" name="矩形 18"/>
            <p:cNvSpPr/>
            <p:nvPr/>
          </p:nvSpPr>
          <p:spPr>
            <a:xfrm>
              <a:off x="2703400" y="1923703"/>
              <a:ext cx="741868" cy="25675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200" b="1" kern="0" dirty="0">
                  <a:solidFill>
                    <a:prstClr val="white"/>
                  </a:solidFill>
                  <a:latin typeface="汉仪特细等线简" panose="02010604000101010101" pitchFamily="2" charset="-122"/>
                  <a:ea typeface="汉仪特细等线简" panose="02010604000101010101" pitchFamily="2" charset="-122"/>
                </a:rPr>
                <a:t>添加标题</a:t>
              </a:r>
              <a:endParaRPr lang="en-US" altLang="zh-CN" sz="1200" b="1" kern="0" dirty="0">
                <a:solidFill>
                  <a:prstClr val="white"/>
                </a:solidFill>
                <a:latin typeface="汉仪特细等线简" panose="02010604000101010101" pitchFamily="2" charset="-122"/>
                <a:ea typeface="汉仪特细等线简" panose="02010604000101010101" pitchFamily="2" charset="-122"/>
              </a:endParaRPr>
            </a:p>
          </p:txBody>
        </p:sp>
        <p:sp>
          <p:nvSpPr>
            <p:cNvPr id="20" name="矩形 24"/>
            <p:cNvSpPr>
              <a:spLocks noChangeArrowheads="1"/>
            </p:cNvSpPr>
            <p:nvPr/>
          </p:nvSpPr>
          <p:spPr bwMode="auto">
            <a:xfrm>
              <a:off x="1281134" y="2168114"/>
              <a:ext cx="2222291" cy="5349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just"/>
              <a:r>
                <a:rPr lang="zh-CN" altLang="en-US" sz="1050" b="1" dirty="0">
                  <a:solidFill>
                    <a:prstClr val="white"/>
                  </a:solidFill>
                  <a:latin typeface="汉仪特细等线简" panose="02010604000101010101" pitchFamily="2" charset="-122"/>
                  <a:ea typeface="汉仪特细等线简" panose="02010604000101010101" pitchFamily="2" charset="-122"/>
                </a:rPr>
                <a:t>拥有国内顶尖的</a:t>
              </a:r>
              <a:r>
                <a:rPr lang="en-US" altLang="zh-CN" sz="1050" b="1" dirty="0">
                  <a:solidFill>
                    <a:prstClr val="white"/>
                  </a:solidFill>
                  <a:latin typeface="汉仪特细等线简" panose="02010604000101010101" pitchFamily="2" charset="-122"/>
                  <a:ea typeface="汉仪特细等线简" panose="02010604000101010101" pitchFamily="2" charset="-122"/>
                </a:rPr>
                <a:t>PPT</a:t>
              </a:r>
              <a:r>
                <a:rPr lang="zh-CN" altLang="en-US" sz="1050" b="1" dirty="0">
                  <a:solidFill>
                    <a:prstClr val="white"/>
                  </a:solidFill>
                  <a:latin typeface="汉仪特细等线简" panose="02010604000101010101" pitchFamily="2" charset="-122"/>
                  <a:ea typeface="汉仪特细等线简" panose="02010604000101010101" pitchFamily="2" charset="-122"/>
                </a:rPr>
                <a:t>制作技术、顶级的</a:t>
              </a:r>
              <a:r>
                <a:rPr lang="en-US" altLang="zh-CN" sz="1050" b="1" dirty="0">
                  <a:solidFill>
                    <a:prstClr val="white"/>
                  </a:solidFill>
                  <a:latin typeface="汉仪特细等线简" panose="02010604000101010101" pitchFamily="2" charset="-122"/>
                  <a:ea typeface="汉仪特细等线简" panose="02010604000101010101" pitchFamily="2" charset="-122"/>
                </a:rPr>
                <a:t>PPT</a:t>
              </a:r>
              <a:r>
                <a:rPr lang="zh-CN" altLang="en-US" sz="1050" b="1" dirty="0">
                  <a:solidFill>
                    <a:prstClr val="white"/>
                  </a:solidFill>
                  <a:latin typeface="汉仪特细等线简" panose="02010604000101010101" pitchFamily="2" charset="-122"/>
                  <a:ea typeface="汉仪特细等线简" panose="02010604000101010101" pitchFamily="2" charset="-122"/>
                </a:rPr>
                <a:t>设计团队， 坚持精益求精、拒绝平庸的做事精神。</a:t>
              </a:r>
              <a:endParaRPr lang="zh-CN" altLang="en-US" sz="1050" b="1" dirty="0">
                <a:solidFill>
                  <a:prstClr val="white"/>
                </a:solidFill>
                <a:latin typeface="汉仪特细等线简" panose="02010604000101010101" pitchFamily="2" charset="-122"/>
                <a:ea typeface="汉仪特细等线简" panose="02010604000101010101" pitchFamily="2" charset="-122"/>
              </a:endParaRPr>
            </a:p>
          </p:txBody>
        </p:sp>
      </p:grpSp>
      <p:grpSp>
        <p:nvGrpSpPr>
          <p:cNvPr id="21" name="组合 25"/>
          <p:cNvGrpSpPr/>
          <p:nvPr/>
        </p:nvGrpSpPr>
        <p:grpSpPr bwMode="auto">
          <a:xfrm>
            <a:off x="5559131" y="1578537"/>
            <a:ext cx="2398795" cy="839047"/>
            <a:chOff x="1279925" y="1924692"/>
            <a:chExt cx="2223878" cy="777734"/>
          </a:xfrm>
        </p:grpSpPr>
        <p:sp>
          <p:nvSpPr>
            <p:cNvPr id="22" name="矩形 21"/>
            <p:cNvSpPr/>
            <p:nvPr/>
          </p:nvSpPr>
          <p:spPr>
            <a:xfrm>
              <a:off x="1279925" y="1924692"/>
              <a:ext cx="741868" cy="25675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1200" b="1" kern="0" dirty="0">
                  <a:solidFill>
                    <a:prstClr val="white"/>
                  </a:solidFill>
                  <a:latin typeface="汉仪特细等线简" panose="02010604000101010101" pitchFamily="2" charset="-122"/>
                  <a:ea typeface="汉仪特细等线简" panose="02010604000101010101" pitchFamily="2" charset="-122"/>
                </a:rPr>
                <a:t>添加标题</a:t>
              </a:r>
              <a:endParaRPr lang="en-US" altLang="zh-CN" sz="1200" b="1" kern="0" dirty="0">
                <a:solidFill>
                  <a:prstClr val="white"/>
                </a:solidFill>
                <a:latin typeface="汉仪特细等线简" panose="02010604000101010101" pitchFamily="2" charset="-122"/>
                <a:ea typeface="汉仪特细等线简" panose="02010604000101010101" pitchFamily="2" charset="-122"/>
              </a:endParaRPr>
            </a:p>
          </p:txBody>
        </p:sp>
        <p:sp>
          <p:nvSpPr>
            <p:cNvPr id="23" name="矩形 27"/>
            <p:cNvSpPr>
              <a:spLocks noChangeArrowheads="1"/>
            </p:cNvSpPr>
            <p:nvPr/>
          </p:nvSpPr>
          <p:spPr bwMode="auto">
            <a:xfrm>
              <a:off x="1279925" y="2167515"/>
              <a:ext cx="2223878" cy="5349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sz="1050" b="1" dirty="0">
                  <a:solidFill>
                    <a:prstClr val="white"/>
                  </a:solidFill>
                  <a:latin typeface="汉仪特细等线简" panose="02010604000101010101" pitchFamily="2" charset="-122"/>
                  <a:ea typeface="汉仪特细等线简" panose="02010604000101010101" pitchFamily="2" charset="-122"/>
                </a:rPr>
                <a:t>拥有国内顶尖的</a:t>
              </a:r>
              <a:r>
                <a:rPr lang="en-US" altLang="zh-CN" sz="1050" b="1" dirty="0">
                  <a:solidFill>
                    <a:prstClr val="white"/>
                  </a:solidFill>
                  <a:latin typeface="汉仪特细等线简" panose="02010604000101010101" pitchFamily="2" charset="-122"/>
                  <a:ea typeface="汉仪特细等线简" panose="02010604000101010101" pitchFamily="2" charset="-122"/>
                </a:rPr>
                <a:t>PPT</a:t>
              </a:r>
              <a:r>
                <a:rPr lang="zh-CN" altLang="en-US" sz="1050" b="1" dirty="0">
                  <a:solidFill>
                    <a:prstClr val="white"/>
                  </a:solidFill>
                  <a:latin typeface="汉仪特细等线简" panose="02010604000101010101" pitchFamily="2" charset="-122"/>
                  <a:ea typeface="汉仪特细等线简" panose="02010604000101010101" pitchFamily="2" charset="-122"/>
                </a:rPr>
                <a:t>制作技术、顶级的</a:t>
              </a:r>
              <a:r>
                <a:rPr lang="en-US" altLang="zh-CN" sz="1050" b="1" dirty="0">
                  <a:solidFill>
                    <a:prstClr val="white"/>
                  </a:solidFill>
                  <a:latin typeface="汉仪特细等线简" panose="02010604000101010101" pitchFamily="2" charset="-122"/>
                  <a:ea typeface="汉仪特细等线简" panose="02010604000101010101" pitchFamily="2" charset="-122"/>
                </a:rPr>
                <a:t>PPT</a:t>
              </a:r>
              <a:r>
                <a:rPr lang="zh-CN" altLang="en-US" sz="1050" b="1" dirty="0">
                  <a:solidFill>
                    <a:prstClr val="white"/>
                  </a:solidFill>
                  <a:latin typeface="汉仪特细等线简" panose="02010604000101010101" pitchFamily="2" charset="-122"/>
                  <a:ea typeface="汉仪特细等线简" panose="02010604000101010101" pitchFamily="2" charset="-122"/>
                </a:rPr>
                <a:t>设计团队， 坚持精益求精、拒绝平庸的做事精神。</a:t>
              </a:r>
              <a:endParaRPr lang="zh-CN" altLang="en-US" sz="1050" b="1" dirty="0">
                <a:solidFill>
                  <a:prstClr val="white"/>
                </a:solidFill>
                <a:latin typeface="汉仪特细等线简" panose="02010604000101010101" pitchFamily="2" charset="-122"/>
                <a:ea typeface="汉仪特细等线简" panose="02010604000101010101" pitchFamily="2" charset="-122"/>
              </a:endParaRPr>
            </a:p>
          </p:txBody>
        </p:sp>
      </p:grpSp>
      <p:grpSp>
        <p:nvGrpSpPr>
          <p:cNvPr id="24" name="组合 28"/>
          <p:cNvGrpSpPr/>
          <p:nvPr/>
        </p:nvGrpSpPr>
        <p:grpSpPr bwMode="auto">
          <a:xfrm>
            <a:off x="5559131" y="2893508"/>
            <a:ext cx="2398795" cy="840760"/>
            <a:chOff x="1279925" y="1923703"/>
            <a:chExt cx="2223878" cy="779322"/>
          </a:xfrm>
        </p:grpSpPr>
        <p:sp>
          <p:nvSpPr>
            <p:cNvPr id="25" name="矩形 24"/>
            <p:cNvSpPr/>
            <p:nvPr/>
          </p:nvSpPr>
          <p:spPr>
            <a:xfrm>
              <a:off x="1279925" y="1923703"/>
              <a:ext cx="741868" cy="25675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200" b="1" kern="0" dirty="0">
                  <a:solidFill>
                    <a:prstClr val="white"/>
                  </a:solidFill>
                  <a:latin typeface="汉仪特细等线简" panose="02010604000101010101" pitchFamily="2" charset="-122"/>
                  <a:ea typeface="汉仪特细等线简" panose="02010604000101010101" pitchFamily="2" charset="-122"/>
                </a:rPr>
                <a:t>添加标题</a:t>
              </a:r>
              <a:endParaRPr lang="en-US" altLang="zh-CN" sz="1200" b="1" kern="0" dirty="0">
                <a:solidFill>
                  <a:prstClr val="white"/>
                </a:solidFill>
                <a:latin typeface="汉仪特细等线简" panose="02010604000101010101" pitchFamily="2" charset="-122"/>
                <a:ea typeface="汉仪特细等线简" panose="02010604000101010101" pitchFamily="2" charset="-122"/>
              </a:endParaRPr>
            </a:p>
          </p:txBody>
        </p:sp>
        <p:sp>
          <p:nvSpPr>
            <p:cNvPr id="26" name="矩形 30"/>
            <p:cNvSpPr>
              <a:spLocks noChangeArrowheads="1"/>
            </p:cNvSpPr>
            <p:nvPr/>
          </p:nvSpPr>
          <p:spPr bwMode="auto">
            <a:xfrm>
              <a:off x="1279925" y="2168114"/>
              <a:ext cx="2223878" cy="5349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just"/>
              <a:r>
                <a:rPr lang="zh-CN" altLang="en-US" sz="1050" b="1" dirty="0">
                  <a:solidFill>
                    <a:prstClr val="white"/>
                  </a:solidFill>
                  <a:latin typeface="汉仪特细等线简" panose="02010604000101010101" pitchFamily="2" charset="-122"/>
                  <a:ea typeface="汉仪特细等线简" panose="02010604000101010101" pitchFamily="2" charset="-122"/>
                </a:rPr>
                <a:t>拥有国内顶尖的</a:t>
              </a:r>
              <a:r>
                <a:rPr lang="en-US" altLang="zh-CN" sz="1050" b="1" dirty="0">
                  <a:solidFill>
                    <a:prstClr val="white"/>
                  </a:solidFill>
                  <a:latin typeface="汉仪特细等线简" panose="02010604000101010101" pitchFamily="2" charset="-122"/>
                  <a:ea typeface="汉仪特细等线简" panose="02010604000101010101" pitchFamily="2" charset="-122"/>
                </a:rPr>
                <a:t>PPT</a:t>
              </a:r>
              <a:r>
                <a:rPr lang="zh-CN" altLang="en-US" sz="1050" b="1" dirty="0">
                  <a:solidFill>
                    <a:prstClr val="white"/>
                  </a:solidFill>
                  <a:latin typeface="汉仪特细等线简" panose="02010604000101010101" pitchFamily="2" charset="-122"/>
                  <a:ea typeface="汉仪特细等线简" panose="02010604000101010101" pitchFamily="2" charset="-122"/>
                </a:rPr>
                <a:t>制作技术、顶级的</a:t>
              </a:r>
              <a:r>
                <a:rPr lang="en-US" altLang="zh-CN" sz="1050" b="1" dirty="0">
                  <a:solidFill>
                    <a:prstClr val="white"/>
                  </a:solidFill>
                  <a:latin typeface="汉仪特细等线简" panose="02010604000101010101" pitchFamily="2" charset="-122"/>
                  <a:ea typeface="汉仪特细等线简" panose="02010604000101010101" pitchFamily="2" charset="-122"/>
                </a:rPr>
                <a:t>PPT</a:t>
              </a:r>
              <a:r>
                <a:rPr lang="zh-CN" altLang="en-US" sz="1050" b="1" dirty="0">
                  <a:solidFill>
                    <a:prstClr val="white"/>
                  </a:solidFill>
                  <a:latin typeface="汉仪特细等线简" panose="02010604000101010101" pitchFamily="2" charset="-122"/>
                  <a:ea typeface="汉仪特细等线简" panose="02010604000101010101" pitchFamily="2" charset="-122"/>
                </a:rPr>
                <a:t>设计团队， 坚持精益求精、拒绝平庸的做事精神。</a:t>
              </a:r>
              <a:endParaRPr lang="zh-CN" altLang="en-US" sz="1050" b="1" dirty="0">
                <a:solidFill>
                  <a:prstClr val="white"/>
                </a:solidFill>
                <a:latin typeface="汉仪特细等线简" panose="02010604000101010101" pitchFamily="2" charset="-122"/>
                <a:ea typeface="汉仪特细等线简" panose="02010604000101010101" pitchFamily="2" charset="-122"/>
              </a:endParaRPr>
            </a:p>
          </p:txBody>
        </p:sp>
      </p:grpSp>
      <p:grpSp>
        <p:nvGrpSpPr>
          <p:cNvPr id="27" name="组合 31"/>
          <p:cNvGrpSpPr/>
          <p:nvPr/>
        </p:nvGrpSpPr>
        <p:grpSpPr bwMode="auto">
          <a:xfrm>
            <a:off x="4825134" y="1093412"/>
            <a:ext cx="1259504" cy="1047774"/>
            <a:chOff x="4776480" y="1125897"/>
            <a:chExt cx="1350835" cy="1123563"/>
          </a:xfrm>
        </p:grpSpPr>
        <p:sp>
          <p:nvSpPr>
            <p:cNvPr id="28" name="Freeform 9"/>
            <p:cNvSpPr/>
            <p:nvPr/>
          </p:nvSpPr>
          <p:spPr bwMode="auto">
            <a:xfrm>
              <a:off x="4776480" y="1289274"/>
              <a:ext cx="1350835" cy="960186"/>
            </a:xfrm>
            <a:custGeom>
              <a:avLst/>
              <a:gdLst>
                <a:gd name="T0" fmla="*/ 254 w 718"/>
                <a:gd name="T1" fmla="*/ 3 h 440"/>
                <a:gd name="T2" fmla="*/ 190 w 718"/>
                <a:gd name="T3" fmla="*/ 41 h 440"/>
                <a:gd name="T4" fmla="*/ 69 w 718"/>
                <a:gd name="T5" fmla="*/ 163 h 440"/>
                <a:gd name="T6" fmla="*/ 37 w 718"/>
                <a:gd name="T7" fmla="*/ 130 h 440"/>
                <a:gd name="T8" fmla="*/ 2 w 718"/>
                <a:gd name="T9" fmla="*/ 143 h 440"/>
                <a:gd name="T10" fmla="*/ 2 w 718"/>
                <a:gd name="T11" fmla="*/ 404 h 440"/>
                <a:gd name="T12" fmla="*/ 36 w 718"/>
                <a:gd name="T13" fmla="*/ 438 h 440"/>
                <a:gd name="T14" fmla="*/ 297 w 718"/>
                <a:gd name="T15" fmla="*/ 438 h 440"/>
                <a:gd name="T16" fmla="*/ 310 w 718"/>
                <a:gd name="T17" fmla="*/ 403 h 440"/>
                <a:gd name="T18" fmla="*/ 279 w 718"/>
                <a:gd name="T19" fmla="*/ 372 h 440"/>
                <a:gd name="T20" fmla="*/ 602 w 718"/>
                <a:gd name="T21" fmla="*/ 50 h 440"/>
                <a:gd name="T22" fmla="*/ 718 w 718"/>
                <a:gd name="T23" fmla="*/ 31 h 440"/>
                <a:gd name="T24" fmla="*/ 662 w 718"/>
                <a:gd name="T25" fmla="*/ 2 h 440"/>
                <a:gd name="T26" fmla="*/ 254 w 718"/>
                <a:gd name="T27" fmla="*/ 3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18" h="440">
                  <a:moveTo>
                    <a:pt x="254" y="3"/>
                  </a:moveTo>
                  <a:cubicBezTo>
                    <a:pt x="233" y="3"/>
                    <a:pt x="209" y="22"/>
                    <a:pt x="190" y="41"/>
                  </a:cubicBezTo>
                  <a:cubicBezTo>
                    <a:pt x="69" y="163"/>
                    <a:pt x="69" y="163"/>
                    <a:pt x="69" y="163"/>
                  </a:cubicBezTo>
                  <a:cubicBezTo>
                    <a:pt x="37" y="130"/>
                    <a:pt x="37" y="130"/>
                    <a:pt x="37" y="130"/>
                  </a:cubicBezTo>
                  <a:cubicBezTo>
                    <a:pt x="25" y="119"/>
                    <a:pt x="4" y="124"/>
                    <a:pt x="2" y="143"/>
                  </a:cubicBezTo>
                  <a:cubicBezTo>
                    <a:pt x="2" y="404"/>
                    <a:pt x="2" y="404"/>
                    <a:pt x="2" y="404"/>
                  </a:cubicBezTo>
                  <a:cubicBezTo>
                    <a:pt x="0" y="424"/>
                    <a:pt x="16" y="440"/>
                    <a:pt x="36" y="438"/>
                  </a:cubicBezTo>
                  <a:cubicBezTo>
                    <a:pt x="297" y="438"/>
                    <a:pt x="297" y="438"/>
                    <a:pt x="297" y="438"/>
                  </a:cubicBezTo>
                  <a:cubicBezTo>
                    <a:pt x="316" y="436"/>
                    <a:pt x="322" y="416"/>
                    <a:pt x="310" y="403"/>
                  </a:cubicBezTo>
                  <a:cubicBezTo>
                    <a:pt x="279" y="372"/>
                    <a:pt x="279" y="372"/>
                    <a:pt x="279" y="372"/>
                  </a:cubicBezTo>
                  <a:cubicBezTo>
                    <a:pt x="279" y="372"/>
                    <a:pt x="567" y="84"/>
                    <a:pt x="602" y="50"/>
                  </a:cubicBezTo>
                  <a:cubicBezTo>
                    <a:pt x="640" y="12"/>
                    <a:pt x="689" y="2"/>
                    <a:pt x="718" y="31"/>
                  </a:cubicBezTo>
                  <a:cubicBezTo>
                    <a:pt x="718" y="31"/>
                    <a:pt x="706" y="7"/>
                    <a:pt x="662" y="2"/>
                  </a:cubicBezTo>
                  <a:cubicBezTo>
                    <a:pt x="644" y="0"/>
                    <a:pt x="254" y="3"/>
                    <a:pt x="254" y="3"/>
                  </a:cubicBezTo>
                  <a:close/>
                </a:path>
              </a:pathLst>
            </a:custGeom>
            <a:solidFill>
              <a:srgbClr val="B250FF"/>
            </a:solidFill>
            <a:ln w="3175">
              <a:solidFill>
                <a:schemeClr val="bg1"/>
              </a:solidFill>
            </a:ln>
            <a:effectLst>
              <a:outerShdw blurRad="50800" dist="38100" dir="2700000" algn="tl" rotWithShape="0">
                <a:srgbClr val="360DAB">
                  <a:alpha val="4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 rot="18600000">
              <a:off x="4706249" y="1511568"/>
              <a:ext cx="1101437" cy="33009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r>
                <a:rPr lang="zh-CN" altLang="en-US" sz="14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汉仪中等线简" panose="02010609000101010101" pitchFamily="49" charset="-122"/>
                  <a:ea typeface="汉仪中等线简" panose="02010609000101010101" pitchFamily="49" charset="-122"/>
                </a:rPr>
                <a:t>添加标题 </a:t>
              </a:r>
              <a:endParaRPr lang="zh-CN" alt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中等线简" panose="02010609000101010101" pitchFamily="49" charset="-122"/>
                <a:ea typeface="汉仪中等线简" panose="02010609000101010101" pitchFamily="49" charset="-122"/>
              </a:endParaRPr>
            </a:p>
          </p:txBody>
        </p:sp>
      </p:grpSp>
      <p:grpSp>
        <p:nvGrpSpPr>
          <p:cNvPr id="30" name="组合 34"/>
          <p:cNvGrpSpPr/>
          <p:nvPr/>
        </p:nvGrpSpPr>
        <p:grpSpPr bwMode="auto">
          <a:xfrm>
            <a:off x="2891909" y="1200574"/>
            <a:ext cx="1258024" cy="981259"/>
            <a:chOff x="3016108" y="1240197"/>
            <a:chExt cx="1349248" cy="1052236"/>
          </a:xfrm>
          <a:solidFill>
            <a:schemeClr val="bg1"/>
          </a:solidFill>
        </p:grpSpPr>
        <p:sp>
          <p:nvSpPr>
            <p:cNvPr id="31" name="Freeform 7"/>
            <p:cNvSpPr/>
            <p:nvPr/>
          </p:nvSpPr>
          <p:spPr bwMode="auto">
            <a:xfrm>
              <a:off x="3016108" y="1289274"/>
              <a:ext cx="1349248" cy="960186"/>
            </a:xfrm>
            <a:custGeom>
              <a:avLst/>
              <a:gdLst>
                <a:gd name="T0" fmla="*/ 464 w 718"/>
                <a:gd name="T1" fmla="*/ 3 h 440"/>
                <a:gd name="T2" fmla="*/ 527 w 718"/>
                <a:gd name="T3" fmla="*/ 41 h 440"/>
                <a:gd name="T4" fmla="*/ 649 w 718"/>
                <a:gd name="T5" fmla="*/ 163 h 440"/>
                <a:gd name="T6" fmla="*/ 681 w 718"/>
                <a:gd name="T7" fmla="*/ 130 h 440"/>
                <a:gd name="T8" fmla="*/ 715 w 718"/>
                <a:gd name="T9" fmla="*/ 143 h 440"/>
                <a:gd name="T10" fmla="*/ 716 w 718"/>
                <a:gd name="T11" fmla="*/ 404 h 440"/>
                <a:gd name="T12" fmla="*/ 681 w 718"/>
                <a:gd name="T13" fmla="*/ 438 h 440"/>
                <a:gd name="T14" fmla="*/ 420 w 718"/>
                <a:gd name="T15" fmla="*/ 438 h 440"/>
                <a:gd name="T16" fmla="*/ 408 w 718"/>
                <a:gd name="T17" fmla="*/ 403 h 440"/>
                <a:gd name="T18" fmla="*/ 438 w 718"/>
                <a:gd name="T19" fmla="*/ 372 h 440"/>
                <a:gd name="T20" fmla="*/ 116 w 718"/>
                <a:gd name="T21" fmla="*/ 50 h 440"/>
                <a:gd name="T22" fmla="*/ 0 w 718"/>
                <a:gd name="T23" fmla="*/ 31 h 440"/>
                <a:gd name="T24" fmla="*/ 55 w 718"/>
                <a:gd name="T25" fmla="*/ 2 h 440"/>
                <a:gd name="T26" fmla="*/ 464 w 718"/>
                <a:gd name="T27" fmla="*/ 3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18" h="440">
                  <a:moveTo>
                    <a:pt x="464" y="3"/>
                  </a:moveTo>
                  <a:cubicBezTo>
                    <a:pt x="485" y="3"/>
                    <a:pt x="509" y="22"/>
                    <a:pt x="527" y="41"/>
                  </a:cubicBezTo>
                  <a:cubicBezTo>
                    <a:pt x="649" y="163"/>
                    <a:pt x="649" y="163"/>
                    <a:pt x="649" y="163"/>
                  </a:cubicBezTo>
                  <a:cubicBezTo>
                    <a:pt x="681" y="130"/>
                    <a:pt x="681" y="130"/>
                    <a:pt x="681" y="130"/>
                  </a:cubicBezTo>
                  <a:cubicBezTo>
                    <a:pt x="692" y="119"/>
                    <a:pt x="714" y="124"/>
                    <a:pt x="715" y="143"/>
                  </a:cubicBezTo>
                  <a:cubicBezTo>
                    <a:pt x="716" y="404"/>
                    <a:pt x="716" y="404"/>
                    <a:pt x="716" y="404"/>
                  </a:cubicBezTo>
                  <a:cubicBezTo>
                    <a:pt x="718" y="424"/>
                    <a:pt x="702" y="440"/>
                    <a:pt x="681" y="438"/>
                  </a:cubicBezTo>
                  <a:cubicBezTo>
                    <a:pt x="420" y="438"/>
                    <a:pt x="420" y="438"/>
                    <a:pt x="420" y="438"/>
                  </a:cubicBezTo>
                  <a:cubicBezTo>
                    <a:pt x="401" y="436"/>
                    <a:pt x="396" y="416"/>
                    <a:pt x="408" y="403"/>
                  </a:cubicBezTo>
                  <a:cubicBezTo>
                    <a:pt x="438" y="372"/>
                    <a:pt x="438" y="372"/>
                    <a:pt x="438" y="372"/>
                  </a:cubicBezTo>
                  <a:cubicBezTo>
                    <a:pt x="438" y="372"/>
                    <a:pt x="150" y="84"/>
                    <a:pt x="116" y="50"/>
                  </a:cubicBezTo>
                  <a:cubicBezTo>
                    <a:pt x="77" y="12"/>
                    <a:pt x="29" y="2"/>
                    <a:pt x="0" y="31"/>
                  </a:cubicBezTo>
                  <a:cubicBezTo>
                    <a:pt x="0" y="31"/>
                    <a:pt x="12" y="7"/>
                    <a:pt x="55" y="2"/>
                  </a:cubicBezTo>
                  <a:cubicBezTo>
                    <a:pt x="74" y="0"/>
                    <a:pt x="464" y="3"/>
                    <a:pt x="464" y="3"/>
                  </a:cubicBezTo>
                  <a:close/>
                </a:path>
              </a:pathLst>
            </a:custGeom>
            <a:solidFill>
              <a:srgbClr val="C463FF"/>
            </a:solidFill>
            <a:ln w="3175">
              <a:solidFill>
                <a:schemeClr val="bg1"/>
              </a:solidFill>
            </a:ln>
            <a:effectLst>
              <a:outerShdw blurRad="50800" dist="38100" dir="2700000" algn="tl" rotWithShape="0">
                <a:srgbClr val="360DAB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150000"/>
                </a:lnSpc>
                <a:defRPr/>
              </a:pPr>
              <a:endParaRPr lang="zh-CN" altLang="en-US" sz="1400" b="1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 rot="3000000">
              <a:off x="3444491" y="1601267"/>
              <a:ext cx="1052236" cy="33009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14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汉仪中等线简" panose="02010609000101010101" pitchFamily="49" charset="-122"/>
                  <a:ea typeface="汉仪中等线简" panose="02010609000101010101" pitchFamily="49" charset="-122"/>
                </a:rPr>
                <a:t>添加标题 </a:t>
              </a:r>
              <a:endParaRPr lang="zh-CN" alt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中等线简" panose="02010609000101010101" pitchFamily="49" charset="-122"/>
                <a:ea typeface="汉仪中等线简" panose="02010609000101010101" pitchFamily="49" charset="-122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3643253" y="2223657"/>
            <a:ext cx="1689944" cy="916028"/>
            <a:chOff x="3757553" y="2195082"/>
            <a:chExt cx="1689944" cy="916028"/>
          </a:xfrm>
          <a:effectLst/>
        </p:grpSpPr>
        <p:sp>
          <p:nvSpPr>
            <p:cNvPr id="34" name="圆角矩形 33"/>
            <p:cNvSpPr/>
            <p:nvPr/>
          </p:nvSpPr>
          <p:spPr bwMode="auto">
            <a:xfrm>
              <a:off x="3757553" y="2195082"/>
              <a:ext cx="1689944" cy="916028"/>
            </a:xfrm>
            <a:prstGeom prst="roundRect">
              <a:avLst>
                <a:gd name="adj" fmla="val 6382"/>
              </a:avLst>
            </a:prstGeom>
            <a:noFill/>
            <a:ln w="31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矩形 39"/>
            <p:cNvSpPr>
              <a:spLocks noChangeArrowheads="1"/>
            </p:cNvSpPr>
            <p:nvPr/>
          </p:nvSpPr>
          <p:spPr bwMode="auto">
            <a:xfrm>
              <a:off x="4043262" y="2472279"/>
              <a:ext cx="1296537" cy="36933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r>
                <a:rPr lang="zh-CN" altLang="en-US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汉仪中等线简" panose="02010609000101010101" pitchFamily="49" charset="-122"/>
                  <a:ea typeface="汉仪中等线简" panose="02010609000101010101" pitchFamily="49" charset="-122"/>
                </a:rPr>
                <a:t>添加标题    </a:t>
              </a:r>
              <a:endParaRPr lang="en-US" altLang="zh-CN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中等线简" panose="02010609000101010101" pitchFamily="49" charset="-122"/>
                <a:ea typeface="汉仪中等线简" panose="02010609000101010101" pitchFamily="49" charset="-122"/>
              </a:endParaRPr>
            </a:p>
          </p:txBody>
        </p:sp>
      </p:grpSp>
      <p:sp>
        <p:nvSpPr>
          <p:cNvPr id="37" name="文本框 36"/>
          <p:cNvSpPr txBox="1"/>
          <p:nvPr/>
        </p:nvSpPr>
        <p:spPr>
          <a:xfrm>
            <a:off x="8623638" y="4805547"/>
            <a:ext cx="49408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altLang="zh-CN" sz="750" dirty="0">
                <a:solidFill>
                  <a:prstClr val="white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07</a:t>
            </a:r>
            <a:r>
              <a:rPr lang="en-US" altLang="zh-CN" sz="750" dirty="0">
                <a:solidFill>
                  <a:prstClr val="white">
                    <a:alpha val="20000"/>
                  </a:prst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/28</a:t>
            </a:r>
            <a:endParaRPr lang="zh-CN" altLang="en-US" sz="750" dirty="0">
              <a:solidFill>
                <a:prstClr val="white">
                  <a:alpha val="20000"/>
                </a:prstClr>
              </a:solidFill>
              <a:latin typeface="方正正纤黑简体" panose="02000000000000000000" pitchFamily="2" charset="-122"/>
              <a:ea typeface="方正正纤黑简体" panose="02000000000000000000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1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2" presetClass="entr" presetSubtype="8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2" presetClass="entr" presetSubtype="8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2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2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37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2"/>
          <p:cNvSpPr txBox="1">
            <a:spLocks noChangeArrowheads="1"/>
          </p:cNvSpPr>
          <p:nvPr/>
        </p:nvSpPr>
        <p:spPr bwMode="auto">
          <a:xfrm>
            <a:off x="1784668" y="3490595"/>
            <a:ext cx="149225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685800">
              <a:defRPr/>
            </a:pPr>
            <a:r>
              <a:rPr lang="zh-CN" altLang="en-US" sz="1400" b="1" spc="3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中等线简" panose="02010609000101010101" pitchFamily="49" charset="-122"/>
                <a:ea typeface="汉仪中等线简" panose="02010609000101010101" pitchFamily="49" charset="-122"/>
              </a:rPr>
              <a:t>点击</a:t>
            </a:r>
            <a:r>
              <a:rPr lang="zh-CN" altLang="en-US" sz="1400" b="1" spc="3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中等线简" panose="02010609000101010101" pitchFamily="49" charset="-122"/>
                <a:ea typeface="汉仪中等线简" panose="02010609000101010101" pitchFamily="49" charset="-122"/>
              </a:rPr>
              <a:t>添加</a:t>
            </a:r>
            <a:r>
              <a:rPr lang="zh-CN" altLang="en-US" sz="1400" b="1" spc="3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中等线简" panose="02010609000101010101" pitchFamily="49" charset="-122"/>
                <a:ea typeface="汉仪中等线简" panose="02010609000101010101" pitchFamily="49" charset="-122"/>
              </a:rPr>
              <a:t>标题</a:t>
            </a:r>
            <a:endParaRPr lang="zh-CN" altLang="en-US" sz="1400" b="1" spc="3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中等线简" panose="02010609000101010101" pitchFamily="49" charset="-122"/>
              <a:ea typeface="汉仪中等线简" panose="02010609000101010101" pitchFamily="49" charset="-122"/>
              <a:cs typeface="Arial" panose="020B0604020202020204" pitchFamily="34" charset="0"/>
            </a:endParaRPr>
          </a:p>
        </p:txBody>
      </p:sp>
      <p:sp>
        <p:nvSpPr>
          <p:cNvPr id="3" name="TextBox 62"/>
          <p:cNvSpPr txBox="1">
            <a:spLocks noChangeArrowheads="1"/>
          </p:cNvSpPr>
          <p:nvPr/>
        </p:nvSpPr>
        <p:spPr bwMode="auto">
          <a:xfrm>
            <a:off x="1784668" y="4195445"/>
            <a:ext cx="14922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685800">
              <a:defRPr/>
            </a:pPr>
            <a:r>
              <a:rPr lang="zh-CN" altLang="en-US" sz="1400" b="1" spc="3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中等线简" panose="02010609000101010101" pitchFamily="49" charset="-122"/>
                <a:ea typeface="汉仪中等线简" panose="02010609000101010101" pitchFamily="49" charset="-122"/>
              </a:rPr>
              <a:t>点击</a:t>
            </a:r>
            <a:r>
              <a:rPr lang="zh-CN" altLang="en-US" sz="1400" b="1" spc="3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中等线简" panose="02010609000101010101" pitchFamily="49" charset="-122"/>
                <a:ea typeface="汉仪中等线简" panose="02010609000101010101" pitchFamily="49" charset="-122"/>
              </a:rPr>
              <a:t>添加</a:t>
            </a:r>
            <a:r>
              <a:rPr lang="zh-CN" altLang="en-US" sz="1400" b="1" spc="3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中等线简" panose="02010609000101010101" pitchFamily="49" charset="-122"/>
                <a:ea typeface="汉仪中等线简" panose="02010609000101010101" pitchFamily="49" charset="-122"/>
              </a:rPr>
              <a:t>标题</a:t>
            </a:r>
            <a:endParaRPr lang="zh-CN" altLang="en-US" sz="1400" b="1" spc="3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中等线简" panose="02010609000101010101" pitchFamily="49" charset="-122"/>
              <a:ea typeface="汉仪中等线简" panose="02010609000101010101" pitchFamily="49" charset="-122"/>
              <a:cs typeface="Arial" panose="020B0604020202020204" pitchFamily="34" charset="0"/>
            </a:endParaRPr>
          </a:p>
        </p:txBody>
      </p:sp>
      <p:cxnSp>
        <p:nvCxnSpPr>
          <p:cNvPr id="5" name="直接连接符 4"/>
          <p:cNvCxnSpPr>
            <a:stCxn id="18" idx="7"/>
          </p:cNvCxnSpPr>
          <p:nvPr/>
        </p:nvCxnSpPr>
        <p:spPr bwMode="auto">
          <a:xfrm>
            <a:off x="3610951" y="2859939"/>
            <a:ext cx="2363131" cy="0"/>
          </a:xfrm>
          <a:prstGeom prst="line">
            <a:avLst/>
          </a:prstGeom>
          <a:ln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组合 24"/>
          <p:cNvGrpSpPr/>
          <p:nvPr/>
        </p:nvGrpSpPr>
        <p:grpSpPr>
          <a:xfrm>
            <a:off x="759632" y="972523"/>
            <a:ext cx="1674769" cy="1908195"/>
            <a:chOff x="759632" y="972523"/>
            <a:chExt cx="1674769" cy="1908195"/>
          </a:xfrm>
        </p:grpSpPr>
        <p:grpSp>
          <p:nvGrpSpPr>
            <p:cNvPr id="8" name="组合 3"/>
            <p:cNvGrpSpPr/>
            <p:nvPr/>
          </p:nvGrpSpPr>
          <p:grpSpPr bwMode="auto">
            <a:xfrm>
              <a:off x="759632" y="972523"/>
              <a:ext cx="1674769" cy="1908195"/>
              <a:chOff x="543746" y="1486257"/>
              <a:chExt cx="1675229" cy="1906803"/>
            </a:xfrm>
          </p:grpSpPr>
          <p:sp>
            <p:nvSpPr>
              <p:cNvPr id="37" name="椭圆 14"/>
              <p:cNvSpPr/>
              <p:nvPr/>
            </p:nvSpPr>
            <p:spPr>
              <a:xfrm>
                <a:off x="543746" y="1486257"/>
                <a:ext cx="1675229" cy="1906803"/>
              </a:xfrm>
              <a:custGeom>
                <a:avLst/>
                <a:gdLst/>
                <a:ahLst/>
                <a:cxnLst/>
                <a:rect l="l" t="t" r="r" b="b"/>
                <a:pathLst>
                  <a:path w="1256568" h="1440160">
                    <a:moveTo>
                      <a:pt x="720080" y="0"/>
                    </a:moveTo>
                    <a:cubicBezTo>
                      <a:pt x="866168" y="0"/>
                      <a:pt x="1002096" y="43504"/>
                      <a:pt x="1115188" y="118910"/>
                    </a:cubicBezTo>
                    <a:cubicBezTo>
                      <a:pt x="1047740" y="192020"/>
                      <a:pt x="995824" y="281163"/>
                      <a:pt x="964137" y="382246"/>
                    </a:cubicBezTo>
                    <a:cubicBezTo>
                      <a:pt x="865775" y="696028"/>
                      <a:pt x="993145" y="1026618"/>
                      <a:pt x="1256568" y="1196148"/>
                    </a:cubicBezTo>
                    <a:cubicBezTo>
                      <a:pt x="1126777" y="1346565"/>
                      <a:pt x="934359" y="1440160"/>
                      <a:pt x="720080" y="1440160"/>
                    </a:cubicBezTo>
                    <a:cubicBezTo>
                      <a:pt x="322391" y="1440160"/>
                      <a:pt x="0" y="1117769"/>
                      <a:pt x="0" y="720080"/>
                    </a:cubicBezTo>
                    <a:cubicBezTo>
                      <a:pt x="0" y="322391"/>
                      <a:pt x="322391" y="0"/>
                      <a:pt x="720080" y="0"/>
                    </a:cubicBezTo>
                    <a:close/>
                  </a:path>
                </a:pathLst>
              </a:custGeom>
              <a:noFill/>
              <a:ln w="3175">
                <a:solidFill>
                  <a:schemeClr val="bg1"/>
                </a:solidFill>
              </a:ln>
              <a:effectLst>
                <a:outerShdw blurRad="50800" dist="38100" dir="8100000" algn="tr" rotWithShape="0">
                  <a:prstClr val="black">
                    <a:alpha val="3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Rectangle 2"/>
              <p:cNvSpPr>
                <a:spLocks noChangeArrowheads="1"/>
              </p:cNvSpPr>
              <p:nvPr/>
            </p:nvSpPr>
            <p:spPr bwMode="auto">
              <a:xfrm>
                <a:off x="945900" y="2541472"/>
                <a:ext cx="768370" cy="3998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defTabSz="685800">
                  <a:spcBef>
                    <a:spcPct val="0"/>
                  </a:spcBef>
                  <a:buFontTx/>
                  <a:buNone/>
                </a:pPr>
                <a:r>
                  <a:rPr lang="en-US" altLang="zh-CN" sz="2000" dirty="0">
                    <a:solidFill>
                      <a:prstClr val="white"/>
                    </a:solidFill>
                    <a:latin typeface="方正正纤黑简体" panose="02000000000000000000" pitchFamily="2" charset="-122"/>
                    <a:ea typeface="方正正纤黑简体" panose="02000000000000000000" pitchFamily="2" charset="-122"/>
                  </a:rPr>
                  <a:t>52%</a:t>
                </a:r>
                <a:endParaRPr lang="zh-CN" altLang="en-US" sz="2000" dirty="0">
                  <a:solidFill>
                    <a:prstClr val="white"/>
                  </a:solidFill>
                  <a:latin typeface="方正正纤黑简体" panose="02000000000000000000" pitchFamily="2" charset="-122"/>
                  <a:ea typeface="方正正纤黑简体" panose="02000000000000000000" pitchFamily="2" charset="-122"/>
                </a:endParaRPr>
              </a:p>
            </p:txBody>
          </p:sp>
        </p:grpSp>
        <p:grpSp>
          <p:nvGrpSpPr>
            <p:cNvPr id="11" name="组合 6"/>
            <p:cNvGrpSpPr/>
            <p:nvPr/>
          </p:nvGrpSpPr>
          <p:grpSpPr bwMode="auto">
            <a:xfrm>
              <a:off x="1281432" y="1469690"/>
              <a:ext cx="476250" cy="477835"/>
              <a:chOff x="7548564" y="2952450"/>
              <a:chExt cx="404813" cy="404813"/>
            </a:xfrm>
          </p:grpSpPr>
          <p:sp>
            <p:nvSpPr>
              <p:cNvPr id="12" name="Oval 34"/>
              <p:cNvSpPr>
                <a:spLocks noChangeArrowheads="1"/>
              </p:cNvSpPr>
              <p:nvPr/>
            </p:nvSpPr>
            <p:spPr bwMode="auto">
              <a:xfrm>
                <a:off x="7548564" y="2952450"/>
                <a:ext cx="404813" cy="404813"/>
              </a:xfrm>
              <a:prstGeom prst="ellipse">
                <a:avLst/>
              </a:prstGeom>
              <a:noFill/>
              <a:ln w="3175">
                <a:solidFill>
                  <a:schemeClr val="bg1"/>
                </a:solidFill>
                <a:round/>
              </a:ln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685800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3" name="Freeform 52"/>
              <p:cNvSpPr/>
              <p:nvPr/>
            </p:nvSpPr>
            <p:spPr bwMode="auto">
              <a:xfrm>
                <a:off x="7609285" y="3022387"/>
                <a:ext cx="284718" cy="266289"/>
              </a:xfrm>
              <a:custGeom>
                <a:avLst/>
                <a:gdLst>
                  <a:gd name="T0" fmla="*/ 2147483646 w 76"/>
                  <a:gd name="T1" fmla="*/ 2147483646 h 71"/>
                  <a:gd name="T2" fmla="*/ 2147483646 w 76"/>
                  <a:gd name="T3" fmla="*/ 2147483646 h 71"/>
                  <a:gd name="T4" fmla="*/ 2147483646 w 76"/>
                  <a:gd name="T5" fmla="*/ 2147483646 h 71"/>
                  <a:gd name="T6" fmla="*/ 2147483646 w 76"/>
                  <a:gd name="T7" fmla="*/ 2147483646 h 71"/>
                  <a:gd name="T8" fmla="*/ 2147483646 w 76"/>
                  <a:gd name="T9" fmla="*/ 2147483646 h 71"/>
                  <a:gd name="T10" fmla="*/ 2147483646 w 76"/>
                  <a:gd name="T11" fmla="*/ 2147483646 h 71"/>
                  <a:gd name="T12" fmla="*/ 2147483646 w 76"/>
                  <a:gd name="T13" fmla="*/ 2147483646 h 71"/>
                  <a:gd name="T14" fmla="*/ 2147483646 w 76"/>
                  <a:gd name="T15" fmla="*/ 2147483646 h 71"/>
                  <a:gd name="T16" fmla="*/ 2147483646 w 76"/>
                  <a:gd name="T17" fmla="*/ 2147483646 h 71"/>
                  <a:gd name="T18" fmla="*/ 2147483646 w 76"/>
                  <a:gd name="T19" fmla="*/ 2147483646 h 71"/>
                  <a:gd name="T20" fmla="*/ 2147483646 w 76"/>
                  <a:gd name="T21" fmla="*/ 2147483646 h 71"/>
                  <a:gd name="T22" fmla="*/ 2147483646 w 76"/>
                  <a:gd name="T23" fmla="*/ 2147483646 h 71"/>
                  <a:gd name="T24" fmla="*/ 2147483646 w 76"/>
                  <a:gd name="T25" fmla="*/ 2147483646 h 71"/>
                  <a:gd name="T26" fmla="*/ 2147483646 w 76"/>
                  <a:gd name="T27" fmla="*/ 2147483646 h 71"/>
                  <a:gd name="T28" fmla="*/ 2147483646 w 76"/>
                  <a:gd name="T29" fmla="*/ 2147483646 h 71"/>
                  <a:gd name="T30" fmla="*/ 2147483646 w 76"/>
                  <a:gd name="T31" fmla="*/ 2147483646 h 71"/>
                  <a:gd name="T32" fmla="*/ 2147483646 w 76"/>
                  <a:gd name="T33" fmla="*/ 2147483646 h 71"/>
                  <a:gd name="T34" fmla="*/ 2147483646 w 76"/>
                  <a:gd name="T35" fmla="*/ 2147483646 h 71"/>
                  <a:gd name="T36" fmla="*/ 2147483646 w 76"/>
                  <a:gd name="T37" fmla="*/ 2147483646 h 71"/>
                  <a:gd name="T38" fmla="*/ 2147483646 w 76"/>
                  <a:gd name="T39" fmla="*/ 2147483646 h 71"/>
                  <a:gd name="T40" fmla="*/ 2147483646 w 76"/>
                  <a:gd name="T41" fmla="*/ 2147483646 h 71"/>
                  <a:gd name="T42" fmla="*/ 2147483646 w 76"/>
                  <a:gd name="T43" fmla="*/ 2147483646 h 71"/>
                  <a:gd name="T44" fmla="*/ 2147483646 w 76"/>
                  <a:gd name="T45" fmla="*/ 2147483646 h 71"/>
                  <a:gd name="T46" fmla="*/ 2147483646 w 76"/>
                  <a:gd name="T47" fmla="*/ 2147483646 h 71"/>
                  <a:gd name="T48" fmla="*/ 2147483646 w 76"/>
                  <a:gd name="T49" fmla="*/ 2147483646 h 71"/>
                  <a:gd name="T50" fmla="*/ 2147483646 w 76"/>
                  <a:gd name="T51" fmla="*/ 2147483646 h 71"/>
                  <a:gd name="T52" fmla="*/ 2147483646 w 76"/>
                  <a:gd name="T53" fmla="*/ 2147483646 h 71"/>
                  <a:gd name="T54" fmla="*/ 2147483646 w 76"/>
                  <a:gd name="T55" fmla="*/ 2147483646 h 71"/>
                  <a:gd name="T56" fmla="*/ 2147483646 w 76"/>
                  <a:gd name="T57" fmla="*/ 2147483646 h 71"/>
                  <a:gd name="T58" fmla="*/ 2147483646 w 76"/>
                  <a:gd name="T59" fmla="*/ 2147483646 h 71"/>
                  <a:gd name="T60" fmla="*/ 2147483646 w 76"/>
                  <a:gd name="T61" fmla="*/ 2147483646 h 71"/>
                  <a:gd name="T62" fmla="*/ 2147483646 w 76"/>
                  <a:gd name="T63" fmla="*/ 2147483646 h 71"/>
                  <a:gd name="T64" fmla="*/ 2147483646 w 76"/>
                  <a:gd name="T65" fmla="*/ 2147483646 h 71"/>
                  <a:gd name="T66" fmla="*/ 2147483646 w 76"/>
                  <a:gd name="T67" fmla="*/ 2147483646 h 71"/>
                  <a:gd name="T68" fmla="*/ 2147483646 w 76"/>
                  <a:gd name="T69" fmla="*/ 2147483646 h 71"/>
                  <a:gd name="T70" fmla="*/ 2147483646 w 76"/>
                  <a:gd name="T71" fmla="*/ 2147483646 h 71"/>
                  <a:gd name="T72" fmla="*/ 2147483646 w 76"/>
                  <a:gd name="T73" fmla="*/ 2147483646 h 71"/>
                  <a:gd name="T74" fmla="*/ 0 w 76"/>
                  <a:gd name="T75" fmla="*/ 2147483646 h 71"/>
                  <a:gd name="T76" fmla="*/ 2147483646 w 76"/>
                  <a:gd name="T77" fmla="*/ 2147483646 h 71"/>
                  <a:gd name="T78" fmla="*/ 2147483646 w 76"/>
                  <a:gd name="T79" fmla="*/ 2147483646 h 71"/>
                  <a:gd name="T80" fmla="*/ 2147483646 w 76"/>
                  <a:gd name="T81" fmla="*/ 2147483646 h 71"/>
                  <a:gd name="T82" fmla="*/ 2147483646 w 76"/>
                  <a:gd name="T83" fmla="*/ 2147483646 h 71"/>
                  <a:gd name="T84" fmla="*/ 2147483646 w 76"/>
                  <a:gd name="T85" fmla="*/ 2147483646 h 71"/>
                  <a:gd name="T86" fmla="*/ 2147483646 w 76"/>
                  <a:gd name="T87" fmla="*/ 2147483646 h 71"/>
                  <a:gd name="T88" fmla="*/ 2147483646 w 76"/>
                  <a:gd name="T89" fmla="*/ 0 h 71"/>
                  <a:gd name="T90" fmla="*/ 2147483646 w 76"/>
                  <a:gd name="T91" fmla="*/ 2147483646 h 71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0" t="0" r="r" b="b"/>
                <a:pathLst>
                  <a:path w="76" h="71">
                    <a:moveTo>
                      <a:pt x="28" y="6"/>
                    </a:moveTo>
                    <a:cubicBezTo>
                      <a:pt x="32" y="4"/>
                      <a:pt x="32" y="4"/>
                      <a:pt x="32" y="4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2" y="10"/>
                      <a:pt x="32" y="10"/>
                      <a:pt x="32" y="10"/>
                    </a:cubicBezTo>
                    <a:cubicBezTo>
                      <a:pt x="39" y="14"/>
                      <a:pt x="39" y="14"/>
                      <a:pt x="39" y="14"/>
                    </a:cubicBezTo>
                    <a:cubicBezTo>
                      <a:pt x="43" y="12"/>
                      <a:pt x="43" y="12"/>
                      <a:pt x="43" y="12"/>
                    </a:cubicBezTo>
                    <a:cubicBezTo>
                      <a:pt x="45" y="16"/>
                      <a:pt x="45" y="16"/>
                      <a:pt x="45" y="16"/>
                    </a:cubicBezTo>
                    <a:cubicBezTo>
                      <a:pt x="44" y="17"/>
                      <a:pt x="44" y="17"/>
                      <a:pt x="44" y="17"/>
                    </a:cubicBezTo>
                    <a:cubicBezTo>
                      <a:pt x="52" y="23"/>
                      <a:pt x="52" y="23"/>
                      <a:pt x="52" y="23"/>
                    </a:cubicBezTo>
                    <a:cubicBezTo>
                      <a:pt x="66" y="17"/>
                      <a:pt x="66" y="17"/>
                      <a:pt x="66" y="17"/>
                    </a:cubicBezTo>
                    <a:cubicBezTo>
                      <a:pt x="72" y="14"/>
                      <a:pt x="74" y="16"/>
                      <a:pt x="75" y="17"/>
                    </a:cubicBezTo>
                    <a:cubicBezTo>
                      <a:pt x="75" y="17"/>
                      <a:pt x="75" y="17"/>
                      <a:pt x="75" y="17"/>
                    </a:cubicBezTo>
                    <a:cubicBezTo>
                      <a:pt x="75" y="17"/>
                      <a:pt x="75" y="17"/>
                      <a:pt x="75" y="17"/>
                    </a:cubicBezTo>
                    <a:cubicBezTo>
                      <a:pt x="75" y="17"/>
                      <a:pt x="75" y="17"/>
                      <a:pt x="75" y="17"/>
                    </a:cubicBezTo>
                    <a:cubicBezTo>
                      <a:pt x="75" y="17"/>
                      <a:pt x="75" y="17"/>
                      <a:pt x="75" y="17"/>
                    </a:cubicBezTo>
                    <a:cubicBezTo>
                      <a:pt x="76" y="18"/>
                      <a:pt x="76" y="22"/>
                      <a:pt x="70" y="25"/>
                    </a:cubicBezTo>
                    <a:cubicBezTo>
                      <a:pt x="56" y="31"/>
                      <a:pt x="56" y="31"/>
                      <a:pt x="56" y="31"/>
                    </a:cubicBezTo>
                    <a:cubicBezTo>
                      <a:pt x="56" y="40"/>
                      <a:pt x="56" y="40"/>
                      <a:pt x="56" y="40"/>
                    </a:cubicBezTo>
                    <a:cubicBezTo>
                      <a:pt x="58" y="40"/>
                      <a:pt x="58" y="40"/>
                      <a:pt x="58" y="40"/>
                    </a:cubicBezTo>
                    <a:cubicBezTo>
                      <a:pt x="60" y="44"/>
                      <a:pt x="60" y="44"/>
                      <a:pt x="60" y="44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6" y="53"/>
                      <a:pt x="56" y="53"/>
                      <a:pt x="56" y="53"/>
                    </a:cubicBezTo>
                    <a:cubicBezTo>
                      <a:pt x="58" y="52"/>
                      <a:pt x="58" y="52"/>
                      <a:pt x="58" y="52"/>
                    </a:cubicBezTo>
                    <a:cubicBezTo>
                      <a:pt x="60" y="56"/>
                      <a:pt x="60" y="56"/>
                      <a:pt x="60" y="56"/>
                    </a:cubicBezTo>
                    <a:cubicBezTo>
                      <a:pt x="56" y="58"/>
                      <a:pt x="56" y="58"/>
                      <a:pt x="56" y="58"/>
                    </a:cubicBezTo>
                    <a:cubicBezTo>
                      <a:pt x="55" y="69"/>
                      <a:pt x="55" y="69"/>
                      <a:pt x="55" y="69"/>
                    </a:cubicBezTo>
                    <a:cubicBezTo>
                      <a:pt x="51" y="71"/>
                      <a:pt x="51" y="71"/>
                      <a:pt x="51" y="71"/>
                    </a:cubicBezTo>
                    <a:cubicBezTo>
                      <a:pt x="47" y="47"/>
                      <a:pt x="47" y="47"/>
                      <a:pt x="47" y="47"/>
                    </a:cubicBezTo>
                    <a:cubicBezTo>
                      <a:pt x="42" y="37"/>
                      <a:pt x="42" y="37"/>
                      <a:pt x="42" y="37"/>
                    </a:cubicBezTo>
                    <a:cubicBezTo>
                      <a:pt x="40" y="38"/>
                      <a:pt x="39" y="38"/>
                      <a:pt x="39" y="38"/>
                    </a:cubicBezTo>
                    <a:cubicBezTo>
                      <a:pt x="19" y="45"/>
                      <a:pt x="19" y="45"/>
                      <a:pt x="19" y="45"/>
                    </a:cubicBezTo>
                    <a:cubicBezTo>
                      <a:pt x="17" y="59"/>
                      <a:pt x="17" y="59"/>
                      <a:pt x="17" y="59"/>
                    </a:cubicBezTo>
                    <a:cubicBezTo>
                      <a:pt x="14" y="61"/>
                      <a:pt x="14" y="61"/>
                      <a:pt x="14" y="61"/>
                    </a:cubicBezTo>
                    <a:cubicBezTo>
                      <a:pt x="11" y="47"/>
                      <a:pt x="11" y="47"/>
                      <a:pt x="11" y="47"/>
                    </a:cubicBezTo>
                    <a:cubicBezTo>
                      <a:pt x="5" y="49"/>
                      <a:pt x="5" y="49"/>
                      <a:pt x="5" y="49"/>
                    </a:cubicBezTo>
                    <a:cubicBezTo>
                      <a:pt x="5" y="48"/>
                      <a:pt x="5" y="48"/>
                      <a:pt x="5" y="48"/>
                    </a:cubicBezTo>
                    <a:cubicBezTo>
                      <a:pt x="11" y="46"/>
                      <a:pt x="11" y="46"/>
                      <a:pt x="11" y="46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3" y="34"/>
                      <a:pt x="3" y="34"/>
                      <a:pt x="3" y="34"/>
                    </a:cubicBezTo>
                    <a:cubicBezTo>
                      <a:pt x="17" y="41"/>
                      <a:pt x="17" y="41"/>
                      <a:pt x="17" y="41"/>
                    </a:cubicBezTo>
                    <a:cubicBezTo>
                      <a:pt x="35" y="30"/>
                      <a:pt x="35" y="30"/>
                      <a:pt x="35" y="30"/>
                    </a:cubicBezTo>
                    <a:cubicBezTo>
                      <a:pt x="35" y="30"/>
                      <a:pt x="36" y="30"/>
                      <a:pt x="38" y="29"/>
                    </a:cubicBezTo>
                    <a:cubicBezTo>
                      <a:pt x="32" y="19"/>
                      <a:pt x="32" y="19"/>
                      <a:pt x="32" y="19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9" y="0"/>
                      <a:pt x="19" y="0"/>
                      <a:pt x="19" y="0"/>
                    </a:cubicBezTo>
                    <a:lnTo>
                      <a:pt x="28" y="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27" name="组合 26"/>
          <p:cNvGrpSpPr/>
          <p:nvPr/>
        </p:nvGrpSpPr>
        <p:grpSpPr bwMode="auto">
          <a:xfrm>
            <a:off x="1325087" y="4057333"/>
            <a:ext cx="469900" cy="469900"/>
            <a:chOff x="1253921" y="3507854"/>
            <a:chExt cx="469471" cy="469471"/>
          </a:xfrm>
        </p:grpSpPr>
        <p:sp>
          <p:nvSpPr>
            <p:cNvPr id="28" name="椭圆 27"/>
            <p:cNvSpPr/>
            <p:nvPr/>
          </p:nvSpPr>
          <p:spPr>
            <a:xfrm>
              <a:off x="1253921" y="3507854"/>
              <a:ext cx="469471" cy="469471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29" name="Freeform 623"/>
            <p:cNvSpPr>
              <a:spLocks noEditPoints="1"/>
            </p:cNvSpPr>
            <p:nvPr/>
          </p:nvSpPr>
          <p:spPr bwMode="auto">
            <a:xfrm>
              <a:off x="1398347" y="3646280"/>
              <a:ext cx="189351" cy="189864"/>
            </a:xfrm>
            <a:custGeom>
              <a:avLst/>
              <a:gdLst>
                <a:gd name="T0" fmla="*/ 212153230 w 26"/>
                <a:gd name="T1" fmla="*/ 959864754 h 26"/>
                <a:gd name="T2" fmla="*/ 424306460 w 26"/>
                <a:gd name="T3" fmla="*/ 1173169656 h 26"/>
                <a:gd name="T4" fmla="*/ 530379434 w 26"/>
                <a:gd name="T5" fmla="*/ 1066517205 h 26"/>
                <a:gd name="T6" fmla="*/ 636459690 w 26"/>
                <a:gd name="T7" fmla="*/ 959864754 h 26"/>
                <a:gd name="T8" fmla="*/ 742532664 w 26"/>
                <a:gd name="T9" fmla="*/ 1226499533 h 26"/>
                <a:gd name="T10" fmla="*/ 954685894 w 26"/>
                <a:gd name="T11" fmla="*/ 959864754 h 26"/>
                <a:gd name="T12" fmla="*/ 742532664 w 26"/>
                <a:gd name="T13" fmla="*/ 1226499533 h 26"/>
                <a:gd name="T14" fmla="*/ 1060766150 w 26"/>
                <a:gd name="T15" fmla="*/ 959864754 h 26"/>
                <a:gd name="T16" fmla="*/ 1007726022 w 26"/>
                <a:gd name="T17" fmla="*/ 1173169656 h 26"/>
                <a:gd name="T18" fmla="*/ 159113102 w 26"/>
                <a:gd name="T19" fmla="*/ 693237279 h 26"/>
                <a:gd name="T20" fmla="*/ 318226204 w 26"/>
                <a:gd name="T21" fmla="*/ 533262254 h 26"/>
                <a:gd name="T22" fmla="*/ 318226204 w 26"/>
                <a:gd name="T23" fmla="*/ 799889730 h 26"/>
                <a:gd name="T24" fmla="*/ 424306460 w 26"/>
                <a:gd name="T25" fmla="*/ 799889730 h 26"/>
                <a:gd name="T26" fmla="*/ 424306460 w 26"/>
                <a:gd name="T27" fmla="*/ 533262254 h 26"/>
                <a:gd name="T28" fmla="*/ 636459690 w 26"/>
                <a:gd name="T29" fmla="*/ 799889730 h 26"/>
                <a:gd name="T30" fmla="*/ 742532664 w 26"/>
                <a:gd name="T31" fmla="*/ 799889730 h 26"/>
                <a:gd name="T32" fmla="*/ 954685894 w 26"/>
                <a:gd name="T33" fmla="*/ 533262254 h 26"/>
                <a:gd name="T34" fmla="*/ 954685894 w 26"/>
                <a:gd name="T35" fmla="*/ 799889730 h 26"/>
                <a:gd name="T36" fmla="*/ 1113798996 w 26"/>
                <a:gd name="T37" fmla="*/ 799889730 h 26"/>
                <a:gd name="T38" fmla="*/ 1113798996 w 26"/>
                <a:gd name="T39" fmla="*/ 533262254 h 26"/>
                <a:gd name="T40" fmla="*/ 1219879252 w 26"/>
                <a:gd name="T41" fmla="*/ 693237279 h 26"/>
                <a:gd name="T42" fmla="*/ 1113798996 w 26"/>
                <a:gd name="T43" fmla="*/ 799889730 h 26"/>
                <a:gd name="T44" fmla="*/ 424306460 w 26"/>
                <a:gd name="T45" fmla="*/ 213304902 h 26"/>
                <a:gd name="T46" fmla="*/ 212153230 w 26"/>
                <a:gd name="T47" fmla="*/ 426609803 h 26"/>
                <a:gd name="T48" fmla="*/ 1007726022 w 26"/>
                <a:gd name="T49" fmla="*/ 213304902 h 26"/>
                <a:gd name="T50" fmla="*/ 1060766150 w 26"/>
                <a:gd name="T51" fmla="*/ 426609803 h 26"/>
                <a:gd name="T52" fmla="*/ 530379434 w 26"/>
                <a:gd name="T53" fmla="*/ 266627476 h 26"/>
                <a:gd name="T54" fmla="*/ 636459690 w 26"/>
                <a:gd name="T55" fmla="*/ 426609803 h 26"/>
                <a:gd name="T56" fmla="*/ 742532664 w 26"/>
                <a:gd name="T57" fmla="*/ 426609803 h 26"/>
                <a:gd name="T58" fmla="*/ 901645766 w 26"/>
                <a:gd name="T59" fmla="*/ 266627476 h 26"/>
                <a:gd name="T60" fmla="*/ 742532664 w 26"/>
                <a:gd name="T61" fmla="*/ 426609803 h 26"/>
                <a:gd name="T62" fmla="*/ 0 w 26"/>
                <a:gd name="T63" fmla="*/ 693237279 h 26"/>
                <a:gd name="T64" fmla="*/ 1378992354 w 26"/>
                <a:gd name="T65" fmla="*/ 693237279 h 2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6" h="26">
                  <a:moveTo>
                    <a:pt x="8" y="22"/>
                  </a:moveTo>
                  <a:cubicBezTo>
                    <a:pt x="6" y="21"/>
                    <a:pt x="5" y="19"/>
                    <a:pt x="4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9"/>
                    <a:pt x="7" y="20"/>
                    <a:pt x="8" y="22"/>
                  </a:cubicBezTo>
                  <a:moveTo>
                    <a:pt x="12" y="23"/>
                  </a:moveTo>
                  <a:cubicBezTo>
                    <a:pt x="11" y="22"/>
                    <a:pt x="10" y="22"/>
                    <a:pt x="10" y="20"/>
                  </a:cubicBezTo>
                  <a:cubicBezTo>
                    <a:pt x="9" y="20"/>
                    <a:pt x="9" y="19"/>
                    <a:pt x="9" y="18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23"/>
                    <a:pt x="12" y="23"/>
                    <a:pt x="12" y="23"/>
                  </a:cubicBezTo>
                  <a:moveTo>
                    <a:pt x="14" y="23"/>
                  </a:moveTo>
                  <a:cubicBezTo>
                    <a:pt x="14" y="18"/>
                    <a:pt x="14" y="18"/>
                    <a:pt x="14" y="18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7" y="19"/>
                    <a:pt x="17" y="20"/>
                    <a:pt x="17" y="20"/>
                  </a:cubicBezTo>
                  <a:cubicBezTo>
                    <a:pt x="16" y="22"/>
                    <a:pt x="15" y="22"/>
                    <a:pt x="14" y="23"/>
                  </a:cubicBezTo>
                  <a:moveTo>
                    <a:pt x="19" y="22"/>
                  </a:moveTo>
                  <a:cubicBezTo>
                    <a:pt x="19" y="20"/>
                    <a:pt x="20" y="19"/>
                    <a:pt x="20" y="18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9"/>
                    <a:pt x="20" y="21"/>
                    <a:pt x="19" y="22"/>
                  </a:cubicBezTo>
                  <a:moveTo>
                    <a:pt x="3" y="15"/>
                  </a:moveTo>
                  <a:cubicBezTo>
                    <a:pt x="3" y="14"/>
                    <a:pt x="3" y="14"/>
                    <a:pt x="3" y="13"/>
                  </a:cubicBezTo>
                  <a:cubicBezTo>
                    <a:pt x="3" y="12"/>
                    <a:pt x="3" y="11"/>
                    <a:pt x="3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1"/>
                    <a:pt x="6" y="12"/>
                    <a:pt x="6" y="13"/>
                  </a:cubicBezTo>
                  <a:cubicBezTo>
                    <a:pt x="6" y="14"/>
                    <a:pt x="6" y="14"/>
                    <a:pt x="6" y="15"/>
                  </a:cubicBezTo>
                  <a:cubicBezTo>
                    <a:pt x="3" y="15"/>
                    <a:pt x="3" y="15"/>
                    <a:pt x="3" y="15"/>
                  </a:cubicBezTo>
                  <a:moveTo>
                    <a:pt x="8" y="15"/>
                  </a:moveTo>
                  <a:cubicBezTo>
                    <a:pt x="8" y="14"/>
                    <a:pt x="8" y="14"/>
                    <a:pt x="8" y="13"/>
                  </a:cubicBezTo>
                  <a:cubicBezTo>
                    <a:pt x="8" y="12"/>
                    <a:pt x="8" y="11"/>
                    <a:pt x="8" y="10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8" y="15"/>
                    <a:pt x="8" y="15"/>
                    <a:pt x="8" y="15"/>
                  </a:cubicBezTo>
                  <a:moveTo>
                    <a:pt x="14" y="15"/>
                  </a:moveTo>
                  <a:cubicBezTo>
                    <a:pt x="14" y="10"/>
                    <a:pt x="14" y="10"/>
                    <a:pt x="14" y="10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11"/>
                    <a:pt x="18" y="12"/>
                    <a:pt x="18" y="13"/>
                  </a:cubicBezTo>
                  <a:cubicBezTo>
                    <a:pt x="18" y="14"/>
                    <a:pt x="18" y="14"/>
                    <a:pt x="18" y="15"/>
                  </a:cubicBezTo>
                  <a:cubicBezTo>
                    <a:pt x="14" y="15"/>
                    <a:pt x="14" y="15"/>
                    <a:pt x="14" y="15"/>
                  </a:cubicBezTo>
                  <a:moveTo>
                    <a:pt x="21" y="15"/>
                  </a:moveTo>
                  <a:cubicBezTo>
                    <a:pt x="21" y="14"/>
                    <a:pt x="21" y="14"/>
                    <a:pt x="21" y="13"/>
                  </a:cubicBezTo>
                  <a:cubicBezTo>
                    <a:pt x="21" y="12"/>
                    <a:pt x="21" y="11"/>
                    <a:pt x="21" y="10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3" y="11"/>
                    <a:pt x="23" y="12"/>
                    <a:pt x="23" y="13"/>
                  </a:cubicBezTo>
                  <a:cubicBezTo>
                    <a:pt x="23" y="14"/>
                    <a:pt x="23" y="14"/>
                    <a:pt x="23" y="15"/>
                  </a:cubicBezTo>
                  <a:cubicBezTo>
                    <a:pt x="21" y="15"/>
                    <a:pt x="21" y="15"/>
                    <a:pt x="21" y="15"/>
                  </a:cubicBezTo>
                  <a:moveTo>
                    <a:pt x="4" y="8"/>
                  </a:moveTo>
                  <a:cubicBezTo>
                    <a:pt x="5" y="6"/>
                    <a:pt x="6" y="5"/>
                    <a:pt x="8" y="4"/>
                  </a:cubicBezTo>
                  <a:cubicBezTo>
                    <a:pt x="7" y="5"/>
                    <a:pt x="6" y="7"/>
                    <a:pt x="6" y="8"/>
                  </a:cubicBezTo>
                  <a:cubicBezTo>
                    <a:pt x="4" y="8"/>
                    <a:pt x="4" y="8"/>
                    <a:pt x="4" y="8"/>
                  </a:cubicBezTo>
                  <a:moveTo>
                    <a:pt x="20" y="8"/>
                  </a:moveTo>
                  <a:cubicBezTo>
                    <a:pt x="20" y="7"/>
                    <a:pt x="19" y="5"/>
                    <a:pt x="19" y="4"/>
                  </a:cubicBezTo>
                  <a:cubicBezTo>
                    <a:pt x="20" y="5"/>
                    <a:pt x="21" y="6"/>
                    <a:pt x="22" y="8"/>
                  </a:cubicBezTo>
                  <a:cubicBezTo>
                    <a:pt x="20" y="8"/>
                    <a:pt x="20" y="8"/>
                    <a:pt x="20" y="8"/>
                  </a:cubicBezTo>
                  <a:moveTo>
                    <a:pt x="9" y="8"/>
                  </a:moveTo>
                  <a:cubicBezTo>
                    <a:pt x="9" y="7"/>
                    <a:pt x="9" y="6"/>
                    <a:pt x="10" y="5"/>
                  </a:cubicBezTo>
                  <a:cubicBezTo>
                    <a:pt x="10" y="4"/>
                    <a:pt x="11" y="3"/>
                    <a:pt x="12" y="3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9" y="8"/>
                    <a:pt x="9" y="8"/>
                    <a:pt x="9" y="8"/>
                  </a:cubicBezTo>
                  <a:moveTo>
                    <a:pt x="14" y="8"/>
                  </a:moveTo>
                  <a:cubicBezTo>
                    <a:pt x="14" y="3"/>
                    <a:pt x="14" y="3"/>
                    <a:pt x="14" y="3"/>
                  </a:cubicBezTo>
                  <a:cubicBezTo>
                    <a:pt x="15" y="3"/>
                    <a:pt x="16" y="4"/>
                    <a:pt x="17" y="5"/>
                  </a:cubicBezTo>
                  <a:cubicBezTo>
                    <a:pt x="17" y="6"/>
                    <a:pt x="17" y="7"/>
                    <a:pt x="18" y="8"/>
                  </a:cubicBezTo>
                  <a:cubicBezTo>
                    <a:pt x="14" y="8"/>
                    <a:pt x="14" y="8"/>
                    <a:pt x="14" y="8"/>
                  </a:cubicBezTo>
                  <a:moveTo>
                    <a:pt x="13" y="0"/>
                  </a:moveTo>
                  <a:cubicBezTo>
                    <a:pt x="6" y="0"/>
                    <a:pt x="0" y="6"/>
                    <a:pt x="0" y="13"/>
                  </a:cubicBezTo>
                  <a:cubicBezTo>
                    <a:pt x="0" y="20"/>
                    <a:pt x="6" y="26"/>
                    <a:pt x="13" y="26"/>
                  </a:cubicBezTo>
                  <a:cubicBezTo>
                    <a:pt x="20" y="26"/>
                    <a:pt x="26" y="20"/>
                    <a:pt x="26" y="13"/>
                  </a:cubicBezTo>
                  <a:cubicBezTo>
                    <a:pt x="26" y="6"/>
                    <a:pt x="20" y="0"/>
                    <a:pt x="13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  <p:grpSp>
        <p:nvGrpSpPr>
          <p:cNvPr id="30" name="组合 29"/>
          <p:cNvGrpSpPr/>
          <p:nvPr/>
        </p:nvGrpSpPr>
        <p:grpSpPr bwMode="auto">
          <a:xfrm>
            <a:off x="5313823" y="977583"/>
            <a:ext cx="2881313" cy="3525837"/>
            <a:chOff x="5220072" y="1059582"/>
            <a:chExt cx="2880320" cy="35246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31" name="Picture 3" descr="C:\Users\Administrator.MICROSO-BQCPAHA\Desktop\SM-0066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sharpenSoften amount="2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199" t="45000" r="3978" b="8501"/>
            <a:stretch>
              <a:fillRect/>
            </a:stretch>
          </p:blipFill>
          <p:spPr bwMode="auto">
            <a:xfrm>
              <a:off x="5220072" y="1059582"/>
              <a:ext cx="2880320" cy="3524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32" name="组合 30"/>
            <p:cNvGrpSpPr/>
            <p:nvPr/>
          </p:nvGrpSpPr>
          <p:grpSpPr bwMode="auto">
            <a:xfrm>
              <a:off x="5730478" y="1430292"/>
              <a:ext cx="2015758" cy="2770452"/>
              <a:chOff x="5730478" y="1430292"/>
              <a:chExt cx="2015758" cy="2770452"/>
            </a:xfrm>
          </p:grpSpPr>
          <p:pic>
            <p:nvPicPr>
              <p:cNvPr id="33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2278" r="9088"/>
              <a:stretch>
                <a:fillRect/>
              </a:stretch>
            </p:blipFill>
            <p:spPr bwMode="auto">
              <a:xfrm>
                <a:off x="5730478" y="1437021"/>
                <a:ext cx="2015758" cy="27637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4" name="矩形 33"/>
              <p:cNvSpPr/>
              <p:nvPr/>
            </p:nvSpPr>
            <p:spPr bwMode="auto">
              <a:xfrm>
                <a:off x="5748733" y="1430292"/>
                <a:ext cx="936302" cy="305746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defTabSz="685800">
                  <a:lnSpc>
                    <a:spcPts val="1800"/>
                  </a:lnSpc>
                  <a:buClr>
                    <a:srgbClr val="0070C0"/>
                  </a:buClr>
                  <a:defRPr/>
                </a:pPr>
                <a:r>
                  <a:rPr lang="zh-CN" altLang="en-US" sz="1050" dirty="0">
                    <a:solidFill>
                      <a:prstClr val="white"/>
                    </a:solidFill>
                    <a:latin typeface="方正正纤黑简体" panose="02000000000000000000" pitchFamily="2" charset="-122"/>
                    <a:ea typeface="方正正纤黑简体" panose="02000000000000000000" pitchFamily="2" charset="-122"/>
                  </a:rPr>
                  <a:t>图片可替换</a:t>
                </a:r>
                <a:endParaRPr lang="zh-CN" altLang="en-US" sz="1050" dirty="0">
                  <a:solidFill>
                    <a:prstClr val="white"/>
                  </a:solidFill>
                  <a:latin typeface="方正正纤黑简体" panose="02000000000000000000" pitchFamily="2" charset="-122"/>
                  <a:ea typeface="方正正纤黑简体" panose="02000000000000000000" pitchFamily="2" charset="-122"/>
                </a:endParaRPr>
              </a:p>
            </p:txBody>
          </p:sp>
        </p:grpSp>
      </p:grpSp>
      <p:grpSp>
        <p:nvGrpSpPr>
          <p:cNvPr id="26" name="组合 25"/>
          <p:cNvGrpSpPr/>
          <p:nvPr/>
        </p:nvGrpSpPr>
        <p:grpSpPr>
          <a:xfrm>
            <a:off x="1314642" y="3397348"/>
            <a:ext cx="482234" cy="480603"/>
            <a:chOff x="1314642" y="3397348"/>
            <a:chExt cx="482234" cy="480603"/>
          </a:xfrm>
        </p:grpSpPr>
        <p:sp>
          <p:nvSpPr>
            <p:cNvPr id="39" name="椭圆 38"/>
            <p:cNvSpPr/>
            <p:nvPr/>
          </p:nvSpPr>
          <p:spPr bwMode="auto">
            <a:xfrm>
              <a:off x="1314642" y="3397348"/>
              <a:ext cx="482234" cy="480603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srgbClr val="0D0D0D"/>
                </a:solidFill>
              </a:endParaRPr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1459089" y="3507797"/>
              <a:ext cx="195419" cy="247563"/>
              <a:chOff x="1876735" y="3517988"/>
              <a:chExt cx="195419" cy="247563"/>
            </a:xfrm>
          </p:grpSpPr>
          <p:sp>
            <p:nvSpPr>
              <p:cNvPr id="40" name="Freeform 9"/>
              <p:cNvSpPr/>
              <p:nvPr/>
            </p:nvSpPr>
            <p:spPr bwMode="auto">
              <a:xfrm>
                <a:off x="1912924" y="3517988"/>
                <a:ext cx="128543" cy="49628"/>
              </a:xfrm>
              <a:custGeom>
                <a:avLst/>
                <a:gdLst>
                  <a:gd name="T0" fmla="*/ 8589871 w 188"/>
                  <a:gd name="T1" fmla="*/ 14514625 h 73"/>
                  <a:gd name="T2" fmla="*/ 17978435 w 188"/>
                  <a:gd name="T3" fmla="*/ 14514625 h 73"/>
                  <a:gd name="T4" fmla="*/ 18178221 w 188"/>
                  <a:gd name="T5" fmla="*/ 14514625 h 73"/>
                  <a:gd name="T6" fmla="*/ 27567232 w 188"/>
                  <a:gd name="T7" fmla="*/ 14514625 h 73"/>
                  <a:gd name="T8" fmla="*/ 32161398 w 188"/>
                  <a:gd name="T9" fmla="*/ 3578826 h 73"/>
                  <a:gd name="T10" fmla="*/ 26568306 w 188"/>
                  <a:gd name="T11" fmla="*/ 2584906 h 73"/>
                  <a:gd name="T12" fmla="*/ 21574122 w 188"/>
                  <a:gd name="T13" fmla="*/ 8947512 h 73"/>
                  <a:gd name="T14" fmla="*/ 23571975 w 188"/>
                  <a:gd name="T15" fmla="*/ 994366 h 73"/>
                  <a:gd name="T16" fmla="*/ 18178221 w 188"/>
                  <a:gd name="T17" fmla="*/ 0 h 73"/>
                  <a:gd name="T18" fmla="*/ 12585128 w 188"/>
                  <a:gd name="T19" fmla="*/ 994366 h 73"/>
                  <a:gd name="T20" fmla="*/ 14582534 w 188"/>
                  <a:gd name="T21" fmla="*/ 8947512 h 73"/>
                  <a:gd name="T22" fmla="*/ 9588350 w 188"/>
                  <a:gd name="T23" fmla="*/ 2584906 h 73"/>
                  <a:gd name="T24" fmla="*/ 3995258 w 188"/>
                  <a:gd name="T25" fmla="*/ 3578826 h 73"/>
                  <a:gd name="T26" fmla="*/ 8589871 w 188"/>
                  <a:gd name="T27" fmla="*/ 14514625 h 73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88" h="73">
                    <a:moveTo>
                      <a:pt x="43" y="73"/>
                    </a:moveTo>
                    <a:cubicBezTo>
                      <a:pt x="90" y="73"/>
                      <a:pt x="90" y="73"/>
                      <a:pt x="90" y="73"/>
                    </a:cubicBezTo>
                    <a:cubicBezTo>
                      <a:pt x="91" y="73"/>
                      <a:pt x="91" y="73"/>
                      <a:pt x="91" y="73"/>
                    </a:cubicBezTo>
                    <a:cubicBezTo>
                      <a:pt x="138" y="73"/>
                      <a:pt x="138" y="73"/>
                      <a:pt x="138" y="73"/>
                    </a:cubicBezTo>
                    <a:cubicBezTo>
                      <a:pt x="152" y="25"/>
                      <a:pt x="188" y="31"/>
                      <a:pt x="161" y="18"/>
                    </a:cubicBezTo>
                    <a:cubicBezTo>
                      <a:pt x="155" y="14"/>
                      <a:pt x="138" y="7"/>
                      <a:pt x="133" y="13"/>
                    </a:cubicBezTo>
                    <a:cubicBezTo>
                      <a:pt x="128" y="18"/>
                      <a:pt x="122" y="44"/>
                      <a:pt x="108" y="45"/>
                    </a:cubicBezTo>
                    <a:cubicBezTo>
                      <a:pt x="109" y="37"/>
                      <a:pt x="124" y="14"/>
                      <a:pt x="118" y="5"/>
                    </a:cubicBezTo>
                    <a:cubicBezTo>
                      <a:pt x="115" y="0"/>
                      <a:pt x="96" y="0"/>
                      <a:pt x="91" y="0"/>
                    </a:cubicBezTo>
                    <a:cubicBezTo>
                      <a:pt x="85" y="0"/>
                      <a:pt x="66" y="0"/>
                      <a:pt x="63" y="5"/>
                    </a:cubicBezTo>
                    <a:cubicBezTo>
                      <a:pt x="57" y="14"/>
                      <a:pt x="72" y="37"/>
                      <a:pt x="73" y="45"/>
                    </a:cubicBezTo>
                    <a:cubicBezTo>
                      <a:pt x="59" y="44"/>
                      <a:pt x="53" y="18"/>
                      <a:pt x="48" y="13"/>
                    </a:cubicBezTo>
                    <a:cubicBezTo>
                      <a:pt x="43" y="7"/>
                      <a:pt x="26" y="11"/>
                      <a:pt x="20" y="18"/>
                    </a:cubicBezTo>
                    <a:cubicBezTo>
                      <a:pt x="0" y="40"/>
                      <a:pt x="29" y="25"/>
                      <a:pt x="43" y="7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685800"/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Freeform 11"/>
              <p:cNvSpPr>
                <a:spLocks noEditPoints="1"/>
              </p:cNvSpPr>
              <p:nvPr/>
            </p:nvSpPr>
            <p:spPr bwMode="auto">
              <a:xfrm>
                <a:off x="1876735" y="3594163"/>
                <a:ext cx="195419" cy="171388"/>
              </a:xfrm>
              <a:custGeom>
                <a:avLst/>
                <a:gdLst>
                  <a:gd name="T0" fmla="*/ 38303394 w 286"/>
                  <a:gd name="T1" fmla="*/ 0 h 251"/>
                  <a:gd name="T2" fmla="*/ 29126516 w 286"/>
                  <a:gd name="T3" fmla="*/ 0 h 251"/>
                  <a:gd name="T4" fmla="*/ 27929493 w 286"/>
                  <a:gd name="T5" fmla="*/ 0 h 251"/>
                  <a:gd name="T6" fmla="*/ 18752615 w 286"/>
                  <a:gd name="T7" fmla="*/ 0 h 251"/>
                  <a:gd name="T8" fmla="*/ 199653 w 286"/>
                  <a:gd name="T9" fmla="*/ 32493627 h 251"/>
                  <a:gd name="T10" fmla="*/ 28528004 w 286"/>
                  <a:gd name="T11" fmla="*/ 50345349 h 251"/>
                  <a:gd name="T12" fmla="*/ 28528004 w 286"/>
                  <a:gd name="T13" fmla="*/ 50345349 h 251"/>
                  <a:gd name="T14" fmla="*/ 28528004 w 286"/>
                  <a:gd name="T15" fmla="*/ 50345349 h 251"/>
                  <a:gd name="T16" fmla="*/ 56856356 w 286"/>
                  <a:gd name="T17" fmla="*/ 32493627 h 251"/>
                  <a:gd name="T18" fmla="*/ 38303394 w 286"/>
                  <a:gd name="T19" fmla="*/ 0 h 251"/>
                  <a:gd name="T20" fmla="*/ 36906718 w 286"/>
                  <a:gd name="T21" fmla="*/ 37909605 h 251"/>
                  <a:gd name="T22" fmla="*/ 30922050 w 286"/>
                  <a:gd name="T23" fmla="*/ 40115766 h 251"/>
                  <a:gd name="T24" fmla="*/ 30123886 w 286"/>
                  <a:gd name="T25" fmla="*/ 40918332 h 251"/>
                  <a:gd name="T26" fmla="*/ 30123886 w 286"/>
                  <a:gd name="T27" fmla="*/ 42322375 h 251"/>
                  <a:gd name="T28" fmla="*/ 29326169 w 286"/>
                  <a:gd name="T29" fmla="*/ 43124493 h 251"/>
                  <a:gd name="T30" fmla="*/ 26732470 w 286"/>
                  <a:gd name="T31" fmla="*/ 43124493 h 251"/>
                  <a:gd name="T32" fmla="*/ 26133959 w 286"/>
                  <a:gd name="T33" fmla="*/ 42322375 h 251"/>
                  <a:gd name="T34" fmla="*/ 26133959 w 286"/>
                  <a:gd name="T35" fmla="*/ 40717690 h 251"/>
                  <a:gd name="T36" fmla="*/ 25336241 w 286"/>
                  <a:gd name="T37" fmla="*/ 39714483 h 251"/>
                  <a:gd name="T38" fmla="*/ 17755245 w 286"/>
                  <a:gd name="T39" fmla="*/ 35702996 h 251"/>
                  <a:gd name="T40" fmla="*/ 20947008 w 286"/>
                  <a:gd name="T41" fmla="*/ 33095552 h 251"/>
                  <a:gd name="T42" fmla="*/ 21146661 w 286"/>
                  <a:gd name="T43" fmla="*/ 33496835 h 251"/>
                  <a:gd name="T44" fmla="*/ 21346314 w 286"/>
                  <a:gd name="T45" fmla="*/ 33496835 h 251"/>
                  <a:gd name="T46" fmla="*/ 21545520 w 286"/>
                  <a:gd name="T47" fmla="*/ 33897670 h 251"/>
                  <a:gd name="T48" fmla="*/ 24737730 w 286"/>
                  <a:gd name="T49" fmla="*/ 35702996 h 251"/>
                  <a:gd name="T50" fmla="*/ 25336241 w 286"/>
                  <a:gd name="T51" fmla="*/ 35903637 h 251"/>
                  <a:gd name="T52" fmla="*/ 26133959 w 286"/>
                  <a:gd name="T53" fmla="*/ 35301713 h 251"/>
                  <a:gd name="T54" fmla="*/ 26133959 w 286"/>
                  <a:gd name="T55" fmla="*/ 26476620 h 251"/>
                  <a:gd name="T56" fmla="*/ 25336241 w 286"/>
                  <a:gd name="T57" fmla="*/ 25473413 h 251"/>
                  <a:gd name="T58" fmla="*/ 21346314 w 286"/>
                  <a:gd name="T59" fmla="*/ 23668535 h 251"/>
                  <a:gd name="T60" fmla="*/ 18552962 w 286"/>
                  <a:gd name="T61" fmla="*/ 20459166 h 251"/>
                  <a:gd name="T62" fmla="*/ 20149291 w 286"/>
                  <a:gd name="T63" fmla="*/ 11834267 h 251"/>
                  <a:gd name="T64" fmla="*/ 25336241 w 286"/>
                  <a:gd name="T65" fmla="*/ 9226823 h 251"/>
                  <a:gd name="T66" fmla="*/ 26133959 w 286"/>
                  <a:gd name="T67" fmla="*/ 8424257 h 251"/>
                  <a:gd name="T68" fmla="*/ 26133959 w 286"/>
                  <a:gd name="T69" fmla="*/ 6819573 h 251"/>
                  <a:gd name="T70" fmla="*/ 26732470 w 286"/>
                  <a:gd name="T71" fmla="*/ 6017454 h 251"/>
                  <a:gd name="T72" fmla="*/ 29326169 w 286"/>
                  <a:gd name="T73" fmla="*/ 6017454 h 251"/>
                  <a:gd name="T74" fmla="*/ 30123886 w 286"/>
                  <a:gd name="T75" fmla="*/ 6819573 h 251"/>
                  <a:gd name="T76" fmla="*/ 30123886 w 286"/>
                  <a:gd name="T77" fmla="*/ 8223616 h 251"/>
                  <a:gd name="T78" fmla="*/ 30922050 w 286"/>
                  <a:gd name="T79" fmla="*/ 9026182 h 251"/>
                  <a:gd name="T80" fmla="*/ 32318279 w 286"/>
                  <a:gd name="T81" fmla="*/ 9427017 h 251"/>
                  <a:gd name="T82" fmla="*/ 38103741 w 286"/>
                  <a:gd name="T83" fmla="*/ 13438952 h 251"/>
                  <a:gd name="T84" fmla="*/ 34911978 w 286"/>
                  <a:gd name="T85" fmla="*/ 15845754 h 251"/>
                  <a:gd name="T86" fmla="*/ 34712325 w 286"/>
                  <a:gd name="T87" fmla="*/ 15645113 h 251"/>
                  <a:gd name="T88" fmla="*/ 34513119 w 286"/>
                  <a:gd name="T89" fmla="*/ 15444471 h 251"/>
                  <a:gd name="T90" fmla="*/ 34313466 w 286"/>
                  <a:gd name="T91" fmla="*/ 15043636 h 251"/>
                  <a:gd name="T92" fmla="*/ 31121256 w 286"/>
                  <a:gd name="T93" fmla="*/ 13238310 h 251"/>
                  <a:gd name="T94" fmla="*/ 30922050 w 286"/>
                  <a:gd name="T95" fmla="*/ 13037669 h 251"/>
                  <a:gd name="T96" fmla="*/ 30123886 w 286"/>
                  <a:gd name="T97" fmla="*/ 13639593 h 251"/>
                  <a:gd name="T98" fmla="*/ 30123886 w 286"/>
                  <a:gd name="T99" fmla="*/ 22464686 h 251"/>
                  <a:gd name="T100" fmla="*/ 30722398 w 286"/>
                  <a:gd name="T101" fmla="*/ 23467893 h 251"/>
                  <a:gd name="T102" fmla="*/ 39101112 w 286"/>
                  <a:gd name="T103" fmla="*/ 29485348 h 251"/>
                  <a:gd name="T104" fmla="*/ 36906718 w 286"/>
                  <a:gd name="T105" fmla="*/ 37909605 h 251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0" t="0" r="r" b="b"/>
                <a:pathLst>
                  <a:path w="286" h="251">
                    <a:moveTo>
                      <a:pt x="192" y="0"/>
                    </a:moveTo>
                    <a:cubicBezTo>
                      <a:pt x="146" y="0"/>
                      <a:pt x="146" y="0"/>
                      <a:pt x="146" y="0"/>
                    </a:cubicBezTo>
                    <a:cubicBezTo>
                      <a:pt x="140" y="0"/>
                      <a:pt x="140" y="0"/>
                      <a:pt x="140" y="0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79" y="32"/>
                      <a:pt x="0" y="71"/>
                      <a:pt x="1" y="162"/>
                    </a:cubicBezTo>
                    <a:cubicBezTo>
                      <a:pt x="1" y="239"/>
                      <a:pt x="58" y="251"/>
                      <a:pt x="143" y="251"/>
                    </a:cubicBezTo>
                    <a:cubicBezTo>
                      <a:pt x="143" y="251"/>
                      <a:pt x="143" y="251"/>
                      <a:pt x="143" y="251"/>
                    </a:cubicBezTo>
                    <a:cubicBezTo>
                      <a:pt x="143" y="251"/>
                      <a:pt x="143" y="251"/>
                      <a:pt x="143" y="251"/>
                    </a:cubicBezTo>
                    <a:cubicBezTo>
                      <a:pt x="228" y="251"/>
                      <a:pt x="285" y="239"/>
                      <a:pt x="285" y="162"/>
                    </a:cubicBezTo>
                    <a:cubicBezTo>
                      <a:pt x="286" y="71"/>
                      <a:pt x="206" y="32"/>
                      <a:pt x="192" y="0"/>
                    </a:cubicBezTo>
                    <a:close/>
                    <a:moveTo>
                      <a:pt x="185" y="189"/>
                    </a:moveTo>
                    <a:cubicBezTo>
                      <a:pt x="177" y="196"/>
                      <a:pt x="155" y="200"/>
                      <a:pt x="155" y="200"/>
                    </a:cubicBezTo>
                    <a:cubicBezTo>
                      <a:pt x="153" y="200"/>
                      <a:pt x="151" y="202"/>
                      <a:pt x="151" y="204"/>
                    </a:cubicBezTo>
                    <a:cubicBezTo>
                      <a:pt x="151" y="211"/>
                      <a:pt x="151" y="211"/>
                      <a:pt x="151" y="211"/>
                    </a:cubicBezTo>
                    <a:cubicBezTo>
                      <a:pt x="151" y="213"/>
                      <a:pt x="149" y="215"/>
                      <a:pt x="147" y="215"/>
                    </a:cubicBezTo>
                    <a:cubicBezTo>
                      <a:pt x="134" y="215"/>
                      <a:pt x="134" y="215"/>
                      <a:pt x="134" y="215"/>
                    </a:cubicBezTo>
                    <a:cubicBezTo>
                      <a:pt x="132" y="215"/>
                      <a:pt x="131" y="213"/>
                      <a:pt x="131" y="211"/>
                    </a:cubicBezTo>
                    <a:cubicBezTo>
                      <a:pt x="131" y="203"/>
                      <a:pt x="131" y="203"/>
                      <a:pt x="131" y="203"/>
                    </a:cubicBezTo>
                    <a:cubicBezTo>
                      <a:pt x="131" y="201"/>
                      <a:pt x="129" y="199"/>
                      <a:pt x="127" y="198"/>
                    </a:cubicBezTo>
                    <a:cubicBezTo>
                      <a:pt x="127" y="198"/>
                      <a:pt x="96" y="189"/>
                      <a:pt x="89" y="178"/>
                    </a:cubicBezTo>
                    <a:cubicBezTo>
                      <a:pt x="84" y="170"/>
                      <a:pt x="99" y="156"/>
                      <a:pt x="105" y="165"/>
                    </a:cubicBezTo>
                    <a:cubicBezTo>
                      <a:pt x="105" y="166"/>
                      <a:pt x="106" y="166"/>
                      <a:pt x="106" y="167"/>
                    </a:cubicBezTo>
                    <a:cubicBezTo>
                      <a:pt x="106" y="167"/>
                      <a:pt x="105" y="166"/>
                      <a:pt x="107" y="167"/>
                    </a:cubicBezTo>
                    <a:cubicBezTo>
                      <a:pt x="107" y="168"/>
                      <a:pt x="108" y="169"/>
                      <a:pt x="108" y="169"/>
                    </a:cubicBezTo>
                    <a:cubicBezTo>
                      <a:pt x="112" y="172"/>
                      <a:pt x="119" y="176"/>
                      <a:pt x="124" y="178"/>
                    </a:cubicBezTo>
                    <a:cubicBezTo>
                      <a:pt x="126" y="179"/>
                      <a:pt x="127" y="179"/>
                      <a:pt x="127" y="179"/>
                    </a:cubicBezTo>
                    <a:cubicBezTo>
                      <a:pt x="129" y="180"/>
                      <a:pt x="131" y="178"/>
                      <a:pt x="131" y="176"/>
                    </a:cubicBezTo>
                    <a:cubicBezTo>
                      <a:pt x="131" y="132"/>
                      <a:pt x="131" y="132"/>
                      <a:pt x="131" y="132"/>
                    </a:cubicBezTo>
                    <a:cubicBezTo>
                      <a:pt x="131" y="130"/>
                      <a:pt x="129" y="128"/>
                      <a:pt x="127" y="127"/>
                    </a:cubicBezTo>
                    <a:cubicBezTo>
                      <a:pt x="127" y="127"/>
                      <a:pt x="110" y="119"/>
                      <a:pt x="107" y="118"/>
                    </a:cubicBezTo>
                    <a:cubicBezTo>
                      <a:pt x="101" y="114"/>
                      <a:pt x="96" y="108"/>
                      <a:pt x="93" y="102"/>
                    </a:cubicBezTo>
                    <a:cubicBezTo>
                      <a:pt x="86" y="88"/>
                      <a:pt x="89" y="71"/>
                      <a:pt x="101" y="59"/>
                    </a:cubicBezTo>
                    <a:cubicBezTo>
                      <a:pt x="109" y="52"/>
                      <a:pt x="127" y="46"/>
                      <a:pt x="127" y="46"/>
                    </a:cubicBezTo>
                    <a:cubicBezTo>
                      <a:pt x="129" y="46"/>
                      <a:pt x="131" y="44"/>
                      <a:pt x="131" y="42"/>
                    </a:cubicBezTo>
                    <a:cubicBezTo>
                      <a:pt x="131" y="34"/>
                      <a:pt x="131" y="34"/>
                      <a:pt x="131" y="34"/>
                    </a:cubicBezTo>
                    <a:cubicBezTo>
                      <a:pt x="131" y="32"/>
                      <a:pt x="132" y="30"/>
                      <a:pt x="134" y="30"/>
                    </a:cubicBezTo>
                    <a:cubicBezTo>
                      <a:pt x="147" y="30"/>
                      <a:pt x="147" y="30"/>
                      <a:pt x="147" y="30"/>
                    </a:cubicBezTo>
                    <a:cubicBezTo>
                      <a:pt x="149" y="30"/>
                      <a:pt x="151" y="32"/>
                      <a:pt x="151" y="34"/>
                    </a:cubicBezTo>
                    <a:cubicBezTo>
                      <a:pt x="151" y="41"/>
                      <a:pt x="151" y="41"/>
                      <a:pt x="151" y="41"/>
                    </a:cubicBezTo>
                    <a:cubicBezTo>
                      <a:pt x="151" y="43"/>
                      <a:pt x="153" y="45"/>
                      <a:pt x="155" y="45"/>
                    </a:cubicBezTo>
                    <a:cubicBezTo>
                      <a:pt x="155" y="45"/>
                      <a:pt x="158" y="46"/>
                      <a:pt x="162" y="47"/>
                    </a:cubicBezTo>
                    <a:cubicBezTo>
                      <a:pt x="172" y="50"/>
                      <a:pt x="186" y="58"/>
                      <a:pt x="191" y="67"/>
                    </a:cubicBezTo>
                    <a:cubicBezTo>
                      <a:pt x="196" y="75"/>
                      <a:pt x="181" y="88"/>
                      <a:pt x="175" y="79"/>
                    </a:cubicBezTo>
                    <a:cubicBezTo>
                      <a:pt x="175" y="79"/>
                      <a:pt x="174" y="78"/>
                      <a:pt x="174" y="78"/>
                    </a:cubicBezTo>
                    <a:cubicBezTo>
                      <a:pt x="174" y="77"/>
                      <a:pt x="175" y="79"/>
                      <a:pt x="173" y="77"/>
                    </a:cubicBezTo>
                    <a:cubicBezTo>
                      <a:pt x="173" y="76"/>
                      <a:pt x="172" y="76"/>
                      <a:pt x="172" y="75"/>
                    </a:cubicBezTo>
                    <a:cubicBezTo>
                      <a:pt x="168" y="72"/>
                      <a:pt x="161" y="67"/>
                      <a:pt x="156" y="66"/>
                    </a:cubicBezTo>
                    <a:cubicBezTo>
                      <a:pt x="155" y="65"/>
                      <a:pt x="155" y="65"/>
                      <a:pt x="155" y="65"/>
                    </a:cubicBezTo>
                    <a:cubicBezTo>
                      <a:pt x="153" y="64"/>
                      <a:pt x="151" y="66"/>
                      <a:pt x="151" y="68"/>
                    </a:cubicBezTo>
                    <a:cubicBezTo>
                      <a:pt x="151" y="112"/>
                      <a:pt x="151" y="112"/>
                      <a:pt x="151" y="112"/>
                    </a:cubicBezTo>
                    <a:cubicBezTo>
                      <a:pt x="151" y="114"/>
                      <a:pt x="153" y="116"/>
                      <a:pt x="154" y="117"/>
                    </a:cubicBezTo>
                    <a:cubicBezTo>
                      <a:pt x="154" y="117"/>
                      <a:pt x="191" y="132"/>
                      <a:pt x="196" y="147"/>
                    </a:cubicBezTo>
                    <a:cubicBezTo>
                      <a:pt x="201" y="162"/>
                      <a:pt x="196" y="179"/>
                      <a:pt x="185" y="18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685800"/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43" name="文本框 42"/>
          <p:cNvSpPr txBox="1"/>
          <p:nvPr/>
        </p:nvSpPr>
        <p:spPr>
          <a:xfrm>
            <a:off x="8623638" y="4805547"/>
            <a:ext cx="49408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altLang="zh-CN" sz="750" dirty="0">
                <a:solidFill>
                  <a:prstClr val="white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08</a:t>
            </a:r>
            <a:r>
              <a:rPr lang="en-US" altLang="zh-CN" sz="750" dirty="0">
                <a:solidFill>
                  <a:prstClr val="white">
                    <a:alpha val="20000"/>
                  </a:prst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/28</a:t>
            </a:r>
            <a:endParaRPr lang="zh-CN" altLang="en-US" sz="750" dirty="0">
              <a:solidFill>
                <a:prstClr val="white">
                  <a:alpha val="20000"/>
                </a:prstClr>
              </a:solidFill>
              <a:latin typeface="方正正纤黑简体" panose="02000000000000000000" pitchFamily="2" charset="-122"/>
              <a:ea typeface="方正正纤黑简体" panose="02000000000000000000" pitchFamily="2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2223886" y="969643"/>
            <a:ext cx="3481589" cy="3416279"/>
            <a:chOff x="2223886" y="969643"/>
            <a:chExt cx="3481589" cy="3416279"/>
          </a:xfrm>
        </p:grpSpPr>
        <p:grpSp>
          <p:nvGrpSpPr>
            <p:cNvPr id="24" name="组合 23"/>
            <p:cNvGrpSpPr/>
            <p:nvPr/>
          </p:nvGrpSpPr>
          <p:grpSpPr>
            <a:xfrm>
              <a:off x="2223886" y="969643"/>
              <a:ext cx="3481589" cy="3416279"/>
              <a:chOff x="2223886" y="969643"/>
              <a:chExt cx="3481589" cy="3416279"/>
            </a:xfrm>
          </p:grpSpPr>
          <p:grpSp>
            <p:nvGrpSpPr>
              <p:cNvPr id="4" name="组合 3"/>
              <p:cNvGrpSpPr/>
              <p:nvPr/>
            </p:nvGrpSpPr>
            <p:grpSpPr>
              <a:xfrm>
                <a:off x="2223886" y="969643"/>
                <a:ext cx="1676400" cy="1677987"/>
                <a:chOff x="2223886" y="969643"/>
                <a:chExt cx="1676400" cy="1677987"/>
              </a:xfrm>
            </p:grpSpPr>
            <p:grpSp>
              <p:nvGrpSpPr>
                <p:cNvPr id="9" name="组合 4"/>
                <p:cNvGrpSpPr/>
                <p:nvPr/>
              </p:nvGrpSpPr>
              <p:grpSpPr bwMode="auto">
                <a:xfrm>
                  <a:off x="2223886" y="969643"/>
                  <a:ext cx="1676400" cy="1677987"/>
                  <a:chOff x="2006994" y="1483490"/>
                  <a:chExt cx="1676499" cy="1676498"/>
                </a:xfrm>
              </p:grpSpPr>
              <p:sp>
                <p:nvSpPr>
                  <p:cNvPr id="18" name="泪滴形 17"/>
                  <p:cNvSpPr/>
                  <p:nvPr/>
                </p:nvSpPr>
                <p:spPr>
                  <a:xfrm rot="6444283">
                    <a:off x="2006995" y="1483489"/>
                    <a:ext cx="1676498" cy="1676499"/>
                  </a:xfrm>
                  <a:prstGeom prst="teardrop">
                    <a:avLst/>
                  </a:prstGeom>
                  <a:noFill/>
                  <a:ln w="3175">
                    <a:solidFill>
                      <a:schemeClr val="bg1"/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defTabSz="685800">
                      <a:defRPr/>
                    </a:pPr>
                    <a:endParaRPr lang="zh-CN" altLang="en-US" sz="135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9" name="Rectangle 2"/>
                  <p:cNvSpPr>
                    <a:spLocks noChangeArrowheads="1"/>
                  </p:cNvSpPr>
                  <p:nvPr/>
                </p:nvSpPr>
                <p:spPr bwMode="auto">
                  <a:xfrm>
                    <a:off x="2484037" y="2528048"/>
                    <a:ext cx="760189" cy="39975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5pPr>
                    <a:lvl6pPr marL="2514600" indent="-228600" fontAlgn="base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6pPr>
                    <a:lvl7pPr marL="2971800" indent="-228600" fontAlgn="base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7pPr>
                    <a:lvl8pPr marL="3429000" indent="-228600" fontAlgn="base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8pPr>
                    <a:lvl9pPr marL="3886200" indent="-228600" fontAlgn="base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defTabSz="685800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zh-CN" sz="2000" dirty="0">
                        <a:solidFill>
                          <a:srgbClr val="FFFFFF"/>
                        </a:solidFill>
                        <a:latin typeface="方正正纤黑简体" panose="02000000000000000000" pitchFamily="2" charset="-122"/>
                        <a:ea typeface="方正正纤黑简体" panose="02000000000000000000" pitchFamily="2" charset="-122"/>
                      </a:rPr>
                      <a:t>76%</a:t>
                    </a:r>
                    <a:endParaRPr lang="zh-CN" altLang="en-US" sz="2000" dirty="0">
                      <a:solidFill>
                        <a:srgbClr val="FFFFFF"/>
                      </a:solidFill>
                      <a:latin typeface="方正正纤黑简体" panose="02000000000000000000" pitchFamily="2" charset="-122"/>
                      <a:ea typeface="方正正纤黑简体" panose="02000000000000000000" pitchFamily="2" charset="-122"/>
                    </a:endParaRPr>
                  </a:p>
                </p:txBody>
              </p:sp>
            </p:grpSp>
            <p:grpSp>
              <p:nvGrpSpPr>
                <p:cNvPr id="15" name="组合 31"/>
                <p:cNvGrpSpPr/>
                <p:nvPr/>
              </p:nvGrpSpPr>
              <p:grpSpPr bwMode="auto">
                <a:xfrm>
                  <a:off x="2892597" y="1514163"/>
                  <a:ext cx="350836" cy="320675"/>
                  <a:chOff x="3358368" y="2363926"/>
                  <a:chExt cx="258482" cy="236000"/>
                </a:xfrm>
              </p:grpSpPr>
              <p:sp>
                <p:nvSpPr>
                  <p:cNvPr id="16" name="Freeform 35"/>
                  <p:cNvSpPr/>
                  <p:nvPr/>
                </p:nvSpPr>
                <p:spPr bwMode="auto">
                  <a:xfrm>
                    <a:off x="3396965" y="2453886"/>
                    <a:ext cx="178950" cy="64258"/>
                  </a:xfrm>
                  <a:custGeom>
                    <a:avLst/>
                    <a:gdLst>
                      <a:gd name="T0" fmla="*/ 2147483646 w 48"/>
                      <a:gd name="T1" fmla="*/ 0 h 17"/>
                      <a:gd name="T2" fmla="*/ 2147483646 w 48"/>
                      <a:gd name="T3" fmla="*/ 2147483646 h 17"/>
                      <a:gd name="T4" fmla="*/ 2147483646 w 48"/>
                      <a:gd name="T5" fmla="*/ 2147483646 h 17"/>
                      <a:gd name="T6" fmla="*/ 2147483646 w 48"/>
                      <a:gd name="T7" fmla="*/ 2147483646 h 17"/>
                      <a:gd name="T8" fmla="*/ 2147483646 w 48"/>
                      <a:gd name="T9" fmla="*/ 0 h 17"/>
                      <a:gd name="T10" fmla="*/ 2147483646 w 48"/>
                      <a:gd name="T11" fmla="*/ 0 h 17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8" h="17">
                        <a:moveTo>
                          <a:pt x="1" y="0"/>
                        </a:moveTo>
                        <a:cubicBezTo>
                          <a:pt x="0" y="3"/>
                          <a:pt x="1" y="6"/>
                          <a:pt x="2" y="8"/>
                        </a:cubicBezTo>
                        <a:cubicBezTo>
                          <a:pt x="7" y="16"/>
                          <a:pt x="21" y="17"/>
                          <a:pt x="24" y="17"/>
                        </a:cubicBezTo>
                        <a:cubicBezTo>
                          <a:pt x="28" y="17"/>
                          <a:pt x="42" y="16"/>
                          <a:pt x="47" y="8"/>
                        </a:cubicBezTo>
                        <a:cubicBezTo>
                          <a:pt x="48" y="6"/>
                          <a:pt x="48" y="3"/>
                          <a:pt x="48" y="0"/>
                        </a:cubicBez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3175">
                    <a:noFill/>
                    <a:round/>
                  </a:ln>
                </p:spPr>
                <p:txBody>
                  <a:bodyPr/>
                  <a:lstStyle/>
                  <a:p>
                    <a:pPr defTabSz="685800">
                      <a:defRPr/>
                    </a:pPr>
                    <a:endParaRPr lang="zh-CN" altLang="en-US" sz="135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17" name="Freeform 36"/>
                  <p:cNvSpPr>
                    <a:spLocks noEditPoints="1"/>
                  </p:cNvSpPr>
                  <p:nvPr/>
                </p:nvSpPr>
                <p:spPr bwMode="auto">
                  <a:xfrm>
                    <a:off x="3358368" y="2363926"/>
                    <a:ext cx="258482" cy="236000"/>
                  </a:xfrm>
                  <a:custGeom>
                    <a:avLst/>
                    <a:gdLst>
                      <a:gd name="T0" fmla="*/ 2147483646 w 69"/>
                      <a:gd name="T1" fmla="*/ 0 h 63"/>
                      <a:gd name="T2" fmla="*/ 2147483646 w 69"/>
                      <a:gd name="T3" fmla="*/ 0 h 63"/>
                      <a:gd name="T4" fmla="*/ 2147483646 w 69"/>
                      <a:gd name="T5" fmla="*/ 2147483646 h 63"/>
                      <a:gd name="T6" fmla="*/ 2147483646 w 69"/>
                      <a:gd name="T7" fmla="*/ 2147483646 h 63"/>
                      <a:gd name="T8" fmla="*/ 2147483646 w 69"/>
                      <a:gd name="T9" fmla="*/ 2147483646 h 63"/>
                      <a:gd name="T10" fmla="*/ 2147483646 w 69"/>
                      <a:gd name="T11" fmla="*/ 2147483646 h 63"/>
                      <a:gd name="T12" fmla="*/ 2147483646 w 69"/>
                      <a:gd name="T13" fmla="*/ 2147483646 h 63"/>
                      <a:gd name="T14" fmla="*/ 2147483646 w 69"/>
                      <a:gd name="T15" fmla="*/ 2147483646 h 63"/>
                      <a:gd name="T16" fmla="*/ 2147483646 w 69"/>
                      <a:gd name="T17" fmla="*/ 2147483646 h 63"/>
                      <a:gd name="T18" fmla="*/ 2147483646 w 69"/>
                      <a:gd name="T19" fmla="*/ 2147483646 h 63"/>
                      <a:gd name="T20" fmla="*/ 2147483646 w 69"/>
                      <a:gd name="T21" fmla="*/ 2147483646 h 63"/>
                      <a:gd name="T22" fmla="*/ 2147483646 w 69"/>
                      <a:gd name="T23" fmla="*/ 2147483646 h 63"/>
                      <a:gd name="T24" fmla="*/ 2147483646 w 69"/>
                      <a:gd name="T25" fmla="*/ 2147483646 h 63"/>
                      <a:gd name="T26" fmla="*/ 2147483646 w 69"/>
                      <a:gd name="T27" fmla="*/ 2147483646 h 63"/>
                      <a:gd name="T28" fmla="*/ 2147483646 w 69"/>
                      <a:gd name="T29" fmla="*/ 2147483646 h 63"/>
                      <a:gd name="T30" fmla="*/ 2147483646 w 69"/>
                      <a:gd name="T31" fmla="*/ 2147483646 h 63"/>
                      <a:gd name="T32" fmla="*/ 2147483646 w 69"/>
                      <a:gd name="T33" fmla="*/ 0 h 63"/>
                      <a:gd name="T34" fmla="*/ 2147483646 w 69"/>
                      <a:gd name="T35" fmla="*/ 2147483646 h 63"/>
                      <a:gd name="T36" fmla="*/ 2147483646 w 69"/>
                      <a:gd name="T37" fmla="*/ 2147483646 h 63"/>
                      <a:gd name="T38" fmla="*/ 2147483646 w 69"/>
                      <a:gd name="T39" fmla="*/ 2147483646 h 63"/>
                      <a:gd name="T40" fmla="*/ 2147483646 w 69"/>
                      <a:gd name="T41" fmla="*/ 2147483646 h 63"/>
                      <a:gd name="T42" fmla="*/ 2147483646 w 69"/>
                      <a:gd name="T43" fmla="*/ 2147483646 h 63"/>
                      <a:gd name="T44" fmla="*/ 2147483646 w 69"/>
                      <a:gd name="T45" fmla="*/ 2147483646 h 63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</a:gdLst>
                    <a:ahLst/>
                    <a:cxnLst>
                      <a:cxn ang="T46">
                        <a:pos x="T0" y="T1"/>
                      </a:cxn>
                      <a:cxn ang="T47">
                        <a:pos x="T2" y="T3"/>
                      </a:cxn>
                      <a:cxn ang="T48">
                        <a:pos x="T4" y="T5"/>
                      </a:cxn>
                      <a:cxn ang="T49">
                        <a:pos x="T6" y="T7"/>
                      </a:cxn>
                      <a:cxn ang="T50">
                        <a:pos x="T8" y="T9"/>
                      </a:cxn>
                      <a:cxn ang="T51">
                        <a:pos x="T10" y="T11"/>
                      </a:cxn>
                      <a:cxn ang="T52">
                        <a:pos x="T12" y="T13"/>
                      </a:cxn>
                      <a:cxn ang="T53">
                        <a:pos x="T14" y="T15"/>
                      </a:cxn>
                      <a:cxn ang="T54">
                        <a:pos x="T16" y="T17"/>
                      </a:cxn>
                      <a:cxn ang="T55">
                        <a:pos x="T18" y="T19"/>
                      </a:cxn>
                      <a:cxn ang="T56">
                        <a:pos x="T20" y="T21"/>
                      </a:cxn>
                      <a:cxn ang="T57">
                        <a:pos x="T22" y="T23"/>
                      </a:cxn>
                      <a:cxn ang="T58">
                        <a:pos x="T24" y="T25"/>
                      </a:cxn>
                      <a:cxn ang="T59">
                        <a:pos x="T26" y="T27"/>
                      </a:cxn>
                      <a:cxn ang="T60">
                        <a:pos x="T28" y="T29"/>
                      </a:cxn>
                      <a:cxn ang="T61">
                        <a:pos x="T30" y="T31"/>
                      </a:cxn>
                      <a:cxn ang="T62">
                        <a:pos x="T32" y="T33"/>
                      </a:cxn>
                      <a:cxn ang="T63">
                        <a:pos x="T34" y="T35"/>
                      </a:cxn>
                      <a:cxn ang="T64">
                        <a:pos x="T36" y="T37"/>
                      </a:cxn>
                      <a:cxn ang="T65">
                        <a:pos x="T38" y="T39"/>
                      </a:cxn>
                      <a:cxn ang="T66">
                        <a:pos x="T40" y="T41"/>
                      </a:cxn>
                      <a:cxn ang="T67">
                        <a:pos x="T42" y="T43"/>
                      </a:cxn>
                      <a:cxn ang="T68">
                        <a:pos x="T44" y="T45"/>
                      </a:cxn>
                    </a:cxnLst>
                    <a:rect l="0" t="0" r="r" b="b"/>
                    <a:pathLst>
                      <a:path w="69" h="63">
                        <a:moveTo>
                          <a:pt x="58" y="0"/>
                        </a:moveTo>
                        <a:cubicBezTo>
                          <a:pt x="11" y="0"/>
                          <a:pt x="11" y="0"/>
                          <a:pt x="11" y="0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2" y="14"/>
                          <a:pt x="0" y="26"/>
                          <a:pt x="5" y="34"/>
                        </a:cubicBezTo>
                        <a:cubicBezTo>
                          <a:pt x="10" y="44"/>
                          <a:pt x="24" y="47"/>
                          <a:pt x="31" y="48"/>
                        </a:cubicBezTo>
                        <a:cubicBezTo>
                          <a:pt x="31" y="59"/>
                          <a:pt x="31" y="59"/>
                          <a:pt x="31" y="59"/>
                        </a:cubicBezTo>
                        <a:cubicBezTo>
                          <a:pt x="15" y="59"/>
                          <a:pt x="15" y="59"/>
                          <a:pt x="15" y="59"/>
                        </a:cubicBezTo>
                        <a:cubicBezTo>
                          <a:pt x="14" y="59"/>
                          <a:pt x="13" y="60"/>
                          <a:pt x="13" y="61"/>
                        </a:cubicBezTo>
                        <a:cubicBezTo>
                          <a:pt x="13" y="62"/>
                          <a:pt x="14" y="63"/>
                          <a:pt x="15" y="63"/>
                        </a:cubicBezTo>
                        <a:cubicBezTo>
                          <a:pt x="54" y="63"/>
                          <a:pt x="54" y="63"/>
                          <a:pt x="54" y="63"/>
                        </a:cubicBezTo>
                        <a:cubicBezTo>
                          <a:pt x="55" y="63"/>
                          <a:pt x="56" y="62"/>
                          <a:pt x="56" y="61"/>
                        </a:cubicBezTo>
                        <a:cubicBezTo>
                          <a:pt x="56" y="60"/>
                          <a:pt x="55" y="59"/>
                          <a:pt x="54" y="59"/>
                        </a:cubicBezTo>
                        <a:cubicBezTo>
                          <a:pt x="38" y="59"/>
                          <a:pt x="38" y="59"/>
                          <a:pt x="38" y="59"/>
                        </a:cubicBezTo>
                        <a:cubicBezTo>
                          <a:pt x="38" y="48"/>
                          <a:pt x="38" y="48"/>
                          <a:pt x="38" y="48"/>
                        </a:cubicBezTo>
                        <a:cubicBezTo>
                          <a:pt x="45" y="47"/>
                          <a:pt x="58" y="44"/>
                          <a:pt x="64" y="34"/>
                        </a:cubicBezTo>
                        <a:cubicBezTo>
                          <a:pt x="69" y="26"/>
                          <a:pt x="67" y="14"/>
                          <a:pt x="58" y="1"/>
                        </a:cubicBezTo>
                        <a:lnTo>
                          <a:pt x="58" y="0"/>
                        </a:lnTo>
                        <a:close/>
                        <a:moveTo>
                          <a:pt x="60" y="32"/>
                        </a:moveTo>
                        <a:cubicBezTo>
                          <a:pt x="55" y="42"/>
                          <a:pt x="38" y="43"/>
                          <a:pt x="34" y="43"/>
                        </a:cubicBezTo>
                        <a:cubicBezTo>
                          <a:pt x="31" y="43"/>
                          <a:pt x="14" y="42"/>
                          <a:pt x="9" y="32"/>
                        </a:cubicBezTo>
                        <a:cubicBezTo>
                          <a:pt x="5" y="25"/>
                          <a:pt x="7" y="16"/>
                          <a:pt x="14" y="4"/>
                        </a:cubicBezTo>
                        <a:cubicBezTo>
                          <a:pt x="55" y="4"/>
                          <a:pt x="55" y="4"/>
                          <a:pt x="55" y="4"/>
                        </a:cubicBezTo>
                        <a:cubicBezTo>
                          <a:pt x="62" y="16"/>
                          <a:pt x="64" y="25"/>
                          <a:pt x="60" y="32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3175">
                    <a:noFill/>
                    <a:round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pPr defTabSz="685800">
                      <a:defRPr/>
                    </a:pPr>
                    <a:endParaRPr lang="zh-CN" altLang="en-US" sz="1350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sp>
            <p:nvSpPr>
              <p:cNvPr id="6" name="矩形 5"/>
              <p:cNvSpPr/>
              <p:nvPr/>
            </p:nvSpPr>
            <p:spPr>
              <a:xfrm>
                <a:off x="3897978" y="2737500"/>
                <a:ext cx="1807497" cy="164842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" name="椭圆 6"/>
            <p:cNvSpPr/>
            <p:nvPr/>
          </p:nvSpPr>
          <p:spPr>
            <a:xfrm>
              <a:off x="2829355" y="1421748"/>
              <a:ext cx="477835" cy="477835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2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2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2" presetClass="entr" presetSubtype="8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8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矩形 4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77000">
                <a:srgbClr val="832BFF"/>
              </a:gs>
              <a:gs pos="33000">
                <a:srgbClr val="BC58FF"/>
              </a:gs>
              <a:gs pos="16000">
                <a:srgbClr val="D679FF"/>
              </a:gs>
              <a:gs pos="0">
                <a:srgbClr val="ECA3FF"/>
              </a:gs>
              <a:gs pos="100000">
                <a:srgbClr val="6D3FEF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grpSp>
        <p:nvGrpSpPr>
          <p:cNvPr id="112" name="组合 111"/>
          <p:cNvGrpSpPr/>
          <p:nvPr/>
        </p:nvGrpSpPr>
        <p:grpSpPr>
          <a:xfrm>
            <a:off x="6967685" y="-1189045"/>
            <a:ext cx="3973541" cy="3973541"/>
            <a:chOff x="1804262" y="-200033"/>
            <a:chExt cx="5454931" cy="5454931"/>
          </a:xfrm>
        </p:grpSpPr>
        <p:sp>
          <p:nvSpPr>
            <p:cNvPr id="113" name="椭圆 112"/>
            <p:cNvSpPr/>
            <p:nvPr/>
          </p:nvSpPr>
          <p:spPr>
            <a:xfrm>
              <a:off x="1804262" y="-200033"/>
              <a:ext cx="5454931" cy="5454931"/>
            </a:xfrm>
            <a:prstGeom prst="ellipse">
              <a:avLst/>
            </a:prstGeom>
            <a:solidFill>
              <a:srgbClr val="9C3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14" name="椭圆 113"/>
            <p:cNvSpPr/>
            <p:nvPr/>
          </p:nvSpPr>
          <p:spPr>
            <a:xfrm>
              <a:off x="2396111" y="384460"/>
              <a:ext cx="4301089" cy="4301089"/>
            </a:xfrm>
            <a:prstGeom prst="ellipse">
              <a:avLst/>
            </a:prstGeom>
            <a:solidFill>
              <a:srgbClr val="993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15" name="椭圆 114"/>
            <p:cNvSpPr/>
            <p:nvPr/>
          </p:nvSpPr>
          <p:spPr>
            <a:xfrm>
              <a:off x="2896019" y="888914"/>
              <a:ext cx="3281202" cy="3281202"/>
            </a:xfrm>
            <a:prstGeom prst="ellipse">
              <a:avLst/>
            </a:prstGeom>
            <a:solidFill>
              <a:srgbClr val="9438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16" name="椭圆 115"/>
            <p:cNvSpPr/>
            <p:nvPr/>
          </p:nvSpPr>
          <p:spPr>
            <a:xfrm>
              <a:off x="3361086" y="1337218"/>
              <a:ext cx="2384593" cy="2384593"/>
            </a:xfrm>
            <a:prstGeom prst="ellipse">
              <a:avLst/>
            </a:prstGeom>
            <a:solidFill>
              <a:srgbClr val="872E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17" name="椭圆 116"/>
            <p:cNvSpPr/>
            <p:nvPr/>
          </p:nvSpPr>
          <p:spPr>
            <a:xfrm>
              <a:off x="3724996" y="1713399"/>
              <a:ext cx="1632228" cy="1632228"/>
            </a:xfrm>
            <a:prstGeom prst="ellipse">
              <a:avLst/>
            </a:prstGeom>
            <a:solidFill>
              <a:srgbClr val="7736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18" name="椭圆 117"/>
            <p:cNvSpPr/>
            <p:nvPr/>
          </p:nvSpPr>
          <p:spPr>
            <a:xfrm>
              <a:off x="4026924" y="2008546"/>
              <a:ext cx="1052915" cy="1052915"/>
            </a:xfrm>
            <a:prstGeom prst="ellipse">
              <a:avLst/>
            </a:prstGeom>
            <a:solidFill>
              <a:srgbClr val="6933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  <p:sp>
        <p:nvSpPr>
          <p:cNvPr id="56" name="椭圆 55"/>
          <p:cNvSpPr/>
          <p:nvPr/>
        </p:nvSpPr>
        <p:spPr>
          <a:xfrm>
            <a:off x="4275436" y="1172533"/>
            <a:ext cx="1401963" cy="1401963"/>
          </a:xfrm>
          <a:prstGeom prst="ellipse">
            <a:avLst/>
          </a:prstGeom>
          <a:solidFill>
            <a:srgbClr val="B754FF">
              <a:alpha val="40000"/>
            </a:srgbClr>
          </a:solidFill>
          <a:ln>
            <a:solidFill>
              <a:schemeClr val="bg1">
                <a:alpha val="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55" name="椭圆 54"/>
          <p:cNvSpPr/>
          <p:nvPr/>
        </p:nvSpPr>
        <p:spPr>
          <a:xfrm>
            <a:off x="4474146" y="1364080"/>
            <a:ext cx="1018868" cy="1018868"/>
          </a:xfrm>
          <a:prstGeom prst="ellipse">
            <a:avLst/>
          </a:prstGeom>
          <a:solidFill>
            <a:srgbClr val="B452FF"/>
          </a:solidFill>
          <a:ln>
            <a:solidFill>
              <a:schemeClr val="bg1">
                <a:alpha val="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54" name="椭圆 53"/>
          <p:cNvSpPr/>
          <p:nvPr/>
        </p:nvSpPr>
        <p:spPr>
          <a:xfrm>
            <a:off x="4629634" y="1524811"/>
            <a:ext cx="697404" cy="697404"/>
          </a:xfrm>
          <a:prstGeom prst="ellipse">
            <a:avLst/>
          </a:prstGeom>
          <a:solidFill>
            <a:srgbClr val="A748FF"/>
          </a:solidFill>
          <a:ln>
            <a:solidFill>
              <a:schemeClr val="bg1">
                <a:alpha val="2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84" name="椭圆 83"/>
          <p:cNvSpPr/>
          <p:nvPr/>
        </p:nvSpPr>
        <p:spPr>
          <a:xfrm>
            <a:off x="1119247" y="686734"/>
            <a:ext cx="1401963" cy="1401963"/>
          </a:xfrm>
          <a:prstGeom prst="ellipse">
            <a:avLst/>
          </a:prstGeom>
          <a:solidFill>
            <a:srgbClr val="D578FF">
              <a:alpha val="40000"/>
            </a:srgbClr>
          </a:solidFill>
          <a:ln>
            <a:solidFill>
              <a:schemeClr val="bg1">
                <a:alpha val="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83" name="椭圆 82"/>
          <p:cNvSpPr/>
          <p:nvPr/>
        </p:nvSpPr>
        <p:spPr>
          <a:xfrm>
            <a:off x="1317957" y="878281"/>
            <a:ext cx="1018868" cy="1018868"/>
          </a:xfrm>
          <a:prstGeom prst="ellipse">
            <a:avLst/>
          </a:prstGeom>
          <a:solidFill>
            <a:srgbClr val="D071FF"/>
          </a:solidFill>
          <a:ln>
            <a:solidFill>
              <a:schemeClr val="bg1">
                <a:alpha val="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82" name="椭圆 81"/>
          <p:cNvSpPr/>
          <p:nvPr/>
        </p:nvSpPr>
        <p:spPr>
          <a:xfrm>
            <a:off x="1473445" y="1039012"/>
            <a:ext cx="697404" cy="697404"/>
          </a:xfrm>
          <a:prstGeom prst="ellipse">
            <a:avLst/>
          </a:prstGeom>
          <a:solidFill>
            <a:srgbClr val="C260FF"/>
          </a:solidFill>
          <a:ln>
            <a:solidFill>
              <a:schemeClr val="bg1">
                <a:alpha val="2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49" name="TextBox 164"/>
          <p:cNvSpPr txBox="1">
            <a:spLocks noChangeArrowheads="1"/>
          </p:cNvSpPr>
          <p:nvPr/>
        </p:nvSpPr>
        <p:spPr bwMode="auto">
          <a:xfrm>
            <a:off x="128869" y="123749"/>
            <a:ext cx="105738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2000">
                <a:latin typeface="Copperplate Gothic Bold" panose="020E0705020206020404" pitchFamily="34" charset="0"/>
                <a:ea typeface="经典综艺体简" panose="02010609000101010101" pitchFamily="49" charset="-122"/>
                <a:cs typeface="经典综艺体简" panose="02010609000101010101" pitchFamily="49" charset="-122"/>
              </a:defRPr>
            </a:lvl1pPr>
            <a:lvl2pPr marL="742950" indent="-28575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dist" defTabSz="685800">
              <a:defRPr/>
            </a:pPr>
            <a:r>
              <a:rPr lang="zh-CN" altLang="en-US" sz="2800" spc="169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3D0FBD">
                      <a:alpha val="42353"/>
                    </a:srgbClr>
                  </a:outerShdw>
                </a:effectLst>
                <a:latin typeface="方正正纤黑简体" panose="02000000000000000000" pitchFamily="2" charset="-122"/>
                <a:ea typeface="方正正纤黑简体" panose="02000000000000000000" pitchFamily="2" charset="-122"/>
                <a:cs typeface="Arial" panose="020B0604020202020204" pitchFamily="34" charset="0"/>
              </a:rPr>
              <a:t>目录</a:t>
            </a:r>
            <a:endParaRPr lang="zh-CN" altLang="en-US" sz="4800" spc="169" dirty="0">
              <a:solidFill>
                <a:prstClr val="white"/>
              </a:solidFill>
              <a:effectLst>
                <a:outerShdw blurRad="38100" dist="38100" dir="2700000" algn="tl">
                  <a:srgbClr val="3D0FBD">
                    <a:alpha val="42353"/>
                  </a:srgbClr>
                </a:outerShdw>
              </a:effectLst>
              <a:latin typeface="方正正纤黑简体" panose="02000000000000000000" pitchFamily="2" charset="-122"/>
              <a:ea typeface="方正正纤黑简体" panose="02000000000000000000" pitchFamily="2" charset="-122"/>
              <a:cs typeface="Arial" panose="020B0604020202020204" pitchFamily="34" charset="0"/>
            </a:endParaRPr>
          </a:p>
        </p:txBody>
      </p:sp>
      <p:sp>
        <p:nvSpPr>
          <p:cNvPr id="62" name="矩形 61"/>
          <p:cNvSpPr/>
          <p:nvPr/>
        </p:nvSpPr>
        <p:spPr bwMode="auto">
          <a:xfrm>
            <a:off x="189187" y="548020"/>
            <a:ext cx="93519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>
              <a:defRPr/>
            </a:pPr>
            <a:r>
              <a:rPr lang="en-US" altLang="zh-CN" sz="900" spc="30" dirty="0">
                <a:solidFill>
                  <a:prstClr val="white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  <a:cs typeface="Arial" panose="020B0604020202020204" pitchFamily="34" charset="0"/>
              </a:rPr>
              <a:t>CONTENTS</a:t>
            </a:r>
            <a:endParaRPr lang="zh-CN" altLang="en-US" sz="900" spc="30" dirty="0">
              <a:solidFill>
                <a:prstClr val="white"/>
              </a:solidFill>
              <a:latin typeface="方正正纤黑简体" panose="02000000000000000000" pitchFamily="2" charset="-122"/>
              <a:ea typeface="方正正纤黑简体" panose="02000000000000000000" pitchFamily="2" charset="-122"/>
              <a:cs typeface="Arial" panose="020B0604020202020204" pitchFamily="34" charset="0"/>
            </a:endParaRPr>
          </a:p>
        </p:txBody>
      </p:sp>
      <p:sp>
        <p:nvSpPr>
          <p:cNvPr id="78" name="L 形 77"/>
          <p:cNvSpPr/>
          <p:nvPr/>
        </p:nvSpPr>
        <p:spPr>
          <a:xfrm rot="2700000">
            <a:off x="235443" y="2355848"/>
            <a:ext cx="191750" cy="178561"/>
          </a:xfrm>
          <a:prstGeom prst="corner">
            <a:avLst>
              <a:gd name="adj1" fmla="val 7248"/>
              <a:gd name="adj2" fmla="val 7248"/>
            </a:avLst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79" name="L 形 78"/>
          <p:cNvSpPr/>
          <p:nvPr/>
        </p:nvSpPr>
        <p:spPr>
          <a:xfrm rot="18900000" flipH="1">
            <a:off x="8733801" y="2355848"/>
            <a:ext cx="191750" cy="178561"/>
          </a:xfrm>
          <a:prstGeom prst="corner">
            <a:avLst>
              <a:gd name="adj1" fmla="val 7248"/>
              <a:gd name="adj2" fmla="val 7248"/>
            </a:avLst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85" name="椭圆 84"/>
          <p:cNvSpPr/>
          <p:nvPr/>
        </p:nvSpPr>
        <p:spPr>
          <a:xfrm>
            <a:off x="905651" y="471195"/>
            <a:ext cx="1837731" cy="1837731"/>
          </a:xfrm>
          <a:prstGeom prst="ellipse">
            <a:avLst/>
          </a:prstGeom>
          <a:noFill/>
          <a:ln>
            <a:solidFill>
              <a:schemeClr val="bg1">
                <a:alpha val="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4056696" y="946765"/>
            <a:ext cx="1837731" cy="1837731"/>
          </a:xfrm>
          <a:prstGeom prst="ellipse">
            <a:avLst/>
          </a:prstGeom>
          <a:noFill/>
          <a:ln>
            <a:solidFill>
              <a:schemeClr val="bg1">
                <a:alpha val="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68" name="椭圆 67"/>
          <p:cNvSpPr/>
          <p:nvPr/>
        </p:nvSpPr>
        <p:spPr>
          <a:xfrm>
            <a:off x="2121120" y="2358957"/>
            <a:ext cx="1837731" cy="1837731"/>
          </a:xfrm>
          <a:prstGeom prst="ellipse">
            <a:avLst/>
          </a:prstGeom>
          <a:noFill/>
          <a:ln>
            <a:solidFill>
              <a:schemeClr val="bg1">
                <a:alpha val="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106" name="椭圆 105"/>
          <p:cNvSpPr/>
          <p:nvPr/>
        </p:nvSpPr>
        <p:spPr>
          <a:xfrm>
            <a:off x="4890763" y="2873098"/>
            <a:ext cx="1837731" cy="1837731"/>
          </a:xfrm>
          <a:prstGeom prst="ellipse">
            <a:avLst/>
          </a:prstGeom>
          <a:noFill/>
          <a:ln>
            <a:solidFill>
              <a:schemeClr val="bg1">
                <a:alpha val="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620818" y="3594010"/>
            <a:ext cx="2351408" cy="400110"/>
            <a:chOff x="5620818" y="3017748"/>
            <a:chExt cx="2351408" cy="400110"/>
          </a:xfrm>
        </p:grpSpPr>
        <p:sp>
          <p:nvSpPr>
            <p:cNvPr id="43" name="矩形 42"/>
            <p:cNvSpPr/>
            <p:nvPr/>
          </p:nvSpPr>
          <p:spPr>
            <a:xfrm>
              <a:off x="6081953" y="3035828"/>
              <a:ext cx="1890273" cy="338554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pPr defTabSz="685800"/>
              <a:r>
                <a:rPr lang="zh-CN" altLang="en-US" sz="1600" b="1" spc="600" dirty="0">
                  <a:solidFill>
                    <a:prstClr val="white">
                      <a:alpha val="20000"/>
                    </a:prstClr>
                  </a:solidFill>
                  <a:latin typeface="汉仪特细等线简" panose="02010604000101010101" pitchFamily="2" charset="-122"/>
                  <a:ea typeface="汉仪特细等线简" panose="02010604000101010101" pitchFamily="2" charset="-122"/>
                </a:rPr>
                <a:t>点击添加标题</a:t>
              </a:r>
              <a:endParaRPr lang="zh-CN" altLang="en-US" sz="1600" b="1" spc="600" dirty="0">
                <a:solidFill>
                  <a:prstClr val="white">
                    <a:alpha val="20000"/>
                  </a:prstClr>
                </a:solidFill>
                <a:latin typeface="汉仪特细等线简" panose="02010604000101010101" pitchFamily="2" charset="-122"/>
                <a:ea typeface="汉仪特细等线简" panose="02010604000101010101" pitchFamily="2" charset="-122"/>
              </a:endParaRPr>
            </a:p>
          </p:txBody>
        </p:sp>
        <p:sp>
          <p:nvSpPr>
            <p:cNvPr id="44" name="Text Box 5"/>
            <p:cNvSpPr txBox="1">
              <a:spLocks noChangeArrowheads="1"/>
            </p:cNvSpPr>
            <p:nvPr/>
          </p:nvSpPr>
          <p:spPr bwMode="auto">
            <a:xfrm>
              <a:off x="5620818" y="3017748"/>
              <a:ext cx="206099" cy="400110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>
              <a:defPPr>
                <a:defRPr lang="zh-CN"/>
              </a:defPPr>
              <a:lvl1pPr fontAlgn="auto">
                <a:spcBef>
                  <a:spcPts val="0"/>
                </a:spcBef>
                <a:spcAft>
                  <a:spcPts val="0"/>
                </a:spcAft>
                <a:defRPr sz="2000" spc="600">
                  <a:solidFill>
                    <a:schemeClr val="bg1"/>
                  </a:solidFill>
                  <a:effectLst>
                    <a:outerShdw blurRad="50800"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方正正纤黑简体" panose="02000000000000000000" pitchFamily="2" charset="-122"/>
                  <a:ea typeface="方正正纤黑简体" panose="02000000000000000000" pitchFamily="2" charset="-122"/>
                </a:defRPr>
              </a:lvl1pPr>
            </a:lstStyle>
            <a:p>
              <a:pPr defTabSz="685800"/>
              <a:r>
                <a:rPr lang="en-US" altLang="zh-CN" dirty="0" smtClean="0">
                  <a:solidFill>
                    <a:prstClr val="white">
                      <a:alpha val="20000"/>
                    </a:prstClr>
                  </a:solidFill>
                  <a:effectLst/>
                </a:rPr>
                <a:t>4</a:t>
              </a:r>
              <a:endParaRPr lang="en-US" altLang="zh-CN" dirty="0">
                <a:solidFill>
                  <a:prstClr val="white">
                    <a:alpha val="20000"/>
                  </a:prstClr>
                </a:solidFill>
                <a:effectLst/>
              </a:endParaRPr>
            </a:p>
          </p:txBody>
        </p:sp>
      </p:grpSp>
      <p:sp>
        <p:nvSpPr>
          <p:cNvPr id="46" name="椭圆 45"/>
          <p:cNvSpPr/>
          <p:nvPr/>
        </p:nvSpPr>
        <p:spPr>
          <a:xfrm>
            <a:off x="5601654" y="3572157"/>
            <a:ext cx="414213" cy="414213"/>
          </a:xfrm>
          <a:prstGeom prst="ellipse">
            <a:avLst/>
          </a:prstGeom>
          <a:solidFill>
            <a:srgbClr val="6933F1">
              <a:alpha val="20000"/>
            </a:srgbClr>
          </a:solidFill>
          <a:ln w="6350">
            <a:solidFill>
              <a:schemeClr val="bg1">
                <a:alpha val="20000"/>
              </a:schemeClr>
            </a:solidFill>
          </a:ln>
          <a:effectLst>
            <a:outerShdw blurRad="381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>
                  <a:alpha val="40000"/>
                </a:prstClr>
              </a:solidFill>
            </a:endParaRPr>
          </a:p>
        </p:txBody>
      </p:sp>
      <p:grpSp>
        <p:nvGrpSpPr>
          <p:cNvPr id="69" name="组合 68"/>
          <p:cNvGrpSpPr/>
          <p:nvPr/>
        </p:nvGrpSpPr>
        <p:grpSpPr>
          <a:xfrm>
            <a:off x="2831106" y="3062876"/>
            <a:ext cx="2353828" cy="429118"/>
            <a:chOff x="2832880" y="3063663"/>
            <a:chExt cx="2353828" cy="429118"/>
          </a:xfrm>
        </p:grpSpPr>
        <p:sp>
          <p:nvSpPr>
            <p:cNvPr id="70" name="矩形 69"/>
            <p:cNvSpPr/>
            <p:nvPr/>
          </p:nvSpPr>
          <p:spPr>
            <a:xfrm>
              <a:off x="3296435" y="3092671"/>
              <a:ext cx="1890273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85800"/>
              <a:r>
                <a:rPr lang="zh-CN" altLang="en-US" sz="1600" b="1" spc="600" dirty="0">
                  <a:solidFill>
                    <a:prstClr val="white">
                      <a:alpha val="20000"/>
                    </a:prstClr>
                  </a:solidFill>
                  <a:latin typeface="汉仪特细等线简" panose="02010604000101010101" pitchFamily="2" charset="-122"/>
                  <a:ea typeface="汉仪特细等线简" panose="02010604000101010101" pitchFamily="2" charset="-122"/>
                </a:rPr>
                <a:t>点击添加标题</a:t>
              </a:r>
              <a:endParaRPr lang="zh-CN" altLang="en-US" sz="1600" b="1" spc="600" dirty="0">
                <a:solidFill>
                  <a:prstClr val="white">
                    <a:alpha val="20000"/>
                  </a:prstClr>
                </a:solidFill>
                <a:latin typeface="汉仪特细等线简" panose="02010604000101010101" pitchFamily="2" charset="-122"/>
                <a:ea typeface="汉仪特细等线简" panose="02010604000101010101" pitchFamily="2" charset="-122"/>
              </a:endParaRPr>
            </a:p>
          </p:txBody>
        </p:sp>
        <p:sp>
          <p:nvSpPr>
            <p:cNvPr id="71" name="椭圆 70"/>
            <p:cNvSpPr/>
            <p:nvPr/>
          </p:nvSpPr>
          <p:spPr>
            <a:xfrm>
              <a:off x="2832880" y="3063663"/>
              <a:ext cx="414213" cy="414213"/>
            </a:xfrm>
            <a:prstGeom prst="ellipse">
              <a:avLst/>
            </a:prstGeom>
            <a:solidFill>
              <a:srgbClr val="7736F6">
                <a:alpha val="20000"/>
              </a:srgbClr>
            </a:solidFill>
            <a:ln w="6350">
              <a:solidFill>
                <a:schemeClr val="bg1">
                  <a:alpha val="20000"/>
                </a:schemeClr>
              </a:solidFill>
            </a:ln>
            <a:effectLst>
              <a:outerShdw blurRad="38100" dist="25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72" name="Text Box 5"/>
            <p:cNvSpPr txBox="1">
              <a:spLocks noChangeArrowheads="1"/>
            </p:cNvSpPr>
            <p:nvPr/>
          </p:nvSpPr>
          <p:spPr bwMode="auto">
            <a:xfrm>
              <a:off x="2859544" y="3092671"/>
              <a:ext cx="206099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fontAlgn="auto">
                <a:spcBef>
                  <a:spcPts val="0"/>
                </a:spcBef>
                <a:spcAft>
                  <a:spcPts val="0"/>
                </a:spcAft>
                <a:defRPr sz="2000" spc="600">
                  <a:solidFill>
                    <a:schemeClr val="bg1"/>
                  </a:solidFill>
                  <a:effectLst>
                    <a:outerShdw blurRad="50800"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方正正纤黑简体" panose="02000000000000000000" pitchFamily="2" charset="-122"/>
                  <a:ea typeface="方正正纤黑简体" panose="02000000000000000000" pitchFamily="2" charset="-122"/>
                </a:defRPr>
              </a:lvl1pPr>
            </a:lstStyle>
            <a:p>
              <a:pPr defTabSz="685800"/>
              <a:r>
                <a:rPr lang="en-US" altLang="zh-CN" dirty="0">
                  <a:solidFill>
                    <a:prstClr val="white">
                      <a:alpha val="20000"/>
                    </a:prstClr>
                  </a:solidFill>
                  <a:effectLst/>
                </a:rPr>
                <a:t>3</a:t>
              </a:r>
              <a:endParaRPr lang="en-US" altLang="zh-CN" dirty="0">
                <a:solidFill>
                  <a:prstClr val="white">
                    <a:alpha val="20000"/>
                  </a:prstClr>
                </a:solidFill>
                <a:effectLst/>
              </a:endParaRPr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4773600" y="1657366"/>
            <a:ext cx="2369703" cy="422769"/>
            <a:chOff x="4773600" y="1661700"/>
            <a:chExt cx="2369703" cy="422769"/>
          </a:xfrm>
        </p:grpSpPr>
        <p:sp>
          <p:nvSpPr>
            <p:cNvPr id="75" name="矩形 74"/>
            <p:cNvSpPr/>
            <p:nvPr/>
          </p:nvSpPr>
          <p:spPr>
            <a:xfrm>
              <a:off x="5253030" y="1693883"/>
              <a:ext cx="1890273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85800"/>
              <a:r>
                <a:rPr lang="zh-CN" altLang="en-US" sz="1600" b="1" spc="600" dirty="0">
                  <a:solidFill>
                    <a:prstClr val="white">
                      <a:alpha val="20000"/>
                    </a:prstClr>
                  </a:solidFill>
                  <a:latin typeface="汉仪特细等线简" panose="02010604000101010101" pitchFamily="2" charset="-122"/>
                  <a:ea typeface="汉仪特细等线简" panose="02010604000101010101" pitchFamily="2" charset="-122"/>
                </a:rPr>
                <a:t>点击添加标题</a:t>
              </a:r>
              <a:endParaRPr lang="zh-CN" altLang="en-US" sz="1600" b="1" spc="600" dirty="0">
                <a:solidFill>
                  <a:prstClr val="white">
                    <a:alpha val="20000"/>
                  </a:prstClr>
                </a:solidFill>
                <a:latin typeface="汉仪特细等线简" panose="02010604000101010101" pitchFamily="2" charset="-122"/>
                <a:ea typeface="汉仪特细等线简" panose="02010604000101010101" pitchFamily="2" charset="-122"/>
              </a:endParaRPr>
            </a:p>
          </p:txBody>
        </p:sp>
        <p:sp>
          <p:nvSpPr>
            <p:cNvPr id="76" name="椭圆 75"/>
            <p:cNvSpPr/>
            <p:nvPr/>
          </p:nvSpPr>
          <p:spPr>
            <a:xfrm>
              <a:off x="4773600" y="1661700"/>
              <a:ext cx="414213" cy="414213"/>
            </a:xfrm>
            <a:prstGeom prst="ellipse">
              <a:avLst/>
            </a:prstGeom>
            <a:solidFill>
              <a:srgbClr val="9438FF">
                <a:alpha val="20000"/>
              </a:srgbClr>
            </a:solidFill>
            <a:ln w="6350">
              <a:solidFill>
                <a:schemeClr val="bg1">
                  <a:alpha val="20000"/>
                </a:schemeClr>
              </a:solidFill>
            </a:ln>
            <a:effectLst>
              <a:outerShdw blurRad="38100" dist="25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77" name="Text Box 5"/>
            <p:cNvSpPr txBox="1">
              <a:spLocks noChangeArrowheads="1"/>
            </p:cNvSpPr>
            <p:nvPr/>
          </p:nvSpPr>
          <p:spPr bwMode="auto">
            <a:xfrm>
              <a:off x="4811377" y="1684359"/>
              <a:ext cx="206099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fontAlgn="auto">
                <a:spcBef>
                  <a:spcPts val="0"/>
                </a:spcBef>
                <a:spcAft>
                  <a:spcPts val="0"/>
                </a:spcAft>
                <a:defRPr sz="2000" spc="600">
                  <a:solidFill>
                    <a:schemeClr val="bg1"/>
                  </a:solidFill>
                  <a:effectLst>
                    <a:outerShdw blurRad="50800"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方正正纤黑简体" panose="02000000000000000000" pitchFamily="2" charset="-122"/>
                  <a:ea typeface="方正正纤黑简体" panose="02000000000000000000" pitchFamily="2" charset="-122"/>
                </a:defRPr>
              </a:lvl1pPr>
            </a:lstStyle>
            <a:p>
              <a:pPr defTabSz="685800"/>
              <a:r>
                <a:rPr lang="en-US" altLang="zh-CN" dirty="0">
                  <a:solidFill>
                    <a:prstClr val="white">
                      <a:alpha val="20000"/>
                    </a:prstClr>
                  </a:solidFill>
                  <a:effectLst/>
                </a:rPr>
                <a:t>2</a:t>
              </a:r>
              <a:endParaRPr lang="en-US" altLang="zh-CN" dirty="0">
                <a:solidFill>
                  <a:prstClr val="white">
                    <a:alpha val="20000"/>
                  </a:prstClr>
                </a:solidFill>
                <a:effectLst/>
              </a:endParaRPr>
            </a:p>
          </p:txBody>
        </p:sp>
      </p:grpSp>
      <p:grpSp>
        <p:nvGrpSpPr>
          <p:cNvPr id="88" name="组合 87"/>
          <p:cNvGrpSpPr/>
          <p:nvPr/>
        </p:nvGrpSpPr>
        <p:grpSpPr>
          <a:xfrm>
            <a:off x="1617411" y="1177947"/>
            <a:ext cx="2369703" cy="432293"/>
            <a:chOff x="1617411" y="1175901"/>
            <a:chExt cx="2369703" cy="432293"/>
          </a:xfrm>
        </p:grpSpPr>
        <p:sp>
          <p:nvSpPr>
            <p:cNvPr id="89" name="矩形 88"/>
            <p:cNvSpPr/>
            <p:nvPr/>
          </p:nvSpPr>
          <p:spPr>
            <a:xfrm>
              <a:off x="2096841" y="1208084"/>
              <a:ext cx="1890273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85800"/>
              <a:r>
                <a:rPr lang="zh-CN" altLang="en-US" sz="1600" b="1" spc="600" dirty="0">
                  <a:solidFill>
                    <a:prstClr val="white">
                      <a:alpha val="20000"/>
                    </a:prstClr>
                  </a:solidFill>
                  <a:latin typeface="汉仪特细等线简" panose="02010604000101010101" pitchFamily="2" charset="-122"/>
                  <a:ea typeface="汉仪特细等线简" panose="02010604000101010101" pitchFamily="2" charset="-122"/>
                </a:rPr>
                <a:t>点击添加标题</a:t>
              </a:r>
              <a:endParaRPr lang="zh-CN" altLang="en-US" sz="1600" b="1" spc="600" dirty="0">
                <a:solidFill>
                  <a:prstClr val="white">
                    <a:alpha val="20000"/>
                  </a:prstClr>
                </a:solidFill>
                <a:latin typeface="汉仪特细等线简" panose="02010604000101010101" pitchFamily="2" charset="-122"/>
                <a:ea typeface="汉仪特细等线简" panose="02010604000101010101" pitchFamily="2" charset="-122"/>
              </a:endParaRPr>
            </a:p>
          </p:txBody>
        </p:sp>
        <p:sp>
          <p:nvSpPr>
            <p:cNvPr id="90" name="椭圆 89"/>
            <p:cNvSpPr/>
            <p:nvPr/>
          </p:nvSpPr>
          <p:spPr>
            <a:xfrm>
              <a:off x="1617411" y="1175901"/>
              <a:ext cx="414213" cy="414213"/>
            </a:xfrm>
            <a:prstGeom prst="ellipse">
              <a:avLst/>
            </a:prstGeom>
            <a:solidFill>
              <a:srgbClr val="B754FF">
                <a:alpha val="20000"/>
              </a:srgbClr>
            </a:solidFill>
            <a:ln w="6350">
              <a:solidFill>
                <a:schemeClr val="bg1">
                  <a:alpha val="20000"/>
                </a:schemeClr>
              </a:solidFill>
            </a:ln>
            <a:effectLst>
              <a:outerShdw blurRad="38100" dist="25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91" name="Text Box 5"/>
            <p:cNvSpPr txBox="1">
              <a:spLocks noChangeArrowheads="1"/>
            </p:cNvSpPr>
            <p:nvPr/>
          </p:nvSpPr>
          <p:spPr bwMode="auto">
            <a:xfrm>
              <a:off x="1659950" y="1208084"/>
              <a:ext cx="206099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fontAlgn="auto">
                <a:spcBef>
                  <a:spcPts val="0"/>
                </a:spcBef>
                <a:spcAft>
                  <a:spcPts val="0"/>
                </a:spcAft>
                <a:defRPr sz="2000" spc="600">
                  <a:solidFill>
                    <a:schemeClr val="bg1"/>
                  </a:solidFill>
                  <a:effectLst>
                    <a:outerShdw blurRad="50800"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方正正纤黑简体" panose="02000000000000000000" pitchFamily="2" charset="-122"/>
                  <a:ea typeface="方正正纤黑简体" panose="02000000000000000000" pitchFamily="2" charset="-122"/>
                </a:defRPr>
              </a:lvl1pPr>
            </a:lstStyle>
            <a:p>
              <a:pPr defTabSz="685800"/>
              <a:r>
                <a:rPr lang="en-US" altLang="zh-CN" dirty="0">
                  <a:solidFill>
                    <a:prstClr val="white">
                      <a:alpha val="20000"/>
                    </a:prstClr>
                  </a:solidFill>
                  <a:effectLst/>
                </a:rPr>
                <a:t>1</a:t>
              </a:r>
              <a:endParaRPr lang="en-US" altLang="zh-CN" dirty="0">
                <a:solidFill>
                  <a:prstClr val="white">
                    <a:alpha val="20000"/>
                  </a:prstClr>
                </a:solidFill>
                <a:effectLst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617411" y="1175901"/>
            <a:ext cx="2369703" cy="432293"/>
            <a:chOff x="1617411" y="1175901"/>
            <a:chExt cx="2369703" cy="432293"/>
          </a:xfrm>
        </p:grpSpPr>
        <p:sp>
          <p:nvSpPr>
            <p:cNvPr id="65" name="矩形 64"/>
            <p:cNvSpPr/>
            <p:nvPr/>
          </p:nvSpPr>
          <p:spPr>
            <a:xfrm>
              <a:off x="2096841" y="1208084"/>
              <a:ext cx="1890273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85800"/>
              <a:r>
                <a:rPr lang="zh-CN" altLang="en-US" sz="1600" b="1" spc="6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汉仪特细等线简" panose="02010604000101010101" pitchFamily="2" charset="-122"/>
                  <a:ea typeface="汉仪特细等线简" panose="02010604000101010101" pitchFamily="2" charset="-122"/>
                </a:rPr>
                <a:t>点击添加标题</a:t>
              </a:r>
              <a:endParaRPr lang="zh-CN" altLang="en-US" sz="1600" b="1" spc="6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特细等线简" panose="02010604000101010101" pitchFamily="2" charset="-122"/>
                <a:ea typeface="汉仪特细等线简" panose="02010604000101010101" pitchFamily="2" charset="-122"/>
              </a:endParaRPr>
            </a:p>
          </p:txBody>
        </p:sp>
        <p:sp>
          <p:nvSpPr>
            <p:cNvPr id="66" name="椭圆 65"/>
            <p:cNvSpPr/>
            <p:nvPr/>
          </p:nvSpPr>
          <p:spPr>
            <a:xfrm>
              <a:off x="1617411" y="1175901"/>
              <a:ext cx="414213" cy="414213"/>
            </a:xfrm>
            <a:prstGeom prst="ellipse">
              <a:avLst/>
            </a:prstGeom>
            <a:solidFill>
              <a:srgbClr val="B754FF"/>
            </a:solidFill>
            <a:ln w="6350">
              <a:solidFill>
                <a:schemeClr val="bg1"/>
              </a:solidFill>
            </a:ln>
            <a:effectLst>
              <a:outerShdw blurRad="38100" dist="25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67" name="Text Box 5"/>
            <p:cNvSpPr txBox="1">
              <a:spLocks noChangeArrowheads="1"/>
            </p:cNvSpPr>
            <p:nvPr/>
          </p:nvSpPr>
          <p:spPr bwMode="auto">
            <a:xfrm>
              <a:off x="1659950" y="1208084"/>
              <a:ext cx="206099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fontAlgn="auto">
                <a:spcBef>
                  <a:spcPts val="0"/>
                </a:spcBef>
                <a:spcAft>
                  <a:spcPts val="0"/>
                </a:spcAft>
                <a:defRPr sz="2000" spc="600">
                  <a:solidFill>
                    <a:schemeClr val="bg1"/>
                  </a:solidFill>
                  <a:effectLst>
                    <a:outerShdw blurRad="50800"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方正正纤黑简体" panose="02000000000000000000" pitchFamily="2" charset="-122"/>
                  <a:ea typeface="方正正纤黑简体" panose="02000000000000000000" pitchFamily="2" charset="-122"/>
                </a:defRPr>
              </a:lvl1pPr>
            </a:lstStyle>
            <a:p>
              <a:pPr defTabSz="685800"/>
              <a:r>
                <a:rPr lang="en-US" altLang="zh-CN" dirty="0">
                  <a:solidFill>
                    <a:prstClr val="white"/>
                  </a:solidFill>
                </a:rPr>
                <a:t>1</a:t>
              </a:r>
              <a:endParaRPr lang="en-US" altLang="zh-CN" dirty="0">
                <a:solidFill>
                  <a:prstClr val="white"/>
                </a:solidFill>
              </a:endParaRPr>
            </a:p>
          </p:txBody>
        </p:sp>
      </p:grpSp>
      <p:sp>
        <p:nvSpPr>
          <p:cNvPr id="92" name="文本框 91"/>
          <p:cNvSpPr txBox="1"/>
          <p:nvPr/>
        </p:nvSpPr>
        <p:spPr>
          <a:xfrm>
            <a:off x="8623638" y="4805547"/>
            <a:ext cx="49408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altLang="zh-CN" sz="750" dirty="0">
                <a:solidFill>
                  <a:prstClr val="white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09</a:t>
            </a:r>
            <a:r>
              <a:rPr lang="en-US" altLang="zh-CN" sz="750" dirty="0">
                <a:solidFill>
                  <a:prstClr val="white">
                    <a:alpha val="20000"/>
                  </a:prst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/28</a:t>
            </a:r>
            <a:endParaRPr lang="zh-CN" altLang="en-US" sz="750" dirty="0">
              <a:solidFill>
                <a:prstClr val="white">
                  <a:alpha val="20000"/>
                </a:prstClr>
              </a:solidFill>
              <a:latin typeface="方正正纤黑简体" panose="02000000000000000000" pitchFamily="2" charset="-122"/>
              <a:ea typeface="方正正纤黑简体" panose="02000000000000000000" pitchFamily="2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5259380" y="1687533"/>
            <a:ext cx="189027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/>
            <a:r>
              <a:rPr lang="zh-CN" altLang="en-US" sz="1600" b="1" spc="6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特细等线简" panose="02010604000101010101" pitchFamily="2" charset="-122"/>
                <a:ea typeface="汉仪特细等线简" panose="02010604000101010101" pitchFamily="2" charset="-122"/>
              </a:rPr>
              <a:t>点击添加标题</a:t>
            </a:r>
            <a:endParaRPr lang="zh-CN" altLang="en-US" sz="1600" b="1" spc="6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特细等线简" panose="02010604000101010101" pitchFamily="2" charset="-122"/>
              <a:ea typeface="汉仪特细等线简" panose="02010604000101010101" pitchFamily="2" charset="-122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4779950" y="1655350"/>
            <a:ext cx="414213" cy="414213"/>
          </a:xfrm>
          <a:prstGeom prst="ellipse">
            <a:avLst/>
          </a:prstGeom>
          <a:solidFill>
            <a:srgbClr val="9438FF"/>
          </a:solidFill>
          <a:ln w="6350">
            <a:solidFill>
              <a:schemeClr val="bg1"/>
            </a:solidFill>
          </a:ln>
          <a:effectLst>
            <a:outerShdw blurRad="381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53" name="Text Box 5"/>
          <p:cNvSpPr txBox="1">
            <a:spLocks noChangeArrowheads="1"/>
          </p:cNvSpPr>
          <p:nvPr/>
        </p:nvSpPr>
        <p:spPr bwMode="auto">
          <a:xfrm>
            <a:off x="4812964" y="1674833"/>
            <a:ext cx="206099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fontAlgn="auto">
              <a:spcBef>
                <a:spcPts val="0"/>
              </a:spcBef>
              <a:spcAft>
                <a:spcPts val="0"/>
              </a:spcAft>
              <a:defRPr sz="2000" spc="600">
                <a:solidFill>
                  <a:schemeClr val="bg1"/>
                </a:solidFill>
                <a:effectLst>
                  <a:outerShdw blurRad="50800" dist="63500" dir="2700000" algn="tl" rotWithShape="0">
                    <a:prstClr val="black">
                      <a:alpha val="40000"/>
                    </a:prstClr>
                  </a:outerShdw>
                </a:effectLst>
                <a:latin typeface="方正正纤黑简体" panose="02000000000000000000" pitchFamily="2" charset="-122"/>
                <a:ea typeface="方正正纤黑简体" panose="02000000000000000000" pitchFamily="2" charset="-122"/>
              </a:defRPr>
            </a:lvl1pPr>
          </a:lstStyle>
          <a:p>
            <a:pPr defTabSz="685800"/>
            <a:r>
              <a:rPr lang="en-US" altLang="zh-CN" dirty="0">
                <a:solidFill>
                  <a:prstClr val="white"/>
                </a:solidFill>
              </a:rPr>
              <a:t>2</a:t>
            </a:r>
            <a:endParaRPr lang="en-US" altLang="zh-CN" dirty="0">
              <a:solidFill>
                <a:prstClr val="whit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2000" fill="hold"/>
                                        <p:tgtEl>
                                          <p:spTgt spid="82"/>
                                        </p:tgtEl>
                                      </p:cBhvr>
                                      <p:by x="30000" y="3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" dur="2000" fill="hold"/>
                                        <p:tgtEl>
                                          <p:spTgt spid="83"/>
                                        </p:tgtEl>
                                      </p:cBhvr>
                                      <p:by x="30000" y="3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" dur="2000" fill="hold"/>
                                        <p:tgtEl>
                                          <p:spTgt spid="84"/>
                                        </p:tgtEl>
                                      </p:cBhvr>
                                      <p:by x="30000" y="30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" dur="2000" fill="hold"/>
                                        <p:tgtEl>
                                          <p:spTgt spid="85"/>
                                        </p:tgtEl>
                                      </p:cBhvr>
                                      <p:by x="30000" y="30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7" presetClass="emph" presetSubtype="0" fill="remove" grpId="1" nodeType="withEffect">
                                  <p:stCondLst>
                                    <p:cond delay="27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8" dur="250" autoRev="1" fill="remove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476FF"/>
                                      </p:to>
                                    </p:animClr>
                                    <p:animClr clrSpc="rgb" dir="cw">
                                      <p:cBhvr>
                                        <p:cTn id="59" dur="250" autoRev="1" fill="remove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476FF"/>
                                      </p:to>
                                    </p:animClr>
                                    <p:set>
                                      <p:cBhvr>
                                        <p:cTn id="60" dur="250" autoRev="1" fill="remove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1" dur="250" autoRev="1" fill="remove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5" grpId="0" animBg="1"/>
      <p:bldP spid="54" grpId="0" animBg="1"/>
      <p:bldP spid="84" grpId="0" animBg="1"/>
      <p:bldP spid="84" grpId="1" animBg="1"/>
      <p:bldP spid="83" grpId="0" animBg="1"/>
      <p:bldP spid="83" grpId="1" animBg="1"/>
      <p:bldP spid="82" grpId="0" animBg="1"/>
      <p:bldP spid="82" grpId="1" animBg="1"/>
      <p:bldP spid="85" grpId="0" animBg="1"/>
      <p:bldP spid="85" grpId="1" animBg="1"/>
      <p:bldP spid="57" grpId="0" animBg="1"/>
      <p:bldP spid="51" grpId="0"/>
      <p:bldP spid="52" grpId="0" animBg="1"/>
      <p:bldP spid="52" grpId="1" animBg="1"/>
      <p:bldP spid="53" grpId="0"/>
    </p:bld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3053</Words>
  <Application>WPS 演示</Application>
  <PresentationFormat>全屏显示(16:9)</PresentationFormat>
  <Paragraphs>621</Paragraphs>
  <Slides>30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5" baseType="lpstr">
      <vt:lpstr>Arial</vt:lpstr>
      <vt:lpstr>宋体</vt:lpstr>
      <vt:lpstr>Wingdings</vt:lpstr>
      <vt:lpstr>方正正纤黑简体</vt:lpstr>
      <vt:lpstr>Copperplate Gothic Bold</vt:lpstr>
      <vt:lpstr>经典综艺体简</vt:lpstr>
      <vt:lpstr>汉仪特细等线简</vt:lpstr>
      <vt:lpstr>Calibri</vt:lpstr>
      <vt:lpstr>汉仪中等线简</vt:lpstr>
      <vt:lpstr>汉仪细圆简</vt:lpstr>
      <vt:lpstr>微软雅黑</vt:lpstr>
      <vt:lpstr>Arial Unicode MS</vt:lpstr>
      <vt:lpstr>Calibri Light</vt:lpstr>
      <vt:lpstr>专业字体设计服务/WWW.ZTSGC.COM/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锐普PPT</dc:creator>
  <cp:lastModifiedBy>荷语默</cp:lastModifiedBy>
  <cp:revision>4</cp:revision>
  <dcterms:created xsi:type="dcterms:W3CDTF">2014-06-20T07:11:00Z</dcterms:created>
  <dcterms:modified xsi:type="dcterms:W3CDTF">2018-08-29T03:31:46Z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2052-11.1.0.7764</vt:lpwstr>
  </property>
</Properties>
</file>